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1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3" r:id="rId4"/>
  </p:sldMasterIdLst>
  <p:notesMasterIdLst>
    <p:notesMasterId r:id="rId63"/>
  </p:notesMasterIdLst>
  <p:handoutMasterIdLst>
    <p:handoutMasterId r:id="rId64"/>
  </p:handoutMasterIdLst>
  <p:sldIdLst>
    <p:sldId id="2147480075" r:id="rId5"/>
    <p:sldId id="2147483297" r:id="rId6"/>
    <p:sldId id="2147480586" r:id="rId7"/>
    <p:sldId id="2147480600" r:id="rId8"/>
    <p:sldId id="2147480609" r:id="rId9"/>
    <p:sldId id="2147480610" r:id="rId10"/>
    <p:sldId id="2147480611" r:id="rId11"/>
    <p:sldId id="2147480612" r:id="rId12"/>
    <p:sldId id="2147480587" r:id="rId13"/>
    <p:sldId id="2147480613" r:id="rId14"/>
    <p:sldId id="2147480588" r:id="rId15"/>
    <p:sldId id="2147480601" r:id="rId16"/>
    <p:sldId id="2147480565" r:id="rId17"/>
    <p:sldId id="2147480614" r:id="rId18"/>
    <p:sldId id="2147480615" r:id="rId19"/>
    <p:sldId id="2141411997" r:id="rId20"/>
    <p:sldId id="2147480634" r:id="rId21"/>
    <p:sldId id="2141412104" r:id="rId22"/>
    <p:sldId id="2147480519" r:id="rId23"/>
    <p:sldId id="2147480616" r:id="rId24"/>
    <p:sldId id="2147480568" r:id="rId25"/>
    <p:sldId id="2147480602" r:id="rId26"/>
    <p:sldId id="2147480520" r:id="rId27"/>
    <p:sldId id="2147480617" r:id="rId28"/>
    <p:sldId id="2147483296" r:id="rId29"/>
    <p:sldId id="2147483295" r:id="rId30"/>
    <p:sldId id="2147480594" r:id="rId31"/>
    <p:sldId id="2147480595" r:id="rId32"/>
    <p:sldId id="2147480633" r:id="rId33"/>
    <p:sldId id="2147480618" r:id="rId34"/>
    <p:sldId id="2147480619" r:id="rId35"/>
    <p:sldId id="2147480604" r:id="rId36"/>
    <p:sldId id="2147480621" r:id="rId37"/>
    <p:sldId id="2147480622" r:id="rId38"/>
    <p:sldId id="2147480623" r:id="rId39"/>
    <p:sldId id="2147480624" r:id="rId40"/>
    <p:sldId id="2147480625" r:id="rId41"/>
    <p:sldId id="2147480626" r:id="rId42"/>
    <p:sldId id="2147480627" r:id="rId43"/>
    <p:sldId id="2147480605" r:id="rId44"/>
    <p:sldId id="2147480606" r:id="rId45"/>
    <p:sldId id="2147480607" r:id="rId46"/>
    <p:sldId id="2147480620" r:id="rId47"/>
    <p:sldId id="2147480572" r:id="rId48"/>
    <p:sldId id="2147480574" r:id="rId49"/>
    <p:sldId id="2147480573" r:id="rId50"/>
    <p:sldId id="2147480575" r:id="rId51"/>
    <p:sldId id="2147480576" r:id="rId52"/>
    <p:sldId id="2147480516" r:id="rId53"/>
    <p:sldId id="2147480577" r:id="rId54"/>
    <p:sldId id="2147480578" r:id="rId55"/>
    <p:sldId id="2147480579" r:id="rId56"/>
    <p:sldId id="2147480580" r:id="rId57"/>
    <p:sldId id="2147480581" r:id="rId58"/>
    <p:sldId id="2147480582" r:id="rId59"/>
    <p:sldId id="2147480583" r:id="rId60"/>
    <p:sldId id="2147479167" r:id="rId61"/>
    <p:sldId id="2147480608" r:id="rId62"/>
  </p:sldIdLst>
  <p:sldSz cx="12192000" cy="6858000"/>
  <p:notesSz cx="6858000" cy="9144000"/>
  <p:custDataLst>
    <p:tags r:id="rId6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677" userDrawn="1">
          <p15:clr>
            <a:srgbClr val="A4A3A4"/>
          </p15:clr>
        </p15:guide>
        <p15:guide id="2" pos="4067" userDrawn="1">
          <p15:clr>
            <a:srgbClr val="A4A3A4"/>
          </p15:clr>
        </p15:guide>
        <p15:guide id="3" pos="892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F053C25-5611-DB64-C45C-D4FEA5F5D2E2}" name="Calabrese Alessandra" initials="AC" userId="S::alessandra.calabrese@ompharma.com::9fe798da-1399-4d19-88ab-0a55b136becd" providerId="AD"/>
  <p188:author id="{A661E844-CDFF-DBFE-B171-B7821D1F5DD5}" name="Silvia Maggi" initials="" userId="S::silvia.maggi@vml.com::2bf17527-1874-48b9-86e6-75613de5d9a5" providerId="AD"/>
  <p188:author id="{2EED4D46-6428-FD1B-D34E-46E7E6E1432C}" name="Veronica Longhini" initials="" userId="S::veronica.longhini@vml.com::5dae4787-61ba-4b63-ad96-b23cf4efec20" providerId="AD"/>
  <p188:author id="{5BE65047-D1C5-03FB-A85C-0D270DAE9023}" name="Leboeuf Celine" initials="CL" userId="S::celine.leboeuf@ompharma.com::e20603da-8bc0-42e2-8c90-8bfd4d65981d" providerId="AD"/>
  <p188:author id="{5D556357-F56F-501F-9656-9CC21D3EC080}" name="Lauer Clémentine" initials="CL" userId="S::clementine.lauer@ompharma.com::59d6c710-489a-438e-81a7-8d01356e946e" providerId="AD"/>
  <p188:author id="{B91A23D7-C45E-4771-AF13-42C90E2D553B}" name="Leclere Anne Laure" initials="AL" userId="S::annelaure.leclere@ompharma.com::0225a221-43f1-45d5-ac9b-22351c825179" providerId="AD"/>
  <p188:author id="{71E50BE2-6B34-5401-83EE-4BC02FC8537B}" name="Leah Pears" initials="LP" userId="06a52fe5b19fbbef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90BF"/>
    <a:srgbClr val="8192F3"/>
    <a:srgbClr val="F0F0F0"/>
    <a:srgbClr val="E1CCF0"/>
    <a:srgbClr val="934BC9"/>
    <a:srgbClr val="F6B472"/>
    <a:srgbClr val="F4A14B"/>
    <a:srgbClr val="316185"/>
    <a:srgbClr val="709117"/>
    <a:srgbClr val="95B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34" autoAdjust="0"/>
    <p:restoredTop sz="94917" autoAdjust="0"/>
  </p:normalViewPr>
  <p:slideViewPr>
    <p:cSldViewPr snapToGrid="0">
      <p:cViewPr varScale="1">
        <p:scale>
          <a:sx n="58" d="100"/>
          <a:sy n="58" d="100"/>
        </p:scale>
        <p:origin x="776" y="48"/>
      </p:cViewPr>
      <p:guideLst>
        <p:guide pos="5677"/>
        <p:guide pos="4067"/>
        <p:guide pos="89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486"/>
    </p:cViewPr>
  </p:sorterViewPr>
  <p:notesViewPr>
    <p:cSldViewPr snapToGrid="0" showGuides="1">
      <p:cViewPr varScale="1">
        <p:scale>
          <a:sx n="96" d="100"/>
          <a:sy n="96" d="100"/>
        </p:scale>
        <p:origin x="3120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1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486764386771172"/>
          <c:y val="0.11408936558565731"/>
          <c:w val="0.73698622935465818"/>
          <c:h val="0.56256875041865018"/>
        </c:manualLayout>
      </c:layout>
      <c:lineChart>
        <c:grouping val="standar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CD-467B-B48B-0ED81CEED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3288399"/>
        <c:axId val="1273279759"/>
      </c:lineChart>
      <c:catAx>
        <c:axId val="1273288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1200" b="0" i="0" u="none" strike="noStrike" kern="1200" spc="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auto val="1"/>
        <c:lblAlgn val="ctr"/>
        <c:lblOffset val="100"/>
        <c:noMultiLvlLbl val="0"/>
      </c:catAx>
      <c:valAx>
        <c:axId val="1273279759"/>
        <c:scaling>
          <c:orientation val="minMax"/>
          <c:max val="2500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 val="autoZero"/>
        <c:crossBetween val="midCat"/>
        <c:majorUnit val="50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88979205231088"/>
          <c:y val="9.51904761904762E-2"/>
          <c:w val="0.7249665224761116"/>
          <c:h val="0.6784816468253968"/>
        </c:manualLayout>
      </c:layout>
      <c:lineChart>
        <c:grouping val="standar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CD-467B-B48B-0ED81CEED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3288399"/>
        <c:axId val="1273279759"/>
      </c:lineChart>
      <c:catAx>
        <c:axId val="1273288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auto val="1"/>
        <c:lblAlgn val="ctr"/>
        <c:lblOffset val="100"/>
        <c:noMultiLvlLbl val="0"/>
      </c:catAx>
      <c:valAx>
        <c:axId val="1273279759"/>
        <c:scaling>
          <c:orientation val="minMax"/>
          <c:max val="50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 val="autoZero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8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88979205231088"/>
          <c:y val="9.51904761904762E-2"/>
          <c:w val="0.7249665224761116"/>
          <c:h val="0.6784816468253968"/>
        </c:manualLayout>
      </c:layout>
      <c:lineChart>
        <c:grouping val="standar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CD-467B-B48B-0ED81CEED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3288399"/>
        <c:axId val="1273279759"/>
      </c:lineChart>
      <c:catAx>
        <c:axId val="1273288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auto val="1"/>
        <c:lblAlgn val="ctr"/>
        <c:lblOffset val="100"/>
        <c:noMultiLvlLbl val="0"/>
      </c:catAx>
      <c:valAx>
        <c:axId val="1273279759"/>
        <c:scaling>
          <c:orientation val="minMax"/>
          <c:max val="120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8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88979205231088"/>
          <c:y val="9.51904761904762E-2"/>
          <c:w val="0.7249665224761116"/>
          <c:h val="0.6784816468253968"/>
        </c:manualLayout>
      </c:layout>
      <c:lineChart>
        <c:grouping val="standar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CD-467B-B48B-0ED81CEED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3288399"/>
        <c:axId val="1273279759"/>
      </c:lineChart>
      <c:catAx>
        <c:axId val="1273288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auto val="1"/>
        <c:lblAlgn val="ctr"/>
        <c:lblOffset val="100"/>
        <c:noMultiLvlLbl val="0"/>
      </c:catAx>
      <c:valAx>
        <c:axId val="1273279759"/>
        <c:scaling>
          <c:orientation val="minMax"/>
          <c:max val="140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8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88979205231088"/>
          <c:y val="9.51904761904762E-2"/>
          <c:w val="0.7249665224761116"/>
          <c:h val="0.6784816468253968"/>
        </c:manualLayout>
      </c:layout>
      <c:lineChart>
        <c:grouping val="standar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CD-467B-B48B-0ED81CEED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3288399"/>
        <c:axId val="1273279759"/>
      </c:lineChart>
      <c:catAx>
        <c:axId val="1273288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auto val="1"/>
        <c:lblAlgn val="ctr"/>
        <c:lblOffset val="100"/>
        <c:noMultiLvlLbl val="0"/>
      </c:catAx>
      <c:valAx>
        <c:axId val="1273279759"/>
        <c:scaling>
          <c:orientation val="minMax"/>
          <c:max val="30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 val="autoZero"/>
        <c:crossBetween val="midCat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8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57492594802233"/>
          <c:y val="7.4522060108033431E-2"/>
          <c:w val="0.75470984533690599"/>
          <c:h val="0.60213605589627406"/>
        </c:manualLayout>
      </c:layout>
      <c:lineChart>
        <c:grouping val="standar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Sheet1!$A$2:$A$27</c:f>
              <c:strCache>
                <c:ptCount val="26"/>
                <c:pt idx="0">
                  <c:v>26</c:v>
                </c:pt>
                <c:pt idx="1">
                  <c:v>28</c:v>
                </c:pt>
                <c:pt idx="2">
                  <c:v>30</c:v>
                </c:pt>
                <c:pt idx="3">
                  <c:v>32</c:v>
                </c:pt>
                <c:pt idx="4">
                  <c:v>36</c:v>
                </c:pt>
                <c:pt idx="5">
                  <c:v>36</c:v>
                </c:pt>
                <c:pt idx="6">
                  <c:v>38</c:v>
                </c:pt>
                <c:pt idx="7">
                  <c:v>40</c:v>
                </c:pt>
                <c:pt idx="8">
                  <c:v>42</c:v>
                </c:pt>
                <c:pt idx="9">
                  <c:v>44</c:v>
                </c:pt>
                <c:pt idx="10">
                  <c:v>48</c:v>
                </c:pt>
                <c:pt idx="11">
                  <c:v>50</c:v>
                </c:pt>
                <c:pt idx="12">
                  <c:v>52</c:v>
                </c:pt>
                <c:pt idx="13">
                  <c:v>2</c:v>
                </c:pt>
                <c:pt idx="14">
                  <c:v>4</c:v>
                </c:pt>
                <c:pt idx="15">
                  <c:v>6</c:v>
                </c:pt>
                <c:pt idx="16">
                  <c:v>8</c:v>
                </c:pt>
                <c:pt idx="17">
                  <c:v>10</c:v>
                </c:pt>
                <c:pt idx="18">
                  <c:v>12</c:v>
                </c:pt>
                <c:pt idx="19">
                  <c:v>14</c:v>
                </c:pt>
                <c:pt idx="20">
                  <c:v>16</c:v>
                </c:pt>
                <c:pt idx="21">
                  <c:v>18</c:v>
                </c:pt>
                <c:pt idx="22">
                  <c:v>20</c:v>
                </c:pt>
                <c:pt idx="23">
                  <c:v>22</c:v>
                </c:pt>
                <c:pt idx="24">
                  <c:v>24</c:v>
                </c:pt>
                <c:pt idx="25">
                  <c:v>26</c:v>
                </c:pt>
              </c:strCache>
            </c:strRef>
          </c:cat>
          <c:val>
            <c:numRef>
              <c:f>Sheet1!$B$2:$B$27</c:f>
              <c:numCache>
                <c:formatCode>General</c:formatCode>
                <c:ptCount val="2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A0-405D-B603-0D9356B5C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3288399"/>
        <c:axId val="1273279759"/>
      </c:lineChart>
      <c:catAx>
        <c:axId val="1273288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lnSpc>
                <a:spcPct val="80000"/>
              </a:lnSpc>
              <a:defRPr sz="1200" b="0" i="0" u="none" strike="noStrike" kern="1200" spc="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auto val="1"/>
        <c:lblAlgn val="ctr"/>
        <c:lblOffset val="100"/>
        <c:noMultiLvlLbl val="0"/>
      </c:catAx>
      <c:valAx>
        <c:axId val="1273279759"/>
        <c:scaling>
          <c:orientation val="minMax"/>
          <c:max val="1500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 val="autoZero"/>
        <c:crossBetween val="midCat"/>
        <c:majorUnit val="2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157492594802233"/>
          <c:y val="7.4522060108033431E-2"/>
          <c:w val="0.75470984533690599"/>
          <c:h val="0.60213605589627406"/>
        </c:manualLayout>
      </c:layout>
      <c:lineChart>
        <c:grouping val="standar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Week 1,
2015</c:v>
                </c:pt>
                <c:pt idx="1">
                  <c:v>Week 1,
2016</c:v>
                </c:pt>
                <c:pt idx="2">
                  <c:v>Week 1,
2017</c:v>
                </c:pt>
                <c:pt idx="3">
                  <c:v>Week 1,
2018</c:v>
                </c:pt>
                <c:pt idx="4">
                  <c:v>Week 1,
2019</c:v>
                </c:pt>
                <c:pt idx="5">
                  <c:v>Week 1,
2020</c:v>
                </c:pt>
                <c:pt idx="6">
                  <c:v>Week 1,
2021</c:v>
                </c:pt>
                <c:pt idx="7">
                  <c:v>Week 1,
2022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A0-405D-B603-0D9356B5C1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3288399"/>
        <c:axId val="1273279759"/>
      </c:lineChart>
      <c:catAx>
        <c:axId val="1273288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auto val="1"/>
        <c:lblAlgn val="ctr"/>
        <c:lblOffset val="100"/>
        <c:noMultiLvlLbl val="0"/>
      </c:catAx>
      <c:valAx>
        <c:axId val="1273279759"/>
        <c:scaling>
          <c:orientation val="minMax"/>
          <c:max val="1500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 val="autoZero"/>
        <c:crossBetween val="between"/>
        <c:majorUnit val="25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22706425739313"/>
          <c:y val="7.4620061383038741E-2"/>
          <c:w val="0.75155190763617929"/>
          <c:h val="0.70378358957016041"/>
        </c:manualLayout>
      </c:layout>
      <c:lineChart>
        <c:grouping val="standar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24-47BF-ADE4-DE421D138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3288399"/>
        <c:axId val="1273279759"/>
      </c:lineChart>
      <c:catAx>
        <c:axId val="1273288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auto val="1"/>
        <c:lblAlgn val="ctr"/>
        <c:lblOffset val="100"/>
        <c:noMultiLvlLbl val="0"/>
      </c:catAx>
      <c:valAx>
        <c:axId val="1273279759"/>
        <c:scaling>
          <c:orientation val="minMax"/>
          <c:max val="180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4098234597671"/>
          <c:y val="0.14342954360809143"/>
          <c:w val="0.81801550852243043"/>
          <c:h val="0.54114243117020533"/>
        </c:manualLayout>
      </c:layout>
      <c:lineChart>
        <c:grouping val="standar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24-47BF-ADE4-DE421D138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3288399"/>
        <c:axId val="1273279759"/>
      </c:lineChart>
      <c:catAx>
        <c:axId val="1273288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auto val="1"/>
        <c:lblAlgn val="ctr"/>
        <c:lblOffset val="100"/>
        <c:noMultiLvlLbl val="0"/>
      </c:catAx>
      <c:valAx>
        <c:axId val="1273279759"/>
        <c:scaling>
          <c:orientation val="minMax"/>
          <c:max val="200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10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4098234597671"/>
          <c:y val="0.21977827092891239"/>
          <c:w val="0.81801550852243043"/>
          <c:h val="0.54114243117020533"/>
        </c:manualLayout>
      </c:layout>
      <c:lineChart>
        <c:grouping val="standar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SET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24-47BF-ADE4-DE421D138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3288399"/>
        <c:axId val="1273279759"/>
      </c:lineChart>
      <c:catAx>
        <c:axId val="1273288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auto val="1"/>
        <c:lblAlgn val="ctr"/>
        <c:lblOffset val="100"/>
        <c:noMultiLvlLbl val="0"/>
      </c:catAx>
      <c:valAx>
        <c:axId val="1273279759"/>
        <c:scaling>
          <c:orientation val="minMax"/>
          <c:max val="200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 val="autoZero"/>
        <c:crossBetween val="midCat"/>
        <c:majorUnit val="2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1000">
          <a:solidFill>
            <a:schemeClr val="accent6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36243571085706"/>
          <c:y val="0.11832742805893634"/>
          <c:w val="0.79448241379442108"/>
          <c:h val="0.61636885621836524"/>
        </c:manualLayout>
      </c:layout>
      <c:lineChart>
        <c:grouping val="standard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Colonna1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Sheet1!$A$2:$A$49</c:f>
              <c:strCache>
                <c:ptCount val="4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4</c:v>
                </c:pt>
                <c:pt idx="16">
                  <c:v>5</c:v>
                </c:pt>
                <c:pt idx="17">
                  <c:v>6</c:v>
                </c:pt>
                <c:pt idx="18">
                  <c:v>7</c:v>
                </c:pt>
                <c:pt idx="19">
                  <c:v>8</c:v>
                </c:pt>
                <c:pt idx="20">
                  <c:v>9</c:v>
                </c:pt>
                <c:pt idx="21">
                  <c:v>10</c:v>
                </c:pt>
                <c:pt idx="22">
                  <c:v>11</c:v>
                </c:pt>
                <c:pt idx="23">
                  <c:v>12</c:v>
                </c:pt>
                <c:pt idx="24">
                  <c:v>1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6</c:v>
                </c:pt>
                <c:pt idx="30">
                  <c:v>7</c:v>
                </c:pt>
                <c:pt idx="31">
                  <c:v>8</c:v>
                </c:pt>
                <c:pt idx="32">
                  <c:v>9</c:v>
                </c:pt>
                <c:pt idx="33">
                  <c:v>10</c:v>
                </c:pt>
                <c:pt idx="34">
                  <c:v>11</c:v>
                </c:pt>
                <c:pt idx="35">
                  <c:v>12</c:v>
                </c:pt>
                <c:pt idx="36">
                  <c:v>1</c:v>
                </c:pt>
                <c:pt idx="37">
                  <c:v>2</c:v>
                </c:pt>
                <c:pt idx="38">
                  <c:v>3</c:v>
                </c:pt>
                <c:pt idx="39">
                  <c:v>4</c:v>
                </c:pt>
                <c:pt idx="40">
                  <c:v>5</c:v>
                </c:pt>
                <c:pt idx="41">
                  <c:v>6</c:v>
                </c:pt>
                <c:pt idx="42">
                  <c:v>7</c:v>
                </c:pt>
                <c:pt idx="43">
                  <c:v>8</c:v>
                </c:pt>
                <c:pt idx="44">
                  <c:v>9</c:v>
                </c:pt>
                <c:pt idx="45">
                  <c:v>10</c:v>
                </c:pt>
                <c:pt idx="46">
                  <c:v>11</c:v>
                </c:pt>
                <c:pt idx="47">
                  <c:v>12</c:v>
                </c:pt>
              </c:strCache>
            </c:strRef>
          </c:cat>
          <c:val>
            <c:numRef>
              <c:f>Sheet1!$B$2:$B$49</c:f>
              <c:numCache>
                <c:formatCode>General</c:formatCode>
                <c:ptCount val="4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93-471B-A5A2-A1B530E66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73288399"/>
        <c:axId val="1273279759"/>
      </c:lineChart>
      <c:catAx>
        <c:axId val="1273288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spc="-4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79759"/>
        <c:crosses val="autoZero"/>
        <c:auto val="1"/>
        <c:lblAlgn val="ctr"/>
        <c:lblOffset val="100"/>
        <c:noMultiLvlLbl val="0"/>
      </c:catAx>
      <c:valAx>
        <c:axId val="1273279759"/>
        <c:scaling>
          <c:orientation val="minMax"/>
          <c:max val="40"/>
          <c:min val="0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73288399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 sz="1200">
          <a:solidFill>
            <a:schemeClr val="accent6"/>
          </a:solidFill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0.70338</cdr:x>
      <cdr:y>0.06807</cdr:y>
    </cdr:from>
    <cdr:to>
      <cdr:x>0.70338</cdr:x>
      <cdr:y>0.67696</cdr:y>
    </cdr:to>
    <cdr:cxnSp macro="">
      <cdr:nvCxnSpPr>
        <cdr:cNvPr id="3" name="Connettore diritto 2">
          <a:extLst xmlns:a="http://schemas.openxmlformats.org/drawingml/2006/main">
            <a:ext uri="{FF2B5EF4-FFF2-40B4-BE49-F238E27FC236}">
              <a16:creationId xmlns:a16="http://schemas.microsoft.com/office/drawing/2014/main" id="{26A8FA5F-965C-1489-66BD-B295932F0527}"/>
            </a:ext>
          </a:extLst>
        </cdr:cNvPr>
        <cdr:cNvCxnSpPr/>
      </cdr:nvCxnSpPr>
      <cdr:spPr>
        <a:xfrm xmlns:a="http://schemas.openxmlformats.org/drawingml/2006/main" flipV="1">
          <a:off x="4032095" y="305874"/>
          <a:ext cx="0" cy="2736119"/>
        </a:xfrm>
        <a:prstGeom xmlns:a="http://schemas.openxmlformats.org/drawingml/2006/main" prst="line">
          <a:avLst/>
        </a:prstGeom>
        <a:ln xmlns:a="http://schemas.openxmlformats.org/drawingml/2006/main" w="9525" cap="rnd">
          <a:solidFill>
            <a:schemeClr val="bg1">
              <a:lumMod val="50000"/>
            </a:schemeClr>
          </a:solidFill>
          <a:prstDash val="dash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0.35464</cdr:x>
      <cdr:y>0.73411</cdr:y>
    </cdr:from>
    <cdr:to>
      <cdr:x>0.35464</cdr:x>
      <cdr:y>0.81671</cdr:y>
    </cdr:to>
    <cdr:cxnSp macro="">
      <cdr:nvCxnSpPr>
        <cdr:cNvPr id="3" name="Connettore diritto 2">
          <a:extLst xmlns:a="http://schemas.openxmlformats.org/drawingml/2006/main">
            <a:ext uri="{FF2B5EF4-FFF2-40B4-BE49-F238E27FC236}">
              <a16:creationId xmlns:a16="http://schemas.microsoft.com/office/drawing/2014/main" id="{387F69C2-0240-8941-8D29-71EFB7E0CF41}"/>
            </a:ext>
          </a:extLst>
        </cdr:cNvPr>
        <cdr:cNvCxnSpPr/>
      </cdr:nvCxnSpPr>
      <cdr:spPr>
        <a:xfrm xmlns:a="http://schemas.openxmlformats.org/drawingml/2006/main" flipV="1">
          <a:off x="2413001" y="3199658"/>
          <a:ext cx="0" cy="360000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0.46944</cdr:x>
      <cdr:y>0.11602</cdr:y>
    </cdr:from>
    <cdr:to>
      <cdr:x>0.46944</cdr:x>
      <cdr:y>0.73557</cdr:y>
    </cdr:to>
    <cdr:cxnSp macro="">
      <cdr:nvCxnSpPr>
        <cdr:cNvPr id="4" name="Connettore diritto 3">
          <a:extLst xmlns:a="http://schemas.openxmlformats.org/drawingml/2006/main">
            <a:ext uri="{FF2B5EF4-FFF2-40B4-BE49-F238E27FC236}">
              <a16:creationId xmlns:a16="http://schemas.microsoft.com/office/drawing/2014/main" id="{14D8B2F4-8C64-4446-8070-FEFE0E4B77D1}"/>
            </a:ext>
          </a:extLst>
        </cdr:cNvPr>
        <cdr:cNvCxnSpPr/>
      </cdr:nvCxnSpPr>
      <cdr:spPr>
        <a:xfrm xmlns:a="http://schemas.openxmlformats.org/drawingml/2006/main" flipV="1">
          <a:off x="3194051" y="505671"/>
          <a:ext cx="0" cy="2700337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accent2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0.61643</cdr:x>
      <cdr:y>0.11602</cdr:y>
    </cdr:from>
    <cdr:to>
      <cdr:x>0.61643</cdr:x>
      <cdr:y>0.73557</cdr:y>
    </cdr:to>
    <cdr:cxnSp macro="">
      <cdr:nvCxnSpPr>
        <cdr:cNvPr id="5" name="Connettore diritto 4">
          <a:extLst xmlns:a="http://schemas.openxmlformats.org/drawingml/2006/main">
            <a:ext uri="{FF2B5EF4-FFF2-40B4-BE49-F238E27FC236}">
              <a16:creationId xmlns:a16="http://schemas.microsoft.com/office/drawing/2014/main" id="{46701348-DB6C-E1A5-DA7E-79C4D0F64D8E}"/>
            </a:ext>
          </a:extLst>
        </cdr:cNvPr>
        <cdr:cNvCxnSpPr/>
      </cdr:nvCxnSpPr>
      <cdr:spPr>
        <a:xfrm xmlns:a="http://schemas.openxmlformats.org/drawingml/2006/main" flipV="1">
          <a:off x="4194176" y="505671"/>
          <a:ext cx="0" cy="2700337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accent2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0.55296</cdr:x>
      <cdr:y>0.73411</cdr:y>
    </cdr:from>
    <cdr:to>
      <cdr:x>0.55296</cdr:x>
      <cdr:y>0.81671</cdr:y>
    </cdr:to>
    <cdr:cxnSp macro="">
      <cdr:nvCxnSpPr>
        <cdr:cNvPr id="7" name="Connettore diritto 6">
          <a:extLst xmlns:a="http://schemas.openxmlformats.org/drawingml/2006/main">
            <a:ext uri="{FF2B5EF4-FFF2-40B4-BE49-F238E27FC236}">
              <a16:creationId xmlns:a16="http://schemas.microsoft.com/office/drawing/2014/main" id="{BFADB667-C459-669F-CE4D-FDBA3B512979}"/>
            </a:ext>
          </a:extLst>
        </cdr:cNvPr>
        <cdr:cNvCxnSpPr/>
      </cdr:nvCxnSpPr>
      <cdr:spPr>
        <a:xfrm xmlns:a="http://schemas.openxmlformats.org/drawingml/2006/main" flipV="1">
          <a:off x="3762376" y="3199658"/>
          <a:ext cx="0" cy="360000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0.75175</cdr:x>
      <cdr:y>0.73411</cdr:y>
    </cdr:from>
    <cdr:to>
      <cdr:x>0.75175</cdr:x>
      <cdr:y>0.81671</cdr:y>
    </cdr:to>
    <cdr:cxnSp macro="">
      <cdr:nvCxnSpPr>
        <cdr:cNvPr id="8" name="Connettore diritto 7">
          <a:extLst xmlns:a="http://schemas.openxmlformats.org/drawingml/2006/main">
            <a:ext uri="{FF2B5EF4-FFF2-40B4-BE49-F238E27FC236}">
              <a16:creationId xmlns:a16="http://schemas.microsoft.com/office/drawing/2014/main" id="{E43800C0-1F19-57CA-0315-EE7997751C63}"/>
            </a:ext>
          </a:extLst>
        </cdr:cNvPr>
        <cdr:cNvCxnSpPr/>
      </cdr:nvCxnSpPr>
      <cdr:spPr>
        <a:xfrm xmlns:a="http://schemas.openxmlformats.org/drawingml/2006/main" flipV="1">
          <a:off x="5114926" y="3199658"/>
          <a:ext cx="0" cy="360000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0.15259</cdr:x>
      <cdr:y>0.73411</cdr:y>
    </cdr:from>
    <cdr:to>
      <cdr:x>0.15259</cdr:x>
      <cdr:y>0.81671</cdr:y>
    </cdr:to>
    <cdr:cxnSp macro="">
      <cdr:nvCxnSpPr>
        <cdr:cNvPr id="9" name="Connettore diritto 8">
          <a:extLst xmlns:a="http://schemas.openxmlformats.org/drawingml/2006/main">
            <a:ext uri="{FF2B5EF4-FFF2-40B4-BE49-F238E27FC236}">
              <a16:creationId xmlns:a16="http://schemas.microsoft.com/office/drawing/2014/main" id="{6C673318-DF29-E62A-CDC8-7C1BC513DD96}"/>
            </a:ext>
          </a:extLst>
        </cdr:cNvPr>
        <cdr:cNvCxnSpPr/>
      </cdr:nvCxnSpPr>
      <cdr:spPr>
        <a:xfrm xmlns:a="http://schemas.openxmlformats.org/drawingml/2006/main" flipV="1">
          <a:off x="1038226" y="3199658"/>
          <a:ext cx="0" cy="360000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0.94727</cdr:x>
      <cdr:y>0.73411</cdr:y>
    </cdr:from>
    <cdr:to>
      <cdr:x>0.94727</cdr:x>
      <cdr:y>0.81671</cdr:y>
    </cdr:to>
    <cdr:cxnSp macro="">
      <cdr:nvCxnSpPr>
        <cdr:cNvPr id="10" name="Connettore diritto 9">
          <a:extLst xmlns:a="http://schemas.openxmlformats.org/drawingml/2006/main">
            <a:ext uri="{FF2B5EF4-FFF2-40B4-BE49-F238E27FC236}">
              <a16:creationId xmlns:a16="http://schemas.microsoft.com/office/drawing/2014/main" id="{60988CA2-E2B4-70BB-4702-25CDD8B719FE}"/>
            </a:ext>
          </a:extLst>
        </cdr:cNvPr>
        <cdr:cNvCxnSpPr/>
      </cdr:nvCxnSpPr>
      <cdr:spPr>
        <a:xfrm xmlns:a="http://schemas.openxmlformats.org/drawingml/2006/main" flipV="1">
          <a:off x="6445251" y="3199658"/>
          <a:ext cx="0" cy="360000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0.40299</cdr:x>
      <cdr:y>0.11602</cdr:y>
    </cdr:from>
    <cdr:to>
      <cdr:x>0.40299</cdr:x>
      <cdr:y>0.73557</cdr:y>
    </cdr:to>
    <cdr:cxnSp macro="">
      <cdr:nvCxnSpPr>
        <cdr:cNvPr id="11" name="Connettore diritto 10">
          <a:extLst xmlns:a="http://schemas.openxmlformats.org/drawingml/2006/main">
            <a:ext uri="{FF2B5EF4-FFF2-40B4-BE49-F238E27FC236}">
              <a16:creationId xmlns:a16="http://schemas.microsoft.com/office/drawing/2014/main" id="{D303AE3B-0C2F-6A19-DCB0-C40774DA6914}"/>
            </a:ext>
          </a:extLst>
        </cdr:cNvPr>
        <cdr:cNvCxnSpPr/>
      </cdr:nvCxnSpPr>
      <cdr:spPr>
        <a:xfrm xmlns:a="http://schemas.openxmlformats.org/drawingml/2006/main" flipV="1">
          <a:off x="2741931" y="505671"/>
          <a:ext cx="0" cy="2700337"/>
        </a:xfrm>
        <a:prstGeom xmlns:a="http://schemas.openxmlformats.org/drawingml/2006/main" prst="line">
          <a:avLst/>
        </a:prstGeom>
        <a:ln xmlns:a="http://schemas.openxmlformats.org/drawingml/2006/main" w="9525">
          <a:solidFill>
            <a:schemeClr val="accent2"/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7205A4-3632-08BD-E3EA-191B8207A0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116D8F-3199-0AAC-5516-006179C3E81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ADDB12-C1CB-F240-95AA-71555A536A5B}" type="datetimeFigureOut">
              <a:t>1/30/2025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4C580B-2DE4-00B7-16BF-CDEEC8E573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3360C1-D7BE-9E44-81E3-79CA60AD02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421C2-0742-4B44-80E5-DA5FEE85754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97226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9CFA5-BC54-9E4F-B81F-7F13A9AFC708}" type="datetimeFigureOut">
              <a:t>1/30/2025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317DAF-3287-3E42-AF7D-F50C9B301D4E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504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>
                <a:effectLst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The reduction in contact with viruses and bacteria and the delay or interruption of routine immunization during the SARS-CoV-2 epidemic have resulted in insufficient immune stimulation of pathogens in the population, leading to an increase in susceptible populations and a decline in herd immunity, forming the immune debt during SARS-CoV-2 epidemic. </a:t>
            </a:r>
            <a:endParaRPr lang="zh-CN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4199E-C6B6-4B42-98B8-EEC59F104AC7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67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4199E-C6B6-4B42-98B8-EEC59F104AC7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9205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A1247-B95C-48A4-B2D7-D2DAF47F3628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0030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D3F6D-11F8-607C-A675-BD77E8062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DE6528-5BC1-9731-B6CD-7230233C5C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B3E189-7042-D04B-95D7-208D9A5277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9E3B7-CD2F-47CC-EAE3-9DE69FB24F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A1247-B95C-48A4-B2D7-D2DAF47F3628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8891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9BD50-3162-9327-0974-0C14036A4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E3260E-6AD7-7340-AF61-1A8C5287B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96B818-5AF1-389B-1B06-472738C7CA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>
              <a:effectLst/>
              <a:latin typeface="Arial" panose="020B0604020202020204" pitchFamily="34" charset="0"/>
            </a:endParaRPr>
          </a:p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9F4AC-EE34-A798-6314-8ACCF5D17B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A31AF9-F751-4474-A856-C489B7FDD4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7138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Calder PC, et al.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Nutrients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2020;12:1181.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Calder PC, et al. BMJ Nutr Prev Health. 2023;6:392-401.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Chastin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SFM, et al. Sports Med. 2021;51:1673-1686.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Gombart AF, et al.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Nutrients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2020;12:236.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Shchaslyvyi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AY, et al. Int J Environ Res Public Health. 2024;21:1077.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Annareddy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S, et al.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Cureus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2024;16(8):e66415.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Heilig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M, et al. J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Clin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Invest. 2024;134(11):e172889.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Tharmalingam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J, et al.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Cureus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2024;16(3):e569235.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Besedovsky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L, et al.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Physiol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Rev. 2019;99:1325-1380.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Block KI, Mead MN. Integr Cancer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2003;2:247-267.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El-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Seedi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HR, et al. Front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Nutr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2022;8:761267.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Jang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HJ, et al. J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Microbiol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Biotechnol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 2024;34:487-494.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Benedetto F, </a:t>
            </a:r>
            <a:r>
              <a:rPr lang="da-DK" sz="1000" i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Sevieri G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Multidiscip </a:t>
            </a:r>
            <a:r>
              <a:rPr lang="da-DK" sz="1000" i="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Respir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Med. 2013;8:33.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i="0" dirty="0">
                <a:solidFill>
                  <a:srgbClr val="212121"/>
                </a:solidFill>
                <a:effectLst/>
                <a:latin typeface="BlinkMacSystemFont"/>
              </a:rPr>
              <a:t> Esposito S, et al. Microorganisms. 2020;17(8):1810.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2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Rajanala K, Upadhyay AK. Vaccines (Basel). 2024;12:936.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A1247-B95C-48A4-B2D7-D2DAF47F3628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037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D168D-9AFF-2F35-413A-CB2E00F6E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61898E-88A0-47F4-770D-5FA3DFFCC5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E23142-8485-7424-A0E8-C03737406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Calder PC, et al. Nutrients. 2020;12:1181.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Calder PC, et al. BMJ Nutr Prev Health. 2023;6:392-401.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Chastin SFM, et al. Sports Med. 2021;51:1673-1686.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Gombart AF, et al. Nutrients. 2020;12:236.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Shchaslyvyi AY, et al. Int J Environ Res Public Health. 2024;21:1077.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Annareddy S, et al. Cureus. 2024;16(8):e66415.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Heilig M, et al. J Clin Invest. 2024;134(11):e172889.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Tharmalingam J, et al. Cureus. 2024;16(3):e569235.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Besedovsky L, et al. Physiol Rev. 2019;99:1325-1380.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Block KI, Mead MN. Integr Cancer Ther. 2003;2:247-267.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El-Seedi HR, et al. Front Nutr. 2022;8:761267.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Jang HJ, et al. J Microbiol Biotechnol. 2024;34:487-494.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Benedetto F, </a:t>
            </a:r>
            <a:r>
              <a:rPr lang="da-DK" sz="1000" i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Sevieri G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Multidiscip Respir Med. 2013;8:33.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i="0" dirty="0">
                <a:solidFill>
                  <a:srgbClr val="212121"/>
                </a:solidFill>
                <a:effectLst/>
                <a:latin typeface="BlinkMacSystemFont"/>
              </a:rPr>
              <a:t> Esposito S, et al. Microorganisms. 2020;17(8):1810.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2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Rajanala K, Upadhyay AK. Vaccines (Basel). 2024;12:936.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B02EBC-BADE-1230-FA3C-780469ED2F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A1247-B95C-48A4-B2D7-D2DAF47F3628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9740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/>
              <a:t>Graphic from https://www.vecteezy.com/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A1247-B95C-48A4-B2D7-D2DAF47F3628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8108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Calder PC, et al. Nutrients. 2020;12:1181.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Calder PC, et al. BMJ Nutr Prev Health. 2023;6:392-401.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Chastin SFM, et al. Sports Med. 2021;51:1673-1686.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Gombart AF, et al. Nutrients. 2020;12:236.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Shchaslyvyi AY, et al. Int J Environ Res Public Health. 2024;21:1077.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Annareddy S, et al. Cureus. 2024;16(8):e66415.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Heilig M, et al. J Clin Invest. 2024;134(11):e172889.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Tharmalingam J, et al. Cureus. 2024;16(3):e569235.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Besedovsky L, et al. Physiol Rev. 2019;99:1325-1380.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Block KI, Mead MN. Integr Cancer Ther. 2003;2:247-267.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El-Seedi HR, et al. Front Nutr. 2022;8:761267.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Jang HJ, et al. J Microbiol Biotechnol. 2024;34:487-494.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Benedetto F, </a:t>
            </a:r>
            <a:r>
              <a:rPr lang="da-DK" sz="1000" i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Sevieri G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Multidiscip Respir Med. 2013;8:33.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i="0" dirty="0">
                <a:solidFill>
                  <a:srgbClr val="212121"/>
                </a:solidFill>
                <a:effectLst/>
                <a:latin typeface="BlinkMacSystemFont"/>
              </a:rPr>
              <a:t> Esposito S, et al. Microorganisms. 2020;17(8):1810.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2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Rajanala K, Upadhyay AK. Vaccines (Basel). 2024;12:936.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A1247-B95C-48A4-B2D7-D2DAF47F3628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0302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b="0" i="0" dirty="0">
              <a:solidFill>
                <a:srgbClr val="5B616B"/>
              </a:solidFill>
              <a:effectLst/>
              <a:latin typeface="BlinkMacSystemFon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A1247-B95C-48A4-B2D7-D2DAF47F3628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4625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AED52-3149-F415-482D-C973D3B57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7845A3-D268-E3F4-8CA2-2BEBBE776C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18FE39-8E4F-3F28-74B9-86D51CA23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1.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Alsayari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A, et al. Molecules. 2021;26(13):4095.</a:t>
            </a:r>
          </a:p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2.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Nagoor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Meeran MF, et al.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Heliyon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. 2021;7(2):e05990.</a:t>
            </a:r>
          </a:p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3.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Daryabor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G, et al. Exp Mol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Pathol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. 2023;132-133:104866.</a:t>
            </a:r>
          </a:p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4. Carr AC,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Maggini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 S. Nutrients. 2017;9(11):1211.</a:t>
            </a:r>
          </a:p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5. Ahmed S, et al. Oxid Med Cell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Longev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. 2018;2018:8367846.</a:t>
            </a:r>
          </a:p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6. Liu XF, et al. Front Immunol. 2023;14:1186892.</a:t>
            </a:r>
          </a:p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7. Avery JC, Hoffmann PR. Nutrients. 2018;10(9):1203.</a:t>
            </a:r>
          </a:p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8.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Poggioli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R, et al.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Eur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Rev Med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Pharmacol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Sci. 2023;27(15):7380-7400.</a:t>
            </a:r>
          </a:p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9.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Magnavacca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A, et al. Med Res Rev. 2022;42(2):897-945.</a:t>
            </a:r>
          </a:p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10. Wessels I, et al. Nutrients. 2017;9(12):1286.</a:t>
            </a:r>
          </a:p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11.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Tenório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MCDS, et al. Antioxidants (Basel). 2021;10(6):967.</a:t>
            </a:r>
          </a:p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12. </a:t>
            </a:r>
            <a:r>
              <a:rPr lang="en-GB" sz="1800" b="0" i="0" dirty="0" err="1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Mazziotta</a:t>
            </a:r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 C, et al. Cells. 2023;12(1):184.</a:t>
            </a:r>
          </a:p>
          <a:p>
            <a:pPr marL="228600" marR="0" indent="-228600" algn="l" rtl="0" fontAlgn="base"/>
            <a:r>
              <a:rPr lang="en-GB" sz="1800" b="0" i="0" dirty="0"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13. Zhong X, et al. Pharmaceutics. 2023;15(6):1615.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741B2-61BD-E6AA-7AB8-80AF5C86FF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A31AF9-F751-4474-A856-C489B7FDD4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123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1" y="4786363"/>
            <a:ext cx="5486400" cy="4660315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Carr AC, Maggini S. Nutrients. 2017;9(11):1211.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Daryabor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G, et al. Exp Mol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Pathol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</a:t>
            </a: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2023;132–133:104866.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Wessels I, et al. Nutrients. 2017;9(12):1286.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Avery JC, Hoffmann PR. Nutrients. 2018;10(9):1203.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Poggioli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R, et al.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Eur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Rev Med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Pharmacol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Sci. 2023;27(15):7380-7400.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Tenório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MCDS, et al. Antioxidants (Basel).</a:t>
            </a: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2021;10(6):967.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Nagoor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Meeran MF, et al.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Heliyon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 2021;7(2):e05990.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Alsayari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A, et al. Molecules. 2021;26(13):4095.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Ahmed S,</a:t>
            </a: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et al. Oxid Med Cell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Longev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</a:t>
            </a: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2018;2018:8367846.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Magnavacca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A, et al. Med Res Rev.</a:t>
            </a: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2022;42(2):897-945.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Zhong X, et al. Pharmaceutics. 2023;15(6):1615.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Mazziotta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C, et al. Cells. 2023;12(1):184.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Liu XF, et al. Front Immunol.</a:t>
            </a: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2023;14:1186892.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Berger MM, et al. Clin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Nutr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 2022;41(6):1357-1424.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Esposito S, et al. Microorganisms. 2020;8(11):1810.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Milani GP, et al. Allergy. 2024;79(7):1687-1707.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Raposo SE, et al.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Eur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J Clin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Nutr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</a:t>
            </a: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2017;71(4):450-457.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Weber W, et al. J Altern Complement Med. 2005;11(6):1021-1026.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Seida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JK, et al. Evid Based Complement Alternat Med. 2011;2011:282151.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Zhong K, et al.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Eur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J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Nutr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</a:t>
            </a: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2021;60(8):4175-4187.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Zhao Y, et al. Cochrane Database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Syst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Rev. 2022;8(8):CD006895.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>
                <a:tab pos="457200" algn="l"/>
              </a:tabLst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Williams LM, et al. Adv </a:t>
            </a:r>
            <a:r>
              <a:rPr kumimoji="0" lang="en-GB" sz="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Nutr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</a:t>
            </a: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2022;13(1):167-192.</a:t>
            </a:r>
            <a:endParaRPr lang="en-GB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>
                <a:tab pos="457200" algn="l"/>
              </a:tabLst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228600" indent="-228600">
              <a:buFont typeface="+mj-lt"/>
              <a:buAutoNum type="arabicPeriod"/>
            </a:pPr>
            <a:endParaRPr lang="en-GB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A1247-B95C-48A4-B2D7-D2DAF47F3628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1382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Calder PC, et al. Nutrients. 2020;12:1181.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Calder PC, et al. BMJ Nutr Prev Health. 2023;6:392-401.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Chastin SFM, et al. Sports Med. 2021;51:1673-1686.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Gombart AF, et al. Nutrients. 2020;12:236.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Shchaslyvyi AY, et al. Int J Environ Res Public Health. 2024;21:1077.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Annareddy S, et al. Cureus. 2024;16(8):e66415.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Heilig M, et al. J Clin Invest. 2024;134(11):e172889.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Tharmalingam J, et al. Cureus. 2024;16(3):e569235.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Besedovsky L, et al. Physiol Rev. 2019;99:1325-1380.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Block KI, Mead MN. Integr Cancer Ther. 2003;2:247-267.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El-Seedi HR, et al. Front Nutr. 2022;8:761267.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Jang HJ, et al. J Microbiol Biotechnol. 2024;34:487-494.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Benedetto F, </a:t>
            </a:r>
            <a:r>
              <a:rPr lang="da-DK" sz="1000" i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Sevieri G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Multidiscip Respir Med. 2013;8:33.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i="0" dirty="0">
                <a:solidFill>
                  <a:srgbClr val="212121"/>
                </a:solidFill>
                <a:effectLst/>
                <a:latin typeface="BlinkMacSystemFont"/>
              </a:rPr>
              <a:t> Esposito S, et al. Microorganisms. 2020;17(8):1810.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2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Rajanala K, Upadhyay AK. Vaccines (Basel). 2024;12:936.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A1247-B95C-48A4-B2D7-D2DAF47F3628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691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3298-6094-4361-B311-891E531296F6}" type="slidenum">
              <a:rPr lang="de-CH" smtClean="0"/>
              <a:pPr/>
              <a:t>24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55998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7DC69-8579-B467-C5A1-5108812FA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E28915-8E41-E416-F859-66ABE721A7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B2FB31-C065-A043-4E62-F4CADDEC31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Calder PC, et al. Nutrients. 2020;12:1181.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Calder PC, et al. BMJ Nutr Prev Health. 2023;6:392-401.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Chastin SFM, et al. Sports Med. 2021;51:1673-1686.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Gombart AF, et al. Nutrients. 2020;12:236.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Shchaslyvyi AY, et al. Int J Environ Res Public Health. 2024;21:1077.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Annareddy S, et al. Cureus. 2024;16(8):e66415.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Heilig M, et al. J Clin Invest. 2024;134(11):e172889.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Tharmalingam J, et al. Cureus. 2024;16(3):e569235.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Besedovsky L, et al. Physiol Rev. 2019;99:1325-1380.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Block KI, Mead MN. Integr Cancer Ther. 2003;2:247-267.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El-Seedi HR, et al. Front Nutr. 2022;8:761267.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Jang HJ, et al. J Microbiol Biotechnol. 2024;34:487-494.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Benedetto F, </a:t>
            </a:r>
            <a:r>
              <a:rPr lang="da-DK" sz="1000" i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" panose="020F0502020204030204"/>
              </a:rPr>
              <a:t>Sevieri G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da-DK" sz="10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Multidiscip Respir Med. 2013;8:33.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sz="1200" b="0" i="0" dirty="0">
                <a:solidFill>
                  <a:srgbClr val="212121"/>
                </a:solidFill>
                <a:effectLst/>
                <a:latin typeface="BlinkMacSystemFont"/>
              </a:rPr>
              <a:t> Esposito S, et al. Microorganisms. 2020;17(8):1810.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200" i="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Rajanala K, Upadhyay AK. Vaccines (Basel). 2024;12:936.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3C37F3-DABE-F766-0386-43D9DE3A92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25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65A1247-B95C-48A4-B2D7-D2DAF47F3628}" type="slidenum">
              <a:rPr kumimoji="0" lang="es-E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2546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1281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3298-6094-4361-B311-891E531296F6}" type="slidenum">
              <a:rPr lang="de-CH" smtClean="0"/>
              <a:pPr/>
              <a:t>29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026492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8C30F-BB98-A7CE-CDE9-7B2A115F1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880536-84D9-3B76-E14C-3E6E9DDA91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680DAB-054F-42D1-5781-B40A8A6D7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</a:rPr>
            </a:b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</a:rPr>
            </a:b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F31E2-CBB5-2F6E-8D6F-8D52A708E7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3298-6094-4361-B311-891E531296F6}" type="slidenum">
              <a:rPr lang="de-CH" smtClean="0"/>
              <a:pPr/>
              <a:t>32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364376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AC07C-D06B-1DBD-1EE5-734DC1821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A9E509-57A3-4DED-9A4A-0F6549D2AC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F8E57E-2F81-BA83-10D6-6726DE9D0C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OM-85</a:t>
            </a:r>
          </a:p>
          <a:p>
            <a:pPr marL="0" indent="0" algn="l">
              <a:buNone/>
            </a:pP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1.Sly PD, et al. J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Clin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2019;144:870-872.e11. 2. Esposito S, et al. J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Transl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Med. 2019;17:284. 3. Esposito S, et al. Vaccine. 2014;32:2546-2552. 4.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Razi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CH, et al. J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Allergy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Clin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2010;126(4):763-769. 5. Del-Rio-Navarro BE, et al.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Allergol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Immunopathol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Madr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). 2003;31:7-13. 6.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Schaad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UB, et al.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Chest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2002;122:2042-2049. 7.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Jara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-Pérez JV, Berber A. Clin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Ther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2000;22:748-759. 8. Zhang W, et al. J Clin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Pharmacol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2022;62:245-253. 9. Cao C, et al. Int J Clin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Pract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2021;75:e13981. 10. de Boer GM, et al.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Eur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Respir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Rev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2020;29:190175. 11. Yin J, et al. Int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Immunopharmacol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2018;54:198-209. 12. Del-Rio-Navarro BE, et al.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Evid-Based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Child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Health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2012;7:629-717. 13.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Schaad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UB. World J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Pediatr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2010;6:5-12. 14. Zeng D, et al. Chin J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Geriatr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2019:38:717. 15. Tang H, et al. Lung. 2015;193:513-519. 16.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Solèr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M, et al. Respiration. 2007;74:26-32. 17. Li J, et al.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Med J. 2004;117:828-834.      18. Collet JP, et al. Am J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Respir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Crit Care Med. 1997;156:1719-1724. 19. Orcel B, et al.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Eur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Respir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J. 1994;7:446-452. 20. Huang Y, et al. Front Med (Lausanne). 2022;9:877124. 21. Pan L, et al. J Clin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Pharmacol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2015;55:1086-1092. 22.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Steurer-Stey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C, et al.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Chest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2004;126:1645-1655. 23.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Zagar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S, et al. ORL 1988;</a:t>
            </a:r>
            <a:r>
              <a:rPr lang="fr-CH" sz="1800" b="0" i="0" dirty="0">
                <a:solidFill>
                  <a:srgbClr val="5B616B"/>
                </a:solidFill>
                <a:effectLst/>
                <a:latin typeface="BlinkMacSystemFont"/>
              </a:rPr>
              <a:t>50(6):397-404.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24. </a:t>
            </a:r>
            <a:r>
              <a:rPr lang="fr-CH" sz="3600" b="0" i="0" u="none" strike="noStrike" baseline="0" dirty="0" err="1">
                <a:latin typeface="Gotham-Book"/>
              </a:rPr>
              <a:t>Paupe</a:t>
            </a:r>
            <a:r>
              <a:rPr lang="fr-CH" sz="3600" b="0" i="0" u="none" strike="noStrike" baseline="0" dirty="0">
                <a:latin typeface="Gotham-Book"/>
              </a:rPr>
              <a:t> J. </a:t>
            </a:r>
            <a:r>
              <a:rPr lang="fr-CH" sz="3600" b="0" i="0" u="none" strike="noStrike" baseline="0" dirty="0">
                <a:latin typeface="Gotham-BookItalic"/>
              </a:rPr>
              <a:t>Respiration.</a:t>
            </a:r>
            <a:r>
              <a:rPr lang="fr-CH" sz="3600" b="0" i="1" u="none" strike="noStrike" baseline="0" dirty="0">
                <a:latin typeface="Gotham-BookItalic"/>
              </a:rPr>
              <a:t> </a:t>
            </a:r>
            <a:r>
              <a:rPr lang="fr-CH" sz="3600" b="0" i="0" u="none" strike="noStrike" baseline="0" dirty="0">
                <a:latin typeface="Gotham-Book"/>
              </a:rPr>
              <a:t>1991;58:150-154.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25. </a:t>
            </a:r>
            <a:r>
              <a:rPr lang="fr-CH" sz="3600" b="0" i="0" u="none" strike="noStrike" baseline="0" dirty="0">
                <a:latin typeface="Gotham-Book"/>
              </a:rPr>
              <a:t>Collet JP, </a:t>
            </a:r>
            <a:r>
              <a:rPr lang="fr-CH" sz="3600" b="0" i="0" u="none" strike="noStrike" baseline="0" dirty="0">
                <a:latin typeface="Gotham-BookItalic"/>
              </a:rPr>
              <a:t>et al</a:t>
            </a:r>
            <a:r>
              <a:rPr lang="fr-CH" sz="3600" b="0" i="0" u="none" strike="noStrike" baseline="0" dirty="0">
                <a:latin typeface="Gotham-Book"/>
              </a:rPr>
              <a:t>. </a:t>
            </a:r>
            <a:r>
              <a:rPr lang="fr-CH" sz="3600" b="0" i="0" u="none" strike="noStrike" baseline="0" dirty="0" err="1">
                <a:latin typeface="Gotham-BookItalic"/>
              </a:rPr>
              <a:t>Pediatr</a:t>
            </a:r>
            <a:r>
              <a:rPr lang="fr-CH" sz="3600" b="0" i="0" u="none" strike="noStrike" baseline="0" dirty="0">
                <a:latin typeface="Gotham-BookItalic"/>
              </a:rPr>
              <a:t> Infect Dis J. </a:t>
            </a:r>
            <a:r>
              <a:rPr lang="fr-CH" sz="3600" b="0" i="0" u="none" strike="noStrike" baseline="0" dirty="0">
                <a:latin typeface="Gotham-Book"/>
              </a:rPr>
              <a:t>1993;12:648-652.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26. </a:t>
            </a:r>
            <a:r>
              <a:rPr lang="it-IT" sz="3600" b="0" i="0" u="none" strike="noStrike" baseline="0" dirty="0">
                <a:latin typeface="Gotham-Book"/>
              </a:rPr>
              <a:t>Gómez Barreto D, </a:t>
            </a:r>
            <a:r>
              <a:rPr lang="it-IT" sz="3600" b="0" i="0" u="none" strike="noStrike" baseline="0" dirty="0">
                <a:latin typeface="Gotham-BookItalic"/>
              </a:rPr>
              <a:t>et al</a:t>
            </a:r>
            <a:r>
              <a:rPr lang="it-IT" sz="3600" b="0" i="0" u="none" strike="noStrike" baseline="0" dirty="0">
                <a:latin typeface="Gotham-Book"/>
              </a:rPr>
              <a:t>. </a:t>
            </a:r>
            <a:r>
              <a:rPr lang="it-IT" sz="3600" b="0" i="0" u="none" strike="noStrike" baseline="0" dirty="0" err="1">
                <a:latin typeface="Gotham-BookItalic"/>
              </a:rPr>
              <a:t>Allergol</a:t>
            </a:r>
            <a:r>
              <a:rPr lang="it-IT" sz="3600" b="0" i="0" u="none" strike="noStrike" baseline="0" dirty="0">
                <a:latin typeface="Gotham-BookItalic"/>
              </a:rPr>
              <a:t> </a:t>
            </a:r>
            <a:r>
              <a:rPr lang="it-IT" sz="3600" b="0" i="0" u="none" strike="noStrike" baseline="0" dirty="0" err="1">
                <a:latin typeface="Gotham-BookItalic"/>
              </a:rPr>
              <a:t>Immunopathol</a:t>
            </a:r>
            <a:r>
              <a:rPr lang="it-IT" sz="3600" b="0" i="0" u="none" strike="noStrike" baseline="0" dirty="0">
                <a:latin typeface="Gotham-BookItalic"/>
              </a:rPr>
              <a:t> (</a:t>
            </a:r>
            <a:r>
              <a:rPr lang="it-IT" sz="3600" b="0" i="0" u="none" strike="noStrike" baseline="0" dirty="0" err="1">
                <a:latin typeface="Gotham-BookItalic"/>
              </a:rPr>
              <a:t>Madr</a:t>
            </a:r>
            <a:r>
              <a:rPr lang="it-IT" sz="3600" b="0" i="0" u="none" strike="noStrike" baseline="0" dirty="0">
                <a:latin typeface="Gotham-BookItalic"/>
              </a:rPr>
              <a:t>).</a:t>
            </a:r>
            <a:r>
              <a:rPr lang="it-IT" sz="3600" b="0" i="1" u="none" strike="noStrike" baseline="0" dirty="0">
                <a:latin typeface="Gotham-BookItalic"/>
              </a:rPr>
              <a:t> </a:t>
            </a:r>
            <a:r>
              <a:rPr lang="it-IT" sz="3600" b="0" i="0" u="none" strike="noStrike" baseline="0" dirty="0">
                <a:latin typeface="Gotham-Book"/>
              </a:rPr>
              <a:t>1998;26:17-22 [in Spanish].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27. </a:t>
            </a:r>
            <a:r>
              <a:rPr lang="fr-CH" sz="3600" b="0" i="0" u="none" strike="noStrike" baseline="0" dirty="0">
                <a:latin typeface="Gotham-Book"/>
              </a:rPr>
              <a:t>Gutiérrez-</a:t>
            </a:r>
            <a:r>
              <a:rPr lang="fr-CH" sz="3600" b="0" i="0" u="none" strike="noStrike" baseline="0" dirty="0" err="1">
                <a:latin typeface="Gotham-Book"/>
              </a:rPr>
              <a:t>Tarango</a:t>
            </a:r>
            <a:r>
              <a:rPr lang="fr-CH" sz="3600" b="0" i="0" u="none" strike="noStrike" baseline="0" dirty="0">
                <a:latin typeface="Gotham-Book"/>
              </a:rPr>
              <a:t> MD, Berber A. </a:t>
            </a:r>
            <a:r>
              <a:rPr lang="fr-CH" sz="3600" b="0" i="0" u="none" strike="noStrike" baseline="0" dirty="0" err="1">
                <a:latin typeface="Gotham-BookItalic"/>
              </a:rPr>
              <a:t>Chest</a:t>
            </a:r>
            <a:r>
              <a:rPr lang="fr-CH" sz="3600" b="0" i="0" u="none" strike="noStrike" baseline="0" dirty="0">
                <a:latin typeface="Gotham-BookItalic"/>
              </a:rPr>
              <a:t>.</a:t>
            </a:r>
            <a:r>
              <a:rPr lang="fr-CH" sz="3600" b="0" i="1" u="none" strike="noStrike" baseline="0" dirty="0">
                <a:latin typeface="Gotham-BookItalic"/>
              </a:rPr>
              <a:t> </a:t>
            </a:r>
            <a:r>
              <a:rPr lang="fr-CH" sz="3600" b="0" i="0" u="none" strike="noStrike" baseline="0" dirty="0">
                <a:latin typeface="Gotham-Book"/>
              </a:rPr>
              <a:t>2001;119:1742-1748.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28. </a:t>
            </a:r>
            <a:r>
              <a:rPr lang="fr-CH" sz="3600" b="0" i="0" u="none" strike="noStrike" baseline="0" dirty="0">
                <a:latin typeface="Gotham-Book"/>
              </a:rPr>
              <a:t>Chen ZG, </a:t>
            </a:r>
            <a:r>
              <a:rPr lang="fr-CH" sz="3600" b="0" i="0" u="none" strike="noStrike" baseline="0" dirty="0">
                <a:latin typeface="Gotham-BookItalic"/>
              </a:rPr>
              <a:t>et al</a:t>
            </a:r>
            <a:r>
              <a:rPr lang="fr-CH" sz="3600" b="0" i="0" u="none" strike="noStrike" baseline="0" dirty="0">
                <a:latin typeface="Gotham-Book"/>
              </a:rPr>
              <a:t>. </a:t>
            </a:r>
            <a:r>
              <a:rPr lang="fr-CH" sz="3600" b="0" i="0" u="none" strike="noStrike" baseline="0" dirty="0">
                <a:latin typeface="Gotham-BookItalic"/>
              </a:rPr>
              <a:t>Nan Fang Yi </a:t>
            </a:r>
            <a:r>
              <a:rPr lang="fr-CH" sz="3600" b="0" i="0" u="none" strike="noStrike" baseline="0" dirty="0" err="1">
                <a:latin typeface="Gotham-BookItalic"/>
              </a:rPr>
              <a:t>Ke</a:t>
            </a:r>
            <a:r>
              <a:rPr lang="fr-CH" sz="3600" b="0" i="0" u="none" strike="noStrike" baseline="0" dirty="0">
                <a:latin typeface="Gotham-BookItalic"/>
              </a:rPr>
              <a:t> Da Xue Xue Bao.</a:t>
            </a:r>
            <a:r>
              <a:rPr lang="fr-CH" sz="3600" b="0" i="1" u="none" strike="noStrike" baseline="0" dirty="0">
                <a:latin typeface="Gotham-BookItalic"/>
              </a:rPr>
              <a:t> </a:t>
            </a:r>
            <a:r>
              <a:rPr lang="fr-CH" sz="3600" b="0" i="0" u="none" strike="noStrike" baseline="0" dirty="0">
                <a:latin typeface="Gotham-Book"/>
              </a:rPr>
              <a:t>2007;27:1612-1613.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29. </a:t>
            </a:r>
            <a:r>
              <a:rPr lang="fr-CH" sz="3600" b="0" i="0" u="none" strike="noStrike" baseline="0" dirty="0">
                <a:latin typeface="Gotham-Book"/>
              </a:rPr>
              <a:t>Liao JY, Zhang T. </a:t>
            </a:r>
            <a:r>
              <a:rPr lang="fr-CH" sz="3600" b="0" i="0" u="none" strike="noStrike" baseline="0" dirty="0" err="1">
                <a:latin typeface="Gotham-BookItalic"/>
              </a:rPr>
              <a:t>Zhongguo</a:t>
            </a:r>
            <a:r>
              <a:rPr lang="fr-CH" sz="3600" b="0" i="0" u="none" strike="noStrike" baseline="0" dirty="0">
                <a:latin typeface="Gotham-BookItalic"/>
              </a:rPr>
              <a:t> </a:t>
            </a:r>
            <a:r>
              <a:rPr lang="en-US" sz="3600" b="0" i="0" u="none" strike="noStrike" baseline="0" dirty="0">
                <a:latin typeface="Gotham-BookItalic"/>
              </a:rPr>
              <a:t>Dang Dai Er Ke Za Zhi (Chinese Journal of Contemporary Pediatrics).</a:t>
            </a:r>
            <a:r>
              <a:rPr lang="en-US" sz="3600" b="0" i="1" u="none" strike="noStrike" baseline="0" dirty="0">
                <a:latin typeface="Gotham-BookItalic"/>
              </a:rPr>
              <a:t> </a:t>
            </a:r>
            <a:r>
              <a:rPr lang="en-US" sz="3600" b="0" i="0" u="none" strike="noStrike" baseline="0" dirty="0">
                <a:latin typeface="Gotham-Book"/>
              </a:rPr>
              <a:t>2014;16:508-512.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30. Lu Y, et al.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P</a:t>
            </a:r>
            <a:r>
              <a:rPr lang="fr-CH" sz="1800" b="0" i="0" dirty="0" err="1">
                <a:solidFill>
                  <a:srgbClr val="212121"/>
                </a:solidFill>
                <a:effectLst/>
                <a:latin typeface="BlinkMacSystemFont"/>
              </a:rPr>
              <a:t>harmacology</a:t>
            </a:r>
            <a:r>
              <a:rPr lang="fr-CH" sz="1800" b="0" i="0" dirty="0">
                <a:solidFill>
                  <a:srgbClr val="212121"/>
                </a:solidFill>
                <a:effectLst/>
                <a:latin typeface="BlinkMacSystemFont"/>
              </a:rPr>
              <a:t>. 2015;95(3-4):139-144. 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31. Han RF, et al. </a:t>
            </a:r>
            <a:r>
              <a:rPr lang="fr-CH" sz="1800" b="0" i="0" dirty="0" err="1">
                <a:solidFill>
                  <a:srgbClr val="212121"/>
                </a:solidFill>
                <a:effectLst/>
                <a:latin typeface="BlinkMacSystemFont"/>
              </a:rPr>
              <a:t>Eur</a:t>
            </a:r>
            <a:r>
              <a:rPr lang="fr-CH" sz="18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fr-CH" sz="1800" b="0" i="0" dirty="0" err="1">
                <a:solidFill>
                  <a:srgbClr val="212121"/>
                </a:solidFill>
                <a:effectLst/>
                <a:latin typeface="BlinkMacSystemFont"/>
              </a:rPr>
              <a:t>Rev</a:t>
            </a:r>
            <a:r>
              <a:rPr lang="fr-CH" sz="1800" b="0" i="0" dirty="0">
                <a:solidFill>
                  <a:srgbClr val="212121"/>
                </a:solidFill>
                <a:effectLst/>
                <a:latin typeface="BlinkMacSystemFont"/>
              </a:rPr>
              <a:t> Med </a:t>
            </a:r>
            <a:r>
              <a:rPr lang="fr-CH" sz="1800" b="0" i="0" dirty="0" err="1">
                <a:solidFill>
                  <a:srgbClr val="212121"/>
                </a:solidFill>
                <a:effectLst/>
                <a:latin typeface="BlinkMacSystemFont"/>
              </a:rPr>
              <a:t>Pharmacol</a:t>
            </a:r>
            <a:r>
              <a:rPr lang="fr-CH" sz="1800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fr-CH" sz="1800" b="0" i="0" dirty="0" err="1">
                <a:solidFill>
                  <a:srgbClr val="212121"/>
                </a:solidFill>
                <a:effectLst/>
                <a:latin typeface="BlinkMacSystemFont"/>
              </a:rPr>
              <a:t>Sci</a:t>
            </a:r>
            <a:r>
              <a:rPr lang="fr-CH" sz="1800" b="0" i="0" dirty="0">
                <a:solidFill>
                  <a:srgbClr val="212121"/>
                </a:solidFill>
                <a:effectLst/>
                <a:latin typeface="BlinkMacSystemFont"/>
              </a:rPr>
              <a:t>. 2016;20(10):2151-2155.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32. Souza FC, et al. </a:t>
            </a:r>
            <a:r>
              <a:rPr lang="fr-CH" sz="1800" b="0" i="0" dirty="0">
                <a:solidFill>
                  <a:srgbClr val="212121"/>
                </a:solidFill>
                <a:effectLst/>
                <a:latin typeface="BlinkMacSystemFont"/>
              </a:rPr>
              <a:t>Einstein (Sao Paulo). 2020;18:eAO5262.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33. </a:t>
            </a:r>
            <a:r>
              <a:rPr lang="fr-CH" sz="3600" b="0" i="0" u="none" strike="noStrike" baseline="0" dirty="0" err="1">
                <a:latin typeface="Gotham-Book"/>
              </a:rPr>
              <a:t>Heintz</a:t>
            </a:r>
            <a:r>
              <a:rPr lang="fr-CH" sz="3600" b="0" i="0" u="none" strike="noStrike" baseline="0" dirty="0">
                <a:latin typeface="Gotham-Book"/>
              </a:rPr>
              <a:t> B, </a:t>
            </a:r>
            <a:r>
              <a:rPr lang="fr-CH" sz="3600" b="0" i="0" u="none" strike="noStrike" baseline="0" dirty="0">
                <a:latin typeface="Gotham-BookItalic"/>
              </a:rPr>
              <a:t>et al</a:t>
            </a:r>
            <a:r>
              <a:rPr lang="fr-CH" sz="3600" b="0" i="0" u="none" strike="noStrike" baseline="0" dirty="0">
                <a:latin typeface="Gotham-Book"/>
              </a:rPr>
              <a:t>. </a:t>
            </a:r>
            <a:r>
              <a:rPr lang="fr-CH" sz="3600" b="0" i="0" u="none" strike="noStrike" baseline="0" dirty="0">
                <a:latin typeface="Gotham-BookItalic"/>
              </a:rPr>
              <a:t>Int J Clin </a:t>
            </a:r>
            <a:r>
              <a:rPr lang="fr-CH" sz="3600" b="0" i="0" u="none" strike="noStrike" baseline="0" dirty="0" err="1">
                <a:latin typeface="Gotham-BookItalic"/>
              </a:rPr>
              <a:t>Pharmacol</a:t>
            </a:r>
            <a:r>
              <a:rPr lang="fr-CH" sz="3600" b="0" i="0" u="none" strike="noStrike" baseline="0" dirty="0">
                <a:latin typeface="Gotham-BookItalic"/>
              </a:rPr>
              <a:t> </a:t>
            </a:r>
            <a:r>
              <a:rPr lang="fr-CH" sz="3600" b="0" i="0" u="none" strike="noStrike" baseline="0" dirty="0" err="1">
                <a:latin typeface="Gotham-BookItalic"/>
              </a:rPr>
              <a:t>Ther</a:t>
            </a:r>
            <a:r>
              <a:rPr lang="fr-CH" sz="3600" b="0" i="0" u="none" strike="noStrike" baseline="0" dirty="0">
                <a:latin typeface="Gotham-BookItalic"/>
              </a:rPr>
              <a:t> </a:t>
            </a:r>
            <a:r>
              <a:rPr lang="fr-CH" sz="3600" b="0" i="0" u="none" strike="noStrike" baseline="0" dirty="0" err="1">
                <a:latin typeface="Gotham-BookItalic"/>
              </a:rPr>
              <a:t>Toxicol</a:t>
            </a:r>
            <a:r>
              <a:rPr lang="fr-CH" sz="3600" b="0" i="0" u="none" strike="noStrike" baseline="0" dirty="0">
                <a:latin typeface="Gotham-BookItalic"/>
              </a:rPr>
              <a:t>.</a:t>
            </a:r>
            <a:r>
              <a:rPr lang="fr-CH" sz="3600" b="0" i="1" u="none" strike="noStrike" baseline="0" dirty="0">
                <a:latin typeface="Gotham-BookItalic"/>
              </a:rPr>
              <a:t> </a:t>
            </a:r>
            <a:r>
              <a:rPr lang="fr-CH" sz="3600" b="0" i="0" u="none" strike="noStrike" baseline="0" dirty="0">
                <a:latin typeface="Gotham-Book"/>
              </a:rPr>
              <a:t>1989;27:530-534.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34. </a:t>
            </a:r>
            <a:r>
              <a:rPr lang="fr-CH" sz="3600" b="0" i="0" u="none" strike="noStrike" baseline="0" dirty="0" err="1">
                <a:latin typeface="Gotham-Book"/>
              </a:rPr>
              <a:t>Cvoriscec</a:t>
            </a:r>
            <a:r>
              <a:rPr lang="fr-CH" sz="3600" b="0" i="0" u="none" strike="noStrike" baseline="0" dirty="0">
                <a:latin typeface="Gotham-Book"/>
              </a:rPr>
              <a:t> B, </a:t>
            </a:r>
            <a:r>
              <a:rPr lang="fr-CH" sz="3600" b="0" i="0" u="none" strike="noStrike" baseline="0" dirty="0">
                <a:latin typeface="Gotham-BookItalic"/>
              </a:rPr>
              <a:t>et al</a:t>
            </a:r>
            <a:r>
              <a:rPr lang="fr-CH" sz="3600" b="0" i="0" u="none" strike="noStrike" baseline="0" dirty="0">
                <a:latin typeface="Gotham-Book"/>
              </a:rPr>
              <a:t>. </a:t>
            </a:r>
            <a:r>
              <a:rPr lang="fr-CH" sz="3600" b="0" i="0" u="none" strike="noStrike" baseline="0" dirty="0">
                <a:latin typeface="Gotham-BookItalic"/>
              </a:rPr>
              <a:t>Respiration.</a:t>
            </a:r>
            <a:r>
              <a:rPr lang="fr-CH" sz="3600" b="0" i="1" u="none" strike="noStrike" baseline="0" dirty="0">
                <a:latin typeface="Gotham-BookItalic"/>
              </a:rPr>
              <a:t> </a:t>
            </a:r>
            <a:r>
              <a:rPr lang="fr-CH" sz="3600" b="0" i="0" u="none" strike="noStrike" baseline="0" dirty="0">
                <a:latin typeface="Gotham-Book"/>
              </a:rPr>
              <a:t>1989;55:129-135.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35.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Czerniawska-Mysik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G, et al. </a:t>
            </a:r>
            <a:r>
              <a:rPr lang="fr-CH" sz="3600" b="0" i="0" u="none" strike="noStrike" baseline="0" dirty="0">
                <a:latin typeface="Arial" panose="020B0604020202020204" pitchFamily="34" charset="0"/>
              </a:rPr>
              <a:t>Int J </a:t>
            </a:r>
            <a:r>
              <a:rPr lang="fr-CH" sz="3600" b="0" i="0" u="none" strike="noStrike" baseline="0" dirty="0" err="1">
                <a:latin typeface="Arial" panose="020B0604020202020204" pitchFamily="34" charset="0"/>
              </a:rPr>
              <a:t>Immunotherapy</a:t>
            </a:r>
            <a:r>
              <a:rPr lang="fr-CH" sz="3600" b="0" i="0" u="none" strike="noStrike" baseline="0" dirty="0">
                <a:latin typeface="Arial" panose="020B0604020202020204" pitchFamily="34" charset="0"/>
              </a:rPr>
              <a:t>. 1992;Vlll(3)153-159.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36. </a:t>
            </a:r>
            <a:r>
              <a:rPr lang="nl-NL" sz="3600" b="0" i="0" u="none" strike="noStrike" baseline="0" dirty="0" err="1">
                <a:latin typeface="Gotham-Book"/>
              </a:rPr>
              <a:t>Xinogalos</a:t>
            </a:r>
            <a:r>
              <a:rPr lang="nl-NL" sz="3600" b="0" i="0" u="none" strike="noStrike" baseline="0" dirty="0">
                <a:latin typeface="Gotham-Book"/>
              </a:rPr>
              <a:t> S, </a:t>
            </a:r>
            <a:r>
              <a:rPr lang="nl-NL" sz="3600" b="0" i="0" u="none" strike="noStrike" baseline="0" dirty="0">
                <a:latin typeface="Gotham-BookItalic"/>
              </a:rPr>
              <a:t>et al</a:t>
            </a:r>
            <a:r>
              <a:rPr lang="nl-NL" sz="3600" b="0" i="0" u="none" strike="noStrike" baseline="0" dirty="0">
                <a:latin typeface="Gotham-Book"/>
              </a:rPr>
              <a:t>. </a:t>
            </a:r>
            <a:r>
              <a:rPr lang="nl-NL" sz="3600" b="0" i="0" u="none" strike="noStrike" baseline="0" dirty="0">
                <a:latin typeface="Gotham-BookItalic"/>
              </a:rPr>
              <a:t>Int J </a:t>
            </a:r>
            <a:r>
              <a:rPr lang="nl-NL" sz="3600" b="0" i="0" u="none" strike="noStrike" baseline="0" dirty="0" err="1">
                <a:latin typeface="Gotham-BookItalic"/>
              </a:rPr>
              <a:t>Immunotherapy</a:t>
            </a:r>
            <a:r>
              <a:rPr lang="nl-NL" sz="3600" b="0" i="0" u="none" strike="noStrike" baseline="0" dirty="0">
                <a:latin typeface="Gotham-BookItalic"/>
              </a:rPr>
              <a:t>.</a:t>
            </a:r>
            <a:r>
              <a:rPr lang="nl-NL" sz="3600" b="0" i="1" u="none" strike="noStrike" baseline="0" dirty="0">
                <a:latin typeface="Gotham-BookItalic"/>
              </a:rPr>
              <a:t> </a:t>
            </a:r>
            <a:r>
              <a:rPr lang="fr-CH" sz="3600" b="0" i="0" u="none" strike="noStrike" baseline="0" dirty="0">
                <a:latin typeface="Gotham-Book"/>
              </a:rPr>
              <a:t>1993;IX(2):135-142.       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37.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Tielemans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C, et al. </a:t>
            </a:r>
            <a:r>
              <a:rPr lang="fr-CH" sz="1800" b="0" i="0" dirty="0">
                <a:solidFill>
                  <a:srgbClr val="212121"/>
                </a:solidFill>
                <a:effectLst/>
                <a:latin typeface="BlinkMacSystemFont"/>
              </a:rPr>
              <a:t>Clin </a:t>
            </a:r>
            <a:r>
              <a:rPr lang="fr-CH" sz="1800" b="0" i="0" dirty="0" err="1">
                <a:solidFill>
                  <a:srgbClr val="212121"/>
                </a:solidFill>
                <a:effectLst/>
                <a:latin typeface="BlinkMacSystemFont"/>
              </a:rPr>
              <a:t>Nephrol</a:t>
            </a:r>
            <a:r>
              <a:rPr lang="fr-CH" sz="1800" b="0" i="0" dirty="0">
                <a:solidFill>
                  <a:srgbClr val="212121"/>
                </a:solidFill>
                <a:effectLst/>
                <a:latin typeface="BlinkMacSystemFont"/>
              </a:rPr>
              <a:t>. 1999;51(3):153-160.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38. Zhang M, et al. </a:t>
            </a:r>
            <a:r>
              <a:rPr lang="fr-CH" sz="1800" b="0" i="0" dirty="0">
                <a:solidFill>
                  <a:srgbClr val="212121"/>
                </a:solidFill>
                <a:effectLst/>
                <a:latin typeface="BlinkMacSystemFont"/>
              </a:rPr>
              <a:t>Hum Vaccin </a:t>
            </a:r>
            <a:r>
              <a:rPr lang="fr-CH" sz="1800" b="0" i="0" dirty="0" err="1">
                <a:solidFill>
                  <a:srgbClr val="212121"/>
                </a:solidFill>
                <a:effectLst/>
                <a:latin typeface="BlinkMacSystemFont"/>
              </a:rPr>
              <a:t>Immunother</a:t>
            </a:r>
            <a:r>
              <a:rPr lang="fr-CH" sz="1800" b="0" i="0" dirty="0">
                <a:solidFill>
                  <a:srgbClr val="212121"/>
                </a:solidFill>
                <a:effectLst/>
                <a:latin typeface="BlinkMacSystemFont"/>
              </a:rPr>
              <a:t>. 2012;8(12):1802-1807. 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39. </a:t>
            </a:r>
            <a:r>
              <a:rPr lang="fr-CH" sz="1200" b="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Christopoulos</a:t>
            </a:r>
            <a:r>
              <a:rPr lang="fr-CH" sz="12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A, et al. BJMMR. 2014;4(1):368-381.</a:t>
            </a:r>
          </a:p>
          <a:p>
            <a:pPr marL="0" indent="0" algn="l">
              <a:buNone/>
            </a:pPr>
            <a:endParaRPr lang="fr-CH" sz="1200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algn="l">
              <a:buNone/>
            </a:pPr>
            <a:r>
              <a:rPr lang="fr-CH" sz="1200" b="0" dirty="0"/>
              <a:t>PBML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1.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Rosaschino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F,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Cattaneo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L.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Acta Biomed.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2004;75:171-178. 2.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Emeryk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A,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et al.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Pediatr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Allergy Immunol.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2018;29(4):394-401. 3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Janeczek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K, et al.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</a:rPr>
              <a:t>JACI.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2021;9(1):453-462. 4.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Janeczek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K,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</a:rPr>
              <a:t>et al. Front Immunol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.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2023;14:1073788.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5. Rossi S, Tazza R.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Arzneimittelforschung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.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2004;54(1):50-56. 6. Macchi A, Vecchia LD.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Arzneimittelforschung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.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2005;55(5):276-281. 7.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Braido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F,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et al.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Pulm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Pharmacol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Ther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.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2015;33:75-80. 8.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Cazzola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M,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et al.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Pulm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Pharmacol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Ther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.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2012;25:62-68/54:50-56/55:276-281. 9.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Cazzola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M, et al.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Trends Med.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2006;6:199-207. 10.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Tricarico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D, et al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.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Arzneimittelforschung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. 2004;54(1):57-63.  </a:t>
            </a:r>
          </a:p>
          <a:p>
            <a:pPr marL="0" indent="0" algn="l">
              <a:buNone/>
            </a:pPr>
            <a:endParaRPr lang="fr-CH" sz="1200" b="0" dirty="0"/>
          </a:p>
          <a:p>
            <a:pPr marL="0" indent="0" algn="l">
              <a:buNone/>
            </a:pPr>
            <a:r>
              <a:rPr lang="fr-CH" sz="1200" b="0" dirty="0"/>
              <a:t>IMUDON</a:t>
            </a:r>
          </a:p>
          <a:p>
            <a:pPr marL="0" indent="0" algn="l">
              <a:buNone/>
            </a:pP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Luchikhin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LA.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Vestnik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otorinolaringologii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.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2012;5:48-51. </a:t>
            </a:r>
          </a:p>
          <a:p>
            <a:pPr marL="0" indent="0" algn="l">
              <a:buNone/>
            </a:pPr>
            <a:endParaRPr lang="en-GB" sz="1200" b="0" dirty="0">
              <a:solidFill>
                <a:schemeClr val="bg1">
                  <a:lumMod val="50000"/>
                </a:schemeClr>
              </a:solidFill>
              <a:ea typeface="Tahoma"/>
              <a:cs typeface="Tahoma"/>
            </a:endParaRPr>
          </a:p>
          <a:p>
            <a:pPr marL="0" indent="0" algn="l">
              <a:buNone/>
            </a:pPr>
            <a:r>
              <a:rPr lang="en-GB" sz="1200" b="0" dirty="0">
                <a:solidFill>
                  <a:schemeClr val="bg1">
                    <a:lumMod val="50000"/>
                  </a:schemeClr>
                </a:solidFill>
                <a:ea typeface="Tahoma"/>
                <a:cs typeface="Tahoma"/>
              </a:rPr>
              <a:t>IRS-19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Sramek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J,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et al. J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Hyg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Epidemiol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Microbiol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Immunol.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1986;30:377-385.</a:t>
            </a:r>
            <a:r>
              <a:rPr lang="en-GB" sz="1200" dirty="0">
                <a:solidFill>
                  <a:prstClr val="white">
                    <a:lumMod val="50000"/>
                  </a:prstClr>
                </a:solidFill>
                <a:ea typeface="Tahoma" pitchFamily="34" charset="0"/>
                <a:cs typeface="Tahoma" pitchFamily="34" charset="0"/>
              </a:rPr>
              <a:t> 2.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Del-Rio-Navarro BE,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et al. Cochrane Database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Syst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Rev.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2006;CD004974.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solidFill>
                <a:schemeClr val="bg1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LUIVAC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1. Final Report: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Luipas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: Long-Term Examination (Multinational Post-Authorisation Study). Sankyo, March 2004. Available at: http://www.pedia-gess.com/archivos_pdf/Luivac%20Report%20%20LUIPAS%20V4-%202004.pdf (Accessed 13/12/2020).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2.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Rutishauser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M, et al.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Adv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Ther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1998;15:330-341. 3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. </a:t>
            </a:r>
            <a:r>
              <a:rPr lang="en-ZA" sz="1200" dirty="0">
                <a:solidFill>
                  <a:srgbClr val="868685"/>
                </a:solidFill>
                <a:ea typeface="Tahoma" panose="020B0604030504040204" pitchFamily="34" charset="0"/>
                <a:cs typeface="Tahoma" panose="020B0604030504040204" pitchFamily="34" charset="0"/>
              </a:rPr>
              <a:t>Cardinale F, et al</a:t>
            </a:r>
            <a:r>
              <a:rPr lang="it-IT" sz="1200" dirty="0">
                <a:solidFill>
                  <a:srgbClr val="868685"/>
                </a:solidFill>
              </a:rPr>
              <a:t>. </a:t>
            </a:r>
            <a:r>
              <a:rPr lang="it-IT" sz="1200" i="0" dirty="0">
                <a:solidFill>
                  <a:srgbClr val="868685"/>
                </a:solidFill>
              </a:rPr>
              <a:t>Riv </a:t>
            </a:r>
            <a:r>
              <a:rPr lang="it-IT" sz="1200" i="0" dirty="0" err="1">
                <a:solidFill>
                  <a:srgbClr val="868685"/>
                </a:solidFill>
              </a:rPr>
              <a:t>Immunol</a:t>
            </a:r>
            <a:r>
              <a:rPr lang="it-IT" sz="1200" i="0" dirty="0">
                <a:solidFill>
                  <a:srgbClr val="868685"/>
                </a:solidFill>
              </a:rPr>
              <a:t> </a:t>
            </a:r>
            <a:r>
              <a:rPr lang="it-IT" sz="1200" i="0" dirty="0" err="1">
                <a:solidFill>
                  <a:srgbClr val="868685"/>
                </a:solidFill>
              </a:rPr>
              <a:t>Allergol</a:t>
            </a:r>
            <a:r>
              <a:rPr lang="it-IT" sz="1200" i="0" dirty="0">
                <a:solidFill>
                  <a:srgbClr val="868685"/>
                </a:solidFill>
              </a:rPr>
              <a:t> </a:t>
            </a:r>
            <a:r>
              <a:rPr lang="it-IT" sz="1200" i="0" dirty="0" err="1">
                <a:solidFill>
                  <a:srgbClr val="868685"/>
                </a:solidFill>
              </a:rPr>
              <a:t>Pediatr</a:t>
            </a:r>
            <a:r>
              <a:rPr lang="it-IT" sz="1200" i="0" dirty="0">
                <a:solidFill>
                  <a:srgbClr val="868685"/>
                </a:solidFill>
              </a:rPr>
              <a:t>.</a:t>
            </a:r>
            <a:r>
              <a:rPr lang="it-IT" sz="1200" dirty="0">
                <a:solidFill>
                  <a:srgbClr val="868685"/>
                </a:solidFill>
              </a:rPr>
              <a:t> 2015;Suppl1:1-58 [</a:t>
            </a:r>
            <a:r>
              <a:rPr lang="it-IT" sz="1200" dirty="0" err="1">
                <a:solidFill>
                  <a:srgbClr val="868685"/>
                </a:solidFill>
              </a:rPr>
              <a:t>article</a:t>
            </a:r>
            <a:r>
              <a:rPr lang="it-IT" sz="1200" dirty="0">
                <a:solidFill>
                  <a:srgbClr val="868685"/>
                </a:solidFill>
              </a:rPr>
              <a:t> in </a:t>
            </a:r>
            <a:r>
              <a:rPr lang="it-IT" sz="1200" dirty="0" err="1">
                <a:solidFill>
                  <a:srgbClr val="868685"/>
                </a:solidFill>
              </a:rPr>
              <a:t>Italian</a:t>
            </a:r>
            <a:r>
              <a:rPr lang="it-IT" sz="1200" dirty="0">
                <a:solidFill>
                  <a:srgbClr val="868685"/>
                </a:solidFill>
              </a:rPr>
              <a:t>]. 4. </a:t>
            </a:r>
            <a:r>
              <a:rPr lang="it-IT" sz="1200" dirty="0" err="1">
                <a:solidFill>
                  <a:srgbClr val="868685"/>
                </a:solidFill>
              </a:rPr>
              <a:t>Ruah</a:t>
            </a:r>
            <a:r>
              <a:rPr lang="it-IT" sz="1200" dirty="0">
                <a:solidFill>
                  <a:srgbClr val="868685"/>
                </a:solidFill>
              </a:rPr>
              <a:t> SB, et al. </a:t>
            </a:r>
            <a:r>
              <a:rPr lang="it-IT" sz="1200" dirty="0" err="1">
                <a:solidFill>
                  <a:srgbClr val="868685"/>
                </a:solidFill>
              </a:rPr>
              <a:t>Adv</a:t>
            </a:r>
            <a:r>
              <a:rPr lang="it-IT" sz="1200" dirty="0">
                <a:solidFill>
                  <a:srgbClr val="868685"/>
                </a:solidFill>
              </a:rPr>
              <a:t> </a:t>
            </a:r>
            <a:r>
              <a:rPr lang="it-IT" sz="1200" dirty="0" err="1">
                <a:solidFill>
                  <a:srgbClr val="868685"/>
                </a:solidFill>
              </a:rPr>
              <a:t>Ther</a:t>
            </a:r>
            <a:r>
              <a:rPr lang="it-IT" sz="1200" dirty="0">
                <a:solidFill>
                  <a:srgbClr val="868685"/>
                </a:solidFill>
              </a:rPr>
              <a:t>. 2001;18:151-162.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it-IT" sz="1200" dirty="0">
              <a:solidFill>
                <a:srgbClr val="868685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solidFill>
                  <a:srgbClr val="868685"/>
                </a:solidFill>
              </a:rPr>
              <a:t>PULMONAR OM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da-DK" sz="1200" dirty="0">
                <a:solidFill>
                  <a:prstClr val="white">
                    <a:lumMod val="50000"/>
                  </a:prstClr>
                </a:solidFill>
                <a:ea typeface="Tahoma" pitchFamily="34" charset="0"/>
                <a:cs typeface="Tahoma" pitchFamily="34" charset="0"/>
              </a:rPr>
              <a:t>Sanofi aventis. Clinical studies summary. https://www.sanofi.com/assets/dotcom/content-app/clinical-studies/pharma/Letter-B/BACLY_L_03329_summary.pdf. Accessed April 2024.</a:t>
            </a:r>
            <a:r>
              <a:rPr lang="es-ES" sz="1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it-IT" sz="1200" dirty="0">
              <a:solidFill>
                <a:srgbClr val="868685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dirty="0">
              <a:solidFill>
                <a:srgbClr val="868685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solidFill>
                  <a:srgbClr val="868685"/>
                </a:solidFill>
              </a:rPr>
              <a:t>MV130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fr-CH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Nieto A, et al. </a:t>
            </a: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Am J Respir Crit Care Med. 2021;204:462-472</a:t>
            </a:r>
            <a:r>
              <a:rPr lang="fr-CH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2. </a:t>
            </a:r>
            <a:r>
              <a:rPr lang="fr-CH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Montalban</a:t>
            </a:r>
            <a:r>
              <a:rPr lang="fr-CH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-Hernandez K, et al. Vaccines. 2024;12:172. 3. Perez-</a:t>
            </a:r>
            <a:r>
              <a:rPr lang="fr-CH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Sancristobal</a:t>
            </a:r>
            <a:r>
              <a:rPr lang="fr-CH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I, et al. </a:t>
            </a:r>
            <a:r>
              <a:rPr lang="fr-CH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Biomedicines</a:t>
            </a:r>
            <a:r>
              <a:rPr lang="fr-CH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2023;11:1168. 4. Ochoa-</a:t>
            </a:r>
            <a:r>
              <a:rPr lang="fr-CH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Grullon</a:t>
            </a:r>
            <a:r>
              <a:rPr lang="fr-CH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J, et al. Front </a:t>
            </a:r>
            <a:r>
              <a:rPr lang="fr-CH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Immunol</a:t>
            </a:r>
            <a:r>
              <a:rPr lang="fr-CH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2021;11:611566. 5. </a:t>
            </a:r>
            <a:r>
              <a:rPr lang="en-GB" sz="120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Sanchez-Ramon S, et al. Front Immunol. 2021;12:675735.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sz="1200" i="0" u="none" strike="noStrike" baseline="0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i="0" u="none" strike="noStrike" baseline="0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PIDOTIMOD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Careddu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P.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Arzneimittelforschung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1994;44(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Suppl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12A):1506-1511. 2. Motta G, et al.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Arzneimittelforschung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3. Burgio GR, et al.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Arzneimittelforschung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1994;44:1525-1529. 4.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Caramia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G, et al.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Arzneimittelforschung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1994;44(Suppl12A):1480. 5. Licari A, et al. Minerva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Pediatr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2014;66(5):363-367. 6.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Namazova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-Baranova LS, et al. Int J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Immunopathol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Pharmacol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2014;31:413-419. 7.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Passali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D, et al.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Arzneimittelforschung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1994;44(12A):1511. 8. Niu H, et al. Int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Immunopharmacol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2019;67:35-45. 9. Pozzi E, et al.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Arzneim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Forsch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Drug Res. 1994. 10.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Bisetti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G, et al.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Arzneim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Forsch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Drug Res. 1994;44:1499–1502.              11.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Ciaccia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A.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Arzneim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en-GB" sz="12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Forsch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Drug Res. 1994;44:1516-1520.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LEUCOTROFINA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GB" sz="1200" dirty="0">
                <a:solidFill>
                  <a:prstClr val="white">
                    <a:lumMod val="50000"/>
                  </a:prstClr>
                </a:solidFill>
                <a:ea typeface="Tahoma" pitchFamily="34" charset="0"/>
                <a:cs typeface="Tahoma" pitchFamily="34" charset="0"/>
              </a:rPr>
              <a:t>1. Clerici-Schoeller M, et al. </a:t>
            </a:r>
            <a:r>
              <a:rPr lang="en-GB" sz="1200" i="0" dirty="0">
                <a:solidFill>
                  <a:prstClr val="white">
                    <a:lumMod val="50000"/>
                  </a:prstClr>
                </a:solidFill>
                <a:ea typeface="Tahoma" pitchFamily="34" charset="0"/>
                <a:cs typeface="Tahoma" pitchFamily="34" charset="0"/>
              </a:rPr>
              <a:t>Curr </a:t>
            </a:r>
            <a:r>
              <a:rPr lang="en-GB" sz="1200" i="0" dirty="0" err="1">
                <a:solidFill>
                  <a:prstClr val="white">
                    <a:lumMod val="50000"/>
                  </a:prstClr>
                </a:solidFill>
                <a:ea typeface="Tahoma" pitchFamily="34" charset="0"/>
                <a:cs typeface="Tahoma" pitchFamily="34" charset="0"/>
              </a:rPr>
              <a:t>Ther</a:t>
            </a:r>
            <a:r>
              <a:rPr lang="en-GB" sz="1200" i="0" dirty="0">
                <a:solidFill>
                  <a:prstClr val="white">
                    <a:lumMod val="50000"/>
                  </a:prstClr>
                </a:solidFill>
                <a:ea typeface="Tahoma" pitchFamily="34" charset="0"/>
                <a:cs typeface="Tahoma" pitchFamily="34" charset="0"/>
              </a:rPr>
              <a:t> Res Clin Exp</a:t>
            </a:r>
            <a:r>
              <a:rPr lang="en-GB" sz="1200" dirty="0">
                <a:solidFill>
                  <a:prstClr val="white">
                    <a:lumMod val="50000"/>
                  </a:prstClr>
                </a:solidFill>
                <a:ea typeface="Tahoma" pitchFamily="34" charset="0"/>
                <a:cs typeface="Tahoma" pitchFamily="34" charset="0"/>
              </a:rPr>
              <a:t>. 1988;44(4):503-509. 2.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Del-Rio-Navarro BE,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et al. Cochrane Database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Syst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Rev.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2006;CD004974.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BlinkMacSystemFont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  <a:ea typeface="Tahoma" panose="020B0604030504040204" pitchFamily="34" charset="0"/>
                <a:cs typeface="Tahoma" panose="020B0604030504040204" pitchFamily="34" charset="0"/>
              </a:rPr>
              <a:t>. Fiocchi A, et al. Thymus.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  <a:ea typeface="Tahoma" panose="020B0604030504040204" pitchFamily="34" charset="0"/>
                <a:cs typeface="Tahoma" panose="020B0604030504040204" pitchFamily="34" charset="0"/>
              </a:rPr>
              <a:t>1986;8(6):331-339. 4. Fukuda Y, et al.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  <a:ea typeface="Tahoma" panose="020B0604030504040204" pitchFamily="34" charset="0"/>
                <a:cs typeface="Tahoma" panose="020B0604030504040204" pitchFamily="34" charset="0"/>
              </a:rPr>
              <a:t>Pediatria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ffectLst/>
                <a:latin typeface="BlinkMacSystemFont"/>
                <a:ea typeface="Tahoma" panose="020B0604030504040204" pitchFamily="34" charset="0"/>
                <a:cs typeface="Tahoma" panose="020B0604030504040204" pitchFamily="34" charset="0"/>
              </a:rPr>
              <a:t> Moderna. 1999;25(10):828-834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ffectLst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5. Karam-Bechara J, et al.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Investigación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Médica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Internacional.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1995;22(43):43-51. 6. Longo F, et al.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La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Pediatria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Medica e </a:t>
            </a:r>
            <a:r>
              <a:rPr lang="en-GB" sz="1200" i="0" dirty="0" err="1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Chirurgica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1988;10(6):603-607. 7.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ffectLst/>
              </a:rPr>
              <a:t>Vettori 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G, et al. Minerva medica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.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1987;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78</a:t>
            </a:r>
            <a:r>
              <a:rPr lang="en-GB" sz="1200" i="0" dirty="0">
                <a:solidFill>
                  <a:schemeClr val="bg1">
                    <a:lumMod val="50000"/>
                  </a:schemeClr>
                </a:solidFill>
                <a:effectLst/>
                <a:latin typeface="+mj-lt"/>
              </a:rPr>
              <a:t>(17):1281-1289.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sz="1200" b="0" i="0" dirty="0">
              <a:solidFill>
                <a:schemeClr val="bg1">
                  <a:lumMod val="50000"/>
                </a:schemeClr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l"/>
            <a:r>
              <a:rPr lang="fr-CH" sz="1200" b="0" kern="1200" dirty="0">
                <a:solidFill>
                  <a:schemeClr val="tx1"/>
                </a:solidFill>
              </a:rPr>
              <a:t>Anti –</a:t>
            </a:r>
            <a:r>
              <a:rPr lang="fr-CH" sz="1200" b="0" kern="1200" dirty="0" err="1">
                <a:solidFill>
                  <a:schemeClr val="tx1"/>
                </a:solidFill>
              </a:rPr>
              <a:t>Interferon</a:t>
            </a:r>
            <a:r>
              <a:rPr lang="fr-CH" sz="1200" b="0" kern="1200" dirty="0">
                <a:solidFill>
                  <a:schemeClr val="tx1"/>
                </a:solidFill>
              </a:rPr>
              <a:t> (IFN)</a:t>
            </a:r>
          </a:p>
          <a:p>
            <a:pPr algn="l"/>
            <a:r>
              <a:rPr lang="fr-CH" sz="1200" b="0" kern="1200" dirty="0">
                <a:solidFill>
                  <a:schemeClr val="tx1"/>
                </a:solidFill>
              </a:rPr>
              <a:t>Recombinant IFN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1. </a:t>
            </a:r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Kudin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MV, </a:t>
            </a:r>
            <a:r>
              <a:rPr lang="it-IT" sz="1200" i="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et al. Bull </a:t>
            </a:r>
            <a:r>
              <a:rPr lang="it-IT" sz="1200" i="0" dirty="0" err="1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Exp</a:t>
            </a:r>
            <a:r>
              <a:rPr lang="it-IT" sz="1200" i="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i="0" dirty="0" err="1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Biol</a:t>
            </a:r>
            <a:r>
              <a:rPr lang="it-IT" sz="1200" i="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i="0" dirty="0" err="1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Med</a:t>
            </a:r>
            <a:r>
              <a:rPr lang="it-IT" sz="1200" i="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it-IT" sz="1200" i="1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2009;148(2).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da-DK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2</a:t>
            </a:r>
            <a:r>
              <a:rPr kumimoji="0" lang="da-DK" sz="1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. Lobsin et al, J Infectol.</a:t>
            </a:r>
            <a:r>
              <a:rPr kumimoji="0" lang="da-DK" sz="120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 </a:t>
            </a:r>
            <a:r>
              <a:rPr lang="da-DK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Tahoma" pitchFamily="34" charset="0"/>
                <a:cs typeface="Tahoma" pitchFamily="34" charset="0"/>
              </a:rPr>
              <a:t>2015;</a:t>
            </a:r>
            <a:r>
              <a:rPr kumimoji="0" lang="da-DK" sz="12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 panose="020F0502020204030204"/>
                <a:ea typeface="Tahoma" pitchFamily="34" charset="0"/>
                <a:cs typeface="Tahoma" pitchFamily="34" charset="0"/>
              </a:rPr>
              <a:t>7(4).</a:t>
            </a:r>
            <a:r>
              <a:rPr lang="en-GB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3. </a:t>
            </a:r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Geppe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N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it-IT" sz="1200" i="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et al. Russ </a:t>
            </a:r>
            <a:r>
              <a:rPr lang="it-IT" sz="1200" i="0" dirty="0" err="1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Med</a:t>
            </a:r>
            <a:r>
              <a:rPr lang="it-IT" sz="1200" i="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i="0" dirty="0" err="1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Enq</a:t>
            </a:r>
            <a:r>
              <a:rPr lang="it-IT" sz="1200" i="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2021;(5):335-347. 4. </a:t>
            </a:r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Gatich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RZ, et al. </a:t>
            </a:r>
            <a:r>
              <a:rPr lang="it-IT" sz="1200" i="0" dirty="0" err="1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Antibiot</a:t>
            </a:r>
            <a:r>
              <a:rPr lang="it-IT" sz="1200" i="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1200" i="0" dirty="0" err="1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Khimioter</a:t>
            </a:r>
            <a:r>
              <a:rPr lang="it-IT" sz="1200" i="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 2008;53(3-4):13-7. Russian. 5. https://viferon.su/viferon/</a:t>
            </a:r>
            <a:r>
              <a:rPr lang="it-IT" sz="1200" dirty="0" err="1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clinicheskie-issledovaniya</a:t>
            </a:r>
            <a:r>
              <a:rPr lang="it-IT" sz="1200" dirty="0">
                <a:solidFill>
                  <a:schemeClr val="tx1">
                    <a:lumMod val="50000"/>
                    <a:lumOff val="50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/.</a:t>
            </a: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sz="1200" dirty="0">
              <a:solidFill>
                <a:schemeClr val="tx1">
                  <a:lumMod val="50000"/>
                  <a:lumOff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sz="1200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it-IT" sz="1200" dirty="0">
              <a:solidFill>
                <a:srgbClr val="868685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en-GB" sz="1200" dirty="0">
              <a:solidFill>
                <a:schemeClr val="bg1">
                  <a:lumMod val="50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l">
              <a:buNone/>
            </a:pPr>
            <a:endParaRPr lang="fr-CH" sz="12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F3943-F0D1-FD0C-35FB-9BADA2175C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3298-6094-4361-B311-891E531296F6}" type="slidenum">
              <a:rPr lang="de-CH" smtClean="0"/>
              <a:pPr/>
              <a:t>40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697224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rtl="0" fontAlgn="base"/>
            <a:endParaRPr lang="en-GB" sz="1800" b="0" i="0" dirty="0">
              <a:solidFill>
                <a:srgbClr val="00000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3298-6094-4361-B311-891E531296F6}" type="slidenum">
              <a:rPr lang="de-CH" smtClean="0"/>
              <a:pPr/>
              <a:t>41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6377001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79B0A-4FBF-538A-9EB4-78B5DF4F6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8686B5-AE45-70E9-731F-184E6A2A9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41B89-2683-7BEC-A8BA-FC6307A28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DD0C18-64DA-3B53-9121-4C239D764D3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53C3E4-FAF2-5C09-2B37-BF02B5B8D9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55134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6619B-9E44-412A-BF64-51C30341C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93070-7E53-319B-F765-A6F2F4BB8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DAF214-8EBF-4A06-0574-C2A33A7C6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110004020202020204"/>
              <a:buNone/>
            </a:pP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12C16-8F60-B52A-09F4-89F1D6659E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673C7-D6A6-7515-9871-1F61F31EE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05272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79B0A-4FBF-538A-9EB4-78B5DF4F6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8686B5-AE45-70E9-731F-184E6A2A9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41B89-2683-7BEC-A8BA-FC6307A28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DD0C18-64DA-3B53-9121-4C239D764D3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53C3E4-FAF2-5C09-2B37-BF02B5B8D9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783972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7317DAF-3287-3E42-AF7D-F50C9B301D4E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568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79B0A-4FBF-538A-9EB4-78B5DF4F6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8686B5-AE45-70E9-731F-184E6A2A9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41B89-2683-7BEC-A8BA-FC6307A28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Fang L, et al. Biomedicines. 2021;9:1544;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Pivniouk V, et al. J Allergy Clin Immunol. 2022;149(3):923-933;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 Respir J. 2021;2021:88266453;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GB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One. 2017;12:e0188010;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Triantafillou V, et al. Int Forum Allergy Rhinol.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2019;9:370–377;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Dang AT, et al. Sci Rep 2017;7:43844;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7. Huber M, et al. </a:t>
            </a:r>
            <a:r>
              <a:rPr lang="en-GB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Eur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of Med Res. 2005;10:209-217;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 </a:t>
            </a:r>
            <a:r>
              <a:rPr lang="en-GB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Khameneh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HJ, et al. Society for Mucosal Immunol.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2024;17(3):346-358;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9. Luan H, et al. 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Interferon and Cytokine Res. 2014;34(7):526-536;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Mauel J, et al. Int J Immunopharmaco. 1989;11(6):637-645;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11. Mauel J, et al. Respiration. 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1994;61:8-15;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 Parola C, et al. PLoS ONE. 2013;8(12):e82867;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Pasquali C, et al. Front Med (Lausanne) 2014;1:41;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14. </a:t>
            </a: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 M, et al. J Innate Immun 2022;14:293–305;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15.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Wybran J, et al. Lung. 1990;168 Suppl:720–725;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16. </a:t>
            </a:r>
            <a:r>
              <a:rPr lang="fr-CH" sz="1200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Zelle-Rieser C, et al. Immunology Letters. </a:t>
            </a:r>
            <a:r>
              <a:rPr lang="es-ES" sz="1200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2001;76:63;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200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17.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Arafat H, et al. Eur Respir Rev. 1996;6(36):176-181;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18. Bosch A, et al. J of Immunopharmacol. 1983;5(1&amp;2):107-116;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19. Byl B, et al. 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Interferon and Cytokine Res. 1998;18:817-821;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Antunes KH, et al. Front Immunol. 2022;13:867022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21.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Rossi GA, et. Ital J Pediatr.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2018;44(1):112;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22.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Bosch A, et al. J Immunopharmacol. 1984;6(4):323-8;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23. Fontanges R, et al. 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Lung. 1990;168 Suppl:716-9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24.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Bessler WG, et al. Int Immunopharmacol. 2010 Sep;10(9):1086-90;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25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Navarro S, et al. Mucosal Immunol. 2011;4:53–65;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26.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Pivniouk V, et al. J Allergy Clin Immunol. 2022;149:943–956;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27. </a:t>
            </a: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Strickland DH, et al. Mucosa Immunology.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2011;4(1):43-52;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28.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 M, et al. J </a:t>
            </a:r>
            <a:r>
              <a:rPr lang="en-U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Thromb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Haemost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2024;22:188-198;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29. 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 R, et al. PLoS ONE. 2014;9(3):e92912;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30.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Jong E, et al. Front Immunol. 2021 Jul 22;12:699633;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31. 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Han L, et al. Am J Rhinol Allergy. 2014 Mar-Apr;28(2):110-6;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32. Lee SH, et al. Pediatr Allergy Immunol. 2023 Sep;34(9):e14018. </a:t>
            </a:r>
            <a:endParaRPr lang="fr-CH" sz="1200" i="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15000"/>
              </a:lnSpc>
              <a:spcAft>
                <a:spcPts val="800"/>
              </a:spcAft>
              <a:buAutoNum type="arabicPeriod"/>
            </a:pPr>
            <a:endParaRPr lang="fr-CH" sz="1200" i="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ES" i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DD0C18-64DA-3B53-9121-4C239D764D3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53C3E4-FAF2-5C09-2B37-BF02B5B8D9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1087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Fang L, et al.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Biomedicines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2021;9:1544;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Pivniouk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V, et al. J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Clin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2022;149(3):923-933;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3. 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 Respir J. 2021;2021:88266453;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4. 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GB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One. 2017;12:e0188010;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Triantafillou V, et al. Int Forum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Rhinol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2019;9:370–377;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6. Dang AT, et al. Sci Rep 2017;7:43844;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7. Huber M, et al. </a:t>
            </a:r>
            <a:r>
              <a:rPr lang="en-GB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Eur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of Med Res. 2005;10:209-217;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8. </a:t>
            </a:r>
            <a:r>
              <a:rPr lang="en-GB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Khameneh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HJ, et al. Society for Mucosal Immunol.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2024;17(3):346-358;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9. Luan H, et al. 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Interferon and Cytokine Res. 2014;34(7):526-536;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Mauel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Int J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1989;11(6):637-645;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11.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Mauel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Respiration. 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1994;61:8-15;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12. Parola C, et al.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ONE. 2013;8(12):e82867;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13.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Pasquali C, et al. Front Med (Lausanne) 2014;1:41;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14. </a:t>
            </a: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 M, et al. J </a:t>
            </a:r>
            <a:r>
              <a:rPr lang="de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Innate</a:t>
            </a: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Immun 2022;14:293–305;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15.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Wybran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Lung. 1990;168 Suppl:720–725;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16. </a:t>
            </a:r>
            <a:r>
              <a:rPr lang="fr-CH" sz="1200" i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Zelle-Rieser</a:t>
            </a:r>
            <a:r>
              <a:rPr lang="fr-CH" sz="1200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C, et al. </a:t>
            </a:r>
            <a:r>
              <a:rPr lang="fr-CH" sz="1200" i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Immunology</a:t>
            </a:r>
            <a:r>
              <a:rPr lang="fr-CH" sz="1200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Letters</a:t>
            </a:r>
            <a:r>
              <a:rPr lang="fr-CH" sz="1200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s-ES" sz="1200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2001;76:63;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200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17.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Arafat H, et al.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Eur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Respir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Rev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1996;6(36):176-181;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18. Bosch A, et al. J of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1983;5(1&amp;2):107-116;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Byl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B, et al. 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Interferon and Cytokine Res. 1998;18:817-821;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Antunes KH, et al. Front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2022;13:867022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21.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Rossi GA, et.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Pediatr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2018;44(1):112;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22.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Bosch A, et al. J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1984;6(4):323-8;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23. Fontanges R, et al.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1990;168 Suppl:716-9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24.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Bessler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WG, et al. Int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2010 Sep;10(9):1086-90;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25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Navarro S, et al.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Mucosal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2011;4:53–65;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26.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Pivniouk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V, et al. J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Clin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2022;149:943–956;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27. </a:t>
            </a: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Strickland DH, et al. </a:t>
            </a:r>
            <a:r>
              <a:rPr lang="de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Mucosa</a:t>
            </a: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Immunology</a:t>
            </a: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2011;4(1):43-52;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28.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 M, et al. J </a:t>
            </a:r>
            <a:r>
              <a:rPr lang="en-U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Thromb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Haemost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2024;22:188-198;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29. 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 R, et al.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ONE. 2014;9(3):e92912;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30.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Jong E, et al. Front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2021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22;12:699633;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31. 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Han L, et al. Am J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Rhinol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2014 Mar-Apr;28(2):110-6; </a:t>
            </a: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32. Lee SH, et al.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Pediatr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2023 Sep;34(9):e14018. </a:t>
            </a:r>
            <a:endParaRPr lang="fr-CH" sz="1200" i="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B4199E-C6B6-4B42-98B8-EEC59F104AC7}" type="slidenum"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56524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6619B-9E44-412A-BF64-51C30341C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93070-7E53-319B-F765-A6F2F4BB8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DAF214-8EBF-4A06-0574-C2A33A7C6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Dang AT, 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Sci Rep.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2017;7:43844. 2. Fang L, et al. 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Biomedicines.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2021;9:1544. 3. Huber M, et al. </a:t>
            </a:r>
            <a:r>
              <a:rPr lang="en-GB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Eur</a:t>
            </a:r>
            <a:r>
              <a:rPr lang="en-GB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of Med Res.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2005;10:209-217. 4. </a:t>
            </a:r>
            <a:r>
              <a:rPr lang="en-GB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Khameneh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HJ, et al. </a:t>
            </a:r>
            <a:r>
              <a:rPr lang="en-GB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Society for Mucosal Immunol.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2024;17(3):346-358. 5. Luan H, et al. </a:t>
            </a:r>
            <a:r>
              <a:rPr lang="en-GB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Interferon and Cytokine Res.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2014;34(7):526-536. 6.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Mauel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J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1989;11(6):637-645. 7.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Mauel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Respiration.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1994;61:8-15. 8. Parola C, et al.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ONE. 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2013;8(12):e82867. 9.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Pasquali C,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Front Med (Lausanne).</a:t>
            </a:r>
            <a:r>
              <a:rPr lang="fr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2014;1:41. 10.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Pivniouk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Clin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2022;149(3):923-933. 11.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GB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n-GB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One.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2017;12:e0188010. 12. Roth M, et al. 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 Respir J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2021;2021:88266453. 13.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M,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J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Innate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Immun.</a:t>
            </a:r>
            <a:r>
              <a:rPr lang="fr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2022;14:293-305. 14. Triantafillou V, et al. </a:t>
            </a:r>
            <a:r>
              <a:rPr lang="de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</a:t>
            </a:r>
            <a:r>
              <a:rPr lang="de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Forum </a:t>
            </a:r>
            <a:r>
              <a:rPr lang="de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de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Rhinol</a:t>
            </a:r>
            <a:r>
              <a:rPr lang="de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de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2019;9:370-377. 15.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Wybran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Lung.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1990;168 Suppl:720-725. 16.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Zelle-Rieser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C, et al.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Immunology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Letters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2001;76:63-67. 17.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Arafat H, et al.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Eur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Respir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Rev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1996;6(36):176-181. 18. Bosch A,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1983;5(1&amp;2):107-116. 19. </a:t>
            </a:r>
            <a:r>
              <a:rPr lang="en-GB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Byl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B, et al. </a:t>
            </a:r>
            <a:r>
              <a:rPr lang="en-GB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Interferon and Cytokine Res.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1998;18:817-821. 20.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Antunes KH,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Front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2022;13:867022.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fr-C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endParaRPr lang="fr-C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buFont typeface="+mj-lt"/>
              <a:buNone/>
            </a:pPr>
            <a:endParaRPr lang="fr-C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110004020202020204"/>
              <a:buNone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12C16-8F60-B52A-09F4-89F1D6659E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673C7-D6A6-7515-9871-1F61F31EE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09092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6619B-9E44-412A-BF64-51C30341C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93070-7E53-319B-F765-A6F2F4BB8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DAF214-8EBF-4A06-0574-C2A33A7C6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Fang L, et al.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Biomedicines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2021;9:1544. 2.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Pivniouk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Clin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2022;149(3):923-933. 3.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 Respir J.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2021;2021:88266453. 4.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GB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n-GB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One.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2017;12:e0188010. 5.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Triantafillou V,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Forum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Rhinol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2019;9:370-377. 6. Dang AT, 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Sci Rep.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2017;7:43844. 7. Huber M, et al. </a:t>
            </a:r>
            <a:r>
              <a:rPr lang="en-GB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Eur</a:t>
            </a:r>
            <a:r>
              <a:rPr lang="en-GB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of Med Res.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2005;10:209-217. 8. </a:t>
            </a:r>
            <a:r>
              <a:rPr lang="en-GB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Khameneh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HJ, et al. </a:t>
            </a:r>
            <a:r>
              <a:rPr lang="en-GB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Society for Mucosal Immunol.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2024;17(3):346-358. 9. Luan H, et al. </a:t>
            </a:r>
            <a:r>
              <a:rPr lang="en-GB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Interferon and Cytokine Res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2014;34(7):526-536. 10.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Mauel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J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1989;11(6):637-645. 11.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Mauel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Respiration.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1994;61:8-15. 12. Parola C, et al.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2013;8(12):e82867. 13.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Pasquali C,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Front Med (Lausanne).</a:t>
            </a:r>
            <a:r>
              <a:rPr lang="fr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2014;1:41. 14. </a:t>
            </a:r>
            <a:r>
              <a:rPr lang="de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 M, </a:t>
            </a:r>
            <a:r>
              <a:rPr lang="de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J </a:t>
            </a:r>
            <a:r>
              <a:rPr lang="de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Innate</a:t>
            </a:r>
            <a:r>
              <a:rPr lang="de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Immun.</a:t>
            </a:r>
            <a:r>
              <a:rPr lang="de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2022;14:293-305. 15.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Wybran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Lung.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1990;168 Suppl:720-725. 16. </a:t>
            </a:r>
            <a:r>
              <a:rPr lang="fr-CH" sz="18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Zelle-Rieser</a:t>
            </a:r>
            <a:r>
              <a:rPr lang="fr-CH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C, et al. </a:t>
            </a:r>
            <a:r>
              <a:rPr lang="fr-CH" sz="1800" i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Immunology</a:t>
            </a:r>
            <a:r>
              <a:rPr lang="fr-CH" sz="1800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i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Letters</a:t>
            </a:r>
            <a:r>
              <a:rPr lang="fr-CH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s-ES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2001;76:63. 17.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Arafat H, et al.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Eur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Respir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Rev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1996;6(36):176-181. 18. Bosch A,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1983;5(1&amp;2):107-116. 19.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Byl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B, et al. </a:t>
            </a:r>
            <a:r>
              <a:rPr lang="en-GB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Interferon and Cytokine Res.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1998;18:817-821. 20.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Antunes KH,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Front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2022;13:867022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21.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Rossi GA, et al.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Pediatr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2018;44(1):112. 22.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Bosch A,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</a:t>
            </a:r>
            <a:r>
              <a:rPr lang="fr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1984;6(4):323-328. 23. Fontanges R, et al.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1990;168 Suppl:716-9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24.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Bessler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WG,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2010;10(9):1086-1090.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fr-C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110004020202020204"/>
              <a:buNone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12C16-8F60-B52A-09F4-89F1D6659E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673C7-D6A6-7515-9871-1F61F31EE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0219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6619B-9E44-412A-BF64-51C30341C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93070-7E53-319B-F765-A6F2F4BB8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DAF214-8EBF-4A06-0574-C2A33A7C6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110004020202020204"/>
              <a:buNone/>
              <a:tabLst/>
              <a:defRPr/>
            </a:pP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Fang L, et al.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Biomedicines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2021;9:1544. 2.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Pivniouk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V, et al.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Clin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2022;149(3):923-933. 3.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 Respir J.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2021;2021:88266453. 4.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GB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2017;12:e0188010. 5.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Triantafillou V, et al.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Forum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Rhinol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2019;9:370-377. 6. Dang AT,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Sci Rep.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2017;7:43844. 7. Huber M, et al. </a:t>
            </a:r>
            <a:r>
              <a:rPr lang="en-GB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Eur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of Med Res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2005;10:209-217. 8. </a:t>
            </a:r>
            <a:r>
              <a:rPr lang="en-GB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Khameneh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HJ, et al. 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Society for Mucosal Immunol.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2024;17(3):346-358. 9. Luan H, et al. 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Interferon and Cytokine Res.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2014;34(7):526-536. 10.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Mauel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J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1989;11(6):637-645. 11.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Mauel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Respiration.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1994;61:8-15. 12. Parola C, et al.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2013;8(12):e82867. 13.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Pasquali C,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Front Med (Lausanne).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2014;1:41. 14. </a:t>
            </a:r>
            <a:r>
              <a:rPr lang="de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 M, </a:t>
            </a: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J </a:t>
            </a:r>
            <a:r>
              <a:rPr lang="de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Innate</a:t>
            </a: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Immun.</a:t>
            </a:r>
            <a:r>
              <a:rPr lang="de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2022;14:293-305. 15.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Wybran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1990;168 Suppl:720-725. 16. </a:t>
            </a:r>
            <a:r>
              <a:rPr lang="fr-CH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Zelle-Rieser</a:t>
            </a:r>
            <a:r>
              <a:rPr lang="fr-CH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C, et al. </a:t>
            </a:r>
            <a:r>
              <a:rPr lang="fr-CH" sz="1200" i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Immunology</a:t>
            </a:r>
            <a:r>
              <a:rPr lang="fr-CH" sz="1200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Letters</a:t>
            </a:r>
            <a:r>
              <a:rPr lang="fr-CH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s-E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2001;76:63. 17.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Arafat H, et al.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Eur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Respir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Rev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1996;6(36):176-181. 18. Bosch A, et al.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1983;5(1&amp;2):107-116. 19.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Byl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B, et al. 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Interferon and Cytokine Res.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1998;18:817-821. 20.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Antunes KH, et al.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Front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2022;13:867022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21.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Rossi GA, et al.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Pediatr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2018;44(1):112. 22.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Bosch A, et al.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1984;6(4):323-328. 23. Fontanges R, et al.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1990;168 Suppl:716-719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24.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Bessler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WG, et al.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2010;10(9):1086-1090.</a:t>
            </a:r>
          </a:p>
          <a:p>
            <a:pPr>
              <a:buFont typeface="Arial" panose="02110004020202020204"/>
              <a:buNone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12C16-8F60-B52A-09F4-89F1D6659E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673C7-D6A6-7515-9871-1F61F31EE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9097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6619B-9E44-412A-BF64-51C30341C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93070-7E53-319B-F765-A6F2F4BB8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DAF214-8EBF-4A06-0574-C2A33A7C6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Antunes KH,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Front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2022;13:867022. 2. Pasquali C,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Front Med (Lausanne).</a:t>
            </a:r>
            <a:r>
              <a:rPr lang="fr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2014;1:41. 3. Rossi GA, et al.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Pediatr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2018;44(1):112. 4. 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GB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n-GB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One.</a:t>
            </a:r>
            <a:r>
              <a:rPr lang="en-GB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2017;12:e0188010. 5. Roth M, et al. 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 Respir J.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2021;2021:88266453. 6.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M,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J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Innate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Immun.</a:t>
            </a:r>
            <a:r>
              <a:rPr lang="fr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2022;14:293-305. 7.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Dang AT, 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Sci Rep.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2017;7:43844. 8.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Jong E,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Front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2021;12:699633. 9. Fu R, et al.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2014;9(3):e92912. 10. Han L, et al. 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 J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Rhinol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2014;28(2):110-116. 11. Lee SH, et al.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Pediatr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2023;34(9):e14018. 12. Navarro S, et al.          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Mucosal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2011;4:53-65. 13.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Pivniouk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Clin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2022;149:943-956. 14.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Thromb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Haemost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de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2024;22:188-198. 15. Strickland DH, et al. </a:t>
            </a:r>
            <a:r>
              <a:rPr lang="de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Mucosal</a:t>
            </a:r>
            <a:r>
              <a:rPr lang="de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de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de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2011;4(1):43-52.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fr-C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110004020202020204"/>
              <a:buNone/>
              <a:tabLst/>
              <a:defRPr/>
            </a:pPr>
            <a:endParaRPr lang="fr-C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110004020202020204"/>
              <a:buNone/>
              <a:tabLst/>
              <a:defRPr/>
            </a:pPr>
            <a:endParaRPr lang="fr-C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110004020202020204"/>
              <a:buNone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12C16-8F60-B52A-09F4-89F1D6659E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673C7-D6A6-7515-9871-1F61F31EE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3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6619B-9E44-412A-BF64-51C30341C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93070-7E53-319B-F765-A6F2F4BB8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DAF214-8EBF-4A06-0574-C2A33A7C6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 Respir J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2021;2021:88266453. 2.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GB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n-GB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2017;12:e0188010. 3.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Antunes KH,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Front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2022;13:867022. 4.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 M, 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J Innate Immun.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2022;14:293-305. 5.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Pasquali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C,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Front Med (Lausanne).</a:t>
            </a:r>
            <a:r>
              <a:rPr lang="fr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2014;1:41. 6. Rossi GA, et al.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Pediatr</a:t>
            </a:r>
            <a:r>
              <a:rPr lang="fr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2018;44(1):112. 7. Dang AT, 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Sci Rep.</a:t>
            </a:r>
            <a:r>
              <a:rPr lang="en-US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2017;7:43844. 8. 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Navarro S, et al.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Mucosal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2011;4:53-65. 9. </a:t>
            </a:r>
            <a:r>
              <a:rPr lang="fr-CH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Pivniouk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Clin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2022;149:943-956. 10. </a:t>
            </a:r>
            <a:r>
              <a:rPr lang="de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Strickland DH, et al.</a:t>
            </a:r>
            <a:r>
              <a:rPr lang="de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Mucosal</a:t>
            </a:r>
            <a:r>
              <a:rPr lang="de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de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2011;4(1):43-52. 11.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 M, et al. 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en-U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Thromb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Haemost</a:t>
            </a:r>
            <a:r>
              <a:rPr lang="en-U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2024;22:188-198. 12. 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 R, et al.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2014;9(3):e92912. 13.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Jong E, et al. </a:t>
            </a:r>
            <a:r>
              <a:rPr lang="fr-CH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Front </a:t>
            </a:r>
            <a:r>
              <a:rPr lang="fr-CH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fr-CH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2021;12:699633. 14. 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Han L, et al. 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 J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Rhinol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2014;28(2):110-116. 15. Lee SH, et al.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Pediatr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es-ES" sz="18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8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es-E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2023;34(9):e14018. </a:t>
            </a:r>
            <a:endParaRPr lang="fr-C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fr-CH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110004020202020204"/>
              <a:buNone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12C16-8F60-B52A-09F4-89F1D6659E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673C7-D6A6-7515-9871-1F61F31EE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57576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6619B-9E44-412A-BF64-51C30341C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93070-7E53-319B-F765-A6F2F4BB8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DAF214-8EBF-4A06-0574-C2A33A7C6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110004020202020204"/>
              <a:buNone/>
              <a:tabLst/>
              <a:defRPr/>
            </a:pPr>
            <a:r>
              <a:rPr lang="fr-CH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</a:t>
            </a:r>
            <a:r>
              <a:rPr lang="en-GB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US" sz="10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 Respir J.</a:t>
            </a:r>
            <a:r>
              <a:rPr lang="en-US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2021;2021:88266453. 2. </a:t>
            </a:r>
            <a:r>
              <a:rPr lang="en-GB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GB" sz="10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n-GB" sz="10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</a:t>
            </a:r>
            <a:r>
              <a:rPr lang="en-GB" sz="1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2017;12:e0188010. 3.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Antunes KH, et al.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Front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2022;13:867022. 4.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 M,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J Innate Immun.</a:t>
            </a:r>
            <a:r>
              <a:rPr lang="en-U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2022;14:293-305. 5.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Pasquali C,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Front Med (Lausanne).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2014;1:41. 6. Rossi GA, et al.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Pediatr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2018;44(1):112. 7. Dang AT,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Sci Rep.</a:t>
            </a:r>
            <a:r>
              <a:rPr lang="en-U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2017;7:43844. 8. 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Navarro S, et al.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Mucosal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2011;4:53-65. 9.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Pivniouk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V, et al.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Clin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2022;149:943-956. 10. </a:t>
            </a:r>
            <a:r>
              <a:rPr lang="de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Strickland DH, et al. </a:t>
            </a:r>
            <a:r>
              <a:rPr lang="de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Mucosal</a:t>
            </a:r>
            <a:r>
              <a:rPr lang="de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de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2011;4(1):43-52. 11.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 M, et al. 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en-U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Thromb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Haemost</a:t>
            </a:r>
            <a:r>
              <a:rPr lang="en-U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2024;22:188-198. 12. 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 R,        et al.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2014;9(3):e92912. 13.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Jong E, et al. </a:t>
            </a:r>
            <a:r>
              <a:rPr lang="fr-CH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Front </a:t>
            </a:r>
            <a:r>
              <a:rPr lang="fr-CH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2021;12:699633. 14. 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Han L, et al. 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 J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Rhinol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2014;28(2):110-116. 15. Lee SH, et al.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Pediatr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es-ES" sz="1200" i="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2023;34(9):e14018. </a:t>
            </a:r>
            <a:endParaRPr lang="fr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110004020202020204"/>
              <a:buNone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12C16-8F60-B52A-09F4-89F1D6659E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673C7-D6A6-7515-9871-1F61F31EE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40118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6619B-9E44-412A-BF64-51C30341C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993070-7E53-319B-F765-A6F2F4BB8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DAF214-8EBF-4A06-0574-C2A33A7C6D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110004020202020204"/>
              <a:buNone/>
              <a:tabLst/>
              <a:defRPr/>
            </a:pP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1. Fang L, et al.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Biomedicines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2021;9:1544; 2.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Pivniouk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V, et al. 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Clin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2022;149(3):923-933; 3.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U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 Respir J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2021;2021:88266453; 4.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Roth M, et al. </a:t>
            </a:r>
            <a:r>
              <a:rPr lang="en-GB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n-GB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2017;12:e0188010; 5.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Triantafillou V, et al. 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Forum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Rhinol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2019;9:370–377; 6. Dang AT, </a:t>
            </a:r>
            <a:r>
              <a:rPr lang="en-U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Sci Rep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2017;7:43844; 7. Huber M, et al. </a:t>
            </a:r>
            <a:r>
              <a:rPr lang="en-GB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Eur</a:t>
            </a:r>
            <a:r>
              <a:rPr lang="en-GB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of Med Res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2005;10:209-217; 8. </a:t>
            </a:r>
            <a:r>
              <a:rPr lang="en-GB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Khameneh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HJ, et al. </a:t>
            </a:r>
            <a:r>
              <a:rPr lang="en-GB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Society for Mucosal Immunol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2024;17(3):346-358; 9. Luan H, et al. </a:t>
            </a:r>
            <a:r>
              <a:rPr lang="en-GB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Interferon and Cytokine Res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2014;34(7):526-536; 10.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Mauel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J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1989;11(6):637-645; 11.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Mauel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Respiration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1994;61:8-15; 12. Parola C, et al. </a:t>
            </a:r>
            <a:r>
              <a:rPr lang="es-E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s-E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2013;8(12):e82867; 13.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Pasquali C, 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Front Med (Lausanne)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2014;1:41; 14. </a:t>
            </a:r>
            <a:r>
              <a:rPr lang="de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 M, </a:t>
            </a:r>
            <a:r>
              <a:rPr lang="de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 al. J </a:t>
            </a:r>
            <a:r>
              <a:rPr lang="de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Innate</a:t>
            </a:r>
            <a:r>
              <a:rPr lang="de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Immun </a:t>
            </a:r>
            <a:r>
              <a:rPr lang="de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2022;14:293–305; 15.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Wybran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J, et al. 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1990;168 Suppl:720–725; 16. </a:t>
            </a:r>
            <a:r>
              <a:rPr lang="fr-CH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Zelle-Rieser</a:t>
            </a:r>
            <a:r>
              <a:rPr lang="fr-CH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C, et al. </a:t>
            </a:r>
            <a:r>
              <a:rPr lang="fr-CH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Immunology</a:t>
            </a:r>
            <a:r>
              <a:rPr lang="fr-CH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Letters</a:t>
            </a:r>
            <a:r>
              <a:rPr lang="fr-CH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s-ES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2001;76:63; 17.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Arafat H, et al.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Eur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Respir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Rev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1996;6(36):176-181; 18. Bosch A, et al. 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1983;5(1&amp;2):107-116; 19.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Byl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B, et al. </a:t>
            </a:r>
            <a:r>
              <a:rPr lang="en-GB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of Interferon and Cytokine Res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1998;18:817-821; 20.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Antunes KH, et al. 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Front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2022;13:867022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21.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Rossi GA, et.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Ital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J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Pediatr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2018;44(1):112; 22.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Bosch A, et al. 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1984;6(4):323-8; 23. Fontanges R, et al. </a:t>
            </a:r>
            <a:r>
              <a:rPr lang="es-E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Lung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1990;168 Suppl:716-9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</a:t>
            </a:r>
            <a:r>
              <a:rPr lang="en-GB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24.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Bessler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WG, et al. 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Immunopharmacol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2010 Sep;10(9):1086-90; 25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Navarro S, et al. </a:t>
            </a:r>
            <a:r>
              <a:rPr lang="es-E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Mucosal</a:t>
            </a:r>
            <a:r>
              <a:rPr lang="es-E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2011;4:53–65; 26.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Pivniouk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V, et al. 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Clin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2022;149:943–956; 27. </a:t>
            </a:r>
            <a:r>
              <a:rPr lang="de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Strickland DH, et al. </a:t>
            </a:r>
            <a:r>
              <a:rPr lang="de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Mucosa</a:t>
            </a:r>
            <a:r>
              <a:rPr lang="de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Immunology</a:t>
            </a:r>
            <a:r>
              <a:rPr lang="de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2011;4(1):43-52; 28. 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Salzmann M, et al. </a:t>
            </a:r>
            <a:r>
              <a:rPr lang="en-U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 </a:t>
            </a:r>
            <a:r>
              <a:rPr lang="en-U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Thromb</a:t>
            </a:r>
            <a:r>
              <a:rPr lang="en-U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Haemost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de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2024;22:188-198; 29. 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 R, et al. </a:t>
            </a:r>
            <a:r>
              <a:rPr lang="es-E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PLoS</a:t>
            </a:r>
            <a:r>
              <a:rPr lang="es-E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ONE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2014;9(3):e92912; 30.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Jong E, et al. 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Front </a:t>
            </a:r>
            <a:r>
              <a:rPr lang="fr-CH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fr-CH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2021 </a:t>
            </a:r>
            <a:r>
              <a:rPr lang="fr-CH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Jul</a:t>
            </a:r>
            <a:r>
              <a:rPr lang="fr-CH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22;12:699633; 31. 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Han L, et al. </a:t>
            </a:r>
            <a:r>
              <a:rPr lang="es-E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Am J </a:t>
            </a:r>
            <a:r>
              <a:rPr lang="es-E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Rhinol</a:t>
            </a:r>
            <a:r>
              <a:rPr lang="es-E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2014 Mar-Apr;28(2):110-6; 32. Lee SH, et al. </a:t>
            </a:r>
            <a:r>
              <a:rPr lang="es-E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Pediatr</a:t>
            </a:r>
            <a:r>
              <a:rPr lang="es-E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Allergy</a:t>
            </a:r>
            <a:r>
              <a:rPr lang="es-E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s-ES" sz="1200" i="1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Immunol</a:t>
            </a:r>
            <a:r>
              <a:rPr lang="es-E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2023 Sep;34(9):e14018. </a:t>
            </a:r>
            <a:endParaRPr lang="fr-CH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buFont typeface="Arial" panose="02110004020202020204"/>
              <a:buNone/>
            </a:pPr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12C16-8F60-B52A-09F4-89F1D6659E9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PROPRIETARY AND CONFIDENTIAL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B673C7-D6A6-7515-9871-1F61F31EE7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642E32-1127-114E-A72F-5D0D4AC344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5972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58750" y="785813"/>
            <a:ext cx="6973888" cy="39227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129048" y="9939048"/>
            <a:ext cx="3160212" cy="523812"/>
          </a:xfrm>
          <a:prstGeom prst="rect">
            <a:avLst/>
          </a:prstGeom>
        </p:spPr>
        <p:txBody>
          <a:bodyPr/>
          <a:lstStyle/>
          <a:p>
            <a:pPr defTabSz="971029">
              <a:defRPr/>
            </a:pPr>
            <a:fld id="{025653B8-5340-4712-ABBA-69CBAA97579A}" type="slidenum">
              <a:rPr lang="en-GB">
                <a:solidFill>
                  <a:prstClr val="black"/>
                </a:solidFill>
                <a:latin typeface="Arial" panose="020B0604020202020204"/>
              </a:rPr>
              <a:pPr defTabSz="971029">
                <a:defRPr/>
              </a:pPr>
              <a:t>58</a:t>
            </a:fld>
            <a:endParaRPr lang="en-GB" dirty="0">
              <a:solidFill>
                <a:prstClr val="black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49272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oleObject" Target="../embeddings/oleObject2.bin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.emf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oleObject" Target="../embeddings/oleObject4.bin"/><Relationship Id="rId7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3.svg"/><Relationship Id="rId4" Type="http://schemas.openxmlformats.org/officeDocument/2006/relationships/image" Target="../media/image4.emf"/><Relationship Id="rId9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4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11.emf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1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12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11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1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1">
    <p:bg>
      <p:bgPr>
        <a:gradFill>
          <a:gsLst>
            <a:gs pos="44000">
              <a:schemeClr val="bg2"/>
            </a:gs>
            <a:gs pos="0">
              <a:schemeClr val="tx2"/>
            </a:gs>
          </a:gsLst>
          <a:lin ang="1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3" name="Rectangle 2102">
            <a:extLst>
              <a:ext uri="{FF2B5EF4-FFF2-40B4-BE49-F238E27FC236}">
                <a16:creationId xmlns:a16="http://schemas.microsoft.com/office/drawing/2014/main" id="{0958AAF7-8FDD-C46B-275E-6A9F8581A4F7}"/>
              </a:ext>
            </a:extLst>
          </p:cNvPr>
          <p:cNvSpPr/>
          <p:nvPr userDrawn="1"/>
        </p:nvSpPr>
        <p:spPr>
          <a:xfrm flipH="1">
            <a:off x="0" y="0"/>
            <a:ext cx="96879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8BDC39-1ADD-AFB1-1F55-586FADEE1BAF}"/>
              </a:ext>
            </a:extLst>
          </p:cNvPr>
          <p:cNvSpPr/>
          <p:nvPr userDrawn="1"/>
        </p:nvSpPr>
        <p:spPr>
          <a:xfrm flipH="1"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accent1">
                  <a:alpha val="37532"/>
                </a:schemeClr>
              </a:gs>
              <a:gs pos="13000">
                <a:schemeClr val="accent1">
                  <a:lumMod val="50000"/>
                  <a:alpha val="35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C1F7C738-8EFF-E89B-7517-ABBF09DDB6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4615134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F7C738-8EFF-E89B-7517-ABBF09DDB6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Gráfico 4">
            <a:extLst>
              <a:ext uri="{FF2B5EF4-FFF2-40B4-BE49-F238E27FC236}">
                <a16:creationId xmlns:a16="http://schemas.microsoft.com/office/drawing/2014/main" id="{F55912F7-88FC-4D33-8762-D09083391F3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44817" y="201800"/>
            <a:ext cx="875708" cy="648772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1B19B6B3-5327-0F4D-4296-1DEC1F749B21}"/>
              </a:ext>
            </a:extLst>
          </p:cNvPr>
          <p:cNvSpPr/>
          <p:nvPr userDrawn="1"/>
        </p:nvSpPr>
        <p:spPr>
          <a:xfrm rot="10147477" flipH="1">
            <a:off x="8275847" y="1305229"/>
            <a:ext cx="4361098" cy="5832884"/>
          </a:xfrm>
          <a:custGeom>
            <a:avLst/>
            <a:gdLst>
              <a:gd name="connsiteX0" fmla="*/ 375500 w 4361098"/>
              <a:gd name="connsiteY0" fmla="*/ 5832884 h 5832884"/>
              <a:gd name="connsiteX1" fmla="*/ 4361098 w 4361098"/>
              <a:gd name="connsiteY1" fmla="*/ 5067154 h 5832884"/>
              <a:gd name="connsiteX2" fmla="*/ 3387576 w 4361098"/>
              <a:gd name="connsiteY2" fmla="*/ 0 h 5832884"/>
              <a:gd name="connsiteX3" fmla="*/ 529677 w 4361098"/>
              <a:gd name="connsiteY3" fmla="*/ 549071 h 5832884"/>
              <a:gd name="connsiteX4" fmla="*/ 464137 w 4361098"/>
              <a:gd name="connsiteY4" fmla="*/ 727031 h 5832884"/>
              <a:gd name="connsiteX5" fmla="*/ 0 w 4361098"/>
              <a:gd name="connsiteY5" fmla="*/ 3503200 h 5832884"/>
              <a:gd name="connsiteX6" fmla="*/ 266358 w 4361098"/>
              <a:gd name="connsiteY6" fmla="*/ 5446164 h 5832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61098" h="5832884">
                <a:moveTo>
                  <a:pt x="375500" y="5832884"/>
                </a:moveTo>
                <a:lnTo>
                  <a:pt x="4361098" y="5067154"/>
                </a:lnTo>
                <a:lnTo>
                  <a:pt x="3387576" y="0"/>
                </a:lnTo>
                <a:lnTo>
                  <a:pt x="529677" y="549071"/>
                </a:lnTo>
                <a:lnTo>
                  <a:pt x="464137" y="727031"/>
                </a:lnTo>
                <a:cubicBezTo>
                  <a:pt x="163595" y="1597339"/>
                  <a:pt x="0" y="2531632"/>
                  <a:pt x="0" y="3503200"/>
                </a:cubicBezTo>
                <a:cubicBezTo>
                  <a:pt x="0" y="4110428"/>
                  <a:pt x="92467" y="4773960"/>
                  <a:pt x="266358" y="5446164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6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ED482B2-7101-1A54-29EE-D80809AC4BD3}"/>
              </a:ext>
            </a:extLst>
          </p:cNvPr>
          <p:cNvSpPr>
            <a:spLocks noGrp="1"/>
          </p:cNvSpPr>
          <p:nvPr userDrawn="1">
            <p:ph type="pic" sz="quarter" idx="10" hasCustomPrompt="1"/>
          </p:nvPr>
        </p:nvSpPr>
        <p:spPr>
          <a:xfrm>
            <a:off x="8017784" y="0"/>
            <a:ext cx="4174216" cy="6858000"/>
          </a:xfrm>
          <a:custGeom>
            <a:avLst/>
            <a:gdLst>
              <a:gd name="connsiteX0" fmla="*/ 259767 w 4174216"/>
              <a:gd name="connsiteY0" fmla="*/ 0 h 6858000"/>
              <a:gd name="connsiteX1" fmla="*/ 4174216 w 4174216"/>
              <a:gd name="connsiteY1" fmla="*/ 0 h 6858000"/>
              <a:gd name="connsiteX2" fmla="*/ 4174216 w 4174216"/>
              <a:gd name="connsiteY2" fmla="*/ 6858000 h 6858000"/>
              <a:gd name="connsiteX3" fmla="*/ 1872153 w 4174216"/>
              <a:gd name="connsiteY3" fmla="*/ 6858000 h 6858000"/>
              <a:gd name="connsiteX4" fmla="*/ 1751982 w 4174216"/>
              <a:gd name="connsiteY4" fmla="*/ 6684686 h 6858000"/>
              <a:gd name="connsiteX5" fmla="*/ 1494679 w 4174216"/>
              <a:gd name="connsiteY5" fmla="*/ 6337428 h 6858000"/>
              <a:gd name="connsiteX6" fmla="*/ 0 w 4174216"/>
              <a:gd name="connsiteY6" fmla="*/ 1922988 h 6858000"/>
              <a:gd name="connsiteX7" fmla="*/ 228483 w 4174216"/>
              <a:gd name="connsiteY7" fmla="*/ 1101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74216" h="6858000">
                <a:moveTo>
                  <a:pt x="259767" y="0"/>
                </a:moveTo>
                <a:lnTo>
                  <a:pt x="4174216" y="0"/>
                </a:lnTo>
                <a:lnTo>
                  <a:pt x="4174216" y="6858000"/>
                </a:lnTo>
                <a:lnTo>
                  <a:pt x="1872153" y="6858000"/>
                </a:lnTo>
                <a:lnTo>
                  <a:pt x="1751982" y="6684686"/>
                </a:lnTo>
                <a:cubicBezTo>
                  <a:pt x="1666528" y="6565399"/>
                  <a:pt x="1580737" y="6449596"/>
                  <a:pt x="1494679" y="6337428"/>
                </a:cubicBezTo>
                <a:cubicBezTo>
                  <a:pt x="558916" y="5114968"/>
                  <a:pt x="0" y="3926464"/>
                  <a:pt x="0" y="1922988"/>
                </a:cubicBezTo>
                <a:cubicBezTo>
                  <a:pt x="0" y="1296904"/>
                  <a:pt x="79392" y="689473"/>
                  <a:pt x="228483" y="11014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792000" anchor="ctr" anchorCtr="0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GB" dirty="0"/>
              <a:t>Click icon to add image</a:t>
            </a:r>
          </a:p>
        </p:txBody>
      </p:sp>
      <p:sp>
        <p:nvSpPr>
          <p:cNvPr id="2100" name="Text Placeholder 2097">
            <a:extLst>
              <a:ext uri="{FF2B5EF4-FFF2-40B4-BE49-F238E27FC236}">
                <a16:creationId xmlns:a16="http://schemas.microsoft.com/office/drawing/2014/main" id="{2E83DF16-A38F-6450-5FB8-3B328EDD010B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89965" y="3692588"/>
            <a:ext cx="7555155" cy="60567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None/>
              <a:defRPr lang="en-GB" sz="4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545F95-D1D4-3D90-FFBF-81063628AB0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4" name="Text Placeholder 2099">
            <a:extLst>
              <a:ext uri="{FF2B5EF4-FFF2-40B4-BE49-F238E27FC236}">
                <a16:creationId xmlns:a16="http://schemas.microsoft.com/office/drawing/2014/main" id="{24C74851-E397-D1E9-580A-7ACD60DC25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2333" y="4467691"/>
            <a:ext cx="7555155" cy="30284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600"/>
              </a:spcBef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6600" b="1">
                <a:solidFill>
                  <a:schemeClr val="bg1"/>
                </a:solidFill>
              </a:defRPr>
            </a:lvl2pPr>
            <a:lvl3pPr marL="914400" indent="0">
              <a:buNone/>
              <a:defRPr sz="6600" b="1">
                <a:solidFill>
                  <a:schemeClr val="bg1"/>
                </a:solidFill>
              </a:defRPr>
            </a:lvl3pPr>
            <a:lvl4pPr marL="1371600" indent="0">
              <a:buNone/>
              <a:defRPr sz="6600" b="1">
                <a:solidFill>
                  <a:schemeClr val="bg1"/>
                </a:solidFill>
              </a:defRPr>
            </a:lvl4pPr>
            <a:lvl5pPr marL="1828800" indent="0">
              <a:buNone/>
              <a:defRPr sz="6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11" name="Text Placeholder 2099">
            <a:extLst>
              <a:ext uri="{FF2B5EF4-FFF2-40B4-BE49-F238E27FC236}">
                <a16:creationId xmlns:a16="http://schemas.microsoft.com/office/drawing/2014/main" id="{094283B5-FEFB-B551-4BAF-24947C57C9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9965" y="5394437"/>
            <a:ext cx="5320273" cy="30284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600"/>
              </a:spcBef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6600" b="1">
                <a:solidFill>
                  <a:schemeClr val="bg1"/>
                </a:solidFill>
              </a:defRPr>
            </a:lvl2pPr>
            <a:lvl3pPr marL="914400" indent="0">
              <a:buNone/>
              <a:defRPr sz="6600" b="1">
                <a:solidFill>
                  <a:schemeClr val="bg1"/>
                </a:solidFill>
              </a:defRPr>
            </a:lvl3pPr>
            <a:lvl4pPr marL="1371600" indent="0">
              <a:buNone/>
              <a:defRPr sz="6600" b="1">
                <a:solidFill>
                  <a:schemeClr val="bg1"/>
                </a:solidFill>
              </a:defRPr>
            </a:lvl4pPr>
            <a:lvl5pPr marL="1828800" indent="0">
              <a:buNone/>
              <a:defRPr sz="6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C09793-345E-5BAC-4B0D-96DF275FA917}"/>
              </a:ext>
            </a:extLst>
          </p:cNvPr>
          <p:cNvSpPr txBox="1"/>
          <p:nvPr userDrawn="1"/>
        </p:nvSpPr>
        <p:spPr>
          <a:xfrm>
            <a:off x="389965" y="6606082"/>
            <a:ext cx="3294743" cy="123111"/>
          </a:xfrm>
          <a:prstGeom prst="rect">
            <a:avLst/>
          </a:prstGeom>
          <a:noFill/>
        </p:spPr>
        <p:txBody>
          <a:bodyPr wrap="square" lIns="0" tIns="0" rIns="0" bIns="0" rtlCol="0" anchor="b">
            <a:noAutofit/>
          </a:bodyPr>
          <a:lstStyle/>
          <a:p>
            <a:r>
              <a:rPr lang="en-GB" sz="800" dirty="0">
                <a:solidFill>
                  <a:schemeClr val="bg1"/>
                </a:solidFill>
              </a:rPr>
              <a:t>Date of preparation: January 2025</a:t>
            </a:r>
          </a:p>
          <a:p>
            <a:r>
              <a:rPr lang="en-IT" sz="800" dirty="0">
                <a:solidFill>
                  <a:schemeClr val="bg1"/>
                </a:solidFill>
              </a:rPr>
              <a:t>MAT Number: </a:t>
            </a:r>
            <a:r>
              <a:rPr lang="en-GB" sz="8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MED-HQ-BV-24326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D0B8617-BE47-5857-CF81-2939453FE162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9229" y="243467"/>
            <a:ext cx="1509251" cy="1078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196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_0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C81F4B-2AF2-9335-B27A-2E4D66AE1C1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3000">
                <a:schemeClr val="accent1">
                  <a:alpha val="35000"/>
                </a:schemeClr>
              </a:gs>
              <a:gs pos="13000">
                <a:schemeClr val="accent1">
                  <a:lumMod val="50000"/>
                  <a:alpha val="48000"/>
                </a:schemeClr>
              </a:gs>
            </a:gsLst>
            <a:lin ang="216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C1F7C738-8EFF-E89B-7517-ABBF09DDB6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6196953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F7C738-8EFF-E89B-7517-ABBF09DDB6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" name="Freeform 2098">
            <a:extLst>
              <a:ext uri="{FF2B5EF4-FFF2-40B4-BE49-F238E27FC236}">
                <a16:creationId xmlns:a16="http://schemas.microsoft.com/office/drawing/2014/main" id="{67EDDEA9-60DC-3D0C-814E-E26A212188DA}"/>
              </a:ext>
            </a:extLst>
          </p:cNvPr>
          <p:cNvSpPr/>
          <p:nvPr userDrawn="1"/>
        </p:nvSpPr>
        <p:spPr>
          <a:xfrm rot="11700000">
            <a:off x="1492650" y="-418808"/>
            <a:ext cx="3629622" cy="7413419"/>
          </a:xfrm>
          <a:custGeom>
            <a:avLst/>
            <a:gdLst>
              <a:gd name="connsiteX0" fmla="*/ 3629622 w 3629622"/>
              <a:gd name="connsiteY0" fmla="*/ 6624320 h 7413419"/>
              <a:gd name="connsiteX1" fmla="*/ 684663 w 3629622"/>
              <a:gd name="connsiteY1" fmla="*/ 7413419 h 7413419"/>
              <a:gd name="connsiteX2" fmla="*/ 507581 w 3629622"/>
              <a:gd name="connsiteY2" fmla="*/ 6948201 h 7413419"/>
              <a:gd name="connsiteX3" fmla="*/ 0 w 3629622"/>
              <a:gd name="connsiteY3" fmla="*/ 4183426 h 7413419"/>
              <a:gd name="connsiteX4" fmla="*/ 803939 w 3629622"/>
              <a:gd name="connsiteY4" fmla="*/ 525640 h 7413419"/>
              <a:gd name="connsiteX5" fmla="*/ 945041 w 3629622"/>
              <a:gd name="connsiteY5" fmla="*/ 243726 h 7413419"/>
              <a:gd name="connsiteX6" fmla="*/ 1854641 w 3629622"/>
              <a:gd name="connsiteY6" fmla="*/ 0 h 741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9622" h="7413419">
                <a:moveTo>
                  <a:pt x="3629622" y="6624320"/>
                </a:moveTo>
                <a:lnTo>
                  <a:pt x="684663" y="7413419"/>
                </a:lnTo>
                <a:lnTo>
                  <a:pt x="507581" y="6948201"/>
                </a:lnTo>
                <a:cubicBezTo>
                  <a:pt x="178992" y="6002135"/>
                  <a:pt x="0" y="5038293"/>
                  <a:pt x="0" y="4183426"/>
                </a:cubicBezTo>
                <a:cubicBezTo>
                  <a:pt x="0" y="2877812"/>
                  <a:pt x="288540" y="1637938"/>
                  <a:pt x="803939" y="525640"/>
                </a:cubicBezTo>
                <a:lnTo>
                  <a:pt x="945041" y="243726"/>
                </a:lnTo>
                <a:lnTo>
                  <a:pt x="1854641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00" name="Text Placeholder 2097">
            <a:extLst>
              <a:ext uri="{FF2B5EF4-FFF2-40B4-BE49-F238E27FC236}">
                <a16:creationId xmlns:a16="http://schemas.microsoft.com/office/drawing/2014/main" id="{1CF0150C-4026-A2A3-8B9B-F4528D10F9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6000" y="3633470"/>
            <a:ext cx="5594353" cy="664797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None/>
              <a:defRPr lang="en-GB" sz="4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5" name="Text Placeholder 2099">
            <a:extLst>
              <a:ext uri="{FF2B5EF4-FFF2-40B4-BE49-F238E27FC236}">
                <a16:creationId xmlns:a16="http://schemas.microsoft.com/office/drawing/2014/main" id="{7E04355A-C21A-C256-10EF-F4338F3A4A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0" y="4467691"/>
            <a:ext cx="5594353" cy="30284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600"/>
              </a:spcBef>
              <a:buNone/>
              <a:defRPr sz="3200" b="0">
                <a:solidFill>
                  <a:schemeClr val="bg1"/>
                </a:solidFill>
              </a:defRPr>
            </a:lvl1pPr>
            <a:lvl2pPr marL="457200" indent="0">
              <a:buNone/>
              <a:defRPr sz="6600" b="1">
                <a:solidFill>
                  <a:schemeClr val="bg1"/>
                </a:solidFill>
              </a:defRPr>
            </a:lvl2pPr>
            <a:lvl3pPr marL="914400" indent="0">
              <a:buNone/>
              <a:defRPr sz="6600" b="1">
                <a:solidFill>
                  <a:schemeClr val="bg1"/>
                </a:solidFill>
              </a:defRPr>
            </a:lvl3pPr>
            <a:lvl4pPr marL="1371600" indent="0">
              <a:buNone/>
              <a:defRPr sz="6600" b="1">
                <a:solidFill>
                  <a:schemeClr val="bg1"/>
                </a:solidFill>
              </a:defRPr>
            </a:lvl4pPr>
            <a:lvl5pPr marL="1828800" indent="0">
              <a:buNone/>
              <a:defRPr sz="6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pic>
        <p:nvPicPr>
          <p:cNvPr id="2" name="Gráfico 4">
            <a:extLst>
              <a:ext uri="{FF2B5EF4-FFF2-40B4-BE49-F238E27FC236}">
                <a16:creationId xmlns:a16="http://schemas.microsoft.com/office/drawing/2014/main" id="{9A76B25F-685A-A759-67FA-06EE845D27A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02965" y="6227763"/>
            <a:ext cx="687388" cy="509255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C435D49E-7789-960E-0F8B-0EC7B65987F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913455" y="6615636"/>
            <a:ext cx="134652" cy="1135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B3A0937B-B9FE-630B-D600-BC981C3A039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5162552" cy="6864350"/>
          </a:xfrm>
          <a:custGeom>
            <a:avLst/>
            <a:gdLst>
              <a:gd name="connsiteX0" fmla="*/ 0 w 5158706"/>
              <a:gd name="connsiteY0" fmla="*/ 0 h 6858000"/>
              <a:gd name="connsiteX1" fmla="*/ 5158706 w 5158706"/>
              <a:gd name="connsiteY1" fmla="*/ 0 h 6858000"/>
              <a:gd name="connsiteX2" fmla="*/ 5158706 w 5158706"/>
              <a:gd name="connsiteY2" fmla="*/ 0 h 6858000"/>
              <a:gd name="connsiteX3" fmla="*/ 5158706 w 5158706"/>
              <a:gd name="connsiteY3" fmla="*/ 6858000 h 6858000"/>
              <a:gd name="connsiteX4" fmla="*/ 5158706 w 5158706"/>
              <a:gd name="connsiteY4" fmla="*/ 6858000 h 6858000"/>
              <a:gd name="connsiteX5" fmla="*/ 0 w 5158706"/>
              <a:gd name="connsiteY5" fmla="*/ 6858000 h 6858000"/>
              <a:gd name="connsiteX6" fmla="*/ 0 w 5158706"/>
              <a:gd name="connsiteY6" fmla="*/ 6858000 h 6858000"/>
              <a:gd name="connsiteX7" fmla="*/ 0 w 5158706"/>
              <a:gd name="connsiteY7" fmla="*/ 0 h 6858000"/>
              <a:gd name="connsiteX8" fmla="*/ 0 w 5158706"/>
              <a:gd name="connsiteY8" fmla="*/ 0 h 6858000"/>
              <a:gd name="connsiteX0" fmla="*/ 0 w 5158706"/>
              <a:gd name="connsiteY0" fmla="*/ 0 h 6858000"/>
              <a:gd name="connsiteX1" fmla="*/ 5158706 w 5158706"/>
              <a:gd name="connsiteY1" fmla="*/ 0 h 6858000"/>
              <a:gd name="connsiteX2" fmla="*/ 5158706 w 5158706"/>
              <a:gd name="connsiteY2" fmla="*/ 0 h 6858000"/>
              <a:gd name="connsiteX3" fmla="*/ 5149849 w 5158706"/>
              <a:gd name="connsiteY3" fmla="*/ 2273300 h 6858000"/>
              <a:gd name="connsiteX4" fmla="*/ 5158706 w 5158706"/>
              <a:gd name="connsiteY4" fmla="*/ 6858000 h 6858000"/>
              <a:gd name="connsiteX5" fmla="*/ 5158706 w 5158706"/>
              <a:gd name="connsiteY5" fmla="*/ 6858000 h 6858000"/>
              <a:gd name="connsiteX6" fmla="*/ 0 w 5158706"/>
              <a:gd name="connsiteY6" fmla="*/ 6858000 h 6858000"/>
              <a:gd name="connsiteX7" fmla="*/ 0 w 5158706"/>
              <a:gd name="connsiteY7" fmla="*/ 6858000 h 6858000"/>
              <a:gd name="connsiteX8" fmla="*/ 0 w 5158706"/>
              <a:gd name="connsiteY8" fmla="*/ 0 h 6858000"/>
              <a:gd name="connsiteX9" fmla="*/ 0 w 5158706"/>
              <a:gd name="connsiteY9" fmla="*/ 0 h 6858000"/>
              <a:gd name="connsiteX0" fmla="*/ 0 w 5158706"/>
              <a:gd name="connsiteY0" fmla="*/ 0 h 6858000"/>
              <a:gd name="connsiteX1" fmla="*/ 5158706 w 5158706"/>
              <a:gd name="connsiteY1" fmla="*/ 0 h 6858000"/>
              <a:gd name="connsiteX2" fmla="*/ 4885656 w 5158706"/>
              <a:gd name="connsiteY2" fmla="*/ 6350 h 6858000"/>
              <a:gd name="connsiteX3" fmla="*/ 5149849 w 5158706"/>
              <a:gd name="connsiteY3" fmla="*/ 2273300 h 6858000"/>
              <a:gd name="connsiteX4" fmla="*/ 5158706 w 5158706"/>
              <a:gd name="connsiteY4" fmla="*/ 6858000 h 6858000"/>
              <a:gd name="connsiteX5" fmla="*/ 5158706 w 5158706"/>
              <a:gd name="connsiteY5" fmla="*/ 6858000 h 6858000"/>
              <a:gd name="connsiteX6" fmla="*/ 0 w 5158706"/>
              <a:gd name="connsiteY6" fmla="*/ 6858000 h 6858000"/>
              <a:gd name="connsiteX7" fmla="*/ 0 w 5158706"/>
              <a:gd name="connsiteY7" fmla="*/ 6858000 h 6858000"/>
              <a:gd name="connsiteX8" fmla="*/ 0 w 5158706"/>
              <a:gd name="connsiteY8" fmla="*/ 0 h 6858000"/>
              <a:gd name="connsiteX9" fmla="*/ 0 w 5158706"/>
              <a:gd name="connsiteY9" fmla="*/ 0 h 6858000"/>
              <a:gd name="connsiteX0" fmla="*/ 0 w 5158706"/>
              <a:gd name="connsiteY0" fmla="*/ 0 h 6858000"/>
              <a:gd name="connsiteX1" fmla="*/ 5158706 w 5158706"/>
              <a:gd name="connsiteY1" fmla="*/ 0 h 6858000"/>
              <a:gd name="connsiteX2" fmla="*/ 4885656 w 5158706"/>
              <a:gd name="connsiteY2" fmla="*/ 6350 h 6858000"/>
              <a:gd name="connsiteX3" fmla="*/ 5149849 w 5158706"/>
              <a:gd name="connsiteY3" fmla="*/ 2273300 h 6858000"/>
              <a:gd name="connsiteX4" fmla="*/ 5158706 w 5158706"/>
              <a:gd name="connsiteY4" fmla="*/ 6858000 h 6858000"/>
              <a:gd name="connsiteX5" fmla="*/ 5158706 w 5158706"/>
              <a:gd name="connsiteY5" fmla="*/ 6858000 h 6858000"/>
              <a:gd name="connsiteX6" fmla="*/ 0 w 5158706"/>
              <a:gd name="connsiteY6" fmla="*/ 6858000 h 6858000"/>
              <a:gd name="connsiteX7" fmla="*/ 0 w 5158706"/>
              <a:gd name="connsiteY7" fmla="*/ 6858000 h 6858000"/>
              <a:gd name="connsiteX8" fmla="*/ 0 w 5158706"/>
              <a:gd name="connsiteY8" fmla="*/ 0 h 6858000"/>
              <a:gd name="connsiteX9" fmla="*/ 0 w 5158706"/>
              <a:gd name="connsiteY9" fmla="*/ 0 h 685800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5158706 w 5158706"/>
              <a:gd name="connsiteY4" fmla="*/ 6858000 h 6864350"/>
              <a:gd name="connsiteX5" fmla="*/ 3291806 w 5158706"/>
              <a:gd name="connsiteY5" fmla="*/ 6864350 h 6864350"/>
              <a:gd name="connsiteX6" fmla="*/ 0 w 5158706"/>
              <a:gd name="connsiteY6" fmla="*/ 6858000 h 6864350"/>
              <a:gd name="connsiteX7" fmla="*/ 0 w 5158706"/>
              <a:gd name="connsiteY7" fmla="*/ 6858000 h 6864350"/>
              <a:gd name="connsiteX8" fmla="*/ 0 w 5158706"/>
              <a:gd name="connsiteY8" fmla="*/ 0 h 6864350"/>
              <a:gd name="connsiteX9" fmla="*/ 0 w 5158706"/>
              <a:gd name="connsiteY9" fmla="*/ 0 h 686435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4999956 w 5158706"/>
              <a:gd name="connsiteY4" fmla="*/ 6089650 h 6864350"/>
              <a:gd name="connsiteX5" fmla="*/ 3291806 w 5158706"/>
              <a:gd name="connsiteY5" fmla="*/ 6864350 h 6864350"/>
              <a:gd name="connsiteX6" fmla="*/ 0 w 5158706"/>
              <a:gd name="connsiteY6" fmla="*/ 6858000 h 6864350"/>
              <a:gd name="connsiteX7" fmla="*/ 0 w 5158706"/>
              <a:gd name="connsiteY7" fmla="*/ 6858000 h 6864350"/>
              <a:gd name="connsiteX8" fmla="*/ 0 w 5158706"/>
              <a:gd name="connsiteY8" fmla="*/ 0 h 6864350"/>
              <a:gd name="connsiteX9" fmla="*/ 0 w 5158706"/>
              <a:gd name="connsiteY9" fmla="*/ 0 h 686435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3291806 w 5158706"/>
              <a:gd name="connsiteY4" fmla="*/ 6864350 h 6864350"/>
              <a:gd name="connsiteX5" fmla="*/ 0 w 5158706"/>
              <a:gd name="connsiteY5" fmla="*/ 6858000 h 6864350"/>
              <a:gd name="connsiteX6" fmla="*/ 0 w 5158706"/>
              <a:gd name="connsiteY6" fmla="*/ 6858000 h 6864350"/>
              <a:gd name="connsiteX7" fmla="*/ 0 w 5158706"/>
              <a:gd name="connsiteY7" fmla="*/ 0 h 6864350"/>
              <a:gd name="connsiteX8" fmla="*/ 0 w 5158706"/>
              <a:gd name="connsiteY8" fmla="*/ 0 h 6864350"/>
              <a:gd name="connsiteX0" fmla="*/ 0 w 5224237"/>
              <a:gd name="connsiteY0" fmla="*/ 0 h 6864350"/>
              <a:gd name="connsiteX1" fmla="*/ 5158706 w 5224237"/>
              <a:gd name="connsiteY1" fmla="*/ 0 h 6864350"/>
              <a:gd name="connsiteX2" fmla="*/ 4885656 w 5224237"/>
              <a:gd name="connsiteY2" fmla="*/ 6350 h 6864350"/>
              <a:gd name="connsiteX3" fmla="*/ 5149849 w 5224237"/>
              <a:gd name="connsiteY3" fmla="*/ 2273300 h 6864350"/>
              <a:gd name="connsiteX4" fmla="*/ 3291806 w 5224237"/>
              <a:gd name="connsiteY4" fmla="*/ 6864350 h 6864350"/>
              <a:gd name="connsiteX5" fmla="*/ 0 w 5224237"/>
              <a:gd name="connsiteY5" fmla="*/ 6858000 h 6864350"/>
              <a:gd name="connsiteX6" fmla="*/ 0 w 5224237"/>
              <a:gd name="connsiteY6" fmla="*/ 6858000 h 6864350"/>
              <a:gd name="connsiteX7" fmla="*/ 0 w 5224237"/>
              <a:gd name="connsiteY7" fmla="*/ 0 h 6864350"/>
              <a:gd name="connsiteX8" fmla="*/ 0 w 5224237"/>
              <a:gd name="connsiteY8" fmla="*/ 0 h 686435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3291806 w 5158706"/>
              <a:gd name="connsiteY4" fmla="*/ 6864350 h 6864350"/>
              <a:gd name="connsiteX5" fmla="*/ 0 w 5158706"/>
              <a:gd name="connsiteY5" fmla="*/ 6858000 h 6864350"/>
              <a:gd name="connsiteX6" fmla="*/ 0 w 5158706"/>
              <a:gd name="connsiteY6" fmla="*/ 6858000 h 6864350"/>
              <a:gd name="connsiteX7" fmla="*/ 0 w 5158706"/>
              <a:gd name="connsiteY7" fmla="*/ 0 h 6864350"/>
              <a:gd name="connsiteX8" fmla="*/ 0 w 5158706"/>
              <a:gd name="connsiteY8" fmla="*/ 0 h 686435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3291806 w 5158706"/>
              <a:gd name="connsiteY4" fmla="*/ 6864350 h 6864350"/>
              <a:gd name="connsiteX5" fmla="*/ 0 w 5158706"/>
              <a:gd name="connsiteY5" fmla="*/ 6858000 h 6864350"/>
              <a:gd name="connsiteX6" fmla="*/ 0 w 5158706"/>
              <a:gd name="connsiteY6" fmla="*/ 6858000 h 6864350"/>
              <a:gd name="connsiteX7" fmla="*/ 0 w 5158706"/>
              <a:gd name="connsiteY7" fmla="*/ 0 h 6864350"/>
              <a:gd name="connsiteX8" fmla="*/ 0 w 5158706"/>
              <a:gd name="connsiteY8" fmla="*/ 0 h 686435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3291806 w 5158706"/>
              <a:gd name="connsiteY4" fmla="*/ 6864350 h 6864350"/>
              <a:gd name="connsiteX5" fmla="*/ 0 w 5158706"/>
              <a:gd name="connsiteY5" fmla="*/ 6858000 h 6864350"/>
              <a:gd name="connsiteX6" fmla="*/ 0 w 5158706"/>
              <a:gd name="connsiteY6" fmla="*/ 6858000 h 6864350"/>
              <a:gd name="connsiteX7" fmla="*/ 0 w 5158706"/>
              <a:gd name="connsiteY7" fmla="*/ 0 h 6864350"/>
              <a:gd name="connsiteX8" fmla="*/ 0 w 5158706"/>
              <a:gd name="connsiteY8" fmla="*/ 0 h 6864350"/>
              <a:gd name="connsiteX0" fmla="*/ 0 w 5158706"/>
              <a:gd name="connsiteY0" fmla="*/ 0 h 6864350"/>
              <a:gd name="connsiteX1" fmla="*/ 5158706 w 5158706"/>
              <a:gd name="connsiteY1" fmla="*/ 0 h 6864350"/>
              <a:gd name="connsiteX2" fmla="*/ 4885656 w 5158706"/>
              <a:gd name="connsiteY2" fmla="*/ 6350 h 6864350"/>
              <a:gd name="connsiteX3" fmla="*/ 5149849 w 5158706"/>
              <a:gd name="connsiteY3" fmla="*/ 2273300 h 6864350"/>
              <a:gd name="connsiteX4" fmla="*/ 3291806 w 5158706"/>
              <a:gd name="connsiteY4" fmla="*/ 6864350 h 6864350"/>
              <a:gd name="connsiteX5" fmla="*/ 0 w 5158706"/>
              <a:gd name="connsiteY5" fmla="*/ 6858000 h 6864350"/>
              <a:gd name="connsiteX6" fmla="*/ 0 w 5158706"/>
              <a:gd name="connsiteY6" fmla="*/ 6858000 h 6864350"/>
              <a:gd name="connsiteX7" fmla="*/ 0 w 5158706"/>
              <a:gd name="connsiteY7" fmla="*/ 0 h 6864350"/>
              <a:gd name="connsiteX8" fmla="*/ 0 w 5158706"/>
              <a:gd name="connsiteY8" fmla="*/ 0 h 6864350"/>
              <a:gd name="connsiteX0" fmla="*/ 0 w 5152279"/>
              <a:gd name="connsiteY0" fmla="*/ 0 h 6864350"/>
              <a:gd name="connsiteX1" fmla="*/ 4885656 w 5152279"/>
              <a:gd name="connsiteY1" fmla="*/ 6350 h 6864350"/>
              <a:gd name="connsiteX2" fmla="*/ 5149849 w 5152279"/>
              <a:gd name="connsiteY2" fmla="*/ 2273300 h 6864350"/>
              <a:gd name="connsiteX3" fmla="*/ 3291806 w 5152279"/>
              <a:gd name="connsiteY3" fmla="*/ 6864350 h 6864350"/>
              <a:gd name="connsiteX4" fmla="*/ 0 w 5152279"/>
              <a:gd name="connsiteY4" fmla="*/ 6858000 h 6864350"/>
              <a:gd name="connsiteX5" fmla="*/ 0 w 5152279"/>
              <a:gd name="connsiteY5" fmla="*/ 6858000 h 6864350"/>
              <a:gd name="connsiteX6" fmla="*/ 0 w 5152279"/>
              <a:gd name="connsiteY6" fmla="*/ 0 h 6864350"/>
              <a:gd name="connsiteX7" fmla="*/ 0 w 5152279"/>
              <a:gd name="connsiteY7" fmla="*/ 0 h 6864350"/>
              <a:gd name="connsiteX0" fmla="*/ 0 w 5153931"/>
              <a:gd name="connsiteY0" fmla="*/ 0 h 6864350"/>
              <a:gd name="connsiteX1" fmla="*/ 4885656 w 5153931"/>
              <a:gd name="connsiteY1" fmla="*/ 6350 h 6864350"/>
              <a:gd name="connsiteX2" fmla="*/ 5149849 w 5153931"/>
              <a:gd name="connsiteY2" fmla="*/ 2273300 h 6864350"/>
              <a:gd name="connsiteX3" fmla="*/ 3291806 w 5153931"/>
              <a:gd name="connsiteY3" fmla="*/ 6864350 h 6864350"/>
              <a:gd name="connsiteX4" fmla="*/ 0 w 5153931"/>
              <a:gd name="connsiteY4" fmla="*/ 6858000 h 6864350"/>
              <a:gd name="connsiteX5" fmla="*/ 0 w 5153931"/>
              <a:gd name="connsiteY5" fmla="*/ 6858000 h 6864350"/>
              <a:gd name="connsiteX6" fmla="*/ 0 w 5153931"/>
              <a:gd name="connsiteY6" fmla="*/ 0 h 6864350"/>
              <a:gd name="connsiteX7" fmla="*/ 0 w 5153931"/>
              <a:gd name="connsiteY7" fmla="*/ 0 h 6864350"/>
              <a:gd name="connsiteX0" fmla="*/ 0 w 5166381"/>
              <a:gd name="connsiteY0" fmla="*/ 0 h 6864350"/>
              <a:gd name="connsiteX1" fmla="*/ 4885656 w 5166381"/>
              <a:gd name="connsiteY1" fmla="*/ 6350 h 6864350"/>
              <a:gd name="connsiteX2" fmla="*/ 5162549 w 5166381"/>
              <a:gd name="connsiteY2" fmla="*/ 2315634 h 6864350"/>
              <a:gd name="connsiteX3" fmla="*/ 3291806 w 5166381"/>
              <a:gd name="connsiteY3" fmla="*/ 6864350 h 6864350"/>
              <a:gd name="connsiteX4" fmla="*/ 0 w 5166381"/>
              <a:gd name="connsiteY4" fmla="*/ 6858000 h 6864350"/>
              <a:gd name="connsiteX5" fmla="*/ 0 w 5166381"/>
              <a:gd name="connsiteY5" fmla="*/ 6858000 h 6864350"/>
              <a:gd name="connsiteX6" fmla="*/ 0 w 5166381"/>
              <a:gd name="connsiteY6" fmla="*/ 0 h 6864350"/>
              <a:gd name="connsiteX7" fmla="*/ 0 w 5166381"/>
              <a:gd name="connsiteY7" fmla="*/ 0 h 6864350"/>
              <a:gd name="connsiteX0" fmla="*/ 0 w 5162662"/>
              <a:gd name="connsiteY0" fmla="*/ 0 h 6864350"/>
              <a:gd name="connsiteX1" fmla="*/ 4885656 w 5162662"/>
              <a:gd name="connsiteY1" fmla="*/ 6350 h 6864350"/>
              <a:gd name="connsiteX2" fmla="*/ 5162549 w 5162662"/>
              <a:gd name="connsiteY2" fmla="*/ 2315634 h 6864350"/>
              <a:gd name="connsiteX3" fmla="*/ 3291806 w 5162662"/>
              <a:gd name="connsiteY3" fmla="*/ 6864350 h 6864350"/>
              <a:gd name="connsiteX4" fmla="*/ 0 w 5162662"/>
              <a:gd name="connsiteY4" fmla="*/ 6858000 h 6864350"/>
              <a:gd name="connsiteX5" fmla="*/ 0 w 5162662"/>
              <a:gd name="connsiteY5" fmla="*/ 6858000 h 6864350"/>
              <a:gd name="connsiteX6" fmla="*/ 0 w 5162662"/>
              <a:gd name="connsiteY6" fmla="*/ 0 h 6864350"/>
              <a:gd name="connsiteX7" fmla="*/ 0 w 5162662"/>
              <a:gd name="connsiteY7" fmla="*/ 0 h 6864350"/>
              <a:gd name="connsiteX0" fmla="*/ 0 w 5244200"/>
              <a:gd name="connsiteY0" fmla="*/ 0 h 6864350"/>
              <a:gd name="connsiteX1" fmla="*/ 4856023 w 5244200"/>
              <a:gd name="connsiteY1" fmla="*/ 2117 h 6864350"/>
              <a:gd name="connsiteX2" fmla="*/ 5162549 w 5244200"/>
              <a:gd name="connsiteY2" fmla="*/ 2315634 h 6864350"/>
              <a:gd name="connsiteX3" fmla="*/ 3291806 w 5244200"/>
              <a:gd name="connsiteY3" fmla="*/ 6864350 h 6864350"/>
              <a:gd name="connsiteX4" fmla="*/ 0 w 5244200"/>
              <a:gd name="connsiteY4" fmla="*/ 6858000 h 6864350"/>
              <a:gd name="connsiteX5" fmla="*/ 0 w 5244200"/>
              <a:gd name="connsiteY5" fmla="*/ 6858000 h 6864350"/>
              <a:gd name="connsiteX6" fmla="*/ 0 w 5244200"/>
              <a:gd name="connsiteY6" fmla="*/ 0 h 6864350"/>
              <a:gd name="connsiteX7" fmla="*/ 0 w 5244200"/>
              <a:gd name="connsiteY7" fmla="*/ 0 h 6864350"/>
              <a:gd name="connsiteX0" fmla="*/ 0 w 5162729"/>
              <a:gd name="connsiteY0" fmla="*/ 0 h 6864350"/>
              <a:gd name="connsiteX1" fmla="*/ 4856023 w 5162729"/>
              <a:gd name="connsiteY1" fmla="*/ 2117 h 6864350"/>
              <a:gd name="connsiteX2" fmla="*/ 5162549 w 5162729"/>
              <a:gd name="connsiteY2" fmla="*/ 2315634 h 6864350"/>
              <a:gd name="connsiteX3" fmla="*/ 3291806 w 5162729"/>
              <a:gd name="connsiteY3" fmla="*/ 6864350 h 6864350"/>
              <a:gd name="connsiteX4" fmla="*/ 0 w 5162729"/>
              <a:gd name="connsiteY4" fmla="*/ 6858000 h 6864350"/>
              <a:gd name="connsiteX5" fmla="*/ 0 w 5162729"/>
              <a:gd name="connsiteY5" fmla="*/ 6858000 h 6864350"/>
              <a:gd name="connsiteX6" fmla="*/ 0 w 5162729"/>
              <a:gd name="connsiteY6" fmla="*/ 0 h 6864350"/>
              <a:gd name="connsiteX7" fmla="*/ 0 w 5162729"/>
              <a:gd name="connsiteY7" fmla="*/ 0 h 6864350"/>
              <a:gd name="connsiteX0" fmla="*/ 0 w 5162552"/>
              <a:gd name="connsiteY0" fmla="*/ 0 h 6864350"/>
              <a:gd name="connsiteX1" fmla="*/ 4856023 w 5162552"/>
              <a:gd name="connsiteY1" fmla="*/ 2117 h 6864350"/>
              <a:gd name="connsiteX2" fmla="*/ 5162549 w 5162552"/>
              <a:gd name="connsiteY2" fmla="*/ 2315634 h 6864350"/>
              <a:gd name="connsiteX3" fmla="*/ 3291806 w 5162552"/>
              <a:gd name="connsiteY3" fmla="*/ 6864350 h 6864350"/>
              <a:gd name="connsiteX4" fmla="*/ 0 w 5162552"/>
              <a:gd name="connsiteY4" fmla="*/ 6858000 h 6864350"/>
              <a:gd name="connsiteX5" fmla="*/ 0 w 5162552"/>
              <a:gd name="connsiteY5" fmla="*/ 6858000 h 6864350"/>
              <a:gd name="connsiteX6" fmla="*/ 0 w 5162552"/>
              <a:gd name="connsiteY6" fmla="*/ 0 h 6864350"/>
              <a:gd name="connsiteX7" fmla="*/ 0 w 5162552"/>
              <a:gd name="connsiteY7" fmla="*/ 0 h 6864350"/>
              <a:gd name="connsiteX0" fmla="*/ 0 w 5162552"/>
              <a:gd name="connsiteY0" fmla="*/ 0 h 6864350"/>
              <a:gd name="connsiteX1" fmla="*/ 4856023 w 5162552"/>
              <a:gd name="connsiteY1" fmla="*/ 2117 h 6864350"/>
              <a:gd name="connsiteX2" fmla="*/ 5162549 w 5162552"/>
              <a:gd name="connsiteY2" fmla="*/ 2315634 h 6864350"/>
              <a:gd name="connsiteX3" fmla="*/ 3291806 w 5162552"/>
              <a:gd name="connsiteY3" fmla="*/ 6864350 h 6864350"/>
              <a:gd name="connsiteX4" fmla="*/ 0 w 5162552"/>
              <a:gd name="connsiteY4" fmla="*/ 6858000 h 6864350"/>
              <a:gd name="connsiteX5" fmla="*/ 0 w 5162552"/>
              <a:gd name="connsiteY5" fmla="*/ 6858000 h 6864350"/>
              <a:gd name="connsiteX6" fmla="*/ 0 w 5162552"/>
              <a:gd name="connsiteY6" fmla="*/ 0 h 6864350"/>
              <a:gd name="connsiteX7" fmla="*/ 0 w 5162552"/>
              <a:gd name="connsiteY7" fmla="*/ 0 h 6864350"/>
              <a:gd name="connsiteX0" fmla="*/ 0 w 5162552"/>
              <a:gd name="connsiteY0" fmla="*/ 0 h 6864350"/>
              <a:gd name="connsiteX1" fmla="*/ 4856023 w 5162552"/>
              <a:gd name="connsiteY1" fmla="*/ 2117 h 6864350"/>
              <a:gd name="connsiteX2" fmla="*/ 5162549 w 5162552"/>
              <a:gd name="connsiteY2" fmla="*/ 2315634 h 6864350"/>
              <a:gd name="connsiteX3" fmla="*/ 3291806 w 5162552"/>
              <a:gd name="connsiteY3" fmla="*/ 6864350 h 6864350"/>
              <a:gd name="connsiteX4" fmla="*/ 0 w 5162552"/>
              <a:gd name="connsiteY4" fmla="*/ 6858000 h 6864350"/>
              <a:gd name="connsiteX5" fmla="*/ 0 w 5162552"/>
              <a:gd name="connsiteY5" fmla="*/ 6858000 h 6864350"/>
              <a:gd name="connsiteX6" fmla="*/ 0 w 5162552"/>
              <a:gd name="connsiteY6" fmla="*/ 0 h 6864350"/>
              <a:gd name="connsiteX7" fmla="*/ 0 w 5162552"/>
              <a:gd name="connsiteY7" fmla="*/ 0 h 686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2552" h="6864350">
                <a:moveTo>
                  <a:pt x="0" y="0"/>
                </a:moveTo>
                <a:lnTo>
                  <a:pt x="4856023" y="2117"/>
                </a:lnTo>
                <a:cubicBezTo>
                  <a:pt x="4979430" y="416983"/>
                  <a:pt x="5161217" y="1159210"/>
                  <a:pt x="5162549" y="2315634"/>
                </a:cubicBezTo>
                <a:cubicBezTo>
                  <a:pt x="5164217" y="3763824"/>
                  <a:pt x="4550164" y="5524500"/>
                  <a:pt x="3291806" y="6864350"/>
                </a:cubicBezTo>
                <a:lnTo>
                  <a:pt x="0" y="6858000"/>
                </a:lnTo>
                <a:lnTo>
                  <a:pt x="0" y="685800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0"/>
          <a:lstStyle>
            <a:lvl1pPr algn="ctr">
              <a:defRPr/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04290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_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C1F7C738-8EFF-E89B-7517-ABBF09DDB6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16598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F7C738-8EFF-E89B-7517-ABBF09DDB6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D8364-0D55-8DAF-6824-24ED7C408C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5" name="Gráfico 6">
            <a:extLst>
              <a:ext uri="{FF2B5EF4-FFF2-40B4-BE49-F238E27FC236}">
                <a16:creationId xmlns:a16="http://schemas.microsoft.com/office/drawing/2014/main" id="{3B56B2D6-3440-713A-0049-630419D52B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379151" y="2169284"/>
            <a:ext cx="2539115" cy="2519432"/>
          </a:xfrm>
          <a:prstGeom prst="rect">
            <a:avLst/>
          </a:prstGeom>
        </p:spPr>
      </p:pic>
      <p:pic>
        <p:nvPicPr>
          <p:cNvPr id="6" name="Gráfico 8">
            <a:extLst>
              <a:ext uri="{FF2B5EF4-FFF2-40B4-BE49-F238E27FC236}">
                <a16:creationId xmlns:a16="http://schemas.microsoft.com/office/drawing/2014/main" id="{FA213410-00A4-140A-039C-FD697D953E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t="41177" b="1"/>
          <a:stretch/>
        </p:blipFill>
        <p:spPr>
          <a:xfrm rot="16200000">
            <a:off x="-1027083" y="1956752"/>
            <a:ext cx="4988501" cy="2934333"/>
          </a:xfrm>
          <a:prstGeom prst="rect">
            <a:avLst/>
          </a:prstGeom>
        </p:spPr>
      </p:pic>
      <p:sp>
        <p:nvSpPr>
          <p:cNvPr id="7" name="Text Placeholder 2097">
            <a:extLst>
              <a:ext uri="{FF2B5EF4-FFF2-40B4-BE49-F238E27FC236}">
                <a16:creationId xmlns:a16="http://schemas.microsoft.com/office/drawing/2014/main" id="{68758E40-1E59-1005-6296-F00288BF82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98925" y="3208657"/>
            <a:ext cx="8191428" cy="605679"/>
          </a:xfrm>
          <a:prstGeom prst="rect">
            <a:avLst/>
          </a:prstGeom>
        </p:spPr>
        <p:txBody>
          <a:bodyPr wrap="square" lIns="0" tIns="0" rIns="0" bIns="0" anchor="b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0"/>
              </a:spcBef>
              <a:buNone/>
              <a:defRPr lang="en-GB" sz="4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8" name="Text Placeholder 2099">
            <a:extLst>
              <a:ext uri="{FF2B5EF4-FFF2-40B4-BE49-F238E27FC236}">
                <a16:creationId xmlns:a16="http://schemas.microsoft.com/office/drawing/2014/main" id="{3BE07261-079D-9695-1D5D-2B3048D27A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1293" y="3983760"/>
            <a:ext cx="8191428" cy="30284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spcBef>
                <a:spcPts val="600"/>
              </a:spcBef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6600" b="1">
                <a:solidFill>
                  <a:schemeClr val="bg1"/>
                </a:solidFill>
              </a:defRPr>
            </a:lvl2pPr>
            <a:lvl3pPr marL="914400" indent="0">
              <a:buNone/>
              <a:defRPr sz="6600" b="1">
                <a:solidFill>
                  <a:schemeClr val="bg1"/>
                </a:solidFill>
              </a:defRPr>
            </a:lvl3pPr>
            <a:lvl4pPr marL="1371600" indent="0">
              <a:buNone/>
              <a:defRPr sz="6600" b="1">
                <a:solidFill>
                  <a:schemeClr val="bg1"/>
                </a:solidFill>
              </a:defRPr>
            </a:lvl4pPr>
            <a:lvl5pPr marL="1828800" indent="0">
              <a:buNone/>
              <a:defRPr sz="6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pic>
        <p:nvPicPr>
          <p:cNvPr id="9" name="Gráfico 4">
            <a:extLst>
              <a:ext uri="{FF2B5EF4-FFF2-40B4-BE49-F238E27FC236}">
                <a16:creationId xmlns:a16="http://schemas.microsoft.com/office/drawing/2014/main" id="{1884FE32-D3E6-A295-7349-3B3DF989592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02965" y="6227763"/>
            <a:ext cx="687388" cy="50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909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_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C1F7C738-8EFF-E89B-7517-ABBF09DDB62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16598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F7C738-8EFF-E89B-7517-ABBF09DDB62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DD8364-0D55-8DAF-6824-24ED7C408C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7" name="Text Placeholder 2097">
            <a:extLst>
              <a:ext uri="{FF2B5EF4-FFF2-40B4-BE49-F238E27FC236}">
                <a16:creationId xmlns:a16="http://schemas.microsoft.com/office/drawing/2014/main" id="{68758E40-1E59-1005-6296-F00288BF82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98925" y="3149539"/>
            <a:ext cx="8191428" cy="66479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buNone/>
              <a:defRPr lang="en-GB" sz="48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None/>
              <a:defRPr lang="en-GB" sz="54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8" name="Text Placeholder 2099">
            <a:extLst>
              <a:ext uri="{FF2B5EF4-FFF2-40B4-BE49-F238E27FC236}">
                <a16:creationId xmlns:a16="http://schemas.microsoft.com/office/drawing/2014/main" id="{3BE07261-079D-9695-1D5D-2B3048D27A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501293" y="3954201"/>
            <a:ext cx="8191428" cy="332399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6600" b="1">
                <a:solidFill>
                  <a:schemeClr val="bg1"/>
                </a:solidFill>
              </a:defRPr>
            </a:lvl2pPr>
            <a:lvl3pPr marL="914400" indent="0">
              <a:buNone/>
              <a:defRPr sz="6600" b="1">
                <a:solidFill>
                  <a:schemeClr val="bg1"/>
                </a:solidFill>
              </a:defRPr>
            </a:lvl3pPr>
            <a:lvl4pPr marL="1371600" indent="0">
              <a:buNone/>
              <a:defRPr sz="6600" b="1">
                <a:solidFill>
                  <a:schemeClr val="bg1"/>
                </a:solidFill>
              </a:defRPr>
            </a:lvl4pPr>
            <a:lvl5pPr marL="1828800" indent="0">
              <a:buNone/>
              <a:defRPr sz="66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B60C7B4A-5EDF-74F0-A90E-0841970C1AA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02965" y="6227763"/>
            <a:ext cx="687388" cy="50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9176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9D113D3A-A346-F583-FD27-AB3E9581F19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240393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113D3A-A346-F583-FD27-AB3E9581F1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EAD2AA8-AA5B-623E-1738-FFF638CDA6B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913455" y="6615636"/>
            <a:ext cx="134652" cy="113557"/>
          </a:xfrm>
        </p:spPr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84565BD-29CB-E264-A014-A36EC41689D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474" y="1520824"/>
            <a:ext cx="11449049" cy="465717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55F5D2C6-5538-2B41-91D6-E8E682E674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BB1735-16C8-C399-5B1D-0A266EC5F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30CB9C6-3A6C-2CD2-5015-DEB9FFD6097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644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A5B3C6-7C50-1EA9-2CEC-3934AAD7071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49207" y="1520825"/>
            <a:ext cx="5471317" cy="465717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1A0C27A-0536-42E0-DC06-7F4F527337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475" y="1520825"/>
            <a:ext cx="5471317" cy="465717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9D113D3A-A346-F583-FD27-AB3E9581F19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1260845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113D3A-A346-F583-FD27-AB3E9581F1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CFB2BC-3A91-B02C-1450-83DF1405A55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4CAFCC-A369-4C55-64FD-627FA996B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815A956-B03F-0098-DC5A-27E0B7E971C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8C0FBE7D-298E-BCE3-7D15-057557293CB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980213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3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CB9C08B4-A3E1-0ED7-07F0-F0A884B48A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476" y="1520825"/>
            <a:ext cx="3551938" cy="460612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AF11BAF-C634-CCE0-2E54-5AD598DE2F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20031" y="1520824"/>
            <a:ext cx="3551938" cy="460612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61B350A-6DAD-7022-BFBA-11A0B95524B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68586" y="1520824"/>
            <a:ext cx="3551938" cy="4606120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9D113D3A-A346-F583-FD27-AB3E9581F19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78351301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113D3A-A346-F583-FD27-AB3E9581F1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A60D01-2F8D-536A-C274-C0A5C2348A6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1A5987B3-7713-E832-87E3-CFBDB96B00D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1A18B5FA-A6B2-3224-0601-5B0F4FEC8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D5C5F18A-E6B6-726C-33A8-9F072A2BAC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285680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B758548-1D16-8615-7493-0402C52A313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475" y="1520825"/>
            <a:ext cx="5593389" cy="447674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3B94AA48-C169-98C3-930D-DCE298008A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88113" y="1520825"/>
            <a:ext cx="5332412" cy="44767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648000" anchor="ctr"/>
          <a:lstStyle>
            <a:lvl1pPr marL="0" indent="0" algn="ctr">
              <a:buNone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A04133-CB28-6B94-833A-6A878F921AE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E35CAD-E986-7291-BD28-B99865798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15">
            <a:extLst>
              <a:ext uri="{FF2B5EF4-FFF2-40B4-BE49-F238E27FC236}">
                <a16:creationId xmlns:a16="http://schemas.microsoft.com/office/drawing/2014/main" id="{731879AF-201C-A7EF-B985-72D4D3E3AD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00C2A2AD-84F3-174A-CE93-D951B67AEF8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8150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ata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76077-5F29-0444-FA61-EA03011B77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92A905-D7F4-8E15-9488-3B4D482F8EC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27136" y="1520825"/>
            <a:ext cx="5593389" cy="447674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293A6AE5-B20F-B716-1E28-433FBF674C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5" y="1520825"/>
            <a:ext cx="5332412" cy="44767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648000" anchor="ctr"/>
          <a:lstStyle>
            <a:lvl1pPr marL="0" indent="0" algn="ctr">
              <a:buNone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18E6B6-104A-A476-192A-1971B89BD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8F49B525-01B9-CE19-FBCD-691F70677DC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B8FAE37B-D26F-F209-C181-DD5CA15CEA5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74124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9D113D3A-A346-F583-FD27-AB3E9581F19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240393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113D3A-A346-F583-FD27-AB3E9581F1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EAD2AA8-AA5B-623E-1738-FFF638CDA6B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913455" y="6615636"/>
            <a:ext cx="134652" cy="113557"/>
          </a:xfrm>
        </p:spPr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55F5D2C6-5538-2B41-91D6-E8E682E674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2BB1735-16C8-C399-5B1D-0A266EC5F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48B6B526-AF5A-7200-4182-A000DB9CD4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574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00CFC0E7-CEB3-F812-2153-AB2B0A941A0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50552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0CFC0E7-CEB3-F812-2153-AB2B0A941A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9A310-7B99-7045-88D5-F372244209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846F144F-FE87-A9BA-13DE-DE8B7546A2F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00456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7446">
          <p15:clr>
            <a:srgbClr val="FBAE40"/>
          </p15:clr>
        </p15:guide>
        <p15:guide id="3" pos="23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87D08B6A-B903-3139-0BAA-34B57A12868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6479709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7D08B6A-B903-3139-0BAA-34B57A1286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9FDAC13-5A24-908F-D6D4-C74A71DA4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Click icon to add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B3EF3-586D-F043-8F72-03E5147E8F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pic>
        <p:nvPicPr>
          <p:cNvPr id="3" name="Gráfico 4">
            <a:extLst>
              <a:ext uri="{FF2B5EF4-FFF2-40B4-BE49-F238E27FC236}">
                <a16:creationId xmlns:a16="http://schemas.microsoft.com/office/drawing/2014/main" id="{FC98C001-02B5-9CD8-D8D5-5D87EFE2B63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lum bright="100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44817" y="201800"/>
            <a:ext cx="875708" cy="64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568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04C9EF-38FE-B10F-7627-723E2024A18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475" y="1520825"/>
            <a:ext cx="6221413" cy="1050159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9D113D3A-A346-F583-FD27-AB3E9581F19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34548566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113D3A-A346-F583-FD27-AB3E9581F1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Marcador de texto 6">
            <a:extLst>
              <a:ext uri="{FF2B5EF4-FFF2-40B4-BE49-F238E27FC236}">
                <a16:creationId xmlns:a16="http://schemas.microsoft.com/office/drawing/2014/main" id="{85AC227F-AF66-D736-FA2E-CD92EE2960B2}"/>
              </a:ext>
            </a:extLst>
          </p:cNvPr>
          <p:cNvSpPr txBox="1">
            <a:spLocks/>
          </p:cNvSpPr>
          <p:nvPr userDrawn="1"/>
        </p:nvSpPr>
        <p:spPr>
          <a:xfrm>
            <a:off x="11358018" y="6495472"/>
            <a:ext cx="462507" cy="213278"/>
          </a:xfrm>
          <a:prstGeom prst="rect">
            <a:avLst/>
          </a:prstGeom>
        </p:spPr>
        <p:txBody>
          <a:bodyPr vert="horz" lIns="91440" tIns="46800" rIns="0" bIns="45720" rtlCol="0">
            <a:normAutofit lnSpcReduction="10000"/>
          </a:bodyPr>
          <a:lstStyle>
            <a:lvl1pPr marL="228600" indent="-22860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9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A918CEB-A63B-41CB-85D9-CA2466257266}" type="slidenum">
              <a:rPr lang="es-ES" b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pPr/>
              <a:t>‹#›</a:t>
            </a:fld>
            <a:endParaRPr lang="es-ES" b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62045B7-46C2-D083-A7F7-352C748FBF19}"/>
              </a:ext>
            </a:extLst>
          </p:cNvPr>
          <p:cNvSpPr/>
          <p:nvPr userDrawn="1"/>
        </p:nvSpPr>
        <p:spPr>
          <a:xfrm rot="9900000" flipH="1">
            <a:off x="8203498" y="-418808"/>
            <a:ext cx="3629622" cy="7413419"/>
          </a:xfrm>
          <a:custGeom>
            <a:avLst/>
            <a:gdLst>
              <a:gd name="connsiteX0" fmla="*/ 3629622 w 3629622"/>
              <a:gd name="connsiteY0" fmla="*/ 6624320 h 7413419"/>
              <a:gd name="connsiteX1" fmla="*/ 684663 w 3629622"/>
              <a:gd name="connsiteY1" fmla="*/ 7413419 h 7413419"/>
              <a:gd name="connsiteX2" fmla="*/ 507581 w 3629622"/>
              <a:gd name="connsiteY2" fmla="*/ 6948201 h 7413419"/>
              <a:gd name="connsiteX3" fmla="*/ 0 w 3629622"/>
              <a:gd name="connsiteY3" fmla="*/ 4183426 h 7413419"/>
              <a:gd name="connsiteX4" fmla="*/ 803939 w 3629622"/>
              <a:gd name="connsiteY4" fmla="*/ 525640 h 7413419"/>
              <a:gd name="connsiteX5" fmla="*/ 945041 w 3629622"/>
              <a:gd name="connsiteY5" fmla="*/ 243726 h 7413419"/>
              <a:gd name="connsiteX6" fmla="*/ 1854641 w 3629622"/>
              <a:gd name="connsiteY6" fmla="*/ 0 h 7413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29622" h="7413419">
                <a:moveTo>
                  <a:pt x="3629622" y="6624320"/>
                </a:moveTo>
                <a:lnTo>
                  <a:pt x="684663" y="7413419"/>
                </a:lnTo>
                <a:lnTo>
                  <a:pt x="507581" y="6948201"/>
                </a:lnTo>
                <a:cubicBezTo>
                  <a:pt x="178992" y="6002135"/>
                  <a:pt x="0" y="5038293"/>
                  <a:pt x="0" y="4183426"/>
                </a:cubicBezTo>
                <a:cubicBezTo>
                  <a:pt x="0" y="2877812"/>
                  <a:pt x="288540" y="1637938"/>
                  <a:pt x="803939" y="525640"/>
                </a:cubicBezTo>
                <a:lnTo>
                  <a:pt x="945041" y="243726"/>
                </a:lnTo>
                <a:lnTo>
                  <a:pt x="185464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/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C28D286D-6DA3-2F16-64A0-82A343B2D09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50542" y="0"/>
            <a:ext cx="4041459" cy="6858000"/>
          </a:xfrm>
          <a:custGeom>
            <a:avLst/>
            <a:gdLst>
              <a:gd name="connsiteX0" fmla="*/ 299845 w 4041459"/>
              <a:gd name="connsiteY0" fmla="*/ 0 h 6858000"/>
              <a:gd name="connsiteX1" fmla="*/ 4041459 w 4041459"/>
              <a:gd name="connsiteY1" fmla="*/ 0 h 6858000"/>
              <a:gd name="connsiteX2" fmla="*/ 4041459 w 4041459"/>
              <a:gd name="connsiteY2" fmla="*/ 6858000 h 6858000"/>
              <a:gd name="connsiteX3" fmla="*/ 1933759 w 4041459"/>
              <a:gd name="connsiteY3" fmla="*/ 6858000 h 6858000"/>
              <a:gd name="connsiteX4" fmla="*/ 1846067 w 4041459"/>
              <a:gd name="connsiteY4" fmla="*/ 6768638 h 6858000"/>
              <a:gd name="connsiteX5" fmla="*/ 200120 w 4041459"/>
              <a:gd name="connsiteY5" fmla="*/ 3814672 h 6858000"/>
              <a:gd name="connsiteX6" fmla="*/ 253564 w 4041459"/>
              <a:gd name="connsiteY6" fmla="*/ 16295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41459" h="6858000">
                <a:moveTo>
                  <a:pt x="299845" y="0"/>
                </a:moveTo>
                <a:lnTo>
                  <a:pt x="4041459" y="0"/>
                </a:lnTo>
                <a:lnTo>
                  <a:pt x="4041459" y="6858000"/>
                </a:lnTo>
                <a:lnTo>
                  <a:pt x="1933759" y="6858000"/>
                </a:lnTo>
                <a:lnTo>
                  <a:pt x="1846067" y="6768638"/>
                </a:lnTo>
                <a:cubicBezTo>
                  <a:pt x="1085563" y="5962020"/>
                  <a:pt x="507026" y="4960059"/>
                  <a:pt x="200120" y="3814672"/>
                </a:cubicBezTo>
                <a:cubicBezTo>
                  <a:pt x="-81210" y="2764734"/>
                  <a:pt x="-68183" y="1406399"/>
                  <a:pt x="253564" y="16295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GB" dirty="0"/>
              <a:t>Click icon to add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45F306-344E-3A71-5382-DE754B5DD8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8AB61A19-6A49-A77E-1B28-8C1C3BC8AE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6221413" cy="276999"/>
          </a:xfrm>
        </p:spPr>
        <p:txBody>
          <a:bodyPr bIns="0"/>
          <a:lstStyle>
            <a:lvl1pPr marL="0" indent="0"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8C550A-5F16-7945-2CC0-381321BA8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7310413" cy="35330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8052EFF-F21E-E7E3-BB00-5D26A461C1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05031"/>
            <a:ext cx="8800376" cy="124162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7572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876077-5F29-0444-FA61-EA03011B77B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3" name="Picture Placeholder 9">
            <a:extLst>
              <a:ext uri="{FF2B5EF4-FFF2-40B4-BE49-F238E27FC236}">
                <a16:creationId xmlns:a16="http://schemas.microsoft.com/office/drawing/2014/main" id="{689585E2-F985-8D55-3D77-E4BBEBDE5C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71474" y="1520825"/>
            <a:ext cx="11449047" cy="447674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648000" anchor="ctr"/>
          <a:lstStyle>
            <a:lvl1pPr marL="0" indent="0" algn="ctr">
              <a:buNone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4BF278-FAEB-6988-7991-0B8A33966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E87F738F-DC06-6E33-6D48-C5074ED61E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C4F3FD4-096C-A4D4-CC94-C07C2F82A6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 bIns="0" anchor="b"/>
          <a:lstStyle>
            <a:lvl1pPr>
              <a:spcBef>
                <a:spcPts val="300"/>
              </a:spcBef>
              <a:defRPr sz="900" b="0"/>
            </a:lvl1pPr>
            <a:lvl2pPr marL="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1961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larg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3C0EF8A0-2D89-537D-8489-1D1A38148D4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1999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bIns="648000" anchor="ctr"/>
          <a:lstStyle>
            <a:lvl1pPr marL="0" indent="0" algn="ctr">
              <a:buNone/>
              <a:defRPr sz="18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D28AB1E3-1A2D-BF21-969B-01B983C06B8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61407210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28AB1E3-1A2D-BF21-969B-01B983C06B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5FB88-F082-A99F-711E-F538AD3738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0C2A03C2-618D-0049-8007-B6874CE3F48B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CBDDB8-41F3-4203-91B8-3679F9CC1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15">
            <a:extLst>
              <a:ext uri="{FF2B5EF4-FFF2-40B4-BE49-F238E27FC236}">
                <a16:creationId xmlns:a16="http://schemas.microsoft.com/office/drawing/2014/main" id="{DCCD5049-7B37-9461-42E4-3EF5AB7DE4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893014"/>
            <a:ext cx="11449048" cy="252377"/>
          </a:xfrm>
        </p:spPr>
        <p:txBody>
          <a:bodyPr bIns="0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2"/>
                </a:solidFill>
              </a:defRPr>
            </a:lvl1pPr>
            <a:lvl2pPr marL="9525" indent="0">
              <a:buNone/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GB" dirty="0"/>
              <a:t>Click to edit title</a:t>
            </a:r>
          </a:p>
        </p:txBody>
      </p:sp>
      <p:pic>
        <p:nvPicPr>
          <p:cNvPr id="4" name="Gráfico 4">
            <a:extLst>
              <a:ext uri="{FF2B5EF4-FFF2-40B4-BE49-F238E27FC236}">
                <a16:creationId xmlns:a16="http://schemas.microsoft.com/office/drawing/2014/main" id="{0CB4654E-E4A8-BE0A-C013-9BD52860106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05291" y="6228466"/>
            <a:ext cx="685268" cy="50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094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2">
          <p15:clr>
            <a:srgbClr val="FBAE40"/>
          </p15:clr>
        </p15:guide>
        <p15:guide id="2" pos="7446">
          <p15:clr>
            <a:srgbClr val="FBAE40"/>
          </p15:clr>
        </p15:guide>
        <p15:guide id="3" pos="234">
          <p15:clr>
            <a:srgbClr val="FBAE40"/>
          </p15:clr>
        </p15:guide>
        <p15:guide id="4" orient="horz" pos="408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think-cell data - do not delete" hidden="1">
            <a:extLst>
              <a:ext uri="{FF2B5EF4-FFF2-40B4-BE49-F238E27FC236}">
                <a16:creationId xmlns:a16="http://schemas.microsoft.com/office/drawing/2014/main" id="{3E3CF0AA-677C-7E0A-0491-50F125807E9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90663336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8" imgW="7772400" imgH="10058400" progId="TCLayout.ActiveDocument.1">
                  <p:embed/>
                </p:oleObj>
              </mc:Choice>
              <mc:Fallback>
                <p:oleObj name="think-cell Slide" r:id="rId18" imgW="7772400" imgH="10058400" progId="TCLayout.ActiveDocument.1">
                  <p:embed/>
                  <p:pic>
                    <p:nvPicPr>
                      <p:cNvPr id="1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E3CF0AA-677C-7E0A-0491-50F125807E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89FD63-6557-24EE-4EB2-AC3412C9C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/>
          <a:p>
            <a:pPr lvl="0"/>
            <a:r>
              <a:rPr lang="en-GB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945712-88BF-CABE-1FEC-942E7AD659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520825"/>
            <a:ext cx="11449049" cy="459549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2FD25-4940-7E3A-1069-689C8F0E9B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913455" y="6615636"/>
            <a:ext cx="134652" cy="113557"/>
          </a:xfrm>
          <a:prstGeom prst="rect">
            <a:avLst/>
          </a:prstGeom>
        </p:spPr>
        <p:txBody>
          <a:bodyPr vert="horz" wrap="none" lIns="0" tIns="0" rIns="0" bIns="0" rtlCol="0" anchor="b">
            <a:noAutofit/>
          </a:bodyPr>
          <a:lstStyle>
            <a:lvl1pPr algn="r">
              <a:lnSpc>
                <a:spcPct val="80000"/>
              </a:lnSpc>
              <a:defRPr sz="900">
                <a:solidFill>
                  <a:schemeClr val="accent6"/>
                </a:solidFill>
              </a:defRPr>
            </a:lvl1pPr>
          </a:lstStyle>
          <a:p>
            <a:fld id="{0C2A03C2-618D-0049-8007-B6874CE3F48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E3107BF-8C42-6730-5382-2BBC52067F5A}"/>
              </a:ext>
            </a:extLst>
          </p:cNvPr>
          <p:cNvSpPr txBox="1">
            <a:spLocks/>
          </p:cNvSpPr>
          <p:nvPr userDrawn="1"/>
        </p:nvSpPr>
        <p:spPr>
          <a:xfrm>
            <a:off x="6232779" y="6265244"/>
            <a:ext cx="4114800" cy="123111"/>
          </a:xfrm>
          <a:prstGeom prst="rect">
            <a:avLst/>
          </a:prstGeom>
        </p:spPr>
        <p:txBody>
          <a:bodyPr vert="horz" lIns="0" tIns="0" rIns="0" bIns="0" rtlCol="0" anchor="b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4" name="Gráfico 4">
            <a:extLst>
              <a:ext uri="{FF2B5EF4-FFF2-40B4-BE49-F238E27FC236}">
                <a16:creationId xmlns:a16="http://schemas.microsoft.com/office/drawing/2014/main" id="{707B8BC9-2720-AB6B-778B-FD0D0ECD2D7B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005291" y="6228466"/>
            <a:ext cx="685268" cy="507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466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829" r:id="rId2"/>
    <p:sldLayoutId id="2147483737" r:id="rId3"/>
    <p:sldLayoutId id="2147483805" r:id="rId4"/>
    <p:sldLayoutId id="2147483781" r:id="rId5"/>
    <p:sldLayoutId id="2147483786" r:id="rId6"/>
    <p:sldLayoutId id="2147483787" r:id="rId7"/>
    <p:sldLayoutId id="2147483788" r:id="rId8"/>
    <p:sldLayoutId id="2147483791" r:id="rId9"/>
    <p:sldLayoutId id="2147483824" r:id="rId10"/>
    <p:sldLayoutId id="2147483746" r:id="rId11"/>
    <p:sldLayoutId id="2147483792" r:id="rId12"/>
    <p:sldLayoutId id="2147483778" r:id="rId13"/>
    <p:sldLayoutId id="2147483797" r:id="rId14"/>
    <p:sldLayoutId id="2147483759" r:id="rId15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2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80000"/>
        </a:lnSpc>
        <a:spcBef>
          <a:spcPts val="2400"/>
        </a:spcBef>
        <a:buClr>
          <a:schemeClr val="tx2"/>
        </a:buClr>
        <a:buFont typeface="Arial" panose="020B0604020202020204" pitchFamily="34" charset="0"/>
        <a:buNone/>
        <a:tabLst/>
        <a:defRPr sz="1800" b="1" kern="1200">
          <a:solidFill>
            <a:schemeClr val="accent6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139700" indent="-139700" algn="l" defTabSz="914400" rtl="0" eaLnBrk="1" latinLnBrk="0" hangingPunct="1">
        <a:lnSpc>
          <a:spcPct val="80000"/>
        </a:lnSpc>
        <a:spcBef>
          <a:spcPts val="1200"/>
        </a:spcBef>
        <a:buClr>
          <a:schemeClr val="tx2"/>
        </a:buClr>
        <a:buFont typeface="Arial" panose="020B0604020202020204" pitchFamily="34" charset="0"/>
        <a:buChar char="•"/>
        <a:tabLst/>
        <a:defRPr sz="1600" kern="1200">
          <a:solidFill>
            <a:schemeClr val="accent6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315913" indent="-134938" algn="l" defTabSz="914400" rtl="0" eaLnBrk="1" latinLnBrk="0" hangingPunct="1">
        <a:lnSpc>
          <a:spcPct val="80000"/>
        </a:lnSpc>
        <a:spcBef>
          <a:spcPts val="600"/>
        </a:spcBef>
        <a:buClr>
          <a:schemeClr val="tx2"/>
        </a:buClr>
        <a:buFont typeface="System Font Regular"/>
        <a:buChar char="-"/>
        <a:tabLst/>
        <a:defRPr sz="1400" kern="1200">
          <a:solidFill>
            <a:schemeClr val="accent6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3pPr>
      <a:lvl4pPr marL="455613" indent="-134938" algn="l" defTabSz="914400" rtl="0" eaLnBrk="1" latinLnBrk="0" hangingPunct="1">
        <a:lnSpc>
          <a:spcPct val="80000"/>
        </a:lnSpc>
        <a:spcBef>
          <a:spcPts val="600"/>
        </a:spcBef>
        <a:buClr>
          <a:schemeClr val="tx2"/>
        </a:buClr>
        <a:buFont typeface="System Font Regular"/>
        <a:buChar char="-"/>
        <a:tabLst/>
        <a:defRPr sz="1200" kern="1200">
          <a:solidFill>
            <a:schemeClr val="accent6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4pPr>
      <a:lvl5pPr marL="1120775" indent="-222250" algn="l" defTabSz="914400" rtl="0" eaLnBrk="1" latinLnBrk="0" hangingPunct="1">
        <a:lnSpc>
          <a:spcPct val="80000"/>
        </a:lnSpc>
        <a:spcBef>
          <a:spcPts val="500"/>
        </a:spcBef>
        <a:buClr>
          <a:schemeClr val="tx2"/>
        </a:buClr>
        <a:buFont typeface="System Font Regular"/>
        <a:buChar char="-"/>
        <a:tabLst/>
        <a:defRPr sz="1200" kern="1200">
          <a:solidFill>
            <a:schemeClr val="accent6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4020" userDrawn="1">
          <p15:clr>
            <a:srgbClr val="F26B43"/>
          </p15:clr>
        </p15:guide>
        <p15:guide id="5" orient="horz" pos="3784" userDrawn="1">
          <p15:clr>
            <a:srgbClr val="F26B43"/>
          </p15:clr>
        </p15:guide>
        <p15:guide id="6" orient="horz" pos="95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png"/><Relationship Id="rId4" Type="http://schemas.openxmlformats.org/officeDocument/2006/relationships/chart" Target="../charts/char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microsoft.com/office/2007/relationships/hdphoto" Target="../media/hdphoto1.wdp"/><Relationship Id="rId7" Type="http://schemas.openxmlformats.org/officeDocument/2006/relationships/image" Target="../media/image29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11" Type="http://schemas.openxmlformats.org/officeDocument/2006/relationships/image" Target="../media/image33.svg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13" Type="http://schemas.openxmlformats.org/officeDocument/2006/relationships/image" Target="../media/image50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sv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svg"/><Relationship Id="rId4" Type="http://schemas.openxmlformats.org/officeDocument/2006/relationships/image" Target="../media/image41.svg"/><Relationship Id="rId9" Type="http://schemas.openxmlformats.org/officeDocument/2006/relationships/image" Target="../media/image46.png"/><Relationship Id="rId14" Type="http://schemas.openxmlformats.org/officeDocument/2006/relationships/image" Target="../media/image5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3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66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65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9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9.sv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5" Type="http://schemas.openxmlformats.org/officeDocument/2006/relationships/image" Target="../media/image68.png"/><Relationship Id="rId10" Type="http://schemas.openxmlformats.org/officeDocument/2006/relationships/image" Target="../media/image63.svg"/><Relationship Id="rId4" Type="http://schemas.openxmlformats.org/officeDocument/2006/relationships/image" Target="../media/image57.svg"/><Relationship Id="rId9" Type="http://schemas.openxmlformats.org/officeDocument/2006/relationships/image" Target="../media/image62.png"/><Relationship Id="rId14" Type="http://schemas.openxmlformats.org/officeDocument/2006/relationships/image" Target="../media/image6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13" Type="http://schemas.openxmlformats.org/officeDocument/2006/relationships/image" Target="../media/image74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12" Type="http://schemas.openxmlformats.org/officeDocument/2006/relationships/image" Target="../media/image73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9.svg"/><Relationship Id="rId11" Type="http://schemas.openxmlformats.org/officeDocument/2006/relationships/image" Target="../media/image72.png"/><Relationship Id="rId5" Type="http://schemas.openxmlformats.org/officeDocument/2006/relationships/image" Target="../media/image58.png"/><Relationship Id="rId10" Type="http://schemas.openxmlformats.org/officeDocument/2006/relationships/image" Target="../media/image71.svg"/><Relationship Id="rId4" Type="http://schemas.openxmlformats.org/officeDocument/2006/relationships/image" Target="../media/image57.svg"/><Relationship Id="rId9" Type="http://schemas.openxmlformats.org/officeDocument/2006/relationships/image" Target="../media/image70.png"/><Relationship Id="rId14" Type="http://schemas.openxmlformats.org/officeDocument/2006/relationships/image" Target="../media/image75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7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10" Type="http://schemas.openxmlformats.org/officeDocument/2006/relationships/image" Target="../media/image61.svg"/><Relationship Id="rId4" Type="http://schemas.openxmlformats.org/officeDocument/2006/relationships/image" Target="../media/image77.svg"/><Relationship Id="rId9" Type="http://schemas.openxmlformats.org/officeDocument/2006/relationships/image" Target="../media/image6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13" Type="http://schemas.openxmlformats.org/officeDocument/2006/relationships/image" Target="../media/image66.pn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12" Type="http://schemas.openxmlformats.org/officeDocument/2006/relationships/image" Target="../media/image65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5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1.svg"/><Relationship Id="rId11" Type="http://schemas.openxmlformats.org/officeDocument/2006/relationships/image" Target="../media/image64.png"/><Relationship Id="rId5" Type="http://schemas.openxmlformats.org/officeDocument/2006/relationships/image" Target="../media/image80.png"/><Relationship Id="rId15" Type="http://schemas.openxmlformats.org/officeDocument/2006/relationships/image" Target="../media/image74.png"/><Relationship Id="rId10" Type="http://schemas.openxmlformats.org/officeDocument/2006/relationships/image" Target="../media/image63.svg"/><Relationship Id="rId4" Type="http://schemas.openxmlformats.org/officeDocument/2006/relationships/image" Target="../media/image79.svg"/><Relationship Id="rId9" Type="http://schemas.openxmlformats.org/officeDocument/2006/relationships/image" Target="../media/image62.png"/><Relationship Id="rId14" Type="http://schemas.openxmlformats.org/officeDocument/2006/relationships/image" Target="../media/image67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sv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7.svg"/><Relationship Id="rId5" Type="http://schemas.openxmlformats.org/officeDocument/2006/relationships/image" Target="../media/image86.png"/><Relationship Id="rId10" Type="http://schemas.openxmlformats.org/officeDocument/2006/relationships/image" Target="../media/image33.svg"/><Relationship Id="rId4" Type="http://schemas.openxmlformats.org/officeDocument/2006/relationships/image" Target="../media/image85.svg"/><Relationship Id="rId9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3.svg"/><Relationship Id="rId5" Type="http://schemas.openxmlformats.org/officeDocument/2006/relationships/image" Target="../media/image92.png"/><Relationship Id="rId4" Type="http://schemas.openxmlformats.org/officeDocument/2006/relationships/image" Target="../media/image91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13" Type="http://schemas.openxmlformats.org/officeDocument/2006/relationships/image" Target="../media/image94.png"/><Relationship Id="rId3" Type="http://schemas.openxmlformats.org/officeDocument/2006/relationships/image" Target="../media/image70.png"/><Relationship Id="rId7" Type="http://schemas.openxmlformats.org/officeDocument/2006/relationships/image" Target="../media/image78.png"/><Relationship Id="rId12" Type="http://schemas.openxmlformats.org/officeDocument/2006/relationships/image" Target="../media/image83.sv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75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3.svg"/><Relationship Id="rId11" Type="http://schemas.openxmlformats.org/officeDocument/2006/relationships/image" Target="../media/image82.png"/><Relationship Id="rId5" Type="http://schemas.openxmlformats.org/officeDocument/2006/relationships/image" Target="../media/image72.png"/><Relationship Id="rId15" Type="http://schemas.openxmlformats.org/officeDocument/2006/relationships/image" Target="../media/image74.png"/><Relationship Id="rId10" Type="http://schemas.openxmlformats.org/officeDocument/2006/relationships/image" Target="../media/image81.svg"/><Relationship Id="rId4" Type="http://schemas.openxmlformats.org/officeDocument/2006/relationships/image" Target="../media/image71.svg"/><Relationship Id="rId9" Type="http://schemas.openxmlformats.org/officeDocument/2006/relationships/image" Target="../media/image80.png"/><Relationship Id="rId14" Type="http://schemas.openxmlformats.org/officeDocument/2006/relationships/image" Target="../media/image95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sv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9.svg"/><Relationship Id="rId5" Type="http://schemas.openxmlformats.org/officeDocument/2006/relationships/image" Target="../media/image98.png"/><Relationship Id="rId10" Type="http://schemas.openxmlformats.org/officeDocument/2006/relationships/image" Target="../media/image103.svg"/><Relationship Id="rId4" Type="http://schemas.openxmlformats.org/officeDocument/2006/relationships/image" Target="../media/image97.svg"/><Relationship Id="rId9" Type="http://schemas.openxmlformats.org/officeDocument/2006/relationships/image" Target="../media/image10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svg"/><Relationship Id="rId7" Type="http://schemas.openxmlformats.org/officeDocument/2006/relationships/image" Target="../media/image109.sv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08.png"/><Relationship Id="rId5" Type="http://schemas.openxmlformats.org/officeDocument/2006/relationships/image" Target="../media/image107.svg"/><Relationship Id="rId4" Type="http://schemas.openxmlformats.org/officeDocument/2006/relationships/image" Target="../media/image10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3.sv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svg"/><Relationship Id="rId13" Type="http://schemas.openxmlformats.org/officeDocument/2006/relationships/image" Target="../media/image94.png"/><Relationship Id="rId3" Type="http://schemas.openxmlformats.org/officeDocument/2006/relationships/image" Target="../media/image70.png"/><Relationship Id="rId7" Type="http://schemas.openxmlformats.org/officeDocument/2006/relationships/image" Target="../media/image78.png"/><Relationship Id="rId12" Type="http://schemas.openxmlformats.org/officeDocument/2006/relationships/image" Target="../media/image83.sv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69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3.svg"/><Relationship Id="rId11" Type="http://schemas.openxmlformats.org/officeDocument/2006/relationships/image" Target="../media/image82.png"/><Relationship Id="rId5" Type="http://schemas.openxmlformats.org/officeDocument/2006/relationships/image" Target="../media/image72.png"/><Relationship Id="rId15" Type="http://schemas.openxmlformats.org/officeDocument/2006/relationships/image" Target="../media/image68.png"/><Relationship Id="rId10" Type="http://schemas.openxmlformats.org/officeDocument/2006/relationships/image" Target="../media/image81.svg"/><Relationship Id="rId4" Type="http://schemas.openxmlformats.org/officeDocument/2006/relationships/image" Target="../media/image71.svg"/><Relationship Id="rId9" Type="http://schemas.openxmlformats.org/officeDocument/2006/relationships/image" Target="../media/image80.png"/><Relationship Id="rId14" Type="http://schemas.openxmlformats.org/officeDocument/2006/relationships/image" Target="../media/image9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7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32.png"/><Relationship Id="rId12" Type="http://schemas.openxmlformats.org/officeDocument/2006/relationships/image" Target="../media/image122.sv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0.svg"/><Relationship Id="rId11" Type="http://schemas.openxmlformats.org/officeDocument/2006/relationships/image" Target="../media/image121.png"/><Relationship Id="rId5" Type="http://schemas.openxmlformats.org/officeDocument/2006/relationships/image" Target="../media/image119.png"/><Relationship Id="rId10" Type="http://schemas.openxmlformats.org/officeDocument/2006/relationships/image" Target="../media/image89.svg"/><Relationship Id="rId4" Type="http://schemas.microsoft.com/office/2007/relationships/hdphoto" Target="../media/hdphoto2.wdp"/><Relationship Id="rId9" Type="http://schemas.openxmlformats.org/officeDocument/2006/relationships/image" Target="../media/image8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24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124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openxmlformats.org/officeDocument/2006/relationships/image" Target="../media/image112.png"/><Relationship Id="rId7" Type="http://schemas.openxmlformats.org/officeDocument/2006/relationships/image" Target="../media/image124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Relationship Id="rId9" Type="http://schemas.openxmlformats.org/officeDocument/2006/relationships/image" Target="../media/image1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svg"/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3.svg"/><Relationship Id="rId4" Type="http://schemas.openxmlformats.org/officeDocument/2006/relationships/image" Target="../media/image9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svg"/><Relationship Id="rId13" Type="http://schemas.openxmlformats.org/officeDocument/2006/relationships/image" Target="../media/image138.png"/><Relationship Id="rId18" Type="http://schemas.openxmlformats.org/officeDocument/2006/relationships/image" Target="../media/image143.svg"/><Relationship Id="rId26" Type="http://schemas.openxmlformats.org/officeDocument/2006/relationships/image" Target="../media/image151.svg"/><Relationship Id="rId3" Type="http://schemas.openxmlformats.org/officeDocument/2006/relationships/image" Target="../media/image130.png"/><Relationship Id="rId21" Type="http://schemas.openxmlformats.org/officeDocument/2006/relationships/image" Target="../media/image146.png"/><Relationship Id="rId7" Type="http://schemas.openxmlformats.org/officeDocument/2006/relationships/image" Target="../media/image134.png"/><Relationship Id="rId12" Type="http://schemas.openxmlformats.org/officeDocument/2006/relationships/image" Target="../media/image137.svg"/><Relationship Id="rId17" Type="http://schemas.openxmlformats.org/officeDocument/2006/relationships/image" Target="../media/image142.png"/><Relationship Id="rId25" Type="http://schemas.openxmlformats.org/officeDocument/2006/relationships/image" Target="../media/image150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41.svg"/><Relationship Id="rId20" Type="http://schemas.openxmlformats.org/officeDocument/2006/relationships/image" Target="../media/image145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3.svg"/><Relationship Id="rId11" Type="http://schemas.openxmlformats.org/officeDocument/2006/relationships/image" Target="../media/image136.png"/><Relationship Id="rId24" Type="http://schemas.openxmlformats.org/officeDocument/2006/relationships/image" Target="../media/image149.svg"/><Relationship Id="rId5" Type="http://schemas.openxmlformats.org/officeDocument/2006/relationships/image" Target="../media/image132.png"/><Relationship Id="rId15" Type="http://schemas.openxmlformats.org/officeDocument/2006/relationships/image" Target="../media/image140.png"/><Relationship Id="rId23" Type="http://schemas.openxmlformats.org/officeDocument/2006/relationships/image" Target="../media/image148.png"/><Relationship Id="rId28" Type="http://schemas.openxmlformats.org/officeDocument/2006/relationships/image" Target="../media/image153.svg"/><Relationship Id="rId10" Type="http://schemas.openxmlformats.org/officeDocument/2006/relationships/image" Target="../media/image101.svg"/><Relationship Id="rId19" Type="http://schemas.openxmlformats.org/officeDocument/2006/relationships/image" Target="../media/image144.png"/><Relationship Id="rId4" Type="http://schemas.openxmlformats.org/officeDocument/2006/relationships/image" Target="../media/image131.svg"/><Relationship Id="rId9" Type="http://schemas.openxmlformats.org/officeDocument/2006/relationships/image" Target="../media/image100.png"/><Relationship Id="rId14" Type="http://schemas.openxmlformats.org/officeDocument/2006/relationships/image" Target="../media/image139.svg"/><Relationship Id="rId22" Type="http://schemas.openxmlformats.org/officeDocument/2006/relationships/image" Target="../media/image147.svg"/><Relationship Id="rId27" Type="http://schemas.openxmlformats.org/officeDocument/2006/relationships/image" Target="../media/image15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svg"/><Relationship Id="rId13" Type="http://schemas.openxmlformats.org/officeDocument/2006/relationships/image" Target="../media/image148.png"/><Relationship Id="rId18" Type="http://schemas.openxmlformats.org/officeDocument/2006/relationships/image" Target="../media/image158.svg"/><Relationship Id="rId3" Type="http://schemas.openxmlformats.org/officeDocument/2006/relationships/image" Target="../media/image138.png"/><Relationship Id="rId7" Type="http://schemas.openxmlformats.org/officeDocument/2006/relationships/image" Target="../media/image142.png"/><Relationship Id="rId12" Type="http://schemas.openxmlformats.org/officeDocument/2006/relationships/image" Target="../media/image155.svg"/><Relationship Id="rId17" Type="http://schemas.openxmlformats.org/officeDocument/2006/relationships/image" Target="../media/image152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57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1.svg"/><Relationship Id="rId11" Type="http://schemas.openxmlformats.org/officeDocument/2006/relationships/image" Target="../media/image146.png"/><Relationship Id="rId5" Type="http://schemas.openxmlformats.org/officeDocument/2006/relationships/image" Target="../media/image140.png"/><Relationship Id="rId15" Type="http://schemas.openxmlformats.org/officeDocument/2006/relationships/image" Target="../media/image150.png"/><Relationship Id="rId10" Type="http://schemas.openxmlformats.org/officeDocument/2006/relationships/image" Target="../media/image145.svg"/><Relationship Id="rId4" Type="http://schemas.openxmlformats.org/officeDocument/2006/relationships/image" Target="../media/image139.svg"/><Relationship Id="rId9" Type="http://schemas.openxmlformats.org/officeDocument/2006/relationships/image" Target="../media/image144.png"/><Relationship Id="rId14" Type="http://schemas.openxmlformats.org/officeDocument/2006/relationships/image" Target="../media/image156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13" Type="http://schemas.openxmlformats.org/officeDocument/2006/relationships/image" Target="../media/image150.png"/><Relationship Id="rId18" Type="http://schemas.openxmlformats.org/officeDocument/2006/relationships/image" Target="../media/image161.png"/><Relationship Id="rId3" Type="http://schemas.openxmlformats.org/officeDocument/2006/relationships/image" Target="../media/image138.png"/><Relationship Id="rId21" Type="http://schemas.openxmlformats.org/officeDocument/2006/relationships/image" Target="../media/image141.svg"/><Relationship Id="rId7" Type="http://schemas.openxmlformats.org/officeDocument/2006/relationships/image" Target="../media/image106.png"/><Relationship Id="rId12" Type="http://schemas.openxmlformats.org/officeDocument/2006/relationships/image" Target="../media/image156.svg"/><Relationship Id="rId17" Type="http://schemas.openxmlformats.org/officeDocument/2006/relationships/image" Target="../media/image160.pn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158.svg"/><Relationship Id="rId20" Type="http://schemas.openxmlformats.org/officeDocument/2006/relationships/image" Target="../media/image1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4.sv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52.png"/><Relationship Id="rId23" Type="http://schemas.openxmlformats.org/officeDocument/2006/relationships/image" Target="../media/image35.svg"/><Relationship Id="rId10" Type="http://schemas.openxmlformats.org/officeDocument/2006/relationships/image" Target="../media/image155.svg"/><Relationship Id="rId19" Type="http://schemas.openxmlformats.org/officeDocument/2006/relationships/image" Target="../media/image162.svg"/><Relationship Id="rId4" Type="http://schemas.openxmlformats.org/officeDocument/2006/relationships/image" Target="../media/image139.svg"/><Relationship Id="rId9" Type="http://schemas.openxmlformats.org/officeDocument/2006/relationships/image" Target="../media/image146.png"/><Relationship Id="rId14" Type="http://schemas.openxmlformats.org/officeDocument/2006/relationships/image" Target="../media/image157.svg"/><Relationship Id="rId22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16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13" Type="http://schemas.openxmlformats.org/officeDocument/2006/relationships/image" Target="../media/image150.png"/><Relationship Id="rId18" Type="http://schemas.openxmlformats.org/officeDocument/2006/relationships/image" Target="../media/image141.svg"/><Relationship Id="rId3" Type="http://schemas.openxmlformats.org/officeDocument/2006/relationships/image" Target="../media/image138.png"/><Relationship Id="rId7" Type="http://schemas.openxmlformats.org/officeDocument/2006/relationships/image" Target="../media/image106.png"/><Relationship Id="rId12" Type="http://schemas.openxmlformats.org/officeDocument/2006/relationships/image" Target="../media/image156.svg"/><Relationship Id="rId17" Type="http://schemas.openxmlformats.org/officeDocument/2006/relationships/image" Target="../media/image140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58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4.sv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52.png"/><Relationship Id="rId10" Type="http://schemas.openxmlformats.org/officeDocument/2006/relationships/image" Target="../media/image155.svg"/><Relationship Id="rId4" Type="http://schemas.openxmlformats.org/officeDocument/2006/relationships/image" Target="../media/image139.svg"/><Relationship Id="rId9" Type="http://schemas.openxmlformats.org/officeDocument/2006/relationships/image" Target="../media/image146.png"/><Relationship Id="rId14" Type="http://schemas.openxmlformats.org/officeDocument/2006/relationships/image" Target="../media/image157.sv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13" Type="http://schemas.openxmlformats.org/officeDocument/2006/relationships/image" Target="../media/image150.png"/><Relationship Id="rId18" Type="http://schemas.openxmlformats.org/officeDocument/2006/relationships/image" Target="../media/image141.svg"/><Relationship Id="rId3" Type="http://schemas.openxmlformats.org/officeDocument/2006/relationships/image" Target="../media/image138.png"/><Relationship Id="rId7" Type="http://schemas.openxmlformats.org/officeDocument/2006/relationships/image" Target="../media/image106.png"/><Relationship Id="rId12" Type="http://schemas.openxmlformats.org/officeDocument/2006/relationships/image" Target="../media/image156.svg"/><Relationship Id="rId17" Type="http://schemas.openxmlformats.org/officeDocument/2006/relationships/image" Target="../media/image140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58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4.sv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52.png"/><Relationship Id="rId10" Type="http://schemas.openxmlformats.org/officeDocument/2006/relationships/image" Target="../media/image155.svg"/><Relationship Id="rId4" Type="http://schemas.openxmlformats.org/officeDocument/2006/relationships/image" Target="../media/image139.svg"/><Relationship Id="rId9" Type="http://schemas.openxmlformats.org/officeDocument/2006/relationships/image" Target="../media/image146.png"/><Relationship Id="rId14" Type="http://schemas.openxmlformats.org/officeDocument/2006/relationships/image" Target="../media/image157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13" Type="http://schemas.openxmlformats.org/officeDocument/2006/relationships/image" Target="../media/image150.png"/><Relationship Id="rId18" Type="http://schemas.openxmlformats.org/officeDocument/2006/relationships/image" Target="../media/image162.svg"/><Relationship Id="rId3" Type="http://schemas.openxmlformats.org/officeDocument/2006/relationships/image" Target="../media/image164.png"/><Relationship Id="rId21" Type="http://schemas.openxmlformats.org/officeDocument/2006/relationships/image" Target="../media/image160.png"/><Relationship Id="rId7" Type="http://schemas.openxmlformats.org/officeDocument/2006/relationships/image" Target="../media/image106.png"/><Relationship Id="rId12" Type="http://schemas.openxmlformats.org/officeDocument/2006/relationships/image" Target="../media/image156.svg"/><Relationship Id="rId17" Type="http://schemas.openxmlformats.org/officeDocument/2006/relationships/image" Target="../media/image161.pn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158.svg"/><Relationship Id="rId20" Type="http://schemas.openxmlformats.org/officeDocument/2006/relationships/image" Target="../media/image167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4.sv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52.png"/><Relationship Id="rId23" Type="http://schemas.openxmlformats.org/officeDocument/2006/relationships/image" Target="../media/image35.svg"/><Relationship Id="rId10" Type="http://schemas.openxmlformats.org/officeDocument/2006/relationships/image" Target="../media/image155.svg"/><Relationship Id="rId19" Type="http://schemas.openxmlformats.org/officeDocument/2006/relationships/image" Target="../media/image166.png"/><Relationship Id="rId4" Type="http://schemas.openxmlformats.org/officeDocument/2006/relationships/image" Target="../media/image165.svg"/><Relationship Id="rId9" Type="http://schemas.openxmlformats.org/officeDocument/2006/relationships/image" Target="../media/image146.png"/><Relationship Id="rId14" Type="http://schemas.openxmlformats.org/officeDocument/2006/relationships/image" Target="../media/image157.svg"/><Relationship Id="rId22" Type="http://schemas.openxmlformats.org/officeDocument/2006/relationships/image" Target="../media/image3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svg"/><Relationship Id="rId13" Type="http://schemas.openxmlformats.org/officeDocument/2006/relationships/image" Target="../media/image150.png"/><Relationship Id="rId18" Type="http://schemas.openxmlformats.org/officeDocument/2006/relationships/image" Target="../media/image162.svg"/><Relationship Id="rId3" Type="http://schemas.openxmlformats.org/officeDocument/2006/relationships/image" Target="../media/image164.png"/><Relationship Id="rId21" Type="http://schemas.openxmlformats.org/officeDocument/2006/relationships/image" Target="../media/image160.png"/><Relationship Id="rId7" Type="http://schemas.openxmlformats.org/officeDocument/2006/relationships/image" Target="../media/image106.png"/><Relationship Id="rId12" Type="http://schemas.openxmlformats.org/officeDocument/2006/relationships/image" Target="../media/image156.svg"/><Relationship Id="rId17" Type="http://schemas.openxmlformats.org/officeDocument/2006/relationships/image" Target="../media/image161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158.svg"/><Relationship Id="rId20" Type="http://schemas.openxmlformats.org/officeDocument/2006/relationships/image" Target="../media/image167.sv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4.svg"/><Relationship Id="rId11" Type="http://schemas.openxmlformats.org/officeDocument/2006/relationships/image" Target="../media/image148.png"/><Relationship Id="rId5" Type="http://schemas.openxmlformats.org/officeDocument/2006/relationships/image" Target="../media/image142.png"/><Relationship Id="rId15" Type="http://schemas.openxmlformats.org/officeDocument/2006/relationships/image" Target="../media/image152.png"/><Relationship Id="rId23" Type="http://schemas.openxmlformats.org/officeDocument/2006/relationships/image" Target="../media/image35.svg"/><Relationship Id="rId10" Type="http://schemas.openxmlformats.org/officeDocument/2006/relationships/image" Target="../media/image155.svg"/><Relationship Id="rId19" Type="http://schemas.openxmlformats.org/officeDocument/2006/relationships/image" Target="../media/image166.png"/><Relationship Id="rId4" Type="http://schemas.openxmlformats.org/officeDocument/2006/relationships/image" Target="../media/image165.svg"/><Relationship Id="rId9" Type="http://schemas.openxmlformats.org/officeDocument/2006/relationships/image" Target="../media/image146.png"/><Relationship Id="rId14" Type="http://schemas.openxmlformats.org/officeDocument/2006/relationships/image" Target="../media/image157.svg"/><Relationship Id="rId22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0.png"/><Relationship Id="rId7" Type="http://schemas.openxmlformats.org/officeDocument/2006/relationships/image" Target="../media/image35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png"/><Relationship Id="rId5" Type="http://schemas.openxmlformats.org/officeDocument/2006/relationships/image" Target="../media/image169.svg"/><Relationship Id="rId4" Type="http://schemas.openxmlformats.org/officeDocument/2006/relationships/image" Target="../media/image168.png"/><Relationship Id="rId9" Type="http://schemas.openxmlformats.org/officeDocument/2006/relationships/image" Target="../media/image171.sv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34.png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172.e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28.svg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1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pour une image  7" descr="Une image contenant Caractère coloré, art&#10;&#10;Description générée automatiquement">
            <a:extLst>
              <a:ext uri="{FF2B5EF4-FFF2-40B4-BE49-F238E27FC236}">
                <a16:creationId xmlns:a16="http://schemas.microsoft.com/office/drawing/2014/main" id="{1F8A7968-77C4-683F-A69D-FF6CA4219CC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56" r="10656"/>
          <a:stretch/>
        </p:blipFill>
        <p:spPr>
          <a:xfrm>
            <a:off x="8017784" y="0"/>
            <a:ext cx="4174216" cy="6858000"/>
          </a:xfr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9CE733-5174-E4AE-4745-EBFC71908E1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9965" y="3692588"/>
            <a:ext cx="7194475" cy="605679"/>
          </a:xfrm>
        </p:spPr>
        <p:txBody>
          <a:bodyPr/>
          <a:lstStyle/>
          <a:p>
            <a:r>
              <a:rPr lang="en-US" sz="4000" dirty="0"/>
              <a:t>Understanding prevention strategies and the role of immune training in the prevention of recurrent RTIs of viral/bacterial origin and related complications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9A8A8E-218B-0C4E-317D-C0E49B259E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1913455" y="6615636"/>
            <a:ext cx="134652" cy="113557"/>
          </a:xfrm>
        </p:spPr>
        <p:txBody>
          <a:bodyPr/>
          <a:lstStyle/>
          <a:p>
            <a:fld id="{0C2A03C2-618D-0049-8007-B6874CE3F48B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29FB67-4847-EDD2-BF2E-892CA20EB72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3123BA7-9EF2-7416-1594-C3131E9B5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288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DFE22E1-7B3C-F94B-B595-07E949218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>
            <a:extLst>
              <a:ext uri="{FF2B5EF4-FFF2-40B4-BE49-F238E27FC236}">
                <a16:creationId xmlns:a16="http://schemas.microsoft.com/office/drawing/2014/main" id="{65C85752-37D3-60E9-DF35-09466159D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Disclaimer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227D465A-78C1-2BB7-5ACA-1CE2DC97BF2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474" y="1520825"/>
            <a:ext cx="11449050" cy="4657725"/>
          </a:xfrm>
        </p:spPr>
        <p:txBody>
          <a:bodyPr/>
          <a:lstStyle/>
          <a:p>
            <a:pPr marL="342900" indent="-34290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3C3C3B"/>
                </a:solidFill>
                <a:effectLst/>
                <a:latin typeface="+mn-lt"/>
              </a:rPr>
              <a:t>The information contained in the slides has been prepared for the OM-85 Speaker Forum, Rome 30-31 January</a:t>
            </a:r>
            <a:r>
              <a:rPr lang="en-US" sz="2000" b="0" dirty="0">
                <a:solidFill>
                  <a:srgbClr val="3C3C3B"/>
                </a:solidFill>
                <a:latin typeface="+mn-lt"/>
              </a:rPr>
              <a:t> 2025 </a:t>
            </a:r>
            <a:r>
              <a:rPr lang="en-US" sz="2000" b="0" i="0" u="none" strike="noStrike" dirty="0">
                <a:solidFill>
                  <a:srgbClr val="3C3C3B"/>
                </a:solidFill>
                <a:effectLst/>
                <a:latin typeface="+mn-lt"/>
              </a:rPr>
              <a:t>and the presentations are the property of OM Pharma SA.</a:t>
            </a:r>
            <a:r>
              <a:rPr lang="en-US" sz="2000" b="0" i="0" dirty="0">
                <a:solidFill>
                  <a:srgbClr val="000000"/>
                </a:solidFill>
                <a:effectLst/>
                <a:latin typeface="+mn-lt"/>
              </a:rPr>
              <a:t>​</a:t>
            </a:r>
          </a:p>
          <a:p>
            <a:pPr marL="342900" indent="-34290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323130"/>
                </a:solidFill>
                <a:effectLst/>
                <a:latin typeface="+mn-lt"/>
              </a:rPr>
              <a:t>The information is intended solely for the use of the attendees. The slides are intended for educational and informational purposes only</a:t>
            </a:r>
            <a:r>
              <a:rPr lang="en-US" sz="2000" b="0" i="0" u="none" strike="noStrike">
                <a:solidFill>
                  <a:srgbClr val="323130"/>
                </a:solidFill>
                <a:effectLst/>
                <a:latin typeface="+mn-lt"/>
              </a:rPr>
              <a:t>. </a:t>
            </a:r>
          </a:p>
          <a:p>
            <a:pPr marL="342900" indent="-342900" algn="l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0" i="0" u="none" strike="noStrike">
                <a:solidFill>
                  <a:srgbClr val="323130"/>
                </a:solidFill>
                <a:effectLst/>
                <a:latin typeface="+mn-lt"/>
              </a:rPr>
              <a:t>If </a:t>
            </a:r>
            <a:r>
              <a:rPr lang="en-US" sz="2000" b="0" i="0" u="none" strike="noStrike" dirty="0">
                <a:solidFill>
                  <a:srgbClr val="323130"/>
                </a:solidFill>
                <a:effectLst/>
                <a:latin typeface="+mn-lt"/>
              </a:rPr>
              <a:t>you wish to use or reproduce any part of the content, please contact OM Pharma.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873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26ADFB0-A81B-05B9-F482-B6E63BB87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Immune system threats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99C115-6238-0A5D-469C-330752E258F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1. Munro AP, House T. Clin Infect Dis. 2024 Oct 11. </a:t>
            </a:r>
            <a:r>
              <a:rPr lang="en-GB" dirty="0" err="1"/>
              <a:t>Epub</a:t>
            </a:r>
            <a:r>
              <a:rPr lang="en-GB" dirty="0"/>
              <a:t> ahead of print. 2. Vercelli D. Semin Immunol 2023;68:101779. 3. de </a:t>
            </a:r>
            <a:r>
              <a:rPr lang="en-GB" dirty="0" err="1"/>
              <a:t>Frel</a:t>
            </a:r>
            <a:r>
              <a:rPr lang="en-GB" dirty="0"/>
              <a:t> DL, et al. Front </a:t>
            </a:r>
            <a:r>
              <a:rPr lang="en-GB" dirty="0" err="1"/>
              <a:t>Nutr</a:t>
            </a:r>
            <a:r>
              <a:rPr lang="en-GB" dirty="0"/>
              <a:t>. 2020;7:597600. 4. </a:t>
            </a:r>
            <a:r>
              <a:rPr lang="en-GB" dirty="0" err="1"/>
              <a:t>Garbarino</a:t>
            </a:r>
            <a:r>
              <a:rPr lang="en-GB" dirty="0"/>
              <a:t> S, et al. Commun Biol. 2021;4:1304.</a:t>
            </a:r>
            <a:br>
              <a:rPr lang="en-GB" dirty="0"/>
            </a:br>
            <a:r>
              <a:rPr lang="en-GB" dirty="0"/>
              <a:t>5. Jiang C, et al. Tob </a:t>
            </a:r>
            <a:r>
              <a:rPr lang="en-GB" dirty="0" err="1"/>
              <a:t>Induc</a:t>
            </a:r>
            <a:r>
              <a:rPr lang="en-GB" dirty="0"/>
              <a:t> Dis. 2020;18:60. 6. Ambrosino N, </a:t>
            </a:r>
            <a:r>
              <a:rPr lang="en-GB" dirty="0" err="1"/>
              <a:t>Bertella</a:t>
            </a:r>
            <a:r>
              <a:rPr lang="en-GB" dirty="0"/>
              <a:t> E. Breathe (Sheff). 2018;14:186-194. 7. Lloyd CM, Marsland BJ. Immunity. 2017;46:549-561. 8. Lee KA, et al. Front Aging. 2022;3:900028.</a:t>
            </a:r>
            <a:br>
              <a:rPr lang="en-GB" dirty="0"/>
            </a:br>
            <a:r>
              <a:rPr lang="en-GB" dirty="0"/>
              <a:t>9. Shekhar S, Front </a:t>
            </a:r>
            <a:r>
              <a:rPr lang="en-GB" dirty="0" err="1"/>
              <a:t>Pediatr</a:t>
            </a:r>
            <a:r>
              <a:rPr lang="en-GB" dirty="0"/>
              <a:t>. 2020;8:544460.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4CE9E48-09CF-EDA9-7F11-347A6D6FDA2A}"/>
              </a:ext>
            </a:extLst>
          </p:cNvPr>
          <p:cNvSpPr/>
          <p:nvPr/>
        </p:nvSpPr>
        <p:spPr>
          <a:xfrm>
            <a:off x="0" y="2433670"/>
            <a:ext cx="12192000" cy="13199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/>
              </a:solidFill>
            </a:endParaRPr>
          </a:p>
        </p:txBody>
      </p:sp>
      <p:pic>
        <p:nvPicPr>
          <p:cNvPr id="66" name="Picture 65" descr="A bright light in the dark&#10;&#10;Description automatically generated">
            <a:extLst>
              <a:ext uri="{FF2B5EF4-FFF2-40B4-BE49-F238E27FC236}">
                <a16:creationId xmlns:a16="http://schemas.microsoft.com/office/drawing/2014/main" id="{3C9FBF6B-E409-8F6A-86B2-1DEF52E2B28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8965" y="4617970"/>
            <a:ext cx="1119662" cy="645797"/>
          </a:xfrm>
          <a:prstGeom prst="rect">
            <a:avLst/>
          </a:prstGeom>
        </p:spPr>
      </p:pic>
      <p:sp>
        <p:nvSpPr>
          <p:cNvPr id="7" name="Ovale 30">
            <a:extLst>
              <a:ext uri="{FF2B5EF4-FFF2-40B4-BE49-F238E27FC236}">
                <a16:creationId xmlns:a16="http://schemas.microsoft.com/office/drawing/2014/main" id="{9511A2BA-FBA7-A7B8-3CAB-1F6C97A7294C}"/>
              </a:ext>
            </a:extLst>
          </p:cNvPr>
          <p:cNvSpPr/>
          <p:nvPr/>
        </p:nvSpPr>
        <p:spPr>
          <a:xfrm>
            <a:off x="1550333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3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Immunity debt</a:t>
            </a:r>
            <a:b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post</a:t>
            </a:r>
            <a:b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COVID-19</a:t>
            </a:r>
            <a:r>
              <a: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3" name="ZoneTexte 58">
            <a:extLst>
              <a:ext uri="{FF2B5EF4-FFF2-40B4-BE49-F238E27FC236}">
                <a16:creationId xmlns:a16="http://schemas.microsoft.com/office/drawing/2014/main" id="{AB2463DF-7527-9745-21E7-8B4A2E2FA3CF}"/>
              </a:ext>
            </a:extLst>
          </p:cNvPr>
          <p:cNvSpPr txBox="1"/>
          <p:nvPr/>
        </p:nvSpPr>
        <p:spPr>
          <a:xfrm>
            <a:off x="4456689" y="3988615"/>
            <a:ext cx="3278622" cy="32324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Weak immune system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A4FCDF4-125F-F74B-7759-5D43FFFBB356}"/>
              </a:ext>
            </a:extLst>
          </p:cNvPr>
          <p:cNvGrpSpPr/>
          <p:nvPr/>
        </p:nvGrpSpPr>
        <p:grpSpPr>
          <a:xfrm>
            <a:off x="5096661" y="4990905"/>
            <a:ext cx="700494" cy="700494"/>
            <a:chOff x="2641774" y="4392666"/>
            <a:chExt cx="700494" cy="700494"/>
          </a:xfrm>
        </p:grpSpPr>
        <p:sp>
          <p:nvSpPr>
            <p:cNvPr id="16" name="Ovale 8">
              <a:extLst>
                <a:ext uri="{FF2B5EF4-FFF2-40B4-BE49-F238E27FC236}">
                  <a16:creationId xmlns:a16="http://schemas.microsoft.com/office/drawing/2014/main" id="{7358FEE4-5BF9-FE87-752B-21B95B211F7B}"/>
                </a:ext>
              </a:extLst>
            </p:cNvPr>
            <p:cNvSpPr/>
            <p:nvPr/>
          </p:nvSpPr>
          <p:spPr>
            <a:xfrm>
              <a:off x="2641774" y="4392666"/>
              <a:ext cx="700494" cy="70049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8" name="Graphic 17" descr="Warning with solid fill">
              <a:extLst>
                <a:ext uri="{FF2B5EF4-FFF2-40B4-BE49-F238E27FC236}">
                  <a16:creationId xmlns:a16="http://schemas.microsoft.com/office/drawing/2014/main" id="{5AB35AEA-72E8-CC3E-4A65-8DB2C4676D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63421" y="4514313"/>
              <a:ext cx="457200" cy="457200"/>
            </a:xfrm>
            <a:prstGeom prst="rect">
              <a:avLst/>
            </a:prstGeom>
          </p:spPr>
        </p:pic>
      </p:grp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10C89453-5065-DB8F-BDE4-CA8E8AFF085E}"/>
              </a:ext>
            </a:extLst>
          </p:cNvPr>
          <p:cNvCxnSpPr>
            <a:cxnSpLocks/>
            <a:stCxn id="13" idx="2"/>
            <a:endCxn id="24" idx="2"/>
          </p:cNvCxnSpPr>
          <p:nvPr/>
        </p:nvCxnSpPr>
        <p:spPr>
          <a:xfrm rot="5400000">
            <a:off x="5549758" y="4209003"/>
            <a:ext cx="443388" cy="649097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6E2151F-0884-7390-F78A-6B31BA94B5A1}"/>
              </a:ext>
            </a:extLst>
          </p:cNvPr>
          <p:cNvSpPr txBox="1"/>
          <p:nvPr/>
        </p:nvSpPr>
        <p:spPr>
          <a:xfrm>
            <a:off x="2886625" y="5141739"/>
            <a:ext cx="2104230" cy="3988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80000"/>
              </a:lnSpc>
              <a:spcBef>
                <a:spcPts val="300"/>
              </a:spcBef>
            </a:pPr>
            <a:r>
              <a:rPr lang="en-US" sz="1600" b="1" dirty="0">
                <a:solidFill>
                  <a:schemeClr val="accent6"/>
                </a:solidFill>
              </a:rPr>
              <a:t>Vulnerable health:</a:t>
            </a:r>
            <a:br>
              <a:rPr lang="en-US" sz="1600" b="1" dirty="0">
                <a:solidFill>
                  <a:schemeClr val="accent6"/>
                </a:solidFill>
              </a:rPr>
            </a:br>
            <a:r>
              <a:rPr lang="en-US" sz="1600" dirty="0">
                <a:solidFill>
                  <a:schemeClr val="accent6"/>
                </a:solidFill>
              </a:rPr>
              <a:t>higher risk of infections</a:t>
            </a:r>
          </a:p>
        </p:txBody>
      </p:sp>
      <p:grpSp>
        <p:nvGrpSpPr>
          <p:cNvPr id="23" name="Gruppo 4">
            <a:extLst>
              <a:ext uri="{FF2B5EF4-FFF2-40B4-BE49-F238E27FC236}">
                <a16:creationId xmlns:a16="http://schemas.microsoft.com/office/drawing/2014/main" id="{AAB4E8E3-2328-7A64-5557-7FED988ADAAF}"/>
              </a:ext>
            </a:extLst>
          </p:cNvPr>
          <p:cNvGrpSpPr/>
          <p:nvPr/>
        </p:nvGrpSpPr>
        <p:grpSpPr>
          <a:xfrm rot="5400000" flipV="1">
            <a:off x="5293588" y="4755245"/>
            <a:ext cx="306630" cy="306630"/>
            <a:chOff x="3859409" y="2073678"/>
            <a:chExt cx="390751" cy="390751"/>
          </a:xfrm>
        </p:grpSpPr>
        <p:sp>
          <p:nvSpPr>
            <p:cNvPr id="24" name="Ovale 37">
              <a:extLst>
                <a:ext uri="{FF2B5EF4-FFF2-40B4-BE49-F238E27FC236}">
                  <a16:creationId xmlns:a16="http://schemas.microsoft.com/office/drawing/2014/main" id="{802607EC-1267-E22D-9EC6-3274D84D8982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470A0B78-56FE-B50E-D1E5-1F1C998EFCCF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8" name="Ovale 8">
            <a:extLst>
              <a:ext uri="{FF2B5EF4-FFF2-40B4-BE49-F238E27FC236}">
                <a16:creationId xmlns:a16="http://schemas.microsoft.com/office/drawing/2014/main" id="{CFE4155C-2889-DE17-30C3-13DC13A53C56}"/>
              </a:ext>
            </a:extLst>
          </p:cNvPr>
          <p:cNvSpPr/>
          <p:nvPr/>
        </p:nvSpPr>
        <p:spPr>
          <a:xfrm>
            <a:off x="6415556" y="4990905"/>
            <a:ext cx="700494" cy="70049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0" name="Gruppo 4">
            <a:extLst>
              <a:ext uri="{FF2B5EF4-FFF2-40B4-BE49-F238E27FC236}">
                <a16:creationId xmlns:a16="http://schemas.microsoft.com/office/drawing/2014/main" id="{138D331B-BCA3-3EFE-B830-C3C018C02CCE}"/>
              </a:ext>
            </a:extLst>
          </p:cNvPr>
          <p:cNvGrpSpPr/>
          <p:nvPr/>
        </p:nvGrpSpPr>
        <p:grpSpPr>
          <a:xfrm rot="5400000" flipV="1">
            <a:off x="6612483" y="4755245"/>
            <a:ext cx="306630" cy="306630"/>
            <a:chOff x="3859409" y="2073678"/>
            <a:chExt cx="390751" cy="390751"/>
          </a:xfrm>
        </p:grpSpPr>
        <p:sp>
          <p:nvSpPr>
            <p:cNvPr id="31" name="Ovale 37">
              <a:extLst>
                <a:ext uri="{FF2B5EF4-FFF2-40B4-BE49-F238E27FC236}">
                  <a16:creationId xmlns:a16="http://schemas.microsoft.com/office/drawing/2014/main" id="{1B530606-9ED9-947D-88EE-B1539EE06424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A95825FF-D1B4-AAEF-6C26-B71C11FF1911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D2E7FADC-D418-11F5-B8D1-FA40A192D039}"/>
              </a:ext>
            </a:extLst>
          </p:cNvPr>
          <p:cNvCxnSpPr>
            <a:stCxn id="13" idx="2"/>
            <a:endCxn id="31" idx="2"/>
          </p:cNvCxnSpPr>
          <p:nvPr/>
        </p:nvCxnSpPr>
        <p:spPr>
          <a:xfrm rot="16200000" flipH="1">
            <a:off x="6209205" y="4198652"/>
            <a:ext cx="443388" cy="669798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7" name="Graphic 36" descr="World with solid fill">
            <a:extLst>
              <a:ext uri="{FF2B5EF4-FFF2-40B4-BE49-F238E27FC236}">
                <a16:creationId xmlns:a16="http://schemas.microsoft.com/office/drawing/2014/main" id="{6EF2EC03-8649-1812-5B8D-3C5B9984A3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7085" y="5077030"/>
            <a:ext cx="528244" cy="52824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3D270C9-C73B-C6BF-375E-2D7B4A201DF6}"/>
              </a:ext>
            </a:extLst>
          </p:cNvPr>
          <p:cNvSpPr txBox="1"/>
          <p:nvPr/>
        </p:nvSpPr>
        <p:spPr>
          <a:xfrm>
            <a:off x="7228129" y="5141739"/>
            <a:ext cx="2104230" cy="3988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600" b="1" dirty="0">
                <a:solidFill>
                  <a:schemeClr val="accent6"/>
                </a:solidFill>
              </a:rPr>
              <a:t>Global health</a:t>
            </a:r>
            <a:br>
              <a:rPr lang="en-US" sz="1600" b="1" dirty="0">
                <a:solidFill>
                  <a:schemeClr val="accent6"/>
                </a:solidFill>
              </a:rPr>
            </a:br>
            <a:r>
              <a:rPr lang="en-US" sz="1600" b="1" dirty="0">
                <a:solidFill>
                  <a:schemeClr val="accent6"/>
                </a:solidFill>
              </a:rPr>
              <a:t>pressures</a:t>
            </a:r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4B3E97FC-453F-F4B0-F128-3C7B964E3240}"/>
              </a:ext>
            </a:extLst>
          </p:cNvPr>
          <p:cNvCxnSpPr>
            <a:stCxn id="8" idx="4"/>
            <a:endCxn id="13" idx="0"/>
          </p:cNvCxnSpPr>
          <p:nvPr/>
        </p:nvCxnSpPr>
        <p:spPr>
          <a:xfrm rot="16200000" flipH="1">
            <a:off x="4915282" y="2807897"/>
            <a:ext cx="506198" cy="1855238"/>
          </a:xfrm>
          <a:prstGeom prst="bentConnector3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: Elbow 41">
            <a:extLst>
              <a:ext uri="{FF2B5EF4-FFF2-40B4-BE49-F238E27FC236}">
                <a16:creationId xmlns:a16="http://schemas.microsoft.com/office/drawing/2014/main" id="{8929387B-00D6-B74D-238F-793CA8BF408C}"/>
              </a:ext>
            </a:extLst>
          </p:cNvPr>
          <p:cNvCxnSpPr>
            <a:stCxn id="10" idx="4"/>
            <a:endCxn id="13" idx="0"/>
          </p:cNvCxnSpPr>
          <p:nvPr/>
        </p:nvCxnSpPr>
        <p:spPr>
          <a:xfrm rot="5400000">
            <a:off x="6770521" y="2807896"/>
            <a:ext cx="506198" cy="1855240"/>
          </a:xfrm>
          <a:prstGeom prst="bentConnector3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85178EA0-ED7C-CCBF-9B22-7437014D82EF}"/>
              </a:ext>
            </a:extLst>
          </p:cNvPr>
          <p:cNvCxnSpPr>
            <a:stCxn id="11" idx="4"/>
            <a:endCxn id="13" idx="0"/>
          </p:cNvCxnSpPr>
          <p:nvPr/>
        </p:nvCxnSpPr>
        <p:spPr>
          <a:xfrm rot="5400000">
            <a:off x="7698141" y="1880277"/>
            <a:ext cx="506198" cy="3710479"/>
          </a:xfrm>
          <a:prstGeom prst="bentConnector3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11FD5234-F8C2-035F-F6F6-F8557B51C4FD}"/>
              </a:ext>
            </a:extLst>
          </p:cNvPr>
          <p:cNvCxnSpPr>
            <a:stCxn id="9" idx="4"/>
            <a:endCxn id="13" idx="0"/>
          </p:cNvCxnSpPr>
          <p:nvPr/>
        </p:nvCxnSpPr>
        <p:spPr>
          <a:xfrm flipH="1">
            <a:off x="6096000" y="3482417"/>
            <a:ext cx="1" cy="5061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D3E39E09-BDEE-FF1E-2436-7A68A7CF3D5C}"/>
              </a:ext>
            </a:extLst>
          </p:cNvPr>
          <p:cNvCxnSpPr>
            <a:stCxn id="7" idx="4"/>
            <a:endCxn id="13" idx="0"/>
          </p:cNvCxnSpPr>
          <p:nvPr/>
        </p:nvCxnSpPr>
        <p:spPr>
          <a:xfrm rot="16200000" flipH="1">
            <a:off x="3987662" y="1880277"/>
            <a:ext cx="506198" cy="3710477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e 30">
            <a:extLst>
              <a:ext uri="{FF2B5EF4-FFF2-40B4-BE49-F238E27FC236}">
                <a16:creationId xmlns:a16="http://schemas.microsoft.com/office/drawing/2014/main" id="{CF910D50-A56E-2F57-BE2C-ECEDEA56A132}"/>
              </a:ext>
            </a:extLst>
          </p:cNvPr>
          <p:cNvSpPr/>
          <p:nvPr/>
        </p:nvSpPr>
        <p:spPr>
          <a:xfrm>
            <a:off x="3405572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bg1">
                  <a:lumMod val="65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bg1">
                <a:lumMod val="95000"/>
              </a:schemeClr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Lack of</a:t>
            </a:r>
            <a:b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environmental</a:t>
            </a:r>
            <a:b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exposure</a:t>
            </a:r>
          </a:p>
          <a:p>
            <a:pPr algn="ctr">
              <a:lnSpc>
                <a:spcPct val="80000"/>
              </a:lnSpc>
            </a:pPr>
            <a: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(farm effect)</a:t>
            </a:r>
            <a:r>
              <a:rPr lang="en-US" sz="1200" kern="0" baseline="300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2</a:t>
            </a:r>
            <a:endParaRPr lang="en-GB" sz="1200" kern="0" baseline="30000" dirty="0">
              <a:solidFill>
                <a:schemeClr val="bg1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9" name="Ovale 30">
            <a:extLst>
              <a:ext uri="{FF2B5EF4-FFF2-40B4-BE49-F238E27FC236}">
                <a16:creationId xmlns:a16="http://schemas.microsoft.com/office/drawing/2014/main" id="{9A3E5F32-9DB5-9212-CD4F-6784F2C5EF48}"/>
              </a:ext>
            </a:extLst>
          </p:cNvPr>
          <p:cNvSpPr/>
          <p:nvPr/>
        </p:nvSpPr>
        <p:spPr>
          <a:xfrm>
            <a:off x="5260811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bg1">
                  <a:lumMod val="65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bg1">
                <a:lumMod val="95000"/>
              </a:schemeClr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Unhealthy</a:t>
            </a:r>
            <a:b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lifestyle</a:t>
            </a:r>
            <a:r>
              <a:rPr lang="en-US" sz="1600" kern="0" baseline="300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3-7</a:t>
            </a: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(e.g. poor diet,</a:t>
            </a:r>
            <a:b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excessive alcohol use,</a:t>
            </a:r>
            <a:b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smoking)</a:t>
            </a:r>
          </a:p>
        </p:txBody>
      </p:sp>
      <p:sp>
        <p:nvSpPr>
          <p:cNvPr id="10" name="Ovale 30">
            <a:extLst>
              <a:ext uri="{FF2B5EF4-FFF2-40B4-BE49-F238E27FC236}">
                <a16:creationId xmlns:a16="http://schemas.microsoft.com/office/drawing/2014/main" id="{446F200A-53A0-7542-81D2-A520D1B291AD}"/>
              </a:ext>
            </a:extLst>
          </p:cNvPr>
          <p:cNvSpPr/>
          <p:nvPr/>
        </p:nvSpPr>
        <p:spPr>
          <a:xfrm>
            <a:off x="7116050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bg1">
                  <a:lumMod val="65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bg1">
                <a:lumMod val="95000"/>
              </a:schemeClr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Aging of</a:t>
            </a:r>
            <a:b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population</a:t>
            </a:r>
            <a:r>
              <a:rPr lang="en-US" sz="1600" kern="0" baseline="300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8</a:t>
            </a:r>
          </a:p>
        </p:txBody>
      </p:sp>
      <p:sp>
        <p:nvSpPr>
          <p:cNvPr id="11" name="Ovale 30">
            <a:extLst>
              <a:ext uri="{FF2B5EF4-FFF2-40B4-BE49-F238E27FC236}">
                <a16:creationId xmlns:a16="http://schemas.microsoft.com/office/drawing/2014/main" id="{D57A3A4A-CCE9-FE8A-2135-E64306981338}"/>
              </a:ext>
            </a:extLst>
          </p:cNvPr>
          <p:cNvSpPr/>
          <p:nvPr/>
        </p:nvSpPr>
        <p:spPr>
          <a:xfrm>
            <a:off x="8971289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bg1">
                  <a:lumMod val="65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bg1">
                <a:lumMod val="95000"/>
              </a:schemeClr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Medical</a:t>
            </a:r>
            <a:b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treatment</a:t>
            </a:r>
          </a:p>
          <a:p>
            <a:pPr algn="ctr">
              <a:lnSpc>
                <a:spcPct val="80000"/>
              </a:lnSpc>
            </a:pPr>
            <a: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(e.g. antibiotics and</a:t>
            </a:r>
            <a:b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200" kern="0" dirty="0" err="1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immunosupressors</a:t>
            </a:r>
            <a: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)</a:t>
            </a:r>
            <a:r>
              <a:rPr lang="en-US" sz="1200" kern="0" baseline="300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540558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97DC6FA-A1C9-AE14-7497-0BB891D31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Potential effects of immunity debt in people adopting NPIs during the COVID-19 pandemic</a:t>
            </a:r>
            <a:r>
              <a:rPr lang="en-GB" baseline="30000" dirty="0"/>
              <a:t>1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D56BB2C-2BE9-10A2-086E-4FF0B07DA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The COVID-19 pandemic has resulted in an immunity </a:t>
            </a:r>
            <a:br>
              <a:rPr lang="en-GB" dirty="0"/>
            </a:br>
            <a:r>
              <a:rPr lang="en-GB" dirty="0"/>
              <a:t>debt due to non-pharmaceutical interventions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484FA4-6819-698F-307A-323A2498DF8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Visual adapted from Cohen R, et al. 2022.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GB" dirty="0"/>
              <a:t>NPI, non-pharmaceutical intervention.</a:t>
            </a:r>
          </a:p>
          <a:p>
            <a:r>
              <a:rPr lang="en-GB" dirty="0"/>
              <a:t>1. Cohen R, et al. J </a:t>
            </a:r>
            <a:r>
              <a:rPr lang="en-GB" dirty="0" err="1"/>
              <a:t>Pediatr</a:t>
            </a:r>
            <a:r>
              <a:rPr lang="en-GB" dirty="0"/>
              <a:t>. 2022;242:260-261.e3.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436363C-FF75-E578-1062-2811F5E2C63D}"/>
              </a:ext>
            </a:extLst>
          </p:cNvPr>
          <p:cNvCxnSpPr>
            <a:cxnSpLocks/>
            <a:stCxn id="36" idx="0"/>
            <a:endCxn id="8" idx="2"/>
          </p:cNvCxnSpPr>
          <p:nvPr/>
        </p:nvCxnSpPr>
        <p:spPr>
          <a:xfrm flipV="1">
            <a:off x="6045840" y="2637580"/>
            <a:ext cx="0" cy="557219"/>
          </a:xfrm>
          <a:prstGeom prst="line">
            <a:avLst/>
          </a:prstGeom>
          <a:ln w="63500">
            <a:solidFill>
              <a:schemeClr val="accent2">
                <a:lumMod val="60000"/>
                <a:lumOff val="40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57D0CA3-1411-BCD1-788C-1290310363A7}"/>
              </a:ext>
            </a:extLst>
          </p:cNvPr>
          <p:cNvCxnSpPr>
            <a:cxnSpLocks/>
            <a:stCxn id="32" idx="0"/>
            <a:endCxn id="36" idx="2"/>
          </p:cNvCxnSpPr>
          <p:nvPr/>
        </p:nvCxnSpPr>
        <p:spPr>
          <a:xfrm flipV="1">
            <a:off x="6045840" y="3697719"/>
            <a:ext cx="0" cy="354202"/>
          </a:xfrm>
          <a:prstGeom prst="line">
            <a:avLst/>
          </a:prstGeom>
          <a:ln w="63500">
            <a:solidFill>
              <a:schemeClr val="accent2">
                <a:lumMod val="60000"/>
                <a:lumOff val="40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35987BAA-6F5E-B25D-1BB1-EA52441BE313}"/>
              </a:ext>
            </a:extLst>
          </p:cNvPr>
          <p:cNvCxnSpPr>
            <a:cxnSpLocks/>
            <a:stCxn id="8" idx="3"/>
            <a:endCxn id="37" idx="0"/>
          </p:cNvCxnSpPr>
          <p:nvPr/>
        </p:nvCxnSpPr>
        <p:spPr>
          <a:xfrm>
            <a:off x="7490460" y="2386120"/>
            <a:ext cx="2143130" cy="1557229"/>
          </a:xfrm>
          <a:prstGeom prst="bentConnector2">
            <a:avLst/>
          </a:prstGeom>
          <a:ln w="28575">
            <a:solidFill>
              <a:schemeClr val="bg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or: Elbow 5">
            <a:extLst>
              <a:ext uri="{FF2B5EF4-FFF2-40B4-BE49-F238E27FC236}">
                <a16:creationId xmlns:a16="http://schemas.microsoft.com/office/drawing/2014/main" id="{EB10662A-868A-E6FB-B822-4D411DBB85D5}"/>
              </a:ext>
            </a:extLst>
          </p:cNvPr>
          <p:cNvCxnSpPr>
            <a:cxnSpLocks/>
            <a:stCxn id="8" idx="1"/>
            <a:endCxn id="10" idx="0"/>
          </p:cNvCxnSpPr>
          <p:nvPr/>
        </p:nvCxnSpPr>
        <p:spPr>
          <a:xfrm rot="10800000" flipV="1">
            <a:off x="2458090" y="2386120"/>
            <a:ext cx="2143130" cy="410266"/>
          </a:xfrm>
          <a:prstGeom prst="bentConnector2">
            <a:avLst/>
          </a:prstGeom>
          <a:ln w="63500">
            <a:solidFill>
              <a:schemeClr val="accent2">
                <a:lumMod val="60000"/>
                <a:lumOff val="4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58">
            <a:extLst>
              <a:ext uri="{FF2B5EF4-FFF2-40B4-BE49-F238E27FC236}">
                <a16:creationId xmlns:a16="http://schemas.microsoft.com/office/drawing/2014/main" id="{225C5FC4-149C-EB36-4E38-9C917260715A}"/>
              </a:ext>
            </a:extLst>
          </p:cNvPr>
          <p:cNvSpPr txBox="1"/>
          <p:nvPr/>
        </p:nvSpPr>
        <p:spPr>
          <a:xfrm>
            <a:off x="4233555" y="1375006"/>
            <a:ext cx="3624570" cy="39816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fr-CH"/>
              <a:t>COVID-19 </a:t>
            </a:r>
            <a:r>
              <a:rPr lang="fr-CH" err="1"/>
              <a:t>pandemic</a:t>
            </a:r>
            <a:endParaRPr lang="fr-CH"/>
          </a:p>
        </p:txBody>
      </p:sp>
      <p:sp>
        <p:nvSpPr>
          <p:cNvPr id="8" name="Rounded Rectangle 40">
            <a:extLst>
              <a:ext uri="{FF2B5EF4-FFF2-40B4-BE49-F238E27FC236}">
                <a16:creationId xmlns:a16="http://schemas.microsoft.com/office/drawing/2014/main" id="{05E8E3BD-EEF7-B0A9-090A-D1CBDC792B9B}"/>
              </a:ext>
            </a:extLst>
          </p:cNvPr>
          <p:cNvSpPr/>
          <p:nvPr/>
        </p:nvSpPr>
        <p:spPr>
          <a:xfrm>
            <a:off x="4601220" y="2134660"/>
            <a:ext cx="2889240" cy="50292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  <a:effectLst>
            <a:innerShdw blurRad="224601">
              <a:schemeClr val="accent2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GB" sz="1500">
                <a:solidFill>
                  <a:schemeClr val="accent6"/>
                </a:solidFill>
              </a:rPr>
              <a:t>Non-pharmaceutical</a:t>
            </a:r>
            <a:br>
              <a:rPr lang="en-GB" sz="1500">
                <a:solidFill>
                  <a:schemeClr val="accent6"/>
                </a:solidFill>
              </a:rPr>
            </a:br>
            <a:r>
              <a:rPr lang="en-GB" sz="1500">
                <a:solidFill>
                  <a:schemeClr val="accent6"/>
                </a:solidFill>
              </a:rPr>
              <a:t>interventions</a:t>
            </a:r>
          </a:p>
        </p:txBody>
      </p:sp>
      <p:sp>
        <p:nvSpPr>
          <p:cNvPr id="10" name="Rounded Rectangle 40">
            <a:extLst>
              <a:ext uri="{FF2B5EF4-FFF2-40B4-BE49-F238E27FC236}">
                <a16:creationId xmlns:a16="http://schemas.microsoft.com/office/drawing/2014/main" id="{8DC7D268-552E-EFCD-97C0-53A568F27ED5}"/>
              </a:ext>
            </a:extLst>
          </p:cNvPr>
          <p:cNvSpPr/>
          <p:nvPr/>
        </p:nvSpPr>
        <p:spPr>
          <a:xfrm>
            <a:off x="1013470" y="2796386"/>
            <a:ext cx="2889240" cy="50292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  <a:effectLst>
            <a:innerShdw blurRad="224601">
              <a:schemeClr val="accent2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lnSpc>
                <a:spcPct val="80000"/>
              </a:lnSpc>
            </a:pPr>
            <a:r>
              <a:rPr lang="en-GB" sz="1500">
                <a:solidFill>
                  <a:schemeClr val="accent6"/>
                </a:solidFill>
              </a:rPr>
              <a:t>Decrease of SARS-CoV-2 circulation and control of pandemic</a:t>
            </a:r>
          </a:p>
        </p:txBody>
      </p:sp>
      <p:sp>
        <p:nvSpPr>
          <p:cNvPr id="13" name="Rounded Rectangle 40">
            <a:extLst>
              <a:ext uri="{FF2B5EF4-FFF2-40B4-BE49-F238E27FC236}">
                <a16:creationId xmlns:a16="http://schemas.microsoft.com/office/drawing/2014/main" id="{83F993C1-F5DF-3B77-64EC-BCD35065AF28}"/>
              </a:ext>
            </a:extLst>
          </p:cNvPr>
          <p:cNvSpPr/>
          <p:nvPr/>
        </p:nvSpPr>
        <p:spPr>
          <a:xfrm>
            <a:off x="1013470" y="3943349"/>
            <a:ext cx="2889240" cy="50292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  <a:effectLst>
            <a:innerShdw blurRad="224601">
              <a:schemeClr val="accent2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GB" sz="1500">
                <a:solidFill>
                  <a:schemeClr val="accent6"/>
                </a:solidFill>
              </a:rPr>
              <a:t>Decrease of viral</a:t>
            </a:r>
            <a:br>
              <a:rPr lang="en-GB" sz="1500">
                <a:solidFill>
                  <a:schemeClr val="accent6"/>
                </a:solidFill>
              </a:rPr>
            </a:br>
            <a:r>
              <a:rPr lang="en-GB" sz="1500">
                <a:solidFill>
                  <a:schemeClr val="accent6"/>
                </a:solidFill>
              </a:rPr>
              <a:t>and bacterial disease</a:t>
            </a:r>
          </a:p>
        </p:txBody>
      </p:sp>
      <p:sp>
        <p:nvSpPr>
          <p:cNvPr id="15" name="Rounded Rectangle 40">
            <a:extLst>
              <a:ext uri="{FF2B5EF4-FFF2-40B4-BE49-F238E27FC236}">
                <a16:creationId xmlns:a16="http://schemas.microsoft.com/office/drawing/2014/main" id="{9B4A6EF0-D196-A638-007D-A560CA0BFC18}"/>
              </a:ext>
            </a:extLst>
          </p:cNvPr>
          <p:cNvSpPr/>
          <p:nvPr/>
        </p:nvSpPr>
        <p:spPr>
          <a:xfrm>
            <a:off x="1916293" y="5189195"/>
            <a:ext cx="8259094" cy="50292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  <a:effectLst>
            <a:innerShdw blurRad="224601">
              <a:schemeClr val="accent2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GB" sz="1500" dirty="0">
                <a:solidFill>
                  <a:schemeClr val="accent6"/>
                </a:solidFill>
              </a:rPr>
              <a:t>Rebound risk of allergy and community acquired infections</a:t>
            </a:r>
          </a:p>
          <a:p>
            <a:pPr algn="ctr">
              <a:lnSpc>
                <a:spcPct val="80000"/>
              </a:lnSpc>
            </a:pPr>
            <a:r>
              <a:rPr lang="en-GB" sz="1500" dirty="0">
                <a:solidFill>
                  <a:schemeClr val="accent6"/>
                </a:solidFill>
              </a:rPr>
              <a:t>Increase in susceptibility to infections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CA15FAD-ED9E-B26E-CE36-9F08622209C3}"/>
              </a:ext>
            </a:extLst>
          </p:cNvPr>
          <p:cNvCxnSpPr>
            <a:cxnSpLocks/>
            <a:stCxn id="8" idx="0"/>
            <a:endCxn id="7" idx="2"/>
          </p:cNvCxnSpPr>
          <p:nvPr/>
        </p:nvCxnSpPr>
        <p:spPr>
          <a:xfrm flipV="1">
            <a:off x="6045840" y="1773172"/>
            <a:ext cx="0" cy="361488"/>
          </a:xfrm>
          <a:prstGeom prst="line">
            <a:avLst/>
          </a:prstGeom>
          <a:ln w="635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Elbow 16">
            <a:extLst>
              <a:ext uri="{FF2B5EF4-FFF2-40B4-BE49-F238E27FC236}">
                <a16:creationId xmlns:a16="http://schemas.microsoft.com/office/drawing/2014/main" id="{6815C054-E4A3-45AF-F4C5-60F5B15E049A}"/>
              </a:ext>
            </a:extLst>
          </p:cNvPr>
          <p:cNvCxnSpPr>
            <a:cxnSpLocks/>
            <a:stCxn id="36" idx="1"/>
            <a:endCxn id="13" idx="0"/>
          </p:cNvCxnSpPr>
          <p:nvPr/>
        </p:nvCxnSpPr>
        <p:spPr>
          <a:xfrm rot="10800000" flipV="1">
            <a:off x="2458090" y="3446259"/>
            <a:ext cx="2143130" cy="497090"/>
          </a:xfrm>
          <a:prstGeom prst="bentConnector2">
            <a:avLst/>
          </a:prstGeom>
          <a:ln w="63500">
            <a:solidFill>
              <a:schemeClr val="accent2">
                <a:lumMod val="60000"/>
                <a:lumOff val="40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5B5E432D-52EF-A696-C743-A30585D1E5CA}"/>
              </a:ext>
            </a:extLst>
          </p:cNvPr>
          <p:cNvSpPr txBox="1">
            <a:spLocks/>
          </p:cNvSpPr>
          <p:nvPr/>
        </p:nvSpPr>
        <p:spPr>
          <a:xfrm>
            <a:off x="9713225" y="2387411"/>
            <a:ext cx="1675298" cy="132790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200"/>
              </a:spcBef>
            </a:pPr>
            <a:r>
              <a:rPr lang="en-GB" sz="1300" dirty="0"/>
              <a:t>Lockdown</a:t>
            </a:r>
          </a:p>
          <a:p>
            <a:pPr lvl="1">
              <a:spcBef>
                <a:spcPts val="200"/>
              </a:spcBef>
            </a:pPr>
            <a:r>
              <a:rPr lang="en-GB" sz="1300" dirty="0"/>
              <a:t>Curfew</a:t>
            </a:r>
          </a:p>
          <a:p>
            <a:pPr lvl="1">
              <a:spcBef>
                <a:spcPts val="200"/>
              </a:spcBef>
            </a:pPr>
            <a:r>
              <a:rPr lang="en-GB" sz="1300" dirty="0"/>
              <a:t>School closure</a:t>
            </a:r>
          </a:p>
          <a:p>
            <a:pPr lvl="1">
              <a:spcBef>
                <a:spcPts val="200"/>
              </a:spcBef>
            </a:pPr>
            <a:r>
              <a:rPr lang="en-GB" sz="1300" dirty="0"/>
              <a:t>Decrease of contact</a:t>
            </a:r>
          </a:p>
          <a:p>
            <a:pPr lvl="1">
              <a:spcBef>
                <a:spcPts val="200"/>
              </a:spcBef>
            </a:pPr>
            <a:r>
              <a:rPr lang="en-GB" sz="1300" dirty="0"/>
              <a:t>Social distance</a:t>
            </a:r>
          </a:p>
          <a:p>
            <a:pPr lvl="1">
              <a:spcBef>
                <a:spcPts val="200"/>
              </a:spcBef>
            </a:pPr>
            <a:r>
              <a:rPr lang="en-GB" sz="1300" dirty="0"/>
              <a:t>Facial masks</a:t>
            </a:r>
          </a:p>
          <a:p>
            <a:pPr lvl="1">
              <a:spcBef>
                <a:spcPts val="200"/>
              </a:spcBef>
            </a:pPr>
            <a:r>
              <a:rPr lang="en-GB" sz="1300" dirty="0"/>
              <a:t>Hands hygiene</a:t>
            </a:r>
            <a:endParaRPr lang="en-US" sz="13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8B10172-879E-2565-84DC-451FAFD4E0DC}"/>
              </a:ext>
            </a:extLst>
          </p:cNvPr>
          <p:cNvCxnSpPr>
            <a:cxnSpLocks/>
            <a:stCxn id="37" idx="1"/>
            <a:endCxn id="32" idx="3"/>
          </p:cNvCxnSpPr>
          <p:nvPr/>
        </p:nvCxnSpPr>
        <p:spPr>
          <a:xfrm flipH="1">
            <a:off x="7228840" y="4194809"/>
            <a:ext cx="960130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73310E6-A9A3-EBDC-211C-E508356FC9C7}"/>
              </a:ext>
            </a:extLst>
          </p:cNvPr>
          <p:cNvCxnSpPr>
            <a:cxnSpLocks/>
          </p:cNvCxnSpPr>
          <p:nvPr/>
        </p:nvCxnSpPr>
        <p:spPr>
          <a:xfrm flipV="1">
            <a:off x="6045840" y="4134497"/>
            <a:ext cx="0" cy="952058"/>
          </a:xfrm>
          <a:prstGeom prst="line">
            <a:avLst/>
          </a:prstGeom>
          <a:ln w="63500">
            <a:solidFill>
              <a:schemeClr val="accent2">
                <a:lumMod val="60000"/>
                <a:lumOff val="40000"/>
              </a:schemeClr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ZoneTexte 58">
            <a:extLst>
              <a:ext uri="{FF2B5EF4-FFF2-40B4-BE49-F238E27FC236}">
                <a16:creationId xmlns:a16="http://schemas.microsoft.com/office/drawing/2014/main" id="{B6BC8BF5-55AC-2D5E-BB0B-B04DF681DDBF}"/>
              </a:ext>
            </a:extLst>
          </p:cNvPr>
          <p:cNvSpPr txBox="1"/>
          <p:nvPr/>
        </p:nvSpPr>
        <p:spPr>
          <a:xfrm>
            <a:off x="4862840" y="4051921"/>
            <a:ext cx="2366000" cy="285776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fr-CH" sz="1800" b="0"/>
              <a:t>IMMUNITY DEBT</a:t>
            </a:r>
          </a:p>
        </p:txBody>
      </p:sp>
      <p:grpSp>
        <p:nvGrpSpPr>
          <p:cNvPr id="33" name="Gruppo 4">
            <a:extLst>
              <a:ext uri="{FF2B5EF4-FFF2-40B4-BE49-F238E27FC236}">
                <a16:creationId xmlns:a16="http://schemas.microsoft.com/office/drawing/2014/main" id="{3B84D5A0-10C8-CEC4-4D9F-E4E2BB5CF5CC}"/>
              </a:ext>
            </a:extLst>
          </p:cNvPr>
          <p:cNvGrpSpPr/>
          <p:nvPr/>
        </p:nvGrpSpPr>
        <p:grpSpPr>
          <a:xfrm rot="5400000" flipV="1">
            <a:off x="5894430" y="1849948"/>
            <a:ext cx="306630" cy="306630"/>
            <a:chOff x="3859409" y="2073678"/>
            <a:chExt cx="390751" cy="390751"/>
          </a:xfrm>
        </p:grpSpPr>
        <p:sp>
          <p:nvSpPr>
            <p:cNvPr id="34" name="Ovale 37">
              <a:extLst>
                <a:ext uri="{FF2B5EF4-FFF2-40B4-BE49-F238E27FC236}">
                  <a16:creationId xmlns:a16="http://schemas.microsoft.com/office/drawing/2014/main" id="{EBE5F530-0316-8FAC-8B06-A07BFCF36731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9F057563-EFC4-8E07-E77B-FFA7AD199F95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6" name="Rounded Rectangle 40">
            <a:extLst>
              <a:ext uri="{FF2B5EF4-FFF2-40B4-BE49-F238E27FC236}">
                <a16:creationId xmlns:a16="http://schemas.microsoft.com/office/drawing/2014/main" id="{26C6E096-3698-A37D-8DE8-2BBB58F50B66}"/>
              </a:ext>
            </a:extLst>
          </p:cNvPr>
          <p:cNvSpPr/>
          <p:nvPr/>
        </p:nvSpPr>
        <p:spPr>
          <a:xfrm>
            <a:off x="4601220" y="3194799"/>
            <a:ext cx="2889240" cy="50292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  <a:effectLst>
            <a:innerShdw blurRad="224601">
              <a:schemeClr val="accent2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GB" sz="1500">
                <a:solidFill>
                  <a:schemeClr val="accent6"/>
                </a:solidFill>
              </a:rPr>
              <a:t>Decrease of other viral and bacterial pathogens circulation</a:t>
            </a:r>
          </a:p>
        </p:txBody>
      </p:sp>
      <p:sp>
        <p:nvSpPr>
          <p:cNvPr id="37" name="Rounded Rectangle 40">
            <a:extLst>
              <a:ext uri="{FF2B5EF4-FFF2-40B4-BE49-F238E27FC236}">
                <a16:creationId xmlns:a16="http://schemas.microsoft.com/office/drawing/2014/main" id="{18CDFFB0-6456-7757-3187-25C2ABEE76B5}"/>
              </a:ext>
            </a:extLst>
          </p:cNvPr>
          <p:cNvSpPr/>
          <p:nvPr/>
        </p:nvSpPr>
        <p:spPr>
          <a:xfrm>
            <a:off x="8188970" y="3943349"/>
            <a:ext cx="2889240" cy="502920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2"/>
            </a:solidFill>
          </a:ln>
          <a:effectLst>
            <a:innerShdw blurRad="224601">
              <a:schemeClr val="accent2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GB" sz="1500">
                <a:solidFill>
                  <a:schemeClr val="accent6"/>
                </a:solidFill>
              </a:rPr>
              <a:t>Decrease of regular vaccination</a:t>
            </a:r>
            <a:br>
              <a:rPr lang="en-GB" sz="1500">
                <a:solidFill>
                  <a:schemeClr val="accent6"/>
                </a:solidFill>
              </a:rPr>
            </a:br>
            <a:r>
              <a:rPr lang="en-GB" sz="1500">
                <a:solidFill>
                  <a:schemeClr val="accent6"/>
                </a:solidFill>
              </a:rPr>
              <a:t>coverage and program delay</a:t>
            </a:r>
          </a:p>
        </p:txBody>
      </p:sp>
    </p:spTree>
    <p:extLst>
      <p:ext uri="{BB962C8B-B14F-4D97-AF65-F5344CB8AC3E}">
        <p14:creationId xmlns:p14="http://schemas.microsoft.com/office/powerpoint/2010/main" val="2400642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1BF55-26F5-F072-48A7-68E797A2D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GR1">
            <a:extLst>
              <a:ext uri="{FF2B5EF4-FFF2-40B4-BE49-F238E27FC236}">
                <a16:creationId xmlns:a16="http://schemas.microsoft.com/office/drawing/2014/main" id="{9B89D58B-4945-C884-5166-7268402BDE98}"/>
              </a:ext>
            </a:extLst>
          </p:cNvPr>
          <p:cNvGraphicFramePr/>
          <p:nvPr/>
        </p:nvGraphicFramePr>
        <p:xfrm>
          <a:off x="371475" y="2012607"/>
          <a:ext cx="5364164" cy="4493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65" name="GR1 Linee">
            <a:extLst>
              <a:ext uri="{FF2B5EF4-FFF2-40B4-BE49-F238E27FC236}">
                <a16:creationId xmlns:a16="http://schemas.microsoft.com/office/drawing/2014/main" id="{18DAA015-2ECA-EDF7-6BF7-F9FC7C6B773B}"/>
              </a:ext>
            </a:extLst>
          </p:cNvPr>
          <p:cNvGrpSpPr/>
          <p:nvPr/>
        </p:nvGrpSpPr>
        <p:grpSpPr>
          <a:xfrm>
            <a:off x="1412722" y="2797175"/>
            <a:ext cx="3964333" cy="2298389"/>
            <a:chOff x="1412722" y="2797175"/>
            <a:chExt cx="3964333" cy="2298389"/>
          </a:xfrm>
        </p:grpSpPr>
        <p:sp>
          <p:nvSpPr>
            <p:cNvPr id="57" name="L8">
              <a:extLst>
                <a:ext uri="{FF2B5EF4-FFF2-40B4-BE49-F238E27FC236}">
                  <a16:creationId xmlns:a16="http://schemas.microsoft.com/office/drawing/2014/main" id="{DEFB0E2F-5807-3483-8093-B68209490B92}"/>
                </a:ext>
              </a:extLst>
            </p:cNvPr>
            <p:cNvSpPr/>
            <p:nvPr/>
          </p:nvSpPr>
          <p:spPr>
            <a:xfrm>
              <a:off x="1412875" y="2797175"/>
              <a:ext cx="3962400" cy="2257425"/>
            </a:xfrm>
            <a:custGeom>
              <a:avLst/>
              <a:gdLst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5250 w 3962400"/>
                <a:gd name="connsiteY3" fmla="*/ 1038225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2400" h="2257425">
                  <a:moveTo>
                    <a:pt x="0" y="2257425"/>
                  </a:moveTo>
                  <a:lnTo>
                    <a:pt x="0" y="1676400"/>
                  </a:lnTo>
                  <a:lnTo>
                    <a:pt x="1336675" y="1536700"/>
                  </a:lnTo>
                  <a:lnTo>
                    <a:pt x="2635250" y="1038225"/>
                  </a:lnTo>
                  <a:lnTo>
                    <a:pt x="3962400" y="0"/>
                  </a:lnTo>
                  <a:lnTo>
                    <a:pt x="3962400" y="2251075"/>
                  </a:lnTo>
                  <a:lnTo>
                    <a:pt x="0" y="2257425"/>
                  </a:lnTo>
                  <a:close/>
                </a:path>
              </a:pathLst>
            </a:custGeom>
            <a:solidFill>
              <a:schemeClr val="accent4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8" name="L7">
              <a:extLst>
                <a:ext uri="{FF2B5EF4-FFF2-40B4-BE49-F238E27FC236}">
                  <a16:creationId xmlns:a16="http://schemas.microsoft.com/office/drawing/2014/main" id="{0B03E66F-A75F-C40F-FA28-8AC7826DCFA9}"/>
                </a:ext>
              </a:extLst>
            </p:cNvPr>
            <p:cNvSpPr/>
            <p:nvPr/>
          </p:nvSpPr>
          <p:spPr>
            <a:xfrm>
              <a:off x="1412875" y="2892425"/>
              <a:ext cx="3962400" cy="2162175"/>
            </a:xfrm>
            <a:custGeom>
              <a:avLst/>
              <a:gdLst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5250 w 3962400"/>
                <a:gd name="connsiteY3" fmla="*/ 1038225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2075 w 3962400"/>
                <a:gd name="connsiteY3" fmla="*/ 1073150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65200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2400" h="2149475">
                  <a:moveTo>
                    <a:pt x="0" y="2149475"/>
                  </a:moveTo>
                  <a:lnTo>
                    <a:pt x="0" y="1568450"/>
                  </a:lnTo>
                  <a:lnTo>
                    <a:pt x="1336675" y="1428750"/>
                  </a:lnTo>
                  <a:lnTo>
                    <a:pt x="2632075" y="965200"/>
                  </a:lnTo>
                  <a:lnTo>
                    <a:pt x="3959225" y="0"/>
                  </a:lnTo>
                  <a:cubicBezTo>
                    <a:pt x="3960283" y="714375"/>
                    <a:pt x="3961342" y="1428750"/>
                    <a:pt x="3962400" y="2143125"/>
                  </a:cubicBezTo>
                  <a:lnTo>
                    <a:pt x="0" y="2149475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9" name="L6">
              <a:extLst>
                <a:ext uri="{FF2B5EF4-FFF2-40B4-BE49-F238E27FC236}">
                  <a16:creationId xmlns:a16="http://schemas.microsoft.com/office/drawing/2014/main" id="{58B2F07B-9DD0-4B0F-F380-5CDD45A0D1AC}"/>
                </a:ext>
              </a:extLst>
            </p:cNvPr>
            <p:cNvSpPr/>
            <p:nvPr/>
          </p:nvSpPr>
          <p:spPr>
            <a:xfrm>
              <a:off x="1412875" y="3086100"/>
              <a:ext cx="3964180" cy="1968500"/>
            </a:xfrm>
            <a:custGeom>
              <a:avLst/>
              <a:gdLst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5250 w 3962400"/>
                <a:gd name="connsiteY3" fmla="*/ 1038225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2075 w 3962400"/>
                <a:gd name="connsiteY3" fmla="*/ 1073150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65200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98473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36675 w 3965715"/>
                <a:gd name="connsiteY2" fmla="*/ 1342239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55725 w 3965715"/>
                <a:gd name="connsiteY2" fmla="*/ 1501952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33500 w 3965715"/>
                <a:gd name="connsiteY2" fmla="*/ 1315620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4180"/>
                <a:gd name="connsiteY0" fmla="*/ 2062964 h 2062964"/>
                <a:gd name="connsiteX1" fmla="*/ 0 w 3964180"/>
                <a:gd name="connsiteY1" fmla="*/ 1481939 h 2062964"/>
                <a:gd name="connsiteX2" fmla="*/ 1333500 w 3964180"/>
                <a:gd name="connsiteY2" fmla="*/ 1315620 h 2062964"/>
                <a:gd name="connsiteX3" fmla="*/ 2632075 w 3964180"/>
                <a:gd name="connsiteY3" fmla="*/ 911962 h 2062964"/>
                <a:gd name="connsiteX4" fmla="*/ 3963988 w 3964180"/>
                <a:gd name="connsiteY4" fmla="*/ 0 h 2062964"/>
                <a:gd name="connsiteX5" fmla="*/ 3962400 w 3964180"/>
                <a:gd name="connsiteY5" fmla="*/ 2056614 h 2062964"/>
                <a:gd name="connsiteX6" fmla="*/ 0 w 3964180"/>
                <a:gd name="connsiteY6" fmla="*/ 2062964 h 2062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4180" h="2062964">
                  <a:moveTo>
                    <a:pt x="0" y="2062964"/>
                  </a:moveTo>
                  <a:lnTo>
                    <a:pt x="0" y="1481939"/>
                  </a:lnTo>
                  <a:lnTo>
                    <a:pt x="1333500" y="1315620"/>
                  </a:lnTo>
                  <a:lnTo>
                    <a:pt x="2632075" y="911962"/>
                  </a:lnTo>
                  <a:lnTo>
                    <a:pt x="3963988" y="0"/>
                  </a:lnTo>
                  <a:cubicBezTo>
                    <a:pt x="3965046" y="714375"/>
                    <a:pt x="3961342" y="1342239"/>
                    <a:pt x="3962400" y="2056614"/>
                  </a:cubicBezTo>
                  <a:lnTo>
                    <a:pt x="0" y="206296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0" name="L5">
              <a:extLst>
                <a:ext uri="{FF2B5EF4-FFF2-40B4-BE49-F238E27FC236}">
                  <a16:creationId xmlns:a16="http://schemas.microsoft.com/office/drawing/2014/main" id="{053BB18D-66B7-0841-0162-A118DDD42BCC}"/>
                </a:ext>
              </a:extLst>
            </p:cNvPr>
            <p:cNvSpPr/>
            <p:nvPr/>
          </p:nvSpPr>
          <p:spPr>
            <a:xfrm>
              <a:off x="1412829" y="3605212"/>
              <a:ext cx="3962445" cy="1449388"/>
            </a:xfrm>
            <a:custGeom>
              <a:avLst/>
              <a:gdLst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5250 w 3962400"/>
                <a:gd name="connsiteY3" fmla="*/ 1038225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2075 w 3962400"/>
                <a:gd name="connsiteY3" fmla="*/ 1073150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65200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98473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36675 w 3965715"/>
                <a:gd name="connsiteY2" fmla="*/ 1342239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55725 w 3965715"/>
                <a:gd name="connsiteY2" fmla="*/ 1501952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33500 w 3965715"/>
                <a:gd name="connsiteY2" fmla="*/ 1315620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1588 w 3967303"/>
                <a:gd name="connsiteY0" fmla="*/ 2062964 h 2062964"/>
                <a:gd name="connsiteX1" fmla="*/ 0 w 3967303"/>
                <a:gd name="connsiteY1" fmla="*/ 1530185 h 2062964"/>
                <a:gd name="connsiteX2" fmla="*/ 1335088 w 3967303"/>
                <a:gd name="connsiteY2" fmla="*/ 1315620 h 2062964"/>
                <a:gd name="connsiteX3" fmla="*/ 2633663 w 3967303"/>
                <a:gd name="connsiteY3" fmla="*/ 911962 h 2062964"/>
                <a:gd name="connsiteX4" fmla="*/ 3967163 w 3967303"/>
                <a:gd name="connsiteY4" fmla="*/ 0 h 2062964"/>
                <a:gd name="connsiteX5" fmla="*/ 3963988 w 3967303"/>
                <a:gd name="connsiteY5" fmla="*/ 2056614 h 2062964"/>
                <a:gd name="connsiteX6" fmla="*/ 1588 w 3967303"/>
                <a:gd name="connsiteY6" fmla="*/ 2062964 h 2062964"/>
                <a:gd name="connsiteX0" fmla="*/ 12 w 3965727"/>
                <a:gd name="connsiteY0" fmla="*/ 2062964 h 2062964"/>
                <a:gd name="connsiteX1" fmla="*/ 17474 w 3965727"/>
                <a:gd name="connsiteY1" fmla="*/ 1605051 h 2062964"/>
                <a:gd name="connsiteX2" fmla="*/ 1333512 w 3965727"/>
                <a:gd name="connsiteY2" fmla="*/ 1315620 h 2062964"/>
                <a:gd name="connsiteX3" fmla="*/ 2632087 w 3965727"/>
                <a:gd name="connsiteY3" fmla="*/ 911962 h 2062964"/>
                <a:gd name="connsiteX4" fmla="*/ 3965587 w 3965727"/>
                <a:gd name="connsiteY4" fmla="*/ 0 h 2062964"/>
                <a:gd name="connsiteX5" fmla="*/ 3962412 w 3965727"/>
                <a:gd name="connsiteY5" fmla="*/ 2056614 h 2062964"/>
                <a:gd name="connsiteX6" fmla="*/ 12 w 3965727"/>
                <a:gd name="connsiteY6" fmla="*/ 2062964 h 2062964"/>
                <a:gd name="connsiteX0" fmla="*/ 45 w 3965760"/>
                <a:gd name="connsiteY0" fmla="*/ 2062964 h 2062964"/>
                <a:gd name="connsiteX1" fmla="*/ 3219 w 3965760"/>
                <a:gd name="connsiteY1" fmla="*/ 1513548 h 2062964"/>
                <a:gd name="connsiteX2" fmla="*/ 1333545 w 3965760"/>
                <a:gd name="connsiteY2" fmla="*/ 1315620 h 2062964"/>
                <a:gd name="connsiteX3" fmla="*/ 2632120 w 3965760"/>
                <a:gd name="connsiteY3" fmla="*/ 911962 h 2062964"/>
                <a:gd name="connsiteX4" fmla="*/ 3965620 w 3965760"/>
                <a:gd name="connsiteY4" fmla="*/ 0 h 2062964"/>
                <a:gd name="connsiteX5" fmla="*/ 3962445 w 3965760"/>
                <a:gd name="connsiteY5" fmla="*/ 2056614 h 2062964"/>
                <a:gd name="connsiteX6" fmla="*/ 45 w 3965760"/>
                <a:gd name="connsiteY6" fmla="*/ 2062964 h 2062964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3545 w 3962445"/>
                <a:gd name="connsiteY2" fmla="*/ 771597 h 1518941"/>
                <a:gd name="connsiteX3" fmla="*/ 2632120 w 3962445"/>
                <a:gd name="connsiteY3" fmla="*/ 367939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3545 w 3962445"/>
                <a:gd name="connsiteY2" fmla="*/ 771597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22433 w 3962445"/>
                <a:gd name="connsiteY2" fmla="*/ 881400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16516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2445" h="1518941">
                  <a:moveTo>
                    <a:pt x="45" y="1518941"/>
                  </a:moveTo>
                  <a:cubicBezTo>
                    <a:pt x="-484" y="1341348"/>
                    <a:pt x="3748" y="1147118"/>
                    <a:pt x="3219" y="969525"/>
                  </a:cubicBezTo>
                  <a:lnTo>
                    <a:pt x="1331958" y="816516"/>
                  </a:lnTo>
                  <a:lnTo>
                    <a:pt x="2628945" y="456114"/>
                  </a:lnTo>
                  <a:lnTo>
                    <a:pt x="3960857" y="0"/>
                  </a:lnTo>
                  <a:cubicBezTo>
                    <a:pt x="3961915" y="714375"/>
                    <a:pt x="3961387" y="798216"/>
                    <a:pt x="3962445" y="1512591"/>
                  </a:cubicBezTo>
                  <a:lnTo>
                    <a:pt x="45" y="15189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1" name="L4">
              <a:extLst>
                <a:ext uri="{FF2B5EF4-FFF2-40B4-BE49-F238E27FC236}">
                  <a16:creationId xmlns:a16="http://schemas.microsoft.com/office/drawing/2014/main" id="{242A9BF7-DA46-42F1-604C-1AAAE4BBCDEC}"/>
                </a:ext>
              </a:extLst>
            </p:cNvPr>
            <p:cNvSpPr/>
            <p:nvPr/>
          </p:nvSpPr>
          <p:spPr>
            <a:xfrm>
              <a:off x="1412829" y="3687762"/>
              <a:ext cx="3962445" cy="1366838"/>
            </a:xfrm>
            <a:custGeom>
              <a:avLst/>
              <a:gdLst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5250 w 3962400"/>
                <a:gd name="connsiteY3" fmla="*/ 1038225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2075 w 3962400"/>
                <a:gd name="connsiteY3" fmla="*/ 1073150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65200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98473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36675 w 3965715"/>
                <a:gd name="connsiteY2" fmla="*/ 1342239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55725 w 3965715"/>
                <a:gd name="connsiteY2" fmla="*/ 1501952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33500 w 3965715"/>
                <a:gd name="connsiteY2" fmla="*/ 1315620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1588 w 3967303"/>
                <a:gd name="connsiteY0" fmla="*/ 2062964 h 2062964"/>
                <a:gd name="connsiteX1" fmla="*/ 0 w 3967303"/>
                <a:gd name="connsiteY1" fmla="*/ 1530185 h 2062964"/>
                <a:gd name="connsiteX2" fmla="*/ 1335088 w 3967303"/>
                <a:gd name="connsiteY2" fmla="*/ 1315620 h 2062964"/>
                <a:gd name="connsiteX3" fmla="*/ 2633663 w 3967303"/>
                <a:gd name="connsiteY3" fmla="*/ 911962 h 2062964"/>
                <a:gd name="connsiteX4" fmla="*/ 3967163 w 3967303"/>
                <a:gd name="connsiteY4" fmla="*/ 0 h 2062964"/>
                <a:gd name="connsiteX5" fmla="*/ 3963988 w 3967303"/>
                <a:gd name="connsiteY5" fmla="*/ 2056614 h 2062964"/>
                <a:gd name="connsiteX6" fmla="*/ 1588 w 3967303"/>
                <a:gd name="connsiteY6" fmla="*/ 2062964 h 2062964"/>
                <a:gd name="connsiteX0" fmla="*/ 12 w 3965727"/>
                <a:gd name="connsiteY0" fmla="*/ 2062964 h 2062964"/>
                <a:gd name="connsiteX1" fmla="*/ 17474 w 3965727"/>
                <a:gd name="connsiteY1" fmla="*/ 1605051 h 2062964"/>
                <a:gd name="connsiteX2" fmla="*/ 1333512 w 3965727"/>
                <a:gd name="connsiteY2" fmla="*/ 1315620 h 2062964"/>
                <a:gd name="connsiteX3" fmla="*/ 2632087 w 3965727"/>
                <a:gd name="connsiteY3" fmla="*/ 911962 h 2062964"/>
                <a:gd name="connsiteX4" fmla="*/ 3965587 w 3965727"/>
                <a:gd name="connsiteY4" fmla="*/ 0 h 2062964"/>
                <a:gd name="connsiteX5" fmla="*/ 3962412 w 3965727"/>
                <a:gd name="connsiteY5" fmla="*/ 2056614 h 2062964"/>
                <a:gd name="connsiteX6" fmla="*/ 12 w 3965727"/>
                <a:gd name="connsiteY6" fmla="*/ 2062964 h 2062964"/>
                <a:gd name="connsiteX0" fmla="*/ 45 w 3965760"/>
                <a:gd name="connsiteY0" fmla="*/ 2062964 h 2062964"/>
                <a:gd name="connsiteX1" fmla="*/ 3219 w 3965760"/>
                <a:gd name="connsiteY1" fmla="*/ 1513548 h 2062964"/>
                <a:gd name="connsiteX2" fmla="*/ 1333545 w 3965760"/>
                <a:gd name="connsiteY2" fmla="*/ 1315620 h 2062964"/>
                <a:gd name="connsiteX3" fmla="*/ 2632120 w 3965760"/>
                <a:gd name="connsiteY3" fmla="*/ 911962 h 2062964"/>
                <a:gd name="connsiteX4" fmla="*/ 3965620 w 3965760"/>
                <a:gd name="connsiteY4" fmla="*/ 0 h 2062964"/>
                <a:gd name="connsiteX5" fmla="*/ 3962445 w 3965760"/>
                <a:gd name="connsiteY5" fmla="*/ 2056614 h 2062964"/>
                <a:gd name="connsiteX6" fmla="*/ 45 w 3965760"/>
                <a:gd name="connsiteY6" fmla="*/ 2062964 h 2062964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3545 w 3962445"/>
                <a:gd name="connsiteY2" fmla="*/ 771597 h 1518941"/>
                <a:gd name="connsiteX3" fmla="*/ 2632120 w 3962445"/>
                <a:gd name="connsiteY3" fmla="*/ 367939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3545 w 3962445"/>
                <a:gd name="connsiteY2" fmla="*/ 771597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22433 w 3962445"/>
                <a:gd name="connsiteY2" fmla="*/ 881400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16516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24835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24835 h 1518941"/>
                <a:gd name="connsiteX3" fmla="*/ 2628945 w 3962445"/>
                <a:gd name="connsiteY3" fmla="*/ 597527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432430 h 1432430"/>
                <a:gd name="connsiteX1" fmla="*/ 3219 w 3962445"/>
                <a:gd name="connsiteY1" fmla="*/ 883014 h 1432430"/>
                <a:gd name="connsiteX2" fmla="*/ 1331958 w 3962445"/>
                <a:gd name="connsiteY2" fmla="*/ 738324 h 1432430"/>
                <a:gd name="connsiteX3" fmla="*/ 2628945 w 3962445"/>
                <a:gd name="connsiteY3" fmla="*/ 511016 h 1432430"/>
                <a:gd name="connsiteX4" fmla="*/ 3959269 w 3962445"/>
                <a:gd name="connsiteY4" fmla="*/ 0 h 1432430"/>
                <a:gd name="connsiteX5" fmla="*/ 3962445 w 3962445"/>
                <a:gd name="connsiteY5" fmla="*/ 1426080 h 1432430"/>
                <a:gd name="connsiteX6" fmla="*/ 45 w 3962445"/>
                <a:gd name="connsiteY6" fmla="*/ 1432430 h 1432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2445" h="1432430">
                  <a:moveTo>
                    <a:pt x="45" y="1432430"/>
                  </a:moveTo>
                  <a:cubicBezTo>
                    <a:pt x="-484" y="1254837"/>
                    <a:pt x="3748" y="1060607"/>
                    <a:pt x="3219" y="883014"/>
                  </a:cubicBezTo>
                  <a:lnTo>
                    <a:pt x="1331958" y="738324"/>
                  </a:lnTo>
                  <a:lnTo>
                    <a:pt x="2628945" y="511016"/>
                  </a:lnTo>
                  <a:lnTo>
                    <a:pt x="3959269" y="0"/>
                  </a:lnTo>
                  <a:cubicBezTo>
                    <a:pt x="3960327" y="714375"/>
                    <a:pt x="3961387" y="711705"/>
                    <a:pt x="3962445" y="1426080"/>
                  </a:cubicBezTo>
                  <a:lnTo>
                    <a:pt x="45" y="1432430"/>
                  </a:lnTo>
                  <a:close/>
                </a:path>
              </a:pathLst>
            </a:custGeom>
            <a:solidFill>
              <a:schemeClr val="accent4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2" name="L3">
              <a:extLst>
                <a:ext uri="{FF2B5EF4-FFF2-40B4-BE49-F238E27FC236}">
                  <a16:creationId xmlns:a16="http://schemas.microsoft.com/office/drawing/2014/main" id="{E6E031AA-5EE3-F645-75DD-4EF13644F4BD}"/>
                </a:ext>
              </a:extLst>
            </p:cNvPr>
            <p:cNvSpPr/>
            <p:nvPr/>
          </p:nvSpPr>
          <p:spPr>
            <a:xfrm>
              <a:off x="1412829" y="4532313"/>
              <a:ext cx="3962445" cy="522287"/>
            </a:xfrm>
            <a:custGeom>
              <a:avLst/>
              <a:gdLst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5250 w 3962400"/>
                <a:gd name="connsiteY3" fmla="*/ 1038225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2075 w 3962400"/>
                <a:gd name="connsiteY3" fmla="*/ 1073150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65200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98473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36675 w 3965715"/>
                <a:gd name="connsiteY2" fmla="*/ 1342239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55725 w 3965715"/>
                <a:gd name="connsiteY2" fmla="*/ 1501952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33500 w 3965715"/>
                <a:gd name="connsiteY2" fmla="*/ 1315620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1588 w 3967303"/>
                <a:gd name="connsiteY0" fmla="*/ 2062964 h 2062964"/>
                <a:gd name="connsiteX1" fmla="*/ 0 w 3967303"/>
                <a:gd name="connsiteY1" fmla="*/ 1530185 h 2062964"/>
                <a:gd name="connsiteX2" fmla="*/ 1335088 w 3967303"/>
                <a:gd name="connsiteY2" fmla="*/ 1315620 h 2062964"/>
                <a:gd name="connsiteX3" fmla="*/ 2633663 w 3967303"/>
                <a:gd name="connsiteY3" fmla="*/ 911962 h 2062964"/>
                <a:gd name="connsiteX4" fmla="*/ 3967163 w 3967303"/>
                <a:gd name="connsiteY4" fmla="*/ 0 h 2062964"/>
                <a:gd name="connsiteX5" fmla="*/ 3963988 w 3967303"/>
                <a:gd name="connsiteY5" fmla="*/ 2056614 h 2062964"/>
                <a:gd name="connsiteX6" fmla="*/ 1588 w 3967303"/>
                <a:gd name="connsiteY6" fmla="*/ 2062964 h 2062964"/>
                <a:gd name="connsiteX0" fmla="*/ 12 w 3965727"/>
                <a:gd name="connsiteY0" fmla="*/ 2062964 h 2062964"/>
                <a:gd name="connsiteX1" fmla="*/ 17474 w 3965727"/>
                <a:gd name="connsiteY1" fmla="*/ 1605051 h 2062964"/>
                <a:gd name="connsiteX2" fmla="*/ 1333512 w 3965727"/>
                <a:gd name="connsiteY2" fmla="*/ 1315620 h 2062964"/>
                <a:gd name="connsiteX3" fmla="*/ 2632087 w 3965727"/>
                <a:gd name="connsiteY3" fmla="*/ 911962 h 2062964"/>
                <a:gd name="connsiteX4" fmla="*/ 3965587 w 3965727"/>
                <a:gd name="connsiteY4" fmla="*/ 0 h 2062964"/>
                <a:gd name="connsiteX5" fmla="*/ 3962412 w 3965727"/>
                <a:gd name="connsiteY5" fmla="*/ 2056614 h 2062964"/>
                <a:gd name="connsiteX6" fmla="*/ 12 w 3965727"/>
                <a:gd name="connsiteY6" fmla="*/ 2062964 h 2062964"/>
                <a:gd name="connsiteX0" fmla="*/ 45 w 3965760"/>
                <a:gd name="connsiteY0" fmla="*/ 2062964 h 2062964"/>
                <a:gd name="connsiteX1" fmla="*/ 3219 w 3965760"/>
                <a:gd name="connsiteY1" fmla="*/ 1513548 h 2062964"/>
                <a:gd name="connsiteX2" fmla="*/ 1333545 w 3965760"/>
                <a:gd name="connsiteY2" fmla="*/ 1315620 h 2062964"/>
                <a:gd name="connsiteX3" fmla="*/ 2632120 w 3965760"/>
                <a:gd name="connsiteY3" fmla="*/ 911962 h 2062964"/>
                <a:gd name="connsiteX4" fmla="*/ 3965620 w 3965760"/>
                <a:gd name="connsiteY4" fmla="*/ 0 h 2062964"/>
                <a:gd name="connsiteX5" fmla="*/ 3962445 w 3965760"/>
                <a:gd name="connsiteY5" fmla="*/ 2056614 h 2062964"/>
                <a:gd name="connsiteX6" fmla="*/ 45 w 3965760"/>
                <a:gd name="connsiteY6" fmla="*/ 2062964 h 2062964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3545 w 3962445"/>
                <a:gd name="connsiteY2" fmla="*/ 771597 h 1518941"/>
                <a:gd name="connsiteX3" fmla="*/ 2632120 w 3962445"/>
                <a:gd name="connsiteY3" fmla="*/ 367939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3545 w 3962445"/>
                <a:gd name="connsiteY2" fmla="*/ 771597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22433 w 3962445"/>
                <a:gd name="connsiteY2" fmla="*/ 881400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16516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24835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24835 h 1518941"/>
                <a:gd name="connsiteX3" fmla="*/ 2628945 w 3962445"/>
                <a:gd name="connsiteY3" fmla="*/ 597527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432430 h 1432430"/>
                <a:gd name="connsiteX1" fmla="*/ 3219 w 3962445"/>
                <a:gd name="connsiteY1" fmla="*/ 883014 h 1432430"/>
                <a:gd name="connsiteX2" fmla="*/ 1331958 w 3962445"/>
                <a:gd name="connsiteY2" fmla="*/ 738324 h 1432430"/>
                <a:gd name="connsiteX3" fmla="*/ 2628945 w 3962445"/>
                <a:gd name="connsiteY3" fmla="*/ 511016 h 1432430"/>
                <a:gd name="connsiteX4" fmla="*/ 3959269 w 3962445"/>
                <a:gd name="connsiteY4" fmla="*/ 0 h 1432430"/>
                <a:gd name="connsiteX5" fmla="*/ 3962445 w 3962445"/>
                <a:gd name="connsiteY5" fmla="*/ 1426080 h 1432430"/>
                <a:gd name="connsiteX6" fmla="*/ 45 w 3962445"/>
                <a:gd name="connsiteY6" fmla="*/ 1432430 h 1432430"/>
                <a:gd name="connsiteX0" fmla="*/ 45 w 3962445"/>
                <a:gd name="connsiteY0" fmla="*/ 1432430 h 1432430"/>
                <a:gd name="connsiteX1" fmla="*/ 3219 w 3962445"/>
                <a:gd name="connsiteY1" fmla="*/ 883014 h 1432430"/>
                <a:gd name="connsiteX2" fmla="*/ 1330371 w 3962445"/>
                <a:gd name="connsiteY2" fmla="*/ 937549 h 1432430"/>
                <a:gd name="connsiteX3" fmla="*/ 2628945 w 3962445"/>
                <a:gd name="connsiteY3" fmla="*/ 511016 h 1432430"/>
                <a:gd name="connsiteX4" fmla="*/ 3959269 w 3962445"/>
                <a:gd name="connsiteY4" fmla="*/ 0 h 1432430"/>
                <a:gd name="connsiteX5" fmla="*/ 3962445 w 3962445"/>
                <a:gd name="connsiteY5" fmla="*/ 1426080 h 1432430"/>
                <a:gd name="connsiteX6" fmla="*/ 45 w 3962445"/>
                <a:gd name="connsiteY6" fmla="*/ 1432430 h 1432430"/>
                <a:gd name="connsiteX0" fmla="*/ 45 w 3962445"/>
                <a:gd name="connsiteY0" fmla="*/ 1432430 h 1432430"/>
                <a:gd name="connsiteX1" fmla="*/ 3219 w 3962445"/>
                <a:gd name="connsiteY1" fmla="*/ 883014 h 1432430"/>
                <a:gd name="connsiteX2" fmla="*/ 1330371 w 3962445"/>
                <a:gd name="connsiteY2" fmla="*/ 937549 h 1432430"/>
                <a:gd name="connsiteX3" fmla="*/ 2641645 w 3962445"/>
                <a:gd name="connsiteY3" fmla="*/ 933374 h 1432430"/>
                <a:gd name="connsiteX4" fmla="*/ 3959269 w 3962445"/>
                <a:gd name="connsiteY4" fmla="*/ 0 h 1432430"/>
                <a:gd name="connsiteX5" fmla="*/ 3962445 w 3962445"/>
                <a:gd name="connsiteY5" fmla="*/ 1426080 h 1432430"/>
                <a:gd name="connsiteX6" fmla="*/ 45 w 3962445"/>
                <a:gd name="connsiteY6" fmla="*/ 1432430 h 1432430"/>
                <a:gd name="connsiteX0" fmla="*/ 45 w 3962445"/>
                <a:gd name="connsiteY0" fmla="*/ 655451 h 655451"/>
                <a:gd name="connsiteX1" fmla="*/ 3219 w 3962445"/>
                <a:gd name="connsiteY1" fmla="*/ 106035 h 655451"/>
                <a:gd name="connsiteX2" fmla="*/ 1330371 w 3962445"/>
                <a:gd name="connsiteY2" fmla="*/ 160570 h 655451"/>
                <a:gd name="connsiteX3" fmla="*/ 2641645 w 3962445"/>
                <a:gd name="connsiteY3" fmla="*/ 156395 h 655451"/>
                <a:gd name="connsiteX4" fmla="*/ 3960857 w 3962445"/>
                <a:gd name="connsiteY4" fmla="*/ 0 h 655451"/>
                <a:gd name="connsiteX5" fmla="*/ 3962445 w 3962445"/>
                <a:gd name="connsiteY5" fmla="*/ 649101 h 655451"/>
                <a:gd name="connsiteX6" fmla="*/ 45 w 3962445"/>
                <a:gd name="connsiteY6" fmla="*/ 655451 h 655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2445" h="655451">
                  <a:moveTo>
                    <a:pt x="45" y="655451"/>
                  </a:moveTo>
                  <a:cubicBezTo>
                    <a:pt x="-484" y="477858"/>
                    <a:pt x="3748" y="283628"/>
                    <a:pt x="3219" y="106035"/>
                  </a:cubicBezTo>
                  <a:lnTo>
                    <a:pt x="1330371" y="160570"/>
                  </a:lnTo>
                  <a:lnTo>
                    <a:pt x="2641645" y="156395"/>
                  </a:lnTo>
                  <a:lnTo>
                    <a:pt x="3960857" y="0"/>
                  </a:lnTo>
                  <a:cubicBezTo>
                    <a:pt x="3961915" y="714375"/>
                    <a:pt x="3961387" y="-65274"/>
                    <a:pt x="3962445" y="649101"/>
                  </a:cubicBezTo>
                  <a:lnTo>
                    <a:pt x="45" y="65545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3" name="L2">
              <a:extLst>
                <a:ext uri="{FF2B5EF4-FFF2-40B4-BE49-F238E27FC236}">
                  <a16:creationId xmlns:a16="http://schemas.microsoft.com/office/drawing/2014/main" id="{58CA94F2-3D86-10CF-1E29-267B86DEAFE8}"/>
                </a:ext>
              </a:extLst>
            </p:cNvPr>
            <p:cNvSpPr/>
            <p:nvPr/>
          </p:nvSpPr>
          <p:spPr>
            <a:xfrm>
              <a:off x="1412722" y="4659313"/>
              <a:ext cx="3962857" cy="395287"/>
            </a:xfrm>
            <a:custGeom>
              <a:avLst/>
              <a:gdLst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5250 w 3962400"/>
                <a:gd name="connsiteY3" fmla="*/ 1038225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2075 w 3962400"/>
                <a:gd name="connsiteY3" fmla="*/ 1073150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65200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98473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36675 w 3965715"/>
                <a:gd name="connsiteY2" fmla="*/ 1342239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55725 w 3965715"/>
                <a:gd name="connsiteY2" fmla="*/ 1501952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33500 w 3965715"/>
                <a:gd name="connsiteY2" fmla="*/ 1315620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1588 w 3967303"/>
                <a:gd name="connsiteY0" fmla="*/ 2062964 h 2062964"/>
                <a:gd name="connsiteX1" fmla="*/ 0 w 3967303"/>
                <a:gd name="connsiteY1" fmla="*/ 1530185 h 2062964"/>
                <a:gd name="connsiteX2" fmla="*/ 1335088 w 3967303"/>
                <a:gd name="connsiteY2" fmla="*/ 1315620 h 2062964"/>
                <a:gd name="connsiteX3" fmla="*/ 2633663 w 3967303"/>
                <a:gd name="connsiteY3" fmla="*/ 911962 h 2062964"/>
                <a:gd name="connsiteX4" fmla="*/ 3967163 w 3967303"/>
                <a:gd name="connsiteY4" fmla="*/ 0 h 2062964"/>
                <a:gd name="connsiteX5" fmla="*/ 3963988 w 3967303"/>
                <a:gd name="connsiteY5" fmla="*/ 2056614 h 2062964"/>
                <a:gd name="connsiteX6" fmla="*/ 1588 w 3967303"/>
                <a:gd name="connsiteY6" fmla="*/ 2062964 h 2062964"/>
                <a:gd name="connsiteX0" fmla="*/ 12 w 3965727"/>
                <a:gd name="connsiteY0" fmla="*/ 2062964 h 2062964"/>
                <a:gd name="connsiteX1" fmla="*/ 17474 w 3965727"/>
                <a:gd name="connsiteY1" fmla="*/ 1605051 h 2062964"/>
                <a:gd name="connsiteX2" fmla="*/ 1333512 w 3965727"/>
                <a:gd name="connsiteY2" fmla="*/ 1315620 h 2062964"/>
                <a:gd name="connsiteX3" fmla="*/ 2632087 w 3965727"/>
                <a:gd name="connsiteY3" fmla="*/ 911962 h 2062964"/>
                <a:gd name="connsiteX4" fmla="*/ 3965587 w 3965727"/>
                <a:gd name="connsiteY4" fmla="*/ 0 h 2062964"/>
                <a:gd name="connsiteX5" fmla="*/ 3962412 w 3965727"/>
                <a:gd name="connsiteY5" fmla="*/ 2056614 h 2062964"/>
                <a:gd name="connsiteX6" fmla="*/ 12 w 3965727"/>
                <a:gd name="connsiteY6" fmla="*/ 2062964 h 2062964"/>
                <a:gd name="connsiteX0" fmla="*/ 45 w 3965760"/>
                <a:gd name="connsiteY0" fmla="*/ 2062964 h 2062964"/>
                <a:gd name="connsiteX1" fmla="*/ 3219 w 3965760"/>
                <a:gd name="connsiteY1" fmla="*/ 1513548 h 2062964"/>
                <a:gd name="connsiteX2" fmla="*/ 1333545 w 3965760"/>
                <a:gd name="connsiteY2" fmla="*/ 1315620 h 2062964"/>
                <a:gd name="connsiteX3" fmla="*/ 2632120 w 3965760"/>
                <a:gd name="connsiteY3" fmla="*/ 911962 h 2062964"/>
                <a:gd name="connsiteX4" fmla="*/ 3965620 w 3965760"/>
                <a:gd name="connsiteY4" fmla="*/ 0 h 2062964"/>
                <a:gd name="connsiteX5" fmla="*/ 3962445 w 3965760"/>
                <a:gd name="connsiteY5" fmla="*/ 2056614 h 2062964"/>
                <a:gd name="connsiteX6" fmla="*/ 45 w 3965760"/>
                <a:gd name="connsiteY6" fmla="*/ 2062964 h 2062964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3545 w 3962445"/>
                <a:gd name="connsiteY2" fmla="*/ 771597 h 1518941"/>
                <a:gd name="connsiteX3" fmla="*/ 2632120 w 3962445"/>
                <a:gd name="connsiteY3" fmla="*/ 367939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3545 w 3962445"/>
                <a:gd name="connsiteY2" fmla="*/ 771597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22433 w 3962445"/>
                <a:gd name="connsiteY2" fmla="*/ 881400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16516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24835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24835 h 1518941"/>
                <a:gd name="connsiteX3" fmla="*/ 2628945 w 3962445"/>
                <a:gd name="connsiteY3" fmla="*/ 597527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432430 h 1432430"/>
                <a:gd name="connsiteX1" fmla="*/ 3219 w 3962445"/>
                <a:gd name="connsiteY1" fmla="*/ 883014 h 1432430"/>
                <a:gd name="connsiteX2" fmla="*/ 1331958 w 3962445"/>
                <a:gd name="connsiteY2" fmla="*/ 738324 h 1432430"/>
                <a:gd name="connsiteX3" fmla="*/ 2628945 w 3962445"/>
                <a:gd name="connsiteY3" fmla="*/ 511016 h 1432430"/>
                <a:gd name="connsiteX4" fmla="*/ 3959269 w 3962445"/>
                <a:gd name="connsiteY4" fmla="*/ 0 h 1432430"/>
                <a:gd name="connsiteX5" fmla="*/ 3962445 w 3962445"/>
                <a:gd name="connsiteY5" fmla="*/ 1426080 h 1432430"/>
                <a:gd name="connsiteX6" fmla="*/ 45 w 3962445"/>
                <a:gd name="connsiteY6" fmla="*/ 1432430 h 1432430"/>
                <a:gd name="connsiteX0" fmla="*/ 45 w 3962445"/>
                <a:gd name="connsiteY0" fmla="*/ 1432430 h 1432430"/>
                <a:gd name="connsiteX1" fmla="*/ 3219 w 3962445"/>
                <a:gd name="connsiteY1" fmla="*/ 883014 h 1432430"/>
                <a:gd name="connsiteX2" fmla="*/ 1330371 w 3962445"/>
                <a:gd name="connsiteY2" fmla="*/ 937549 h 1432430"/>
                <a:gd name="connsiteX3" fmla="*/ 2628945 w 3962445"/>
                <a:gd name="connsiteY3" fmla="*/ 511016 h 1432430"/>
                <a:gd name="connsiteX4" fmla="*/ 3959269 w 3962445"/>
                <a:gd name="connsiteY4" fmla="*/ 0 h 1432430"/>
                <a:gd name="connsiteX5" fmla="*/ 3962445 w 3962445"/>
                <a:gd name="connsiteY5" fmla="*/ 1426080 h 1432430"/>
                <a:gd name="connsiteX6" fmla="*/ 45 w 3962445"/>
                <a:gd name="connsiteY6" fmla="*/ 1432430 h 1432430"/>
                <a:gd name="connsiteX0" fmla="*/ 45 w 3962445"/>
                <a:gd name="connsiteY0" fmla="*/ 1432430 h 1432430"/>
                <a:gd name="connsiteX1" fmla="*/ 3219 w 3962445"/>
                <a:gd name="connsiteY1" fmla="*/ 883014 h 1432430"/>
                <a:gd name="connsiteX2" fmla="*/ 1330371 w 3962445"/>
                <a:gd name="connsiteY2" fmla="*/ 937549 h 1432430"/>
                <a:gd name="connsiteX3" fmla="*/ 2641645 w 3962445"/>
                <a:gd name="connsiteY3" fmla="*/ 933374 h 1432430"/>
                <a:gd name="connsiteX4" fmla="*/ 3959269 w 3962445"/>
                <a:gd name="connsiteY4" fmla="*/ 0 h 1432430"/>
                <a:gd name="connsiteX5" fmla="*/ 3962445 w 3962445"/>
                <a:gd name="connsiteY5" fmla="*/ 1426080 h 1432430"/>
                <a:gd name="connsiteX6" fmla="*/ 45 w 3962445"/>
                <a:gd name="connsiteY6" fmla="*/ 1432430 h 1432430"/>
                <a:gd name="connsiteX0" fmla="*/ 45 w 3962445"/>
                <a:gd name="connsiteY0" fmla="*/ 655451 h 655451"/>
                <a:gd name="connsiteX1" fmla="*/ 3219 w 3962445"/>
                <a:gd name="connsiteY1" fmla="*/ 106035 h 655451"/>
                <a:gd name="connsiteX2" fmla="*/ 1330371 w 3962445"/>
                <a:gd name="connsiteY2" fmla="*/ 160570 h 655451"/>
                <a:gd name="connsiteX3" fmla="*/ 2641645 w 3962445"/>
                <a:gd name="connsiteY3" fmla="*/ 156395 h 655451"/>
                <a:gd name="connsiteX4" fmla="*/ 3960857 w 3962445"/>
                <a:gd name="connsiteY4" fmla="*/ 0 h 655451"/>
                <a:gd name="connsiteX5" fmla="*/ 3962445 w 3962445"/>
                <a:gd name="connsiteY5" fmla="*/ 649101 h 655451"/>
                <a:gd name="connsiteX6" fmla="*/ 45 w 3962445"/>
                <a:gd name="connsiteY6" fmla="*/ 655451 h 655451"/>
                <a:gd name="connsiteX0" fmla="*/ 152 w 3962552"/>
                <a:gd name="connsiteY0" fmla="*/ 655451 h 655451"/>
                <a:gd name="connsiteX1" fmla="*/ 151 w 3962552"/>
                <a:gd name="connsiteY1" fmla="*/ 386943 h 655451"/>
                <a:gd name="connsiteX2" fmla="*/ 1330478 w 3962552"/>
                <a:gd name="connsiteY2" fmla="*/ 160570 h 655451"/>
                <a:gd name="connsiteX3" fmla="*/ 2641752 w 3962552"/>
                <a:gd name="connsiteY3" fmla="*/ 156395 h 655451"/>
                <a:gd name="connsiteX4" fmla="*/ 3960964 w 3962552"/>
                <a:gd name="connsiteY4" fmla="*/ 0 h 655451"/>
                <a:gd name="connsiteX5" fmla="*/ 3962552 w 3962552"/>
                <a:gd name="connsiteY5" fmla="*/ 649101 h 655451"/>
                <a:gd name="connsiteX6" fmla="*/ 152 w 3962552"/>
                <a:gd name="connsiteY6" fmla="*/ 655451 h 655451"/>
                <a:gd name="connsiteX0" fmla="*/ 152 w 3962552"/>
                <a:gd name="connsiteY0" fmla="*/ 655451 h 655451"/>
                <a:gd name="connsiteX1" fmla="*/ 151 w 3962552"/>
                <a:gd name="connsiteY1" fmla="*/ 386943 h 655451"/>
                <a:gd name="connsiteX2" fmla="*/ 1332065 w 3962552"/>
                <a:gd name="connsiteY2" fmla="*/ 439486 h 655451"/>
                <a:gd name="connsiteX3" fmla="*/ 2641752 w 3962552"/>
                <a:gd name="connsiteY3" fmla="*/ 156395 h 655451"/>
                <a:gd name="connsiteX4" fmla="*/ 3960964 w 3962552"/>
                <a:gd name="connsiteY4" fmla="*/ 0 h 655451"/>
                <a:gd name="connsiteX5" fmla="*/ 3962552 w 3962552"/>
                <a:gd name="connsiteY5" fmla="*/ 649101 h 655451"/>
                <a:gd name="connsiteX6" fmla="*/ 152 w 3962552"/>
                <a:gd name="connsiteY6" fmla="*/ 655451 h 655451"/>
                <a:gd name="connsiteX0" fmla="*/ 152 w 3962552"/>
                <a:gd name="connsiteY0" fmla="*/ 655451 h 655451"/>
                <a:gd name="connsiteX1" fmla="*/ 151 w 3962552"/>
                <a:gd name="connsiteY1" fmla="*/ 386943 h 655451"/>
                <a:gd name="connsiteX2" fmla="*/ 1332065 w 3962552"/>
                <a:gd name="connsiteY2" fmla="*/ 439486 h 655451"/>
                <a:gd name="connsiteX3" fmla="*/ 2638577 w 3962552"/>
                <a:gd name="connsiteY3" fmla="*/ 164364 h 655451"/>
                <a:gd name="connsiteX4" fmla="*/ 3960964 w 3962552"/>
                <a:gd name="connsiteY4" fmla="*/ 0 h 655451"/>
                <a:gd name="connsiteX5" fmla="*/ 3962552 w 3962552"/>
                <a:gd name="connsiteY5" fmla="*/ 649101 h 655451"/>
                <a:gd name="connsiteX6" fmla="*/ 152 w 3962552"/>
                <a:gd name="connsiteY6" fmla="*/ 655451 h 655451"/>
                <a:gd name="connsiteX0" fmla="*/ 152 w 3962857"/>
                <a:gd name="connsiteY0" fmla="*/ 496071 h 496071"/>
                <a:gd name="connsiteX1" fmla="*/ 151 w 3962857"/>
                <a:gd name="connsiteY1" fmla="*/ 227563 h 496071"/>
                <a:gd name="connsiteX2" fmla="*/ 1332065 w 3962857"/>
                <a:gd name="connsiteY2" fmla="*/ 280106 h 496071"/>
                <a:gd name="connsiteX3" fmla="*/ 2638577 w 3962857"/>
                <a:gd name="connsiteY3" fmla="*/ 4984 h 496071"/>
                <a:gd name="connsiteX4" fmla="*/ 3962552 w 3962857"/>
                <a:gd name="connsiteY4" fmla="*/ 0 h 496071"/>
                <a:gd name="connsiteX5" fmla="*/ 3962552 w 3962857"/>
                <a:gd name="connsiteY5" fmla="*/ 489721 h 496071"/>
                <a:gd name="connsiteX6" fmla="*/ 152 w 3962857"/>
                <a:gd name="connsiteY6" fmla="*/ 496071 h 4960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2857" h="496071">
                  <a:moveTo>
                    <a:pt x="152" y="496071"/>
                  </a:moveTo>
                  <a:cubicBezTo>
                    <a:pt x="-377" y="318478"/>
                    <a:pt x="680" y="405156"/>
                    <a:pt x="151" y="227563"/>
                  </a:cubicBezTo>
                  <a:lnTo>
                    <a:pt x="1332065" y="280106"/>
                  </a:lnTo>
                  <a:lnTo>
                    <a:pt x="2638577" y="4984"/>
                  </a:lnTo>
                  <a:lnTo>
                    <a:pt x="3962552" y="0"/>
                  </a:lnTo>
                  <a:cubicBezTo>
                    <a:pt x="3963610" y="714375"/>
                    <a:pt x="3961494" y="-224654"/>
                    <a:pt x="3962552" y="489721"/>
                  </a:cubicBezTo>
                  <a:lnTo>
                    <a:pt x="152" y="4960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64" name="L1">
              <a:extLst>
                <a:ext uri="{FF2B5EF4-FFF2-40B4-BE49-F238E27FC236}">
                  <a16:creationId xmlns:a16="http://schemas.microsoft.com/office/drawing/2014/main" id="{AD968B2F-7D28-6A37-F2AD-AB39B4CCDEDB}"/>
                </a:ext>
              </a:extLst>
            </p:cNvPr>
            <p:cNvSpPr/>
            <p:nvPr/>
          </p:nvSpPr>
          <p:spPr>
            <a:xfrm>
              <a:off x="1412722" y="4771898"/>
              <a:ext cx="3962552" cy="323666"/>
            </a:xfrm>
            <a:custGeom>
              <a:avLst/>
              <a:gdLst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5250 w 3962400"/>
                <a:gd name="connsiteY3" fmla="*/ 1038225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257425 h 2257425"/>
                <a:gd name="connsiteX1" fmla="*/ 0 w 3962400"/>
                <a:gd name="connsiteY1" fmla="*/ 1676400 h 2257425"/>
                <a:gd name="connsiteX2" fmla="*/ 1336675 w 3962400"/>
                <a:gd name="connsiteY2" fmla="*/ 1536700 h 2257425"/>
                <a:gd name="connsiteX3" fmla="*/ 2632075 w 3962400"/>
                <a:gd name="connsiteY3" fmla="*/ 1073150 h 2257425"/>
                <a:gd name="connsiteX4" fmla="*/ 3962400 w 3962400"/>
                <a:gd name="connsiteY4" fmla="*/ 0 h 2257425"/>
                <a:gd name="connsiteX5" fmla="*/ 3962400 w 3962400"/>
                <a:gd name="connsiteY5" fmla="*/ 2251075 h 2257425"/>
                <a:gd name="connsiteX6" fmla="*/ 0 w 3962400"/>
                <a:gd name="connsiteY6" fmla="*/ 2257425 h 225742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65200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  <a:gd name="connsiteX0" fmla="*/ 0 w 3962400"/>
                <a:gd name="connsiteY0" fmla="*/ 2149475 h 2149475"/>
                <a:gd name="connsiteX1" fmla="*/ 0 w 3962400"/>
                <a:gd name="connsiteY1" fmla="*/ 1568450 h 2149475"/>
                <a:gd name="connsiteX2" fmla="*/ 1336675 w 3962400"/>
                <a:gd name="connsiteY2" fmla="*/ 1428750 h 2149475"/>
                <a:gd name="connsiteX3" fmla="*/ 2632075 w 3962400"/>
                <a:gd name="connsiteY3" fmla="*/ 998473 h 2149475"/>
                <a:gd name="connsiteX4" fmla="*/ 3959225 w 3962400"/>
                <a:gd name="connsiteY4" fmla="*/ 0 h 2149475"/>
                <a:gd name="connsiteX5" fmla="*/ 3962400 w 3962400"/>
                <a:gd name="connsiteY5" fmla="*/ 2143125 h 2149475"/>
                <a:gd name="connsiteX6" fmla="*/ 0 w 3962400"/>
                <a:gd name="connsiteY6" fmla="*/ 2149475 h 2149475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36675 w 3965715"/>
                <a:gd name="connsiteY2" fmla="*/ 1342239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55725 w 3965715"/>
                <a:gd name="connsiteY2" fmla="*/ 1501952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0 w 3965715"/>
                <a:gd name="connsiteY0" fmla="*/ 2062964 h 2062964"/>
                <a:gd name="connsiteX1" fmla="*/ 0 w 3965715"/>
                <a:gd name="connsiteY1" fmla="*/ 1481939 h 2062964"/>
                <a:gd name="connsiteX2" fmla="*/ 1333500 w 3965715"/>
                <a:gd name="connsiteY2" fmla="*/ 1315620 h 2062964"/>
                <a:gd name="connsiteX3" fmla="*/ 2632075 w 3965715"/>
                <a:gd name="connsiteY3" fmla="*/ 911962 h 2062964"/>
                <a:gd name="connsiteX4" fmla="*/ 3965575 w 3965715"/>
                <a:gd name="connsiteY4" fmla="*/ 0 h 2062964"/>
                <a:gd name="connsiteX5" fmla="*/ 3962400 w 3965715"/>
                <a:gd name="connsiteY5" fmla="*/ 2056614 h 2062964"/>
                <a:gd name="connsiteX6" fmla="*/ 0 w 3965715"/>
                <a:gd name="connsiteY6" fmla="*/ 2062964 h 2062964"/>
                <a:gd name="connsiteX0" fmla="*/ 1588 w 3967303"/>
                <a:gd name="connsiteY0" fmla="*/ 2062964 h 2062964"/>
                <a:gd name="connsiteX1" fmla="*/ 0 w 3967303"/>
                <a:gd name="connsiteY1" fmla="*/ 1530185 h 2062964"/>
                <a:gd name="connsiteX2" fmla="*/ 1335088 w 3967303"/>
                <a:gd name="connsiteY2" fmla="*/ 1315620 h 2062964"/>
                <a:gd name="connsiteX3" fmla="*/ 2633663 w 3967303"/>
                <a:gd name="connsiteY3" fmla="*/ 911962 h 2062964"/>
                <a:gd name="connsiteX4" fmla="*/ 3967163 w 3967303"/>
                <a:gd name="connsiteY4" fmla="*/ 0 h 2062964"/>
                <a:gd name="connsiteX5" fmla="*/ 3963988 w 3967303"/>
                <a:gd name="connsiteY5" fmla="*/ 2056614 h 2062964"/>
                <a:gd name="connsiteX6" fmla="*/ 1588 w 3967303"/>
                <a:gd name="connsiteY6" fmla="*/ 2062964 h 2062964"/>
                <a:gd name="connsiteX0" fmla="*/ 12 w 3965727"/>
                <a:gd name="connsiteY0" fmla="*/ 2062964 h 2062964"/>
                <a:gd name="connsiteX1" fmla="*/ 17474 w 3965727"/>
                <a:gd name="connsiteY1" fmla="*/ 1605051 h 2062964"/>
                <a:gd name="connsiteX2" fmla="*/ 1333512 w 3965727"/>
                <a:gd name="connsiteY2" fmla="*/ 1315620 h 2062964"/>
                <a:gd name="connsiteX3" fmla="*/ 2632087 w 3965727"/>
                <a:gd name="connsiteY3" fmla="*/ 911962 h 2062964"/>
                <a:gd name="connsiteX4" fmla="*/ 3965587 w 3965727"/>
                <a:gd name="connsiteY4" fmla="*/ 0 h 2062964"/>
                <a:gd name="connsiteX5" fmla="*/ 3962412 w 3965727"/>
                <a:gd name="connsiteY5" fmla="*/ 2056614 h 2062964"/>
                <a:gd name="connsiteX6" fmla="*/ 12 w 3965727"/>
                <a:gd name="connsiteY6" fmla="*/ 2062964 h 2062964"/>
                <a:gd name="connsiteX0" fmla="*/ 45 w 3965760"/>
                <a:gd name="connsiteY0" fmla="*/ 2062964 h 2062964"/>
                <a:gd name="connsiteX1" fmla="*/ 3219 w 3965760"/>
                <a:gd name="connsiteY1" fmla="*/ 1513548 h 2062964"/>
                <a:gd name="connsiteX2" fmla="*/ 1333545 w 3965760"/>
                <a:gd name="connsiteY2" fmla="*/ 1315620 h 2062964"/>
                <a:gd name="connsiteX3" fmla="*/ 2632120 w 3965760"/>
                <a:gd name="connsiteY3" fmla="*/ 911962 h 2062964"/>
                <a:gd name="connsiteX4" fmla="*/ 3965620 w 3965760"/>
                <a:gd name="connsiteY4" fmla="*/ 0 h 2062964"/>
                <a:gd name="connsiteX5" fmla="*/ 3962445 w 3965760"/>
                <a:gd name="connsiteY5" fmla="*/ 2056614 h 2062964"/>
                <a:gd name="connsiteX6" fmla="*/ 45 w 3965760"/>
                <a:gd name="connsiteY6" fmla="*/ 2062964 h 2062964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3545 w 3962445"/>
                <a:gd name="connsiteY2" fmla="*/ 771597 h 1518941"/>
                <a:gd name="connsiteX3" fmla="*/ 2632120 w 3962445"/>
                <a:gd name="connsiteY3" fmla="*/ 367939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3545 w 3962445"/>
                <a:gd name="connsiteY2" fmla="*/ 771597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22433 w 3962445"/>
                <a:gd name="connsiteY2" fmla="*/ 881400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16516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24835 h 1518941"/>
                <a:gd name="connsiteX3" fmla="*/ 2628945 w 3962445"/>
                <a:gd name="connsiteY3" fmla="*/ 456114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518941 h 1518941"/>
                <a:gd name="connsiteX1" fmla="*/ 3219 w 3962445"/>
                <a:gd name="connsiteY1" fmla="*/ 969525 h 1518941"/>
                <a:gd name="connsiteX2" fmla="*/ 1331958 w 3962445"/>
                <a:gd name="connsiteY2" fmla="*/ 824835 h 1518941"/>
                <a:gd name="connsiteX3" fmla="*/ 2628945 w 3962445"/>
                <a:gd name="connsiteY3" fmla="*/ 597527 h 1518941"/>
                <a:gd name="connsiteX4" fmla="*/ 3960857 w 3962445"/>
                <a:gd name="connsiteY4" fmla="*/ 0 h 1518941"/>
                <a:gd name="connsiteX5" fmla="*/ 3962445 w 3962445"/>
                <a:gd name="connsiteY5" fmla="*/ 1512591 h 1518941"/>
                <a:gd name="connsiteX6" fmla="*/ 45 w 3962445"/>
                <a:gd name="connsiteY6" fmla="*/ 1518941 h 1518941"/>
                <a:gd name="connsiteX0" fmla="*/ 45 w 3962445"/>
                <a:gd name="connsiteY0" fmla="*/ 1432430 h 1432430"/>
                <a:gd name="connsiteX1" fmla="*/ 3219 w 3962445"/>
                <a:gd name="connsiteY1" fmla="*/ 883014 h 1432430"/>
                <a:gd name="connsiteX2" fmla="*/ 1331958 w 3962445"/>
                <a:gd name="connsiteY2" fmla="*/ 738324 h 1432430"/>
                <a:gd name="connsiteX3" fmla="*/ 2628945 w 3962445"/>
                <a:gd name="connsiteY3" fmla="*/ 511016 h 1432430"/>
                <a:gd name="connsiteX4" fmla="*/ 3959269 w 3962445"/>
                <a:gd name="connsiteY4" fmla="*/ 0 h 1432430"/>
                <a:gd name="connsiteX5" fmla="*/ 3962445 w 3962445"/>
                <a:gd name="connsiteY5" fmla="*/ 1426080 h 1432430"/>
                <a:gd name="connsiteX6" fmla="*/ 45 w 3962445"/>
                <a:gd name="connsiteY6" fmla="*/ 1432430 h 1432430"/>
                <a:gd name="connsiteX0" fmla="*/ 45 w 3962445"/>
                <a:gd name="connsiteY0" fmla="*/ 1432430 h 1432430"/>
                <a:gd name="connsiteX1" fmla="*/ 3219 w 3962445"/>
                <a:gd name="connsiteY1" fmla="*/ 883014 h 1432430"/>
                <a:gd name="connsiteX2" fmla="*/ 1330371 w 3962445"/>
                <a:gd name="connsiteY2" fmla="*/ 937549 h 1432430"/>
                <a:gd name="connsiteX3" fmla="*/ 2628945 w 3962445"/>
                <a:gd name="connsiteY3" fmla="*/ 511016 h 1432430"/>
                <a:gd name="connsiteX4" fmla="*/ 3959269 w 3962445"/>
                <a:gd name="connsiteY4" fmla="*/ 0 h 1432430"/>
                <a:gd name="connsiteX5" fmla="*/ 3962445 w 3962445"/>
                <a:gd name="connsiteY5" fmla="*/ 1426080 h 1432430"/>
                <a:gd name="connsiteX6" fmla="*/ 45 w 3962445"/>
                <a:gd name="connsiteY6" fmla="*/ 1432430 h 1432430"/>
                <a:gd name="connsiteX0" fmla="*/ 45 w 3962445"/>
                <a:gd name="connsiteY0" fmla="*/ 1432430 h 1432430"/>
                <a:gd name="connsiteX1" fmla="*/ 3219 w 3962445"/>
                <a:gd name="connsiteY1" fmla="*/ 883014 h 1432430"/>
                <a:gd name="connsiteX2" fmla="*/ 1330371 w 3962445"/>
                <a:gd name="connsiteY2" fmla="*/ 937549 h 1432430"/>
                <a:gd name="connsiteX3" fmla="*/ 2641645 w 3962445"/>
                <a:gd name="connsiteY3" fmla="*/ 933374 h 1432430"/>
                <a:gd name="connsiteX4" fmla="*/ 3959269 w 3962445"/>
                <a:gd name="connsiteY4" fmla="*/ 0 h 1432430"/>
                <a:gd name="connsiteX5" fmla="*/ 3962445 w 3962445"/>
                <a:gd name="connsiteY5" fmla="*/ 1426080 h 1432430"/>
                <a:gd name="connsiteX6" fmla="*/ 45 w 3962445"/>
                <a:gd name="connsiteY6" fmla="*/ 1432430 h 1432430"/>
                <a:gd name="connsiteX0" fmla="*/ 45 w 3962445"/>
                <a:gd name="connsiteY0" fmla="*/ 655451 h 655451"/>
                <a:gd name="connsiteX1" fmla="*/ 3219 w 3962445"/>
                <a:gd name="connsiteY1" fmla="*/ 106035 h 655451"/>
                <a:gd name="connsiteX2" fmla="*/ 1330371 w 3962445"/>
                <a:gd name="connsiteY2" fmla="*/ 160570 h 655451"/>
                <a:gd name="connsiteX3" fmla="*/ 2641645 w 3962445"/>
                <a:gd name="connsiteY3" fmla="*/ 156395 h 655451"/>
                <a:gd name="connsiteX4" fmla="*/ 3960857 w 3962445"/>
                <a:gd name="connsiteY4" fmla="*/ 0 h 655451"/>
                <a:gd name="connsiteX5" fmla="*/ 3962445 w 3962445"/>
                <a:gd name="connsiteY5" fmla="*/ 649101 h 655451"/>
                <a:gd name="connsiteX6" fmla="*/ 45 w 3962445"/>
                <a:gd name="connsiteY6" fmla="*/ 655451 h 655451"/>
                <a:gd name="connsiteX0" fmla="*/ 152 w 3962552"/>
                <a:gd name="connsiteY0" fmla="*/ 655451 h 655451"/>
                <a:gd name="connsiteX1" fmla="*/ 151 w 3962552"/>
                <a:gd name="connsiteY1" fmla="*/ 386943 h 655451"/>
                <a:gd name="connsiteX2" fmla="*/ 1330478 w 3962552"/>
                <a:gd name="connsiteY2" fmla="*/ 160570 h 655451"/>
                <a:gd name="connsiteX3" fmla="*/ 2641752 w 3962552"/>
                <a:gd name="connsiteY3" fmla="*/ 156395 h 655451"/>
                <a:gd name="connsiteX4" fmla="*/ 3960964 w 3962552"/>
                <a:gd name="connsiteY4" fmla="*/ 0 h 655451"/>
                <a:gd name="connsiteX5" fmla="*/ 3962552 w 3962552"/>
                <a:gd name="connsiteY5" fmla="*/ 649101 h 655451"/>
                <a:gd name="connsiteX6" fmla="*/ 152 w 3962552"/>
                <a:gd name="connsiteY6" fmla="*/ 655451 h 655451"/>
                <a:gd name="connsiteX0" fmla="*/ 152 w 3962552"/>
                <a:gd name="connsiteY0" fmla="*/ 655451 h 655451"/>
                <a:gd name="connsiteX1" fmla="*/ 151 w 3962552"/>
                <a:gd name="connsiteY1" fmla="*/ 386943 h 655451"/>
                <a:gd name="connsiteX2" fmla="*/ 1332065 w 3962552"/>
                <a:gd name="connsiteY2" fmla="*/ 439486 h 655451"/>
                <a:gd name="connsiteX3" fmla="*/ 2641752 w 3962552"/>
                <a:gd name="connsiteY3" fmla="*/ 156395 h 655451"/>
                <a:gd name="connsiteX4" fmla="*/ 3960964 w 3962552"/>
                <a:gd name="connsiteY4" fmla="*/ 0 h 655451"/>
                <a:gd name="connsiteX5" fmla="*/ 3962552 w 3962552"/>
                <a:gd name="connsiteY5" fmla="*/ 649101 h 655451"/>
                <a:gd name="connsiteX6" fmla="*/ 152 w 3962552"/>
                <a:gd name="connsiteY6" fmla="*/ 655451 h 655451"/>
                <a:gd name="connsiteX0" fmla="*/ 152 w 3962552"/>
                <a:gd name="connsiteY0" fmla="*/ 655451 h 655451"/>
                <a:gd name="connsiteX1" fmla="*/ 151 w 3962552"/>
                <a:gd name="connsiteY1" fmla="*/ 386943 h 655451"/>
                <a:gd name="connsiteX2" fmla="*/ 1332065 w 3962552"/>
                <a:gd name="connsiteY2" fmla="*/ 439486 h 655451"/>
                <a:gd name="connsiteX3" fmla="*/ 2638577 w 3962552"/>
                <a:gd name="connsiteY3" fmla="*/ 164364 h 655451"/>
                <a:gd name="connsiteX4" fmla="*/ 3960964 w 3962552"/>
                <a:gd name="connsiteY4" fmla="*/ 0 h 655451"/>
                <a:gd name="connsiteX5" fmla="*/ 3962552 w 3962552"/>
                <a:gd name="connsiteY5" fmla="*/ 649101 h 655451"/>
                <a:gd name="connsiteX6" fmla="*/ 152 w 3962552"/>
                <a:gd name="connsiteY6" fmla="*/ 655451 h 655451"/>
                <a:gd name="connsiteX0" fmla="*/ 152 w 3962857"/>
                <a:gd name="connsiteY0" fmla="*/ 496071 h 496071"/>
                <a:gd name="connsiteX1" fmla="*/ 151 w 3962857"/>
                <a:gd name="connsiteY1" fmla="*/ 227563 h 496071"/>
                <a:gd name="connsiteX2" fmla="*/ 1332065 w 3962857"/>
                <a:gd name="connsiteY2" fmla="*/ 280106 h 496071"/>
                <a:gd name="connsiteX3" fmla="*/ 2638577 w 3962857"/>
                <a:gd name="connsiteY3" fmla="*/ 4984 h 496071"/>
                <a:gd name="connsiteX4" fmla="*/ 3962552 w 3962857"/>
                <a:gd name="connsiteY4" fmla="*/ 0 h 496071"/>
                <a:gd name="connsiteX5" fmla="*/ 3962552 w 3962857"/>
                <a:gd name="connsiteY5" fmla="*/ 489721 h 496071"/>
                <a:gd name="connsiteX6" fmla="*/ 152 w 3962857"/>
                <a:gd name="connsiteY6" fmla="*/ 496071 h 496071"/>
                <a:gd name="connsiteX0" fmla="*/ 152 w 3962857"/>
                <a:gd name="connsiteY0" fmla="*/ 496071 h 496071"/>
                <a:gd name="connsiteX1" fmla="*/ 151 w 3962857"/>
                <a:gd name="connsiteY1" fmla="*/ 227563 h 496071"/>
                <a:gd name="connsiteX2" fmla="*/ 1332065 w 3962857"/>
                <a:gd name="connsiteY2" fmla="*/ 339841 h 496071"/>
                <a:gd name="connsiteX3" fmla="*/ 2638577 w 3962857"/>
                <a:gd name="connsiteY3" fmla="*/ 4984 h 496071"/>
                <a:gd name="connsiteX4" fmla="*/ 3962552 w 3962857"/>
                <a:gd name="connsiteY4" fmla="*/ 0 h 496071"/>
                <a:gd name="connsiteX5" fmla="*/ 3962552 w 3962857"/>
                <a:gd name="connsiteY5" fmla="*/ 489721 h 496071"/>
                <a:gd name="connsiteX6" fmla="*/ 152 w 3962857"/>
                <a:gd name="connsiteY6" fmla="*/ 496071 h 496071"/>
                <a:gd name="connsiteX0" fmla="*/ 152 w 3962857"/>
                <a:gd name="connsiteY0" fmla="*/ 496071 h 496071"/>
                <a:gd name="connsiteX1" fmla="*/ 151 w 3962857"/>
                <a:gd name="connsiteY1" fmla="*/ 227563 h 496071"/>
                <a:gd name="connsiteX2" fmla="*/ 1332065 w 3962857"/>
                <a:gd name="connsiteY2" fmla="*/ 339841 h 496071"/>
                <a:gd name="connsiteX3" fmla="*/ 2635402 w 3962857"/>
                <a:gd name="connsiteY3" fmla="*/ 33554 h 496071"/>
                <a:gd name="connsiteX4" fmla="*/ 3962552 w 3962857"/>
                <a:gd name="connsiteY4" fmla="*/ 0 h 496071"/>
                <a:gd name="connsiteX5" fmla="*/ 3962552 w 3962857"/>
                <a:gd name="connsiteY5" fmla="*/ 489721 h 496071"/>
                <a:gd name="connsiteX6" fmla="*/ 152 w 3962857"/>
                <a:gd name="connsiteY6" fmla="*/ 496071 h 496071"/>
                <a:gd name="connsiteX0" fmla="*/ 152 w 3962552"/>
                <a:gd name="connsiteY0" fmla="*/ 462517 h 529535"/>
                <a:gd name="connsiteX1" fmla="*/ 151 w 3962552"/>
                <a:gd name="connsiteY1" fmla="*/ 194009 h 529535"/>
                <a:gd name="connsiteX2" fmla="*/ 1332065 w 3962552"/>
                <a:gd name="connsiteY2" fmla="*/ 306287 h 529535"/>
                <a:gd name="connsiteX3" fmla="*/ 2635402 w 3962552"/>
                <a:gd name="connsiteY3" fmla="*/ 0 h 529535"/>
                <a:gd name="connsiteX4" fmla="*/ 3960964 w 3962552"/>
                <a:gd name="connsiteY4" fmla="*/ 304087 h 529535"/>
                <a:gd name="connsiteX5" fmla="*/ 3962552 w 3962552"/>
                <a:gd name="connsiteY5" fmla="*/ 456167 h 529535"/>
                <a:gd name="connsiteX6" fmla="*/ 152 w 3962552"/>
                <a:gd name="connsiteY6" fmla="*/ 462517 h 529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2552" h="529535">
                  <a:moveTo>
                    <a:pt x="152" y="462517"/>
                  </a:moveTo>
                  <a:cubicBezTo>
                    <a:pt x="-377" y="284924"/>
                    <a:pt x="680" y="371602"/>
                    <a:pt x="151" y="194009"/>
                  </a:cubicBezTo>
                  <a:lnTo>
                    <a:pt x="1332065" y="306287"/>
                  </a:lnTo>
                  <a:lnTo>
                    <a:pt x="2635402" y="0"/>
                  </a:lnTo>
                  <a:lnTo>
                    <a:pt x="3960964" y="304087"/>
                  </a:lnTo>
                  <a:cubicBezTo>
                    <a:pt x="3962022" y="1018462"/>
                    <a:pt x="3961494" y="-258208"/>
                    <a:pt x="3962552" y="456167"/>
                  </a:cubicBezTo>
                  <a:lnTo>
                    <a:pt x="152" y="46251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aphicFrame>
        <p:nvGraphicFramePr>
          <p:cNvPr id="75" name="GR3">
            <a:extLst>
              <a:ext uri="{FF2B5EF4-FFF2-40B4-BE49-F238E27FC236}">
                <a16:creationId xmlns:a16="http://schemas.microsoft.com/office/drawing/2014/main" id="{9BE584CF-2519-47F3-BCF0-E273C0F50E46}"/>
              </a:ext>
            </a:extLst>
          </p:cNvPr>
          <p:cNvGraphicFramePr>
            <a:graphicFrameLocks/>
          </p:cNvGraphicFramePr>
          <p:nvPr/>
        </p:nvGraphicFramePr>
        <p:xfrm>
          <a:off x="8725323" y="2157325"/>
          <a:ext cx="3281306" cy="201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04" name="GR3 Linee">
            <a:extLst>
              <a:ext uri="{FF2B5EF4-FFF2-40B4-BE49-F238E27FC236}">
                <a16:creationId xmlns:a16="http://schemas.microsoft.com/office/drawing/2014/main" id="{5DA70668-8DC0-1F9C-1980-F28FC2C52625}"/>
              </a:ext>
            </a:extLst>
          </p:cNvPr>
          <p:cNvGrpSpPr/>
          <p:nvPr/>
        </p:nvGrpSpPr>
        <p:grpSpPr>
          <a:xfrm>
            <a:off x="9445626" y="2428875"/>
            <a:ext cx="2379662" cy="1289050"/>
            <a:chOff x="9445626" y="2428875"/>
            <a:chExt cx="2379662" cy="1289050"/>
          </a:xfrm>
        </p:grpSpPr>
        <p:sp>
          <p:nvSpPr>
            <p:cNvPr id="101" name="Figura a mano libera: forma 100">
              <a:extLst>
                <a:ext uri="{FF2B5EF4-FFF2-40B4-BE49-F238E27FC236}">
                  <a16:creationId xmlns:a16="http://schemas.microsoft.com/office/drawing/2014/main" id="{B9C67C01-73A9-CAAF-EFB8-82F6ECED83FD}"/>
                </a:ext>
              </a:extLst>
            </p:cNvPr>
            <p:cNvSpPr/>
            <p:nvPr/>
          </p:nvSpPr>
          <p:spPr>
            <a:xfrm>
              <a:off x="9450388" y="2428875"/>
              <a:ext cx="2149475" cy="931863"/>
            </a:xfrm>
            <a:custGeom>
              <a:avLst/>
              <a:gdLst>
                <a:gd name="connsiteX0" fmla="*/ 0 w 2149475"/>
                <a:gd name="connsiteY0" fmla="*/ 931863 h 931863"/>
                <a:gd name="connsiteX1" fmla="*/ 215900 w 2149475"/>
                <a:gd name="connsiteY1" fmla="*/ 712788 h 931863"/>
                <a:gd name="connsiteX2" fmla="*/ 427037 w 2149475"/>
                <a:gd name="connsiteY2" fmla="*/ 630238 h 931863"/>
                <a:gd name="connsiteX3" fmla="*/ 652462 w 2149475"/>
                <a:gd name="connsiteY3" fmla="*/ 79375 h 931863"/>
                <a:gd name="connsiteX4" fmla="*/ 858837 w 2149475"/>
                <a:gd name="connsiteY4" fmla="*/ 0 h 931863"/>
                <a:gd name="connsiteX5" fmla="*/ 1074737 w 2149475"/>
                <a:gd name="connsiteY5" fmla="*/ 608013 h 931863"/>
                <a:gd name="connsiteX6" fmla="*/ 1284287 w 2149475"/>
                <a:gd name="connsiteY6" fmla="*/ 442913 h 931863"/>
                <a:gd name="connsiteX7" fmla="*/ 1506537 w 2149475"/>
                <a:gd name="connsiteY7" fmla="*/ 222250 h 931863"/>
                <a:gd name="connsiteX8" fmla="*/ 1725612 w 2149475"/>
                <a:gd name="connsiteY8" fmla="*/ 874713 h 931863"/>
                <a:gd name="connsiteX9" fmla="*/ 1933575 w 2149475"/>
                <a:gd name="connsiteY9" fmla="*/ 736600 h 931863"/>
                <a:gd name="connsiteX10" fmla="*/ 2149475 w 2149475"/>
                <a:gd name="connsiteY10" fmla="*/ 766763 h 931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9475" h="931863">
                  <a:moveTo>
                    <a:pt x="0" y="931863"/>
                  </a:moveTo>
                  <a:lnTo>
                    <a:pt x="215900" y="712788"/>
                  </a:lnTo>
                  <a:lnTo>
                    <a:pt x="427037" y="630238"/>
                  </a:lnTo>
                  <a:lnTo>
                    <a:pt x="652462" y="79375"/>
                  </a:lnTo>
                  <a:lnTo>
                    <a:pt x="858837" y="0"/>
                  </a:lnTo>
                  <a:lnTo>
                    <a:pt x="1074737" y="608013"/>
                  </a:lnTo>
                  <a:lnTo>
                    <a:pt x="1284287" y="442913"/>
                  </a:lnTo>
                  <a:lnTo>
                    <a:pt x="1506537" y="222250"/>
                  </a:lnTo>
                  <a:lnTo>
                    <a:pt x="1725612" y="874713"/>
                  </a:lnTo>
                  <a:lnTo>
                    <a:pt x="1933575" y="736600"/>
                  </a:lnTo>
                  <a:lnTo>
                    <a:pt x="2149475" y="766763"/>
                  </a:lnTo>
                </a:path>
              </a:pathLst>
            </a:custGeom>
            <a:noFill/>
            <a:ln cap="rnd">
              <a:solidFill>
                <a:schemeClr val="accent4">
                  <a:lumMod val="25000"/>
                </a:schemeClr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2" name="Figura a mano libera: forma 101">
              <a:extLst>
                <a:ext uri="{FF2B5EF4-FFF2-40B4-BE49-F238E27FC236}">
                  <a16:creationId xmlns:a16="http://schemas.microsoft.com/office/drawing/2014/main" id="{43000E89-58FB-F421-19F1-F275BC374194}"/>
                </a:ext>
              </a:extLst>
            </p:cNvPr>
            <p:cNvSpPr/>
            <p:nvPr/>
          </p:nvSpPr>
          <p:spPr>
            <a:xfrm>
              <a:off x="9447213" y="3355975"/>
              <a:ext cx="2370137" cy="361950"/>
            </a:xfrm>
            <a:custGeom>
              <a:avLst/>
              <a:gdLst>
                <a:gd name="connsiteX0" fmla="*/ 0 w 2370137"/>
                <a:gd name="connsiteY0" fmla="*/ 257175 h 361950"/>
                <a:gd name="connsiteX1" fmla="*/ 434975 w 2370137"/>
                <a:gd name="connsiteY1" fmla="*/ 192088 h 361950"/>
                <a:gd name="connsiteX2" fmla="*/ 649287 w 2370137"/>
                <a:gd name="connsiteY2" fmla="*/ 247650 h 361950"/>
                <a:gd name="connsiteX3" fmla="*/ 865187 w 2370137"/>
                <a:gd name="connsiteY3" fmla="*/ 361950 h 361950"/>
                <a:gd name="connsiteX4" fmla="*/ 1079500 w 2370137"/>
                <a:gd name="connsiteY4" fmla="*/ 254000 h 361950"/>
                <a:gd name="connsiteX5" fmla="*/ 1300162 w 2370137"/>
                <a:gd name="connsiteY5" fmla="*/ 277813 h 361950"/>
                <a:gd name="connsiteX6" fmla="*/ 1525587 w 2370137"/>
                <a:gd name="connsiteY6" fmla="*/ 219075 h 361950"/>
                <a:gd name="connsiteX7" fmla="*/ 1727200 w 2370137"/>
                <a:gd name="connsiteY7" fmla="*/ 304800 h 361950"/>
                <a:gd name="connsiteX8" fmla="*/ 1946275 w 2370137"/>
                <a:gd name="connsiteY8" fmla="*/ 277813 h 361950"/>
                <a:gd name="connsiteX9" fmla="*/ 2155825 w 2370137"/>
                <a:gd name="connsiteY9" fmla="*/ 195263 h 361950"/>
                <a:gd name="connsiteX10" fmla="*/ 2370137 w 2370137"/>
                <a:gd name="connsiteY10" fmla="*/ 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70137" h="361950">
                  <a:moveTo>
                    <a:pt x="0" y="257175"/>
                  </a:moveTo>
                  <a:lnTo>
                    <a:pt x="434975" y="192088"/>
                  </a:lnTo>
                  <a:lnTo>
                    <a:pt x="649287" y="247650"/>
                  </a:lnTo>
                  <a:lnTo>
                    <a:pt x="865187" y="361950"/>
                  </a:lnTo>
                  <a:lnTo>
                    <a:pt x="1079500" y="254000"/>
                  </a:lnTo>
                  <a:lnTo>
                    <a:pt x="1300162" y="277813"/>
                  </a:lnTo>
                  <a:lnTo>
                    <a:pt x="1525587" y="219075"/>
                  </a:lnTo>
                  <a:lnTo>
                    <a:pt x="1727200" y="304800"/>
                  </a:lnTo>
                  <a:lnTo>
                    <a:pt x="1946275" y="277813"/>
                  </a:lnTo>
                  <a:lnTo>
                    <a:pt x="2155825" y="195263"/>
                  </a:lnTo>
                  <a:lnTo>
                    <a:pt x="2370137" y="0"/>
                  </a:lnTo>
                </a:path>
              </a:pathLst>
            </a:custGeom>
            <a:noFill/>
            <a:ln cap="rnd">
              <a:solidFill>
                <a:schemeClr val="bg2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0" name="Figura a mano libera: forma 99">
              <a:extLst>
                <a:ext uri="{FF2B5EF4-FFF2-40B4-BE49-F238E27FC236}">
                  <a16:creationId xmlns:a16="http://schemas.microsoft.com/office/drawing/2014/main" id="{15B8E3C1-4ECF-36B8-BE9D-232E31FC6F32}"/>
                </a:ext>
              </a:extLst>
            </p:cNvPr>
            <p:cNvSpPr/>
            <p:nvPr/>
          </p:nvSpPr>
          <p:spPr>
            <a:xfrm>
              <a:off x="9445626" y="3359151"/>
              <a:ext cx="2379662" cy="328612"/>
            </a:xfrm>
            <a:custGeom>
              <a:avLst/>
              <a:gdLst>
                <a:gd name="connsiteX0" fmla="*/ 0 w 2371725"/>
                <a:gd name="connsiteY0" fmla="*/ 288925 h 331788"/>
                <a:gd name="connsiteX1" fmla="*/ 227013 w 2371725"/>
                <a:gd name="connsiteY1" fmla="*/ 28575 h 331788"/>
                <a:gd name="connsiteX2" fmla="*/ 438150 w 2371725"/>
                <a:gd name="connsiteY2" fmla="*/ 87313 h 331788"/>
                <a:gd name="connsiteX3" fmla="*/ 654050 w 2371725"/>
                <a:gd name="connsiteY3" fmla="*/ 331788 h 331788"/>
                <a:gd name="connsiteX4" fmla="*/ 1079500 w 2371725"/>
                <a:gd name="connsiteY4" fmla="*/ 331788 h 331788"/>
                <a:gd name="connsiteX5" fmla="*/ 1293813 w 2371725"/>
                <a:gd name="connsiteY5" fmla="*/ 114300 h 331788"/>
                <a:gd name="connsiteX6" fmla="*/ 1724025 w 2371725"/>
                <a:gd name="connsiteY6" fmla="*/ 307975 h 331788"/>
                <a:gd name="connsiteX7" fmla="*/ 1943100 w 2371725"/>
                <a:gd name="connsiteY7" fmla="*/ 276225 h 331788"/>
                <a:gd name="connsiteX8" fmla="*/ 2160588 w 2371725"/>
                <a:gd name="connsiteY8" fmla="*/ 192088 h 331788"/>
                <a:gd name="connsiteX9" fmla="*/ 2371725 w 2371725"/>
                <a:gd name="connsiteY9" fmla="*/ 0 h 331788"/>
                <a:gd name="connsiteX0" fmla="*/ 0 w 2371725"/>
                <a:gd name="connsiteY0" fmla="*/ 288925 h 331788"/>
                <a:gd name="connsiteX1" fmla="*/ 227013 w 2371725"/>
                <a:gd name="connsiteY1" fmla="*/ 28575 h 331788"/>
                <a:gd name="connsiteX2" fmla="*/ 438150 w 2371725"/>
                <a:gd name="connsiteY2" fmla="*/ 87313 h 331788"/>
                <a:gd name="connsiteX3" fmla="*/ 654050 w 2371725"/>
                <a:gd name="connsiteY3" fmla="*/ 331788 h 331788"/>
                <a:gd name="connsiteX4" fmla="*/ 1079500 w 2371725"/>
                <a:gd name="connsiteY4" fmla="*/ 331788 h 331788"/>
                <a:gd name="connsiteX5" fmla="*/ 1293813 w 2371725"/>
                <a:gd name="connsiteY5" fmla="*/ 114300 h 331788"/>
                <a:gd name="connsiteX6" fmla="*/ 1531938 w 2371725"/>
                <a:gd name="connsiteY6" fmla="*/ 220663 h 331788"/>
                <a:gd name="connsiteX7" fmla="*/ 1724025 w 2371725"/>
                <a:gd name="connsiteY7" fmla="*/ 307975 h 331788"/>
                <a:gd name="connsiteX8" fmla="*/ 1943100 w 2371725"/>
                <a:gd name="connsiteY8" fmla="*/ 276225 h 331788"/>
                <a:gd name="connsiteX9" fmla="*/ 2160588 w 2371725"/>
                <a:gd name="connsiteY9" fmla="*/ 192088 h 331788"/>
                <a:gd name="connsiteX10" fmla="*/ 2371725 w 2371725"/>
                <a:gd name="connsiteY10" fmla="*/ 0 h 331788"/>
                <a:gd name="connsiteX0" fmla="*/ 0 w 2371725"/>
                <a:gd name="connsiteY0" fmla="*/ 288925 h 331788"/>
                <a:gd name="connsiteX1" fmla="*/ 227013 w 2371725"/>
                <a:gd name="connsiteY1" fmla="*/ 28575 h 331788"/>
                <a:gd name="connsiteX2" fmla="*/ 438150 w 2371725"/>
                <a:gd name="connsiteY2" fmla="*/ 87313 h 331788"/>
                <a:gd name="connsiteX3" fmla="*/ 654050 w 2371725"/>
                <a:gd name="connsiteY3" fmla="*/ 331788 h 331788"/>
                <a:gd name="connsiteX4" fmla="*/ 1079500 w 2371725"/>
                <a:gd name="connsiteY4" fmla="*/ 331788 h 331788"/>
                <a:gd name="connsiteX5" fmla="*/ 1293813 w 2371725"/>
                <a:gd name="connsiteY5" fmla="*/ 114300 h 331788"/>
                <a:gd name="connsiteX6" fmla="*/ 1519238 w 2371725"/>
                <a:gd name="connsiteY6" fmla="*/ 227013 h 331788"/>
                <a:gd name="connsiteX7" fmla="*/ 1724025 w 2371725"/>
                <a:gd name="connsiteY7" fmla="*/ 307975 h 331788"/>
                <a:gd name="connsiteX8" fmla="*/ 1943100 w 2371725"/>
                <a:gd name="connsiteY8" fmla="*/ 276225 h 331788"/>
                <a:gd name="connsiteX9" fmla="*/ 2160588 w 2371725"/>
                <a:gd name="connsiteY9" fmla="*/ 192088 h 331788"/>
                <a:gd name="connsiteX10" fmla="*/ 2371725 w 2371725"/>
                <a:gd name="connsiteY10" fmla="*/ 0 h 331788"/>
                <a:gd name="connsiteX0" fmla="*/ 0 w 2371725"/>
                <a:gd name="connsiteY0" fmla="*/ 288925 h 331788"/>
                <a:gd name="connsiteX1" fmla="*/ 227013 w 2371725"/>
                <a:gd name="connsiteY1" fmla="*/ 28575 h 331788"/>
                <a:gd name="connsiteX2" fmla="*/ 438150 w 2371725"/>
                <a:gd name="connsiteY2" fmla="*/ 87313 h 331788"/>
                <a:gd name="connsiteX3" fmla="*/ 654050 w 2371725"/>
                <a:gd name="connsiteY3" fmla="*/ 331788 h 331788"/>
                <a:gd name="connsiteX4" fmla="*/ 1079500 w 2371725"/>
                <a:gd name="connsiteY4" fmla="*/ 331788 h 331788"/>
                <a:gd name="connsiteX5" fmla="*/ 1293813 w 2371725"/>
                <a:gd name="connsiteY5" fmla="*/ 114300 h 331788"/>
                <a:gd name="connsiteX6" fmla="*/ 1519238 w 2371725"/>
                <a:gd name="connsiteY6" fmla="*/ 227013 h 331788"/>
                <a:gd name="connsiteX7" fmla="*/ 1728787 w 2371725"/>
                <a:gd name="connsiteY7" fmla="*/ 225425 h 331788"/>
                <a:gd name="connsiteX8" fmla="*/ 1943100 w 2371725"/>
                <a:gd name="connsiteY8" fmla="*/ 276225 h 331788"/>
                <a:gd name="connsiteX9" fmla="*/ 2160588 w 2371725"/>
                <a:gd name="connsiteY9" fmla="*/ 192088 h 331788"/>
                <a:gd name="connsiteX10" fmla="*/ 2371725 w 2371725"/>
                <a:gd name="connsiteY10" fmla="*/ 0 h 331788"/>
                <a:gd name="connsiteX0" fmla="*/ 0 w 2371725"/>
                <a:gd name="connsiteY0" fmla="*/ 288925 h 331788"/>
                <a:gd name="connsiteX1" fmla="*/ 227013 w 2371725"/>
                <a:gd name="connsiteY1" fmla="*/ 28575 h 331788"/>
                <a:gd name="connsiteX2" fmla="*/ 438150 w 2371725"/>
                <a:gd name="connsiteY2" fmla="*/ 87313 h 331788"/>
                <a:gd name="connsiteX3" fmla="*/ 654050 w 2371725"/>
                <a:gd name="connsiteY3" fmla="*/ 331788 h 331788"/>
                <a:gd name="connsiteX4" fmla="*/ 1079500 w 2371725"/>
                <a:gd name="connsiteY4" fmla="*/ 331788 h 331788"/>
                <a:gd name="connsiteX5" fmla="*/ 1293813 w 2371725"/>
                <a:gd name="connsiteY5" fmla="*/ 114300 h 331788"/>
                <a:gd name="connsiteX6" fmla="*/ 1519238 w 2371725"/>
                <a:gd name="connsiteY6" fmla="*/ 227013 h 331788"/>
                <a:gd name="connsiteX7" fmla="*/ 1728787 w 2371725"/>
                <a:gd name="connsiteY7" fmla="*/ 225425 h 331788"/>
                <a:gd name="connsiteX8" fmla="*/ 1946275 w 2371725"/>
                <a:gd name="connsiteY8" fmla="*/ 171450 h 331788"/>
                <a:gd name="connsiteX9" fmla="*/ 2160588 w 2371725"/>
                <a:gd name="connsiteY9" fmla="*/ 192088 h 331788"/>
                <a:gd name="connsiteX10" fmla="*/ 2371725 w 2371725"/>
                <a:gd name="connsiteY10" fmla="*/ 0 h 331788"/>
                <a:gd name="connsiteX0" fmla="*/ 0 w 2371725"/>
                <a:gd name="connsiteY0" fmla="*/ 288925 h 331788"/>
                <a:gd name="connsiteX1" fmla="*/ 227013 w 2371725"/>
                <a:gd name="connsiteY1" fmla="*/ 28575 h 331788"/>
                <a:gd name="connsiteX2" fmla="*/ 438150 w 2371725"/>
                <a:gd name="connsiteY2" fmla="*/ 87313 h 331788"/>
                <a:gd name="connsiteX3" fmla="*/ 654050 w 2371725"/>
                <a:gd name="connsiteY3" fmla="*/ 331788 h 331788"/>
                <a:gd name="connsiteX4" fmla="*/ 1079500 w 2371725"/>
                <a:gd name="connsiteY4" fmla="*/ 331788 h 331788"/>
                <a:gd name="connsiteX5" fmla="*/ 1293813 w 2371725"/>
                <a:gd name="connsiteY5" fmla="*/ 114300 h 331788"/>
                <a:gd name="connsiteX6" fmla="*/ 1519238 w 2371725"/>
                <a:gd name="connsiteY6" fmla="*/ 227013 h 331788"/>
                <a:gd name="connsiteX7" fmla="*/ 1728787 w 2371725"/>
                <a:gd name="connsiteY7" fmla="*/ 225425 h 331788"/>
                <a:gd name="connsiteX8" fmla="*/ 1946275 w 2371725"/>
                <a:gd name="connsiteY8" fmla="*/ 171450 h 331788"/>
                <a:gd name="connsiteX9" fmla="*/ 2160588 w 2371725"/>
                <a:gd name="connsiteY9" fmla="*/ 3176 h 331788"/>
                <a:gd name="connsiteX10" fmla="*/ 2371725 w 2371725"/>
                <a:gd name="connsiteY10" fmla="*/ 0 h 331788"/>
                <a:gd name="connsiteX0" fmla="*/ 0 w 2379662"/>
                <a:gd name="connsiteY0" fmla="*/ 285749 h 328612"/>
                <a:gd name="connsiteX1" fmla="*/ 227013 w 2379662"/>
                <a:gd name="connsiteY1" fmla="*/ 25399 h 328612"/>
                <a:gd name="connsiteX2" fmla="*/ 438150 w 2379662"/>
                <a:gd name="connsiteY2" fmla="*/ 84137 h 328612"/>
                <a:gd name="connsiteX3" fmla="*/ 654050 w 2379662"/>
                <a:gd name="connsiteY3" fmla="*/ 328612 h 328612"/>
                <a:gd name="connsiteX4" fmla="*/ 1079500 w 2379662"/>
                <a:gd name="connsiteY4" fmla="*/ 328612 h 328612"/>
                <a:gd name="connsiteX5" fmla="*/ 1293813 w 2379662"/>
                <a:gd name="connsiteY5" fmla="*/ 111124 h 328612"/>
                <a:gd name="connsiteX6" fmla="*/ 1519238 w 2379662"/>
                <a:gd name="connsiteY6" fmla="*/ 223837 h 328612"/>
                <a:gd name="connsiteX7" fmla="*/ 1728787 w 2379662"/>
                <a:gd name="connsiteY7" fmla="*/ 222249 h 328612"/>
                <a:gd name="connsiteX8" fmla="*/ 1946275 w 2379662"/>
                <a:gd name="connsiteY8" fmla="*/ 168274 h 328612"/>
                <a:gd name="connsiteX9" fmla="*/ 2160588 w 2379662"/>
                <a:gd name="connsiteY9" fmla="*/ 0 h 328612"/>
                <a:gd name="connsiteX10" fmla="*/ 2379662 w 2379662"/>
                <a:gd name="connsiteY10" fmla="*/ 144461 h 32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79662" h="328612">
                  <a:moveTo>
                    <a:pt x="0" y="285749"/>
                  </a:moveTo>
                  <a:lnTo>
                    <a:pt x="227013" y="25399"/>
                  </a:lnTo>
                  <a:lnTo>
                    <a:pt x="438150" y="84137"/>
                  </a:lnTo>
                  <a:lnTo>
                    <a:pt x="654050" y="328612"/>
                  </a:lnTo>
                  <a:lnTo>
                    <a:pt x="1079500" y="328612"/>
                  </a:lnTo>
                  <a:lnTo>
                    <a:pt x="1293813" y="111124"/>
                  </a:lnTo>
                  <a:lnTo>
                    <a:pt x="1519238" y="223837"/>
                  </a:lnTo>
                  <a:lnTo>
                    <a:pt x="1728787" y="222249"/>
                  </a:lnTo>
                  <a:lnTo>
                    <a:pt x="1946275" y="168274"/>
                  </a:lnTo>
                  <a:lnTo>
                    <a:pt x="2160588" y="0"/>
                  </a:lnTo>
                  <a:lnTo>
                    <a:pt x="2379662" y="144461"/>
                  </a:lnTo>
                </a:path>
              </a:pathLst>
            </a:custGeom>
            <a:noFill/>
            <a:ln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3" name="Figura a mano libera: forma 102">
              <a:extLst>
                <a:ext uri="{FF2B5EF4-FFF2-40B4-BE49-F238E27FC236}">
                  <a16:creationId xmlns:a16="http://schemas.microsoft.com/office/drawing/2014/main" id="{331CEE90-7E66-2B07-B52A-4A7D2AF731FC}"/>
                </a:ext>
              </a:extLst>
            </p:cNvPr>
            <p:cNvSpPr/>
            <p:nvPr/>
          </p:nvSpPr>
          <p:spPr>
            <a:xfrm>
              <a:off x="9453563" y="2703513"/>
              <a:ext cx="2370137" cy="985837"/>
            </a:xfrm>
            <a:custGeom>
              <a:avLst/>
              <a:gdLst>
                <a:gd name="connsiteX0" fmla="*/ 0 w 2370137"/>
                <a:gd name="connsiteY0" fmla="*/ 985837 h 985837"/>
                <a:gd name="connsiteX1" fmla="*/ 214312 w 2370137"/>
                <a:gd name="connsiteY1" fmla="*/ 958850 h 985837"/>
                <a:gd name="connsiteX2" fmla="*/ 431800 w 2370137"/>
                <a:gd name="connsiteY2" fmla="*/ 984250 h 985837"/>
                <a:gd name="connsiteX3" fmla="*/ 649287 w 2370137"/>
                <a:gd name="connsiteY3" fmla="*/ 904875 h 985837"/>
                <a:gd name="connsiteX4" fmla="*/ 857250 w 2370137"/>
                <a:gd name="connsiteY4" fmla="*/ 847725 h 985837"/>
                <a:gd name="connsiteX5" fmla="*/ 1077912 w 2370137"/>
                <a:gd name="connsiteY5" fmla="*/ 963612 h 985837"/>
                <a:gd name="connsiteX6" fmla="*/ 1289050 w 2370137"/>
                <a:gd name="connsiteY6" fmla="*/ 984250 h 985837"/>
                <a:gd name="connsiteX7" fmla="*/ 1519237 w 2370137"/>
                <a:gd name="connsiteY7" fmla="*/ 908050 h 985837"/>
                <a:gd name="connsiteX8" fmla="*/ 1724025 w 2370137"/>
                <a:gd name="connsiteY8" fmla="*/ 712787 h 985837"/>
                <a:gd name="connsiteX9" fmla="*/ 1938337 w 2370137"/>
                <a:gd name="connsiteY9" fmla="*/ 627062 h 985837"/>
                <a:gd name="connsiteX10" fmla="*/ 2144712 w 2370137"/>
                <a:gd name="connsiteY10" fmla="*/ 366712 h 985837"/>
                <a:gd name="connsiteX11" fmla="*/ 2370137 w 2370137"/>
                <a:gd name="connsiteY11" fmla="*/ 0 h 985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70137" h="985837">
                  <a:moveTo>
                    <a:pt x="0" y="985837"/>
                  </a:moveTo>
                  <a:lnTo>
                    <a:pt x="214312" y="958850"/>
                  </a:lnTo>
                  <a:lnTo>
                    <a:pt x="431800" y="984250"/>
                  </a:lnTo>
                  <a:lnTo>
                    <a:pt x="649287" y="904875"/>
                  </a:lnTo>
                  <a:lnTo>
                    <a:pt x="857250" y="847725"/>
                  </a:lnTo>
                  <a:lnTo>
                    <a:pt x="1077912" y="963612"/>
                  </a:lnTo>
                  <a:lnTo>
                    <a:pt x="1289050" y="984250"/>
                  </a:lnTo>
                  <a:lnTo>
                    <a:pt x="1519237" y="908050"/>
                  </a:lnTo>
                  <a:lnTo>
                    <a:pt x="1724025" y="712787"/>
                  </a:lnTo>
                  <a:lnTo>
                    <a:pt x="1938337" y="627062"/>
                  </a:lnTo>
                  <a:lnTo>
                    <a:pt x="2144712" y="366712"/>
                  </a:lnTo>
                  <a:lnTo>
                    <a:pt x="2370137" y="0"/>
                  </a:lnTo>
                </a:path>
              </a:pathLst>
            </a:custGeom>
            <a:noFill/>
            <a:ln cap="rnd">
              <a:solidFill>
                <a:schemeClr val="accent3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aphicFrame>
        <p:nvGraphicFramePr>
          <p:cNvPr id="67" name="GR2">
            <a:extLst>
              <a:ext uri="{FF2B5EF4-FFF2-40B4-BE49-F238E27FC236}">
                <a16:creationId xmlns:a16="http://schemas.microsoft.com/office/drawing/2014/main" id="{99D85DA7-B550-A887-B5CB-E897BEFB9565}"/>
              </a:ext>
            </a:extLst>
          </p:cNvPr>
          <p:cNvGraphicFramePr>
            <a:graphicFrameLocks/>
          </p:cNvGraphicFramePr>
          <p:nvPr/>
        </p:nvGraphicFramePr>
        <p:xfrm>
          <a:off x="5614092" y="2157325"/>
          <a:ext cx="3281306" cy="201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99" name="GR2 Linee">
            <a:extLst>
              <a:ext uri="{FF2B5EF4-FFF2-40B4-BE49-F238E27FC236}">
                <a16:creationId xmlns:a16="http://schemas.microsoft.com/office/drawing/2014/main" id="{E9B0245A-C927-2DAE-610F-4395A9F581C2}"/>
              </a:ext>
            </a:extLst>
          </p:cNvPr>
          <p:cNvGrpSpPr/>
          <p:nvPr/>
        </p:nvGrpSpPr>
        <p:grpSpPr>
          <a:xfrm>
            <a:off x="6332538" y="2466975"/>
            <a:ext cx="2379662" cy="1250950"/>
            <a:chOff x="6332538" y="2466975"/>
            <a:chExt cx="2379662" cy="1250950"/>
          </a:xfrm>
        </p:grpSpPr>
        <p:sp>
          <p:nvSpPr>
            <p:cNvPr id="95" name="Figura a mano libera: forma 94">
              <a:extLst>
                <a:ext uri="{FF2B5EF4-FFF2-40B4-BE49-F238E27FC236}">
                  <a16:creationId xmlns:a16="http://schemas.microsoft.com/office/drawing/2014/main" id="{D595FA4B-DAA2-441F-0FEC-362DE86B42A4}"/>
                </a:ext>
              </a:extLst>
            </p:cNvPr>
            <p:cNvSpPr/>
            <p:nvPr/>
          </p:nvSpPr>
          <p:spPr>
            <a:xfrm>
              <a:off x="6338888" y="2941638"/>
              <a:ext cx="2366962" cy="776287"/>
            </a:xfrm>
            <a:custGeom>
              <a:avLst/>
              <a:gdLst>
                <a:gd name="connsiteX0" fmla="*/ 0 w 2366962"/>
                <a:gd name="connsiteY0" fmla="*/ 104775 h 776287"/>
                <a:gd name="connsiteX1" fmla="*/ 212725 w 2366962"/>
                <a:gd name="connsiteY1" fmla="*/ 0 h 776287"/>
                <a:gd name="connsiteX2" fmla="*/ 423862 w 2366962"/>
                <a:gd name="connsiteY2" fmla="*/ 482600 h 776287"/>
                <a:gd name="connsiteX3" fmla="*/ 660400 w 2366962"/>
                <a:gd name="connsiteY3" fmla="*/ 776287 h 776287"/>
                <a:gd name="connsiteX4" fmla="*/ 2159000 w 2366962"/>
                <a:gd name="connsiteY4" fmla="*/ 776287 h 776287"/>
                <a:gd name="connsiteX5" fmla="*/ 2366962 w 2366962"/>
                <a:gd name="connsiteY5" fmla="*/ 538162 h 776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66962" h="776287">
                  <a:moveTo>
                    <a:pt x="0" y="104775"/>
                  </a:moveTo>
                  <a:lnTo>
                    <a:pt x="212725" y="0"/>
                  </a:lnTo>
                  <a:lnTo>
                    <a:pt x="423862" y="482600"/>
                  </a:lnTo>
                  <a:lnTo>
                    <a:pt x="660400" y="776287"/>
                  </a:lnTo>
                  <a:lnTo>
                    <a:pt x="2159000" y="776287"/>
                  </a:lnTo>
                  <a:lnTo>
                    <a:pt x="2366962" y="538162"/>
                  </a:lnTo>
                </a:path>
              </a:pathLst>
            </a:custGeom>
            <a:noFill/>
            <a:ln cap="rnd">
              <a:solidFill>
                <a:schemeClr val="bg2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6" name="Figura a mano libera: forma 95">
              <a:extLst>
                <a:ext uri="{FF2B5EF4-FFF2-40B4-BE49-F238E27FC236}">
                  <a16:creationId xmlns:a16="http://schemas.microsoft.com/office/drawing/2014/main" id="{7505FC94-502A-9BBD-494B-20E2CC3DAFAA}"/>
                </a:ext>
              </a:extLst>
            </p:cNvPr>
            <p:cNvSpPr/>
            <p:nvPr/>
          </p:nvSpPr>
          <p:spPr>
            <a:xfrm>
              <a:off x="6332538" y="3230563"/>
              <a:ext cx="2379662" cy="487362"/>
            </a:xfrm>
            <a:custGeom>
              <a:avLst/>
              <a:gdLst>
                <a:gd name="connsiteX0" fmla="*/ 0 w 2379662"/>
                <a:gd name="connsiteY0" fmla="*/ 0 h 487362"/>
                <a:gd name="connsiteX1" fmla="*/ 227012 w 2379662"/>
                <a:gd name="connsiteY1" fmla="*/ 92075 h 487362"/>
                <a:gd name="connsiteX2" fmla="*/ 439737 w 2379662"/>
                <a:gd name="connsiteY2" fmla="*/ 138112 h 487362"/>
                <a:gd name="connsiteX3" fmla="*/ 660400 w 2379662"/>
                <a:gd name="connsiteY3" fmla="*/ 465137 h 487362"/>
                <a:gd name="connsiteX4" fmla="*/ 1077912 w 2379662"/>
                <a:gd name="connsiteY4" fmla="*/ 487362 h 487362"/>
                <a:gd name="connsiteX5" fmla="*/ 1320800 w 2379662"/>
                <a:gd name="connsiteY5" fmla="*/ 487362 h 487362"/>
                <a:gd name="connsiteX6" fmla="*/ 1522412 w 2379662"/>
                <a:gd name="connsiteY6" fmla="*/ 468312 h 487362"/>
                <a:gd name="connsiteX7" fmla="*/ 1739900 w 2379662"/>
                <a:gd name="connsiteY7" fmla="*/ 477837 h 487362"/>
                <a:gd name="connsiteX8" fmla="*/ 1943100 w 2379662"/>
                <a:gd name="connsiteY8" fmla="*/ 482600 h 487362"/>
                <a:gd name="connsiteX9" fmla="*/ 2379662 w 2379662"/>
                <a:gd name="connsiteY9" fmla="*/ 482600 h 487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9662" h="487362">
                  <a:moveTo>
                    <a:pt x="0" y="0"/>
                  </a:moveTo>
                  <a:lnTo>
                    <a:pt x="227012" y="92075"/>
                  </a:lnTo>
                  <a:lnTo>
                    <a:pt x="439737" y="138112"/>
                  </a:lnTo>
                  <a:lnTo>
                    <a:pt x="660400" y="465137"/>
                  </a:lnTo>
                  <a:lnTo>
                    <a:pt x="1077912" y="487362"/>
                  </a:lnTo>
                  <a:lnTo>
                    <a:pt x="1320800" y="487362"/>
                  </a:lnTo>
                  <a:lnTo>
                    <a:pt x="1522412" y="468312"/>
                  </a:lnTo>
                  <a:lnTo>
                    <a:pt x="1739900" y="477837"/>
                  </a:lnTo>
                  <a:lnTo>
                    <a:pt x="1943100" y="482600"/>
                  </a:lnTo>
                  <a:lnTo>
                    <a:pt x="2379662" y="482600"/>
                  </a:lnTo>
                </a:path>
              </a:pathLst>
            </a:custGeom>
            <a:noFill/>
            <a:ln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8" name="Figura a mano libera: forma 97">
              <a:extLst>
                <a:ext uri="{FF2B5EF4-FFF2-40B4-BE49-F238E27FC236}">
                  <a16:creationId xmlns:a16="http://schemas.microsoft.com/office/drawing/2014/main" id="{C5566F24-17E4-A934-6B6A-C76B9214AD1A}"/>
                </a:ext>
              </a:extLst>
            </p:cNvPr>
            <p:cNvSpPr/>
            <p:nvPr/>
          </p:nvSpPr>
          <p:spPr>
            <a:xfrm>
              <a:off x="6337300" y="2466975"/>
              <a:ext cx="2370138" cy="1250950"/>
            </a:xfrm>
            <a:custGeom>
              <a:avLst/>
              <a:gdLst>
                <a:gd name="connsiteX0" fmla="*/ 0 w 2370138"/>
                <a:gd name="connsiteY0" fmla="*/ 1250950 h 1250950"/>
                <a:gd name="connsiteX1" fmla="*/ 666750 w 2370138"/>
                <a:gd name="connsiteY1" fmla="*/ 1250950 h 1250950"/>
                <a:gd name="connsiteX2" fmla="*/ 876300 w 2370138"/>
                <a:gd name="connsiteY2" fmla="*/ 1206500 h 1250950"/>
                <a:gd name="connsiteX3" fmla="*/ 1081088 w 2370138"/>
                <a:gd name="connsiteY3" fmla="*/ 1222375 h 1250950"/>
                <a:gd name="connsiteX4" fmla="*/ 1301750 w 2370138"/>
                <a:gd name="connsiteY4" fmla="*/ 1182688 h 1250950"/>
                <a:gd name="connsiteX5" fmla="*/ 1503363 w 2370138"/>
                <a:gd name="connsiteY5" fmla="*/ 1169988 h 1250950"/>
                <a:gd name="connsiteX6" fmla="*/ 1727200 w 2370138"/>
                <a:gd name="connsiteY6" fmla="*/ 1012825 h 1250950"/>
                <a:gd name="connsiteX7" fmla="*/ 1936750 w 2370138"/>
                <a:gd name="connsiteY7" fmla="*/ 96838 h 1250950"/>
                <a:gd name="connsiteX8" fmla="*/ 2151063 w 2370138"/>
                <a:gd name="connsiteY8" fmla="*/ 0 h 1250950"/>
                <a:gd name="connsiteX9" fmla="*/ 2370138 w 2370138"/>
                <a:gd name="connsiteY9" fmla="*/ 735013 h 125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70138" h="1250950">
                  <a:moveTo>
                    <a:pt x="0" y="1250950"/>
                  </a:moveTo>
                  <a:lnTo>
                    <a:pt x="666750" y="1250950"/>
                  </a:lnTo>
                  <a:lnTo>
                    <a:pt x="876300" y="1206500"/>
                  </a:lnTo>
                  <a:lnTo>
                    <a:pt x="1081088" y="1222375"/>
                  </a:lnTo>
                  <a:lnTo>
                    <a:pt x="1301750" y="1182688"/>
                  </a:lnTo>
                  <a:lnTo>
                    <a:pt x="1503363" y="1169988"/>
                  </a:lnTo>
                  <a:lnTo>
                    <a:pt x="1727200" y="1012825"/>
                  </a:lnTo>
                  <a:lnTo>
                    <a:pt x="1936750" y="96838"/>
                  </a:lnTo>
                  <a:lnTo>
                    <a:pt x="2151063" y="0"/>
                  </a:lnTo>
                  <a:lnTo>
                    <a:pt x="2370138" y="735013"/>
                  </a:lnTo>
                </a:path>
              </a:pathLst>
            </a:custGeom>
            <a:noFill/>
            <a:ln cap="rnd">
              <a:solidFill>
                <a:schemeClr val="accent3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7" name="Figura a mano libera: forma 96">
              <a:extLst>
                <a:ext uri="{FF2B5EF4-FFF2-40B4-BE49-F238E27FC236}">
                  <a16:creationId xmlns:a16="http://schemas.microsoft.com/office/drawing/2014/main" id="{0CD3038F-FD47-6BA1-DBFF-D99E4D96CF48}"/>
                </a:ext>
              </a:extLst>
            </p:cNvPr>
            <p:cNvSpPr/>
            <p:nvPr/>
          </p:nvSpPr>
          <p:spPr>
            <a:xfrm>
              <a:off x="6340475" y="2884488"/>
              <a:ext cx="2154238" cy="825500"/>
            </a:xfrm>
            <a:custGeom>
              <a:avLst/>
              <a:gdLst>
                <a:gd name="connsiteX0" fmla="*/ 0 w 2154238"/>
                <a:gd name="connsiteY0" fmla="*/ 731837 h 825500"/>
                <a:gd name="connsiteX1" fmla="*/ 425450 w 2154238"/>
                <a:gd name="connsiteY1" fmla="*/ 814387 h 825500"/>
                <a:gd name="connsiteX2" fmla="*/ 628650 w 2154238"/>
                <a:gd name="connsiteY2" fmla="*/ 771525 h 825500"/>
                <a:gd name="connsiteX3" fmla="*/ 863600 w 2154238"/>
                <a:gd name="connsiteY3" fmla="*/ 812800 h 825500"/>
                <a:gd name="connsiteX4" fmla="*/ 1082675 w 2154238"/>
                <a:gd name="connsiteY4" fmla="*/ 776287 h 825500"/>
                <a:gd name="connsiteX5" fmla="*/ 1314450 w 2154238"/>
                <a:gd name="connsiteY5" fmla="*/ 804862 h 825500"/>
                <a:gd name="connsiteX6" fmla="*/ 1506538 w 2154238"/>
                <a:gd name="connsiteY6" fmla="*/ 811212 h 825500"/>
                <a:gd name="connsiteX7" fmla="*/ 1722438 w 2154238"/>
                <a:gd name="connsiteY7" fmla="*/ 825500 h 825500"/>
                <a:gd name="connsiteX8" fmla="*/ 1933575 w 2154238"/>
                <a:gd name="connsiteY8" fmla="*/ 642937 h 825500"/>
                <a:gd name="connsiteX9" fmla="*/ 2154238 w 2154238"/>
                <a:gd name="connsiteY9" fmla="*/ 0 h 82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54238" h="825500">
                  <a:moveTo>
                    <a:pt x="0" y="731837"/>
                  </a:moveTo>
                  <a:lnTo>
                    <a:pt x="425450" y="814387"/>
                  </a:lnTo>
                  <a:lnTo>
                    <a:pt x="628650" y="771525"/>
                  </a:lnTo>
                  <a:lnTo>
                    <a:pt x="863600" y="812800"/>
                  </a:lnTo>
                  <a:lnTo>
                    <a:pt x="1082675" y="776287"/>
                  </a:lnTo>
                  <a:lnTo>
                    <a:pt x="1314450" y="804862"/>
                  </a:lnTo>
                  <a:lnTo>
                    <a:pt x="1506538" y="811212"/>
                  </a:lnTo>
                  <a:lnTo>
                    <a:pt x="1722438" y="825500"/>
                  </a:lnTo>
                  <a:lnTo>
                    <a:pt x="1933575" y="642937"/>
                  </a:lnTo>
                  <a:lnTo>
                    <a:pt x="2154238" y="0"/>
                  </a:lnTo>
                </a:path>
              </a:pathLst>
            </a:custGeom>
            <a:noFill/>
            <a:ln cap="rnd">
              <a:solidFill>
                <a:schemeClr val="accent4">
                  <a:lumMod val="25000"/>
                </a:schemeClr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aphicFrame>
        <p:nvGraphicFramePr>
          <p:cNvPr id="76" name="GR5">
            <a:extLst>
              <a:ext uri="{FF2B5EF4-FFF2-40B4-BE49-F238E27FC236}">
                <a16:creationId xmlns:a16="http://schemas.microsoft.com/office/drawing/2014/main" id="{6270C1DB-468B-8326-2DF4-A2E496105B05}"/>
              </a:ext>
            </a:extLst>
          </p:cNvPr>
          <p:cNvGraphicFramePr>
            <a:graphicFrameLocks/>
          </p:cNvGraphicFramePr>
          <p:nvPr/>
        </p:nvGraphicFramePr>
        <p:xfrm>
          <a:off x="8725323" y="4033760"/>
          <a:ext cx="3281306" cy="201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14" name="GR5 LInee">
            <a:extLst>
              <a:ext uri="{FF2B5EF4-FFF2-40B4-BE49-F238E27FC236}">
                <a16:creationId xmlns:a16="http://schemas.microsoft.com/office/drawing/2014/main" id="{687D3C69-0052-09A3-D8C4-1413935AE278}"/>
              </a:ext>
            </a:extLst>
          </p:cNvPr>
          <p:cNvGrpSpPr/>
          <p:nvPr/>
        </p:nvGrpSpPr>
        <p:grpSpPr>
          <a:xfrm>
            <a:off x="9448800" y="4429125"/>
            <a:ext cx="2374900" cy="1162050"/>
            <a:chOff x="9448800" y="4429125"/>
            <a:chExt cx="2374900" cy="1162050"/>
          </a:xfrm>
        </p:grpSpPr>
        <p:sp>
          <p:nvSpPr>
            <p:cNvPr id="110" name="Figura a mano libera: forma 109">
              <a:extLst>
                <a:ext uri="{FF2B5EF4-FFF2-40B4-BE49-F238E27FC236}">
                  <a16:creationId xmlns:a16="http://schemas.microsoft.com/office/drawing/2014/main" id="{DCA0B948-0E13-3CFF-0C2F-F681E337D91C}"/>
                </a:ext>
              </a:extLst>
            </p:cNvPr>
            <p:cNvSpPr/>
            <p:nvPr/>
          </p:nvSpPr>
          <p:spPr>
            <a:xfrm>
              <a:off x="9451975" y="4429125"/>
              <a:ext cx="2151063" cy="669925"/>
            </a:xfrm>
            <a:custGeom>
              <a:avLst/>
              <a:gdLst>
                <a:gd name="connsiteX0" fmla="*/ 0 w 2151063"/>
                <a:gd name="connsiteY0" fmla="*/ 669925 h 669925"/>
                <a:gd name="connsiteX1" fmla="*/ 214313 w 2151063"/>
                <a:gd name="connsiteY1" fmla="*/ 531813 h 669925"/>
                <a:gd name="connsiteX2" fmla="*/ 436563 w 2151063"/>
                <a:gd name="connsiteY2" fmla="*/ 619125 h 669925"/>
                <a:gd name="connsiteX3" fmla="*/ 649288 w 2151063"/>
                <a:gd name="connsiteY3" fmla="*/ 511175 h 669925"/>
                <a:gd name="connsiteX4" fmla="*/ 868363 w 2151063"/>
                <a:gd name="connsiteY4" fmla="*/ 354013 h 669925"/>
                <a:gd name="connsiteX5" fmla="*/ 1081088 w 2151063"/>
                <a:gd name="connsiteY5" fmla="*/ 403225 h 669925"/>
                <a:gd name="connsiteX6" fmla="*/ 1290638 w 2151063"/>
                <a:gd name="connsiteY6" fmla="*/ 301625 h 669925"/>
                <a:gd name="connsiteX7" fmla="*/ 1501775 w 2151063"/>
                <a:gd name="connsiteY7" fmla="*/ 528638 h 669925"/>
                <a:gd name="connsiteX8" fmla="*/ 1725613 w 2151063"/>
                <a:gd name="connsiteY8" fmla="*/ 192088 h 669925"/>
                <a:gd name="connsiteX9" fmla="*/ 1936750 w 2151063"/>
                <a:gd name="connsiteY9" fmla="*/ 0 h 669925"/>
                <a:gd name="connsiteX10" fmla="*/ 2151063 w 2151063"/>
                <a:gd name="connsiteY10" fmla="*/ 436563 h 66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1063" h="669925">
                  <a:moveTo>
                    <a:pt x="0" y="669925"/>
                  </a:moveTo>
                  <a:lnTo>
                    <a:pt x="214313" y="531813"/>
                  </a:lnTo>
                  <a:lnTo>
                    <a:pt x="436563" y="619125"/>
                  </a:lnTo>
                  <a:lnTo>
                    <a:pt x="649288" y="511175"/>
                  </a:lnTo>
                  <a:lnTo>
                    <a:pt x="868363" y="354013"/>
                  </a:lnTo>
                  <a:lnTo>
                    <a:pt x="1081088" y="403225"/>
                  </a:lnTo>
                  <a:lnTo>
                    <a:pt x="1290638" y="301625"/>
                  </a:lnTo>
                  <a:lnTo>
                    <a:pt x="1501775" y="528638"/>
                  </a:lnTo>
                  <a:lnTo>
                    <a:pt x="1725613" y="192088"/>
                  </a:lnTo>
                  <a:lnTo>
                    <a:pt x="1936750" y="0"/>
                  </a:lnTo>
                  <a:lnTo>
                    <a:pt x="2151063" y="436563"/>
                  </a:lnTo>
                </a:path>
              </a:pathLst>
            </a:custGeom>
            <a:noFill/>
            <a:ln cap="rnd">
              <a:solidFill>
                <a:schemeClr val="accent4">
                  <a:lumMod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1" name="Figura a mano libera: forma 110">
              <a:extLst>
                <a:ext uri="{FF2B5EF4-FFF2-40B4-BE49-F238E27FC236}">
                  <a16:creationId xmlns:a16="http://schemas.microsoft.com/office/drawing/2014/main" id="{F8D41852-FE0F-3FB4-DA19-795BAF03548F}"/>
                </a:ext>
              </a:extLst>
            </p:cNvPr>
            <p:cNvSpPr/>
            <p:nvPr/>
          </p:nvSpPr>
          <p:spPr>
            <a:xfrm>
              <a:off x="9448800" y="4589463"/>
              <a:ext cx="2374900" cy="936625"/>
            </a:xfrm>
            <a:custGeom>
              <a:avLst/>
              <a:gdLst>
                <a:gd name="connsiteX0" fmla="*/ 0 w 2374900"/>
                <a:gd name="connsiteY0" fmla="*/ 895350 h 936625"/>
                <a:gd name="connsiteX1" fmla="*/ 222250 w 2374900"/>
                <a:gd name="connsiteY1" fmla="*/ 936625 h 936625"/>
                <a:gd name="connsiteX2" fmla="*/ 439738 w 2374900"/>
                <a:gd name="connsiteY2" fmla="*/ 801687 h 936625"/>
                <a:gd name="connsiteX3" fmla="*/ 655638 w 2374900"/>
                <a:gd name="connsiteY3" fmla="*/ 814387 h 936625"/>
                <a:gd name="connsiteX4" fmla="*/ 863600 w 2374900"/>
                <a:gd name="connsiteY4" fmla="*/ 850900 h 936625"/>
                <a:gd name="connsiteX5" fmla="*/ 1087438 w 2374900"/>
                <a:gd name="connsiteY5" fmla="*/ 633412 h 936625"/>
                <a:gd name="connsiteX6" fmla="*/ 1296988 w 2374900"/>
                <a:gd name="connsiteY6" fmla="*/ 371475 h 936625"/>
                <a:gd name="connsiteX7" fmla="*/ 1512888 w 2374900"/>
                <a:gd name="connsiteY7" fmla="*/ 750887 h 936625"/>
                <a:gd name="connsiteX8" fmla="*/ 1725613 w 2374900"/>
                <a:gd name="connsiteY8" fmla="*/ 438150 h 936625"/>
                <a:gd name="connsiteX9" fmla="*/ 1944688 w 2374900"/>
                <a:gd name="connsiteY9" fmla="*/ 0 h 936625"/>
                <a:gd name="connsiteX10" fmla="*/ 2160588 w 2374900"/>
                <a:gd name="connsiteY10" fmla="*/ 239712 h 936625"/>
                <a:gd name="connsiteX11" fmla="*/ 2374900 w 2374900"/>
                <a:gd name="connsiteY11" fmla="*/ 458787 h 936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74900" h="936625">
                  <a:moveTo>
                    <a:pt x="0" y="895350"/>
                  </a:moveTo>
                  <a:lnTo>
                    <a:pt x="222250" y="936625"/>
                  </a:lnTo>
                  <a:lnTo>
                    <a:pt x="439738" y="801687"/>
                  </a:lnTo>
                  <a:lnTo>
                    <a:pt x="655638" y="814387"/>
                  </a:lnTo>
                  <a:lnTo>
                    <a:pt x="863600" y="850900"/>
                  </a:lnTo>
                  <a:lnTo>
                    <a:pt x="1087438" y="633412"/>
                  </a:lnTo>
                  <a:lnTo>
                    <a:pt x="1296988" y="371475"/>
                  </a:lnTo>
                  <a:lnTo>
                    <a:pt x="1512888" y="750887"/>
                  </a:lnTo>
                  <a:lnTo>
                    <a:pt x="1725613" y="438150"/>
                  </a:lnTo>
                  <a:lnTo>
                    <a:pt x="1944688" y="0"/>
                  </a:lnTo>
                  <a:lnTo>
                    <a:pt x="2160588" y="239712"/>
                  </a:lnTo>
                  <a:lnTo>
                    <a:pt x="2374900" y="458787"/>
                  </a:lnTo>
                </a:path>
              </a:pathLst>
            </a:custGeom>
            <a:noFill/>
            <a:ln cap="rnd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2" name="Figura a mano libera: forma 111">
              <a:extLst>
                <a:ext uri="{FF2B5EF4-FFF2-40B4-BE49-F238E27FC236}">
                  <a16:creationId xmlns:a16="http://schemas.microsoft.com/office/drawing/2014/main" id="{6AC7ED71-78D8-F75C-A43B-62E3CD50032E}"/>
                </a:ext>
              </a:extLst>
            </p:cNvPr>
            <p:cNvSpPr/>
            <p:nvPr/>
          </p:nvSpPr>
          <p:spPr>
            <a:xfrm>
              <a:off x="9448800" y="4933950"/>
              <a:ext cx="2368550" cy="657225"/>
            </a:xfrm>
            <a:custGeom>
              <a:avLst/>
              <a:gdLst>
                <a:gd name="connsiteX0" fmla="*/ 0 w 2368550"/>
                <a:gd name="connsiteY0" fmla="*/ 614363 h 657225"/>
                <a:gd name="connsiteX1" fmla="*/ 220663 w 2368550"/>
                <a:gd name="connsiteY1" fmla="*/ 501650 h 657225"/>
                <a:gd name="connsiteX2" fmla="*/ 434975 w 2368550"/>
                <a:gd name="connsiteY2" fmla="*/ 488950 h 657225"/>
                <a:gd name="connsiteX3" fmla="*/ 652463 w 2368550"/>
                <a:gd name="connsiteY3" fmla="*/ 603250 h 657225"/>
                <a:gd name="connsiteX4" fmla="*/ 868363 w 2368550"/>
                <a:gd name="connsiteY4" fmla="*/ 657225 h 657225"/>
                <a:gd name="connsiteX5" fmla="*/ 1084263 w 2368550"/>
                <a:gd name="connsiteY5" fmla="*/ 657225 h 657225"/>
                <a:gd name="connsiteX6" fmla="*/ 1301750 w 2368550"/>
                <a:gd name="connsiteY6" fmla="*/ 490538 h 657225"/>
                <a:gd name="connsiteX7" fmla="*/ 1512888 w 2368550"/>
                <a:gd name="connsiteY7" fmla="*/ 439738 h 657225"/>
                <a:gd name="connsiteX8" fmla="*/ 1536700 w 2368550"/>
                <a:gd name="connsiteY8" fmla="*/ 436563 h 657225"/>
                <a:gd name="connsiteX9" fmla="*/ 1724025 w 2368550"/>
                <a:gd name="connsiteY9" fmla="*/ 328613 h 657225"/>
                <a:gd name="connsiteX10" fmla="*/ 1941513 w 2368550"/>
                <a:gd name="connsiteY10" fmla="*/ 0 h 657225"/>
                <a:gd name="connsiteX11" fmla="*/ 2159000 w 2368550"/>
                <a:gd name="connsiteY11" fmla="*/ 147638 h 657225"/>
                <a:gd name="connsiteX12" fmla="*/ 2368550 w 2368550"/>
                <a:gd name="connsiteY12" fmla="*/ 331788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68550" h="657225">
                  <a:moveTo>
                    <a:pt x="0" y="614363"/>
                  </a:moveTo>
                  <a:lnTo>
                    <a:pt x="220663" y="501650"/>
                  </a:lnTo>
                  <a:lnTo>
                    <a:pt x="434975" y="488950"/>
                  </a:lnTo>
                  <a:lnTo>
                    <a:pt x="652463" y="603250"/>
                  </a:lnTo>
                  <a:lnTo>
                    <a:pt x="868363" y="657225"/>
                  </a:lnTo>
                  <a:lnTo>
                    <a:pt x="1084263" y="657225"/>
                  </a:lnTo>
                  <a:lnTo>
                    <a:pt x="1301750" y="490538"/>
                  </a:lnTo>
                  <a:lnTo>
                    <a:pt x="1512888" y="439738"/>
                  </a:lnTo>
                  <a:lnTo>
                    <a:pt x="1536700" y="436563"/>
                  </a:lnTo>
                  <a:lnTo>
                    <a:pt x="1724025" y="328613"/>
                  </a:lnTo>
                  <a:lnTo>
                    <a:pt x="1941513" y="0"/>
                  </a:lnTo>
                  <a:lnTo>
                    <a:pt x="2159000" y="147638"/>
                  </a:lnTo>
                  <a:lnTo>
                    <a:pt x="2368550" y="331788"/>
                  </a:lnTo>
                </a:path>
              </a:pathLst>
            </a:custGeom>
            <a:noFill/>
            <a:ln cap="rnd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13" name="Figura a mano libera: forma 112">
              <a:extLst>
                <a:ext uri="{FF2B5EF4-FFF2-40B4-BE49-F238E27FC236}">
                  <a16:creationId xmlns:a16="http://schemas.microsoft.com/office/drawing/2014/main" id="{32EFA3DC-80A1-E34E-17B5-2FF6A506912A}"/>
                </a:ext>
              </a:extLst>
            </p:cNvPr>
            <p:cNvSpPr/>
            <p:nvPr/>
          </p:nvSpPr>
          <p:spPr>
            <a:xfrm>
              <a:off x="9451975" y="5416550"/>
              <a:ext cx="2366963" cy="147638"/>
            </a:xfrm>
            <a:custGeom>
              <a:avLst/>
              <a:gdLst>
                <a:gd name="connsiteX0" fmla="*/ 0 w 2366963"/>
                <a:gd name="connsiteY0" fmla="*/ 127000 h 147638"/>
                <a:gd name="connsiteX1" fmla="*/ 217488 w 2366963"/>
                <a:gd name="connsiteY1" fmla="*/ 141288 h 147638"/>
                <a:gd name="connsiteX2" fmla="*/ 436563 w 2366963"/>
                <a:gd name="connsiteY2" fmla="*/ 66675 h 147638"/>
                <a:gd name="connsiteX3" fmla="*/ 652463 w 2366963"/>
                <a:gd name="connsiteY3" fmla="*/ 76200 h 147638"/>
                <a:gd name="connsiteX4" fmla="*/ 863600 w 2366963"/>
                <a:gd name="connsiteY4" fmla="*/ 95250 h 147638"/>
                <a:gd name="connsiteX5" fmla="*/ 1077913 w 2366963"/>
                <a:gd name="connsiteY5" fmla="*/ 147638 h 147638"/>
                <a:gd name="connsiteX6" fmla="*/ 1298575 w 2366963"/>
                <a:gd name="connsiteY6" fmla="*/ 142875 h 147638"/>
                <a:gd name="connsiteX7" fmla="*/ 1509713 w 2366963"/>
                <a:gd name="connsiteY7" fmla="*/ 109538 h 147638"/>
                <a:gd name="connsiteX8" fmla="*/ 1725613 w 2366963"/>
                <a:gd name="connsiteY8" fmla="*/ 115888 h 147638"/>
                <a:gd name="connsiteX9" fmla="*/ 1941513 w 2366963"/>
                <a:gd name="connsiteY9" fmla="*/ 30163 h 147638"/>
                <a:gd name="connsiteX10" fmla="*/ 2154238 w 2366963"/>
                <a:gd name="connsiteY10" fmla="*/ 90488 h 147638"/>
                <a:gd name="connsiteX11" fmla="*/ 2366963 w 2366963"/>
                <a:gd name="connsiteY11" fmla="*/ 0 h 14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66963" h="147638">
                  <a:moveTo>
                    <a:pt x="0" y="127000"/>
                  </a:moveTo>
                  <a:lnTo>
                    <a:pt x="217488" y="141288"/>
                  </a:lnTo>
                  <a:lnTo>
                    <a:pt x="436563" y="66675"/>
                  </a:lnTo>
                  <a:lnTo>
                    <a:pt x="652463" y="76200"/>
                  </a:lnTo>
                  <a:lnTo>
                    <a:pt x="863600" y="95250"/>
                  </a:lnTo>
                  <a:lnTo>
                    <a:pt x="1077913" y="147638"/>
                  </a:lnTo>
                  <a:lnTo>
                    <a:pt x="1298575" y="142875"/>
                  </a:lnTo>
                  <a:lnTo>
                    <a:pt x="1509713" y="109538"/>
                  </a:lnTo>
                  <a:lnTo>
                    <a:pt x="1725613" y="115888"/>
                  </a:lnTo>
                  <a:lnTo>
                    <a:pt x="1941513" y="30163"/>
                  </a:lnTo>
                  <a:lnTo>
                    <a:pt x="2154238" y="90488"/>
                  </a:lnTo>
                  <a:lnTo>
                    <a:pt x="2366963" y="0"/>
                  </a:lnTo>
                </a:path>
              </a:pathLst>
            </a:custGeom>
            <a:noFill/>
            <a:ln cap="rnd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aphicFrame>
        <p:nvGraphicFramePr>
          <p:cNvPr id="77" name="GR4">
            <a:extLst>
              <a:ext uri="{FF2B5EF4-FFF2-40B4-BE49-F238E27FC236}">
                <a16:creationId xmlns:a16="http://schemas.microsoft.com/office/drawing/2014/main" id="{4B0C2A13-2DE0-BE28-CBA5-2938F24B94C7}"/>
              </a:ext>
            </a:extLst>
          </p:cNvPr>
          <p:cNvGraphicFramePr>
            <a:graphicFrameLocks/>
          </p:cNvGraphicFramePr>
          <p:nvPr/>
        </p:nvGraphicFramePr>
        <p:xfrm>
          <a:off x="5614092" y="4033760"/>
          <a:ext cx="3281306" cy="201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09" name="GR4 Linee">
            <a:extLst>
              <a:ext uri="{FF2B5EF4-FFF2-40B4-BE49-F238E27FC236}">
                <a16:creationId xmlns:a16="http://schemas.microsoft.com/office/drawing/2014/main" id="{9C911FB4-C8FB-65C3-44E3-D90FCB9A6B20}"/>
              </a:ext>
            </a:extLst>
          </p:cNvPr>
          <p:cNvGrpSpPr/>
          <p:nvPr/>
        </p:nvGrpSpPr>
        <p:grpSpPr>
          <a:xfrm>
            <a:off x="6334125" y="4321175"/>
            <a:ext cx="2379663" cy="1274763"/>
            <a:chOff x="6334125" y="4321175"/>
            <a:chExt cx="2379663" cy="1274763"/>
          </a:xfrm>
        </p:grpSpPr>
        <p:sp>
          <p:nvSpPr>
            <p:cNvPr id="105" name="Figura a mano libera: forma 104">
              <a:extLst>
                <a:ext uri="{FF2B5EF4-FFF2-40B4-BE49-F238E27FC236}">
                  <a16:creationId xmlns:a16="http://schemas.microsoft.com/office/drawing/2014/main" id="{F9AACCD1-7CC9-432C-95CB-FE217D0DC40A}"/>
                </a:ext>
              </a:extLst>
            </p:cNvPr>
            <p:cNvSpPr/>
            <p:nvPr/>
          </p:nvSpPr>
          <p:spPr>
            <a:xfrm>
              <a:off x="6337300" y="5267325"/>
              <a:ext cx="2376488" cy="327025"/>
            </a:xfrm>
            <a:custGeom>
              <a:avLst/>
              <a:gdLst>
                <a:gd name="connsiteX0" fmla="*/ 0 w 2376488"/>
                <a:gd name="connsiteY0" fmla="*/ 0 h 327025"/>
                <a:gd name="connsiteX1" fmla="*/ 217488 w 2376488"/>
                <a:gd name="connsiteY1" fmla="*/ 244475 h 327025"/>
                <a:gd name="connsiteX2" fmla="*/ 431800 w 2376488"/>
                <a:gd name="connsiteY2" fmla="*/ 327025 h 327025"/>
                <a:gd name="connsiteX3" fmla="*/ 2376488 w 2376488"/>
                <a:gd name="connsiteY3" fmla="*/ 327025 h 327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76488" h="327025">
                  <a:moveTo>
                    <a:pt x="0" y="0"/>
                  </a:moveTo>
                  <a:lnTo>
                    <a:pt x="217488" y="244475"/>
                  </a:lnTo>
                  <a:lnTo>
                    <a:pt x="431800" y="327025"/>
                  </a:lnTo>
                  <a:lnTo>
                    <a:pt x="2376488" y="327025"/>
                  </a:lnTo>
                </a:path>
              </a:pathLst>
            </a:custGeom>
            <a:noFill/>
            <a:ln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6" name="Figura a mano libera: forma 105">
              <a:extLst>
                <a:ext uri="{FF2B5EF4-FFF2-40B4-BE49-F238E27FC236}">
                  <a16:creationId xmlns:a16="http://schemas.microsoft.com/office/drawing/2014/main" id="{0FEEBD7F-C712-B8B7-54F7-E15E9075E50D}"/>
                </a:ext>
              </a:extLst>
            </p:cNvPr>
            <p:cNvSpPr/>
            <p:nvPr/>
          </p:nvSpPr>
          <p:spPr>
            <a:xfrm>
              <a:off x="6334125" y="5414963"/>
              <a:ext cx="2373313" cy="180975"/>
            </a:xfrm>
            <a:custGeom>
              <a:avLst/>
              <a:gdLst>
                <a:gd name="connsiteX0" fmla="*/ 0 w 2373313"/>
                <a:gd name="connsiteY0" fmla="*/ 44450 h 180975"/>
                <a:gd name="connsiteX1" fmla="*/ 220663 w 2373313"/>
                <a:gd name="connsiteY1" fmla="*/ 0 h 180975"/>
                <a:gd name="connsiteX2" fmla="*/ 649288 w 2373313"/>
                <a:gd name="connsiteY2" fmla="*/ 180975 h 180975"/>
                <a:gd name="connsiteX3" fmla="*/ 863600 w 2373313"/>
                <a:gd name="connsiteY3" fmla="*/ 180975 h 180975"/>
                <a:gd name="connsiteX4" fmla="*/ 1300163 w 2373313"/>
                <a:gd name="connsiteY4" fmla="*/ 95250 h 180975"/>
                <a:gd name="connsiteX5" fmla="*/ 1731963 w 2373313"/>
                <a:gd name="connsiteY5" fmla="*/ 176212 h 180975"/>
                <a:gd name="connsiteX6" fmla="*/ 2162175 w 2373313"/>
                <a:gd name="connsiteY6" fmla="*/ 176212 h 180975"/>
                <a:gd name="connsiteX7" fmla="*/ 2373313 w 2373313"/>
                <a:gd name="connsiteY7" fmla="*/ 88900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73313" h="180975">
                  <a:moveTo>
                    <a:pt x="0" y="44450"/>
                  </a:moveTo>
                  <a:lnTo>
                    <a:pt x="220663" y="0"/>
                  </a:lnTo>
                  <a:lnTo>
                    <a:pt x="649288" y="180975"/>
                  </a:lnTo>
                  <a:lnTo>
                    <a:pt x="863600" y="180975"/>
                  </a:lnTo>
                  <a:lnTo>
                    <a:pt x="1300163" y="95250"/>
                  </a:lnTo>
                  <a:lnTo>
                    <a:pt x="1731963" y="176212"/>
                  </a:lnTo>
                  <a:lnTo>
                    <a:pt x="2162175" y="176212"/>
                  </a:lnTo>
                  <a:lnTo>
                    <a:pt x="2373313" y="88900"/>
                  </a:lnTo>
                </a:path>
              </a:pathLst>
            </a:custGeom>
            <a:noFill/>
            <a:ln cap="rnd">
              <a:solidFill>
                <a:schemeClr val="bg2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7" name="Figura a mano libera: forma 106">
              <a:extLst>
                <a:ext uri="{FF2B5EF4-FFF2-40B4-BE49-F238E27FC236}">
                  <a16:creationId xmlns:a16="http://schemas.microsoft.com/office/drawing/2014/main" id="{91A96D65-D69A-B943-6CD1-3DCB63FD86D0}"/>
                </a:ext>
              </a:extLst>
            </p:cNvPr>
            <p:cNvSpPr/>
            <p:nvPr/>
          </p:nvSpPr>
          <p:spPr>
            <a:xfrm>
              <a:off x="6337300" y="4864100"/>
              <a:ext cx="2154238" cy="727075"/>
            </a:xfrm>
            <a:custGeom>
              <a:avLst/>
              <a:gdLst>
                <a:gd name="connsiteX0" fmla="*/ 0 w 2154238"/>
                <a:gd name="connsiteY0" fmla="*/ 644525 h 727075"/>
                <a:gd name="connsiteX1" fmla="*/ 215900 w 2154238"/>
                <a:gd name="connsiteY1" fmla="*/ 414338 h 727075"/>
                <a:gd name="connsiteX2" fmla="*/ 431800 w 2154238"/>
                <a:gd name="connsiteY2" fmla="*/ 368300 h 727075"/>
                <a:gd name="connsiteX3" fmla="*/ 646113 w 2154238"/>
                <a:gd name="connsiteY3" fmla="*/ 234950 h 727075"/>
                <a:gd name="connsiteX4" fmla="*/ 863600 w 2154238"/>
                <a:gd name="connsiteY4" fmla="*/ 0 h 727075"/>
                <a:gd name="connsiteX5" fmla="*/ 1081088 w 2154238"/>
                <a:gd name="connsiteY5" fmla="*/ 242888 h 727075"/>
                <a:gd name="connsiteX6" fmla="*/ 1293813 w 2154238"/>
                <a:gd name="connsiteY6" fmla="*/ 512763 h 727075"/>
                <a:gd name="connsiteX7" fmla="*/ 1512888 w 2154238"/>
                <a:gd name="connsiteY7" fmla="*/ 646113 h 727075"/>
                <a:gd name="connsiteX8" fmla="*/ 1725613 w 2154238"/>
                <a:gd name="connsiteY8" fmla="*/ 727075 h 727075"/>
                <a:gd name="connsiteX9" fmla="*/ 1943100 w 2154238"/>
                <a:gd name="connsiteY9" fmla="*/ 727075 h 727075"/>
                <a:gd name="connsiteX10" fmla="*/ 2154238 w 2154238"/>
                <a:gd name="connsiteY10" fmla="*/ 363538 h 727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4238" h="727075">
                  <a:moveTo>
                    <a:pt x="0" y="644525"/>
                  </a:moveTo>
                  <a:lnTo>
                    <a:pt x="215900" y="414338"/>
                  </a:lnTo>
                  <a:lnTo>
                    <a:pt x="431800" y="368300"/>
                  </a:lnTo>
                  <a:lnTo>
                    <a:pt x="646113" y="234950"/>
                  </a:lnTo>
                  <a:lnTo>
                    <a:pt x="863600" y="0"/>
                  </a:lnTo>
                  <a:lnTo>
                    <a:pt x="1081088" y="242888"/>
                  </a:lnTo>
                  <a:lnTo>
                    <a:pt x="1293813" y="512763"/>
                  </a:lnTo>
                  <a:lnTo>
                    <a:pt x="1512888" y="646113"/>
                  </a:lnTo>
                  <a:lnTo>
                    <a:pt x="1725613" y="727075"/>
                  </a:lnTo>
                  <a:lnTo>
                    <a:pt x="1943100" y="727075"/>
                  </a:lnTo>
                  <a:lnTo>
                    <a:pt x="2154238" y="363538"/>
                  </a:lnTo>
                </a:path>
              </a:pathLst>
            </a:custGeom>
            <a:noFill/>
            <a:ln cap="rnd">
              <a:solidFill>
                <a:schemeClr val="accent4">
                  <a:lumMod val="25000"/>
                </a:schemeClr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08" name="Figura a mano libera: forma 107">
              <a:extLst>
                <a:ext uri="{FF2B5EF4-FFF2-40B4-BE49-F238E27FC236}">
                  <a16:creationId xmlns:a16="http://schemas.microsoft.com/office/drawing/2014/main" id="{BD7B40D2-92D2-0990-40B2-62DB51195BAC}"/>
                </a:ext>
              </a:extLst>
            </p:cNvPr>
            <p:cNvSpPr/>
            <p:nvPr/>
          </p:nvSpPr>
          <p:spPr>
            <a:xfrm>
              <a:off x="6337300" y="4321175"/>
              <a:ext cx="2373313" cy="1235075"/>
            </a:xfrm>
            <a:custGeom>
              <a:avLst/>
              <a:gdLst>
                <a:gd name="connsiteX0" fmla="*/ 0 w 2373313"/>
                <a:gd name="connsiteY0" fmla="*/ 1235075 h 1235075"/>
                <a:gd name="connsiteX1" fmla="*/ 220663 w 2373313"/>
                <a:gd name="connsiteY1" fmla="*/ 1089025 h 1235075"/>
                <a:gd name="connsiteX2" fmla="*/ 436563 w 2373313"/>
                <a:gd name="connsiteY2" fmla="*/ 954088 h 1235075"/>
                <a:gd name="connsiteX3" fmla="*/ 650875 w 2373313"/>
                <a:gd name="connsiteY3" fmla="*/ 636588 h 1235075"/>
                <a:gd name="connsiteX4" fmla="*/ 858838 w 2373313"/>
                <a:gd name="connsiteY4" fmla="*/ 823913 h 1235075"/>
                <a:gd name="connsiteX5" fmla="*/ 1076325 w 2373313"/>
                <a:gd name="connsiteY5" fmla="*/ 276225 h 1235075"/>
                <a:gd name="connsiteX6" fmla="*/ 1301750 w 2373313"/>
                <a:gd name="connsiteY6" fmla="*/ 695325 h 1235075"/>
                <a:gd name="connsiteX7" fmla="*/ 1511300 w 2373313"/>
                <a:gd name="connsiteY7" fmla="*/ 1050925 h 1235075"/>
                <a:gd name="connsiteX8" fmla="*/ 1728788 w 2373313"/>
                <a:gd name="connsiteY8" fmla="*/ 1093788 h 1235075"/>
                <a:gd name="connsiteX9" fmla="*/ 1944688 w 2373313"/>
                <a:gd name="connsiteY9" fmla="*/ 860425 h 1235075"/>
                <a:gd name="connsiteX10" fmla="*/ 2155825 w 2373313"/>
                <a:gd name="connsiteY10" fmla="*/ 0 h 1235075"/>
                <a:gd name="connsiteX11" fmla="*/ 2373313 w 2373313"/>
                <a:gd name="connsiteY11" fmla="*/ 735013 h 1235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373313" h="1235075">
                  <a:moveTo>
                    <a:pt x="0" y="1235075"/>
                  </a:moveTo>
                  <a:lnTo>
                    <a:pt x="220663" y="1089025"/>
                  </a:lnTo>
                  <a:lnTo>
                    <a:pt x="436563" y="954088"/>
                  </a:lnTo>
                  <a:lnTo>
                    <a:pt x="650875" y="636588"/>
                  </a:lnTo>
                  <a:lnTo>
                    <a:pt x="858838" y="823913"/>
                  </a:lnTo>
                  <a:lnTo>
                    <a:pt x="1076325" y="276225"/>
                  </a:lnTo>
                  <a:lnTo>
                    <a:pt x="1301750" y="695325"/>
                  </a:lnTo>
                  <a:lnTo>
                    <a:pt x="1511300" y="1050925"/>
                  </a:lnTo>
                  <a:lnTo>
                    <a:pt x="1728788" y="1093788"/>
                  </a:lnTo>
                  <a:lnTo>
                    <a:pt x="1944688" y="860425"/>
                  </a:lnTo>
                  <a:lnTo>
                    <a:pt x="2155825" y="0"/>
                  </a:lnTo>
                  <a:lnTo>
                    <a:pt x="2373313" y="735013"/>
                  </a:lnTo>
                </a:path>
              </a:pathLst>
            </a:custGeom>
            <a:noFill/>
            <a:ln cap="rnd">
              <a:solidFill>
                <a:schemeClr val="accent3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48" name="LEGENDA">
            <a:extLst>
              <a:ext uri="{FF2B5EF4-FFF2-40B4-BE49-F238E27FC236}">
                <a16:creationId xmlns:a16="http://schemas.microsoft.com/office/drawing/2014/main" id="{23B08477-0936-069B-34CC-1E09DEB4697B}"/>
              </a:ext>
            </a:extLst>
          </p:cNvPr>
          <p:cNvGrpSpPr/>
          <p:nvPr/>
        </p:nvGrpSpPr>
        <p:grpSpPr>
          <a:xfrm>
            <a:off x="1614110" y="5723504"/>
            <a:ext cx="2878893" cy="283597"/>
            <a:chOff x="4760306" y="5723504"/>
            <a:chExt cx="2878893" cy="283597"/>
          </a:xfrm>
        </p:grpSpPr>
        <p:sp>
          <p:nvSpPr>
            <p:cNvPr id="49" name="TextBox 12">
              <a:extLst>
                <a:ext uri="{FF2B5EF4-FFF2-40B4-BE49-F238E27FC236}">
                  <a16:creationId xmlns:a16="http://schemas.microsoft.com/office/drawing/2014/main" id="{B88C4423-0E4A-2A61-A7E0-C2D810B5357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723504"/>
              <a:ext cx="108000" cy="108000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RSV</a:t>
              </a:r>
            </a:p>
          </p:txBody>
        </p:sp>
        <p:sp>
          <p:nvSpPr>
            <p:cNvPr id="50" name="TextBox 13">
              <a:extLst>
                <a:ext uri="{FF2B5EF4-FFF2-40B4-BE49-F238E27FC236}">
                  <a16:creationId xmlns:a16="http://schemas.microsoft.com/office/drawing/2014/main" id="{637D1BC7-B84C-CEFB-CB27-81A3823020D5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683937" y="5723504"/>
              <a:ext cx="108000" cy="10800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Adeno</a:t>
              </a:r>
            </a:p>
          </p:txBody>
        </p:sp>
        <p:sp>
          <p:nvSpPr>
            <p:cNvPr id="51" name="TextBox 12">
              <a:extLst>
                <a:ext uri="{FF2B5EF4-FFF2-40B4-BE49-F238E27FC236}">
                  <a16:creationId xmlns:a16="http://schemas.microsoft.com/office/drawing/2014/main" id="{B9EDB35B-D421-7EAC-C0F7-8C0BD1D2BDD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607568" y="5723504"/>
              <a:ext cx="108000" cy="10800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INFLU</a:t>
              </a:r>
            </a:p>
          </p:txBody>
        </p:sp>
        <p:sp>
          <p:nvSpPr>
            <p:cNvPr id="52" name="TextBox 13">
              <a:extLst>
                <a:ext uri="{FF2B5EF4-FFF2-40B4-BE49-F238E27FC236}">
                  <a16:creationId xmlns:a16="http://schemas.microsoft.com/office/drawing/2014/main" id="{F568A16B-BF3B-EF3D-4282-DDDB131C651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899101"/>
              <a:ext cx="108000" cy="10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Corona</a:t>
              </a:r>
            </a:p>
          </p:txBody>
        </p:sp>
        <p:sp>
          <p:nvSpPr>
            <p:cNvPr id="53" name="TextBox 12">
              <a:extLst>
                <a:ext uri="{FF2B5EF4-FFF2-40B4-BE49-F238E27FC236}">
                  <a16:creationId xmlns:a16="http://schemas.microsoft.com/office/drawing/2014/main" id="{461A0558-A07F-033E-369E-708ADFD82F0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7531199" y="5723504"/>
              <a:ext cx="108000" cy="108000"/>
            </a:xfrm>
            <a:prstGeom prst="rect">
              <a:avLst/>
            </a:prstGeom>
            <a:solidFill>
              <a:schemeClr val="accent4">
                <a:lumMod val="90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Rhino</a:t>
              </a:r>
            </a:p>
          </p:txBody>
        </p:sp>
        <p:sp>
          <p:nvSpPr>
            <p:cNvPr id="54" name="TextBox 13">
              <a:extLst>
                <a:ext uri="{FF2B5EF4-FFF2-40B4-BE49-F238E27FC236}">
                  <a16:creationId xmlns:a16="http://schemas.microsoft.com/office/drawing/2014/main" id="{CE16B84D-25C2-F6A1-2443-64B2B32D5C01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683937" y="5899101"/>
              <a:ext cx="108000" cy="108000"/>
            </a:xfrm>
            <a:prstGeom prst="rect">
              <a:avLst/>
            </a:prstGeom>
            <a:solidFill>
              <a:srgbClr val="F4A14B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SARS</a:t>
              </a:r>
            </a:p>
          </p:txBody>
        </p:sp>
        <p:sp>
          <p:nvSpPr>
            <p:cNvPr id="55" name="TextBox 12">
              <a:extLst>
                <a:ext uri="{FF2B5EF4-FFF2-40B4-BE49-F238E27FC236}">
                  <a16:creationId xmlns:a16="http://schemas.microsoft.com/office/drawing/2014/main" id="{81B26682-E8DB-01D5-CE81-354481737630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607568" y="5899101"/>
              <a:ext cx="108000" cy="108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 err="1">
                  <a:solidFill>
                    <a:schemeClr val="accent6"/>
                  </a:solidFill>
                </a:rPr>
                <a:t>Parainf</a:t>
              </a:r>
              <a:endParaRPr lang="en-GB" sz="1200" dirty="0">
                <a:solidFill>
                  <a:schemeClr val="accent6"/>
                </a:solidFill>
              </a:endParaRPr>
            </a:p>
          </p:txBody>
        </p:sp>
        <p:sp>
          <p:nvSpPr>
            <p:cNvPr id="56" name="TextBox 13">
              <a:extLst>
                <a:ext uri="{FF2B5EF4-FFF2-40B4-BE49-F238E27FC236}">
                  <a16:creationId xmlns:a16="http://schemas.microsoft.com/office/drawing/2014/main" id="{59DF976D-7DA0-8640-7B17-1C081AC245B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7531199" y="5899101"/>
              <a:ext cx="108000" cy="108000"/>
            </a:xfrm>
            <a:prstGeom prst="rect">
              <a:avLst/>
            </a:prstGeom>
            <a:solidFill>
              <a:schemeClr val="accent4">
                <a:lumMod val="25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 err="1">
                  <a:solidFill>
                    <a:schemeClr val="accent6"/>
                  </a:solidFill>
                </a:rPr>
                <a:t>Metapneu</a:t>
              </a:r>
              <a:endParaRPr lang="en-GB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85" name="LEGENDA">
            <a:extLst>
              <a:ext uri="{FF2B5EF4-FFF2-40B4-BE49-F238E27FC236}">
                <a16:creationId xmlns:a16="http://schemas.microsoft.com/office/drawing/2014/main" id="{F6525EFE-8BD1-439E-E560-56DD35BB4F73}"/>
              </a:ext>
            </a:extLst>
          </p:cNvPr>
          <p:cNvGrpSpPr/>
          <p:nvPr/>
        </p:nvGrpSpPr>
        <p:grpSpPr>
          <a:xfrm>
            <a:off x="7686991" y="5899101"/>
            <a:ext cx="2433034" cy="108000"/>
            <a:chOff x="4760306" y="5899101"/>
            <a:chExt cx="2433034" cy="108000"/>
          </a:xfrm>
        </p:grpSpPr>
        <p:sp>
          <p:nvSpPr>
            <p:cNvPr id="89" name="TextBox 13">
              <a:extLst>
                <a:ext uri="{FF2B5EF4-FFF2-40B4-BE49-F238E27FC236}">
                  <a16:creationId xmlns:a16="http://schemas.microsoft.com/office/drawing/2014/main" id="{A4A889E0-F5BF-EE7C-70AC-E960BE1A8391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899101"/>
              <a:ext cx="108000" cy="10800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2019</a:t>
              </a:r>
            </a:p>
          </p:txBody>
        </p:sp>
        <p:sp>
          <p:nvSpPr>
            <p:cNvPr id="91" name="TextBox 13">
              <a:extLst>
                <a:ext uri="{FF2B5EF4-FFF2-40B4-BE49-F238E27FC236}">
                  <a16:creationId xmlns:a16="http://schemas.microsoft.com/office/drawing/2014/main" id="{A88A0895-4AEE-DFC2-D10F-D68FDBC6A9A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535317" y="5899101"/>
              <a:ext cx="108000" cy="10800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2020</a:t>
              </a:r>
            </a:p>
          </p:txBody>
        </p:sp>
        <p:sp>
          <p:nvSpPr>
            <p:cNvPr id="92" name="TextBox 12">
              <a:extLst>
                <a:ext uri="{FF2B5EF4-FFF2-40B4-BE49-F238E27FC236}">
                  <a16:creationId xmlns:a16="http://schemas.microsoft.com/office/drawing/2014/main" id="{A74023FD-4A8A-5D46-38EB-25BF0D0FC64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10328" y="5899101"/>
              <a:ext cx="108000" cy="10800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2021</a:t>
              </a:r>
            </a:p>
          </p:txBody>
        </p:sp>
        <p:sp>
          <p:nvSpPr>
            <p:cNvPr id="93" name="TextBox 13">
              <a:extLst>
                <a:ext uri="{FF2B5EF4-FFF2-40B4-BE49-F238E27FC236}">
                  <a16:creationId xmlns:a16="http://schemas.microsoft.com/office/drawing/2014/main" id="{DE0FCBFF-250D-3063-615E-935B191A013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7085340" y="5899101"/>
              <a:ext cx="108000" cy="108000"/>
            </a:xfrm>
            <a:prstGeom prst="rect">
              <a:avLst/>
            </a:prstGeom>
            <a:solidFill>
              <a:schemeClr val="accent4">
                <a:lumMod val="25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2022</a:t>
              </a:r>
            </a:p>
          </p:txBody>
        </p:sp>
      </p:grpSp>
      <p:grpSp>
        <p:nvGrpSpPr>
          <p:cNvPr id="66" name="Gruppo 65">
            <a:extLst>
              <a:ext uri="{FF2B5EF4-FFF2-40B4-BE49-F238E27FC236}">
                <a16:creationId xmlns:a16="http://schemas.microsoft.com/office/drawing/2014/main" id="{DFC06D36-384C-2605-0750-0AC39274DF3F}"/>
              </a:ext>
            </a:extLst>
          </p:cNvPr>
          <p:cNvGrpSpPr/>
          <p:nvPr/>
        </p:nvGrpSpPr>
        <p:grpSpPr>
          <a:xfrm>
            <a:off x="10555288" y="898518"/>
            <a:ext cx="1636712" cy="396000"/>
            <a:chOff x="10555288" y="979798"/>
            <a:chExt cx="1636712" cy="396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8F2A927-A906-CB5D-7E18-3211BB22FB9C}"/>
                </a:ext>
              </a:extLst>
            </p:cNvPr>
            <p:cNvSpPr/>
            <p:nvPr/>
          </p:nvSpPr>
          <p:spPr>
            <a:xfrm>
              <a:off x="10752000" y="1031438"/>
              <a:ext cx="1440000" cy="2927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rtlCol="0" anchor="ctr"/>
            <a:lstStyle/>
            <a:p>
              <a:r>
                <a:rPr lang="en-GB" sz="1600" b="1" dirty="0">
                  <a:solidFill>
                    <a:schemeClr val="bg1">
                      <a:lumMod val="50000"/>
                    </a:schemeClr>
                  </a:solidFill>
                </a:rPr>
                <a:t>Germany</a:t>
              </a:r>
            </a:p>
          </p:txBody>
        </p:sp>
        <p:pic>
          <p:nvPicPr>
            <p:cNvPr id="30" name="Picture 2">
              <a:extLst>
                <a:ext uri="{FF2B5EF4-FFF2-40B4-BE49-F238E27FC236}">
                  <a16:creationId xmlns:a16="http://schemas.microsoft.com/office/drawing/2014/main" id="{18831B60-3FE1-99BA-1A78-868CE131F343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7"/>
            <a:srcRect/>
            <a:stretch/>
          </p:blipFill>
          <p:spPr bwMode="auto">
            <a:xfrm>
              <a:off x="10555288" y="979798"/>
              <a:ext cx="396000" cy="39600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1" name="Content Placeholder 5">
            <a:extLst>
              <a:ext uri="{FF2B5EF4-FFF2-40B4-BE49-F238E27FC236}">
                <a16:creationId xmlns:a16="http://schemas.microsoft.com/office/drawing/2014/main" id="{0611AADF-02CC-D9B8-43CD-25DB9201F90C}"/>
              </a:ext>
            </a:extLst>
          </p:cNvPr>
          <p:cNvSpPr txBox="1">
            <a:spLocks/>
          </p:cNvSpPr>
          <p:nvPr/>
        </p:nvSpPr>
        <p:spPr>
          <a:xfrm>
            <a:off x="6341691" y="2127631"/>
            <a:ext cx="288156" cy="213003"/>
          </a:xfrm>
          <a:prstGeom prst="rect">
            <a:avLst/>
          </a:prstGeom>
          <a:ln>
            <a:noFill/>
          </a:ln>
        </p:spPr>
        <p:txBody>
          <a:bodyPr vert="horz" wrap="none" lIns="0" tIns="0" rIns="0" bIns="36000" rtlCol="0" anchor="b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4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RSV</a:t>
            </a:r>
            <a:endParaRPr kumimoji="0" lang="en-GB" sz="14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2" name="Content Placeholder 5">
            <a:extLst>
              <a:ext uri="{FF2B5EF4-FFF2-40B4-BE49-F238E27FC236}">
                <a16:creationId xmlns:a16="http://schemas.microsoft.com/office/drawing/2014/main" id="{5A485631-CDC4-3917-9EF4-1647E9A159BB}"/>
              </a:ext>
            </a:extLst>
          </p:cNvPr>
          <p:cNvSpPr txBox="1">
            <a:spLocks/>
          </p:cNvSpPr>
          <p:nvPr/>
        </p:nvSpPr>
        <p:spPr>
          <a:xfrm>
            <a:off x="9448969" y="2127631"/>
            <a:ext cx="849079" cy="213003"/>
          </a:xfrm>
          <a:prstGeom prst="rect">
            <a:avLst/>
          </a:prstGeom>
          <a:ln>
            <a:noFill/>
          </a:ln>
        </p:spPr>
        <p:txBody>
          <a:bodyPr vert="horz" wrap="none" lIns="0" tIns="0" rIns="0" bIns="36000" rtlCol="0" anchor="b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4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Adenovirus</a:t>
            </a:r>
            <a:endParaRPr kumimoji="0" lang="en-GB" sz="14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3" name="Content Placeholder 5">
            <a:extLst>
              <a:ext uri="{FF2B5EF4-FFF2-40B4-BE49-F238E27FC236}">
                <a16:creationId xmlns:a16="http://schemas.microsoft.com/office/drawing/2014/main" id="{831B5E55-0F09-7D6C-A3F4-47303FAECBDE}"/>
              </a:ext>
            </a:extLst>
          </p:cNvPr>
          <p:cNvSpPr txBox="1">
            <a:spLocks/>
          </p:cNvSpPr>
          <p:nvPr/>
        </p:nvSpPr>
        <p:spPr>
          <a:xfrm>
            <a:off x="6341691" y="4011822"/>
            <a:ext cx="892937" cy="213003"/>
          </a:xfrm>
          <a:prstGeom prst="rect">
            <a:avLst/>
          </a:prstGeom>
          <a:ln>
            <a:noFill/>
          </a:ln>
        </p:spPr>
        <p:txBody>
          <a:bodyPr vert="horz" wrap="none" lIns="0" tIns="0" rIns="0" bIns="36000" rtlCol="0" anchor="b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4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Coronavirus</a:t>
            </a:r>
            <a:endParaRPr kumimoji="0" lang="en-GB" sz="14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4" name="Content Placeholder 5">
            <a:extLst>
              <a:ext uri="{FF2B5EF4-FFF2-40B4-BE49-F238E27FC236}">
                <a16:creationId xmlns:a16="http://schemas.microsoft.com/office/drawing/2014/main" id="{06D49199-B098-D674-23BE-AD00A42DCF69}"/>
              </a:ext>
            </a:extLst>
          </p:cNvPr>
          <p:cNvSpPr txBox="1">
            <a:spLocks/>
          </p:cNvSpPr>
          <p:nvPr/>
        </p:nvSpPr>
        <p:spPr>
          <a:xfrm>
            <a:off x="9448969" y="4011822"/>
            <a:ext cx="796180" cy="213003"/>
          </a:xfrm>
          <a:prstGeom prst="rect">
            <a:avLst/>
          </a:prstGeom>
          <a:ln>
            <a:noFill/>
          </a:ln>
        </p:spPr>
        <p:txBody>
          <a:bodyPr vert="horz" wrap="none" lIns="0" tIns="0" rIns="0" bIns="36000" rtlCol="0" anchor="b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4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Rhinovirus</a:t>
            </a:r>
            <a:endParaRPr kumimoji="0" lang="en-GB" sz="14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BBE4BF1-BF00-9637-E762-E7C7F936E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Immunity debt during COVID-19 increased number of infections </a:t>
            </a:r>
            <a:br>
              <a:rPr lang="en-GB" dirty="0"/>
            </a:br>
            <a:r>
              <a:rPr lang="en-GB" dirty="0"/>
              <a:t>and changed seasonal patterns of respiratory viruses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3369CBA-88EE-2006-5320-B65F13201D5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Visuals adapted from Maison N, et al. 2024.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en-US" dirty="0"/>
              <a:t>Adeno, adenovirus; Corona, coronavirus; INFLU, influenza A/B; </a:t>
            </a:r>
            <a:r>
              <a:rPr lang="en-US" dirty="0" err="1"/>
              <a:t>Metapneu</a:t>
            </a:r>
            <a:r>
              <a:rPr lang="en-US" dirty="0"/>
              <a:t>, metapneumovirus; </a:t>
            </a:r>
            <a:r>
              <a:rPr lang="en-US" dirty="0" err="1"/>
              <a:t>Parainf</a:t>
            </a:r>
            <a:r>
              <a:rPr lang="en-US" dirty="0"/>
              <a:t>, </a:t>
            </a:r>
            <a:r>
              <a:rPr lang="en-US" dirty="0" err="1"/>
              <a:t>parainfluenzavirus</a:t>
            </a:r>
            <a:r>
              <a:rPr lang="en-US" dirty="0"/>
              <a:t>; Rhino, rhinovirus; RSV, respiratory syncytial virus; SARS, SARS-CoV-2.</a:t>
            </a:r>
          </a:p>
          <a:p>
            <a:r>
              <a:rPr lang="en-US" dirty="0"/>
              <a:t>1. Maison N, et al. Infection. 2024;52(1):209-218.</a:t>
            </a:r>
          </a:p>
        </p:txBody>
      </p:sp>
      <p:sp>
        <p:nvSpPr>
          <p:cNvPr id="42" name="Rettangolo 41">
            <a:extLst>
              <a:ext uri="{FF2B5EF4-FFF2-40B4-BE49-F238E27FC236}">
                <a16:creationId xmlns:a16="http://schemas.microsoft.com/office/drawing/2014/main" id="{69A495CA-07EB-D472-53A8-CCBA7BA5224C}"/>
              </a:ext>
            </a:extLst>
          </p:cNvPr>
          <p:cNvSpPr/>
          <p:nvPr/>
        </p:nvSpPr>
        <p:spPr>
          <a:xfrm>
            <a:off x="-1" y="1485918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Content Placeholder 5">
            <a:extLst>
              <a:ext uri="{FF2B5EF4-FFF2-40B4-BE49-F238E27FC236}">
                <a16:creationId xmlns:a16="http://schemas.microsoft.com/office/drawing/2014/main" id="{9D81F3A8-5285-4933-D136-FD9AB07E8A03}"/>
              </a:ext>
            </a:extLst>
          </p:cNvPr>
          <p:cNvSpPr txBox="1">
            <a:spLocks/>
          </p:cNvSpPr>
          <p:nvPr/>
        </p:nvSpPr>
        <p:spPr>
          <a:xfrm>
            <a:off x="371475" y="1524619"/>
            <a:ext cx="5364164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Cumulative numbers of respiratory virus detections 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(2019–2022)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FEE2CDBC-EA56-1035-57B8-69FCC4C15354}"/>
              </a:ext>
            </a:extLst>
          </p:cNvPr>
          <p:cNvSpPr/>
          <p:nvPr/>
        </p:nvSpPr>
        <p:spPr>
          <a:xfrm>
            <a:off x="5742680" y="1485918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Content Placeholder 5">
            <a:extLst>
              <a:ext uri="{FF2B5EF4-FFF2-40B4-BE49-F238E27FC236}">
                <a16:creationId xmlns:a16="http://schemas.microsoft.com/office/drawing/2014/main" id="{7EC07166-C6B5-FF49-91DA-181999E4C696}"/>
              </a:ext>
            </a:extLst>
          </p:cNvPr>
          <p:cNvSpPr txBox="1">
            <a:spLocks/>
          </p:cNvSpPr>
          <p:nvPr/>
        </p:nvSpPr>
        <p:spPr>
          <a:xfrm>
            <a:off x="6114156" y="1524619"/>
            <a:ext cx="5364164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Seasonal pattern of number of respiratory </a:t>
            </a:r>
            <a:b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virus infections 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(2019–2022)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4E2D2AD2-123E-6C4E-DC0E-4FF87A792648}"/>
              </a:ext>
            </a:extLst>
          </p:cNvPr>
          <p:cNvSpPr txBox="1"/>
          <p:nvPr/>
        </p:nvSpPr>
        <p:spPr>
          <a:xfrm rot="16200000">
            <a:off x="-561078" y="3645364"/>
            <a:ext cx="2520952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400" b="1" dirty="0">
                <a:solidFill>
                  <a:schemeClr val="accent6"/>
                </a:solidFill>
              </a:rPr>
              <a:t>Number of cases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69" name="CasellaDiTesto 68">
            <a:extLst>
              <a:ext uri="{FF2B5EF4-FFF2-40B4-BE49-F238E27FC236}">
                <a16:creationId xmlns:a16="http://schemas.microsoft.com/office/drawing/2014/main" id="{2F83C21F-0E44-93B9-39BE-4606B293C6A6}"/>
              </a:ext>
            </a:extLst>
          </p:cNvPr>
          <p:cNvSpPr txBox="1"/>
          <p:nvPr/>
        </p:nvSpPr>
        <p:spPr>
          <a:xfrm rot="16200000">
            <a:off x="5186759" y="2889192"/>
            <a:ext cx="1368000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000" b="1" dirty="0">
                <a:solidFill>
                  <a:schemeClr val="accent6"/>
                </a:solidFill>
              </a:rPr>
              <a:t>N virus detections</a:t>
            </a:r>
            <a:endParaRPr lang="en-GB" sz="1000" dirty="0">
              <a:solidFill>
                <a:schemeClr val="accent6"/>
              </a:solidFill>
            </a:endParaRPr>
          </a:p>
        </p:txBody>
      </p:sp>
      <p:sp>
        <p:nvSpPr>
          <p:cNvPr id="78" name="CasellaDiTesto 77">
            <a:extLst>
              <a:ext uri="{FF2B5EF4-FFF2-40B4-BE49-F238E27FC236}">
                <a16:creationId xmlns:a16="http://schemas.microsoft.com/office/drawing/2014/main" id="{D4192660-CF9D-D5F2-E450-9A0D3F515F1D}"/>
              </a:ext>
            </a:extLst>
          </p:cNvPr>
          <p:cNvSpPr txBox="1"/>
          <p:nvPr/>
        </p:nvSpPr>
        <p:spPr>
          <a:xfrm rot="16200000">
            <a:off x="5186759" y="4760861"/>
            <a:ext cx="1368000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000" b="1" dirty="0">
                <a:solidFill>
                  <a:schemeClr val="accent6"/>
                </a:solidFill>
              </a:rPr>
              <a:t>N virus detections</a:t>
            </a:r>
            <a:endParaRPr lang="en-GB" sz="1000" dirty="0">
              <a:solidFill>
                <a:schemeClr val="accent6"/>
              </a:solidFill>
            </a:endParaRPr>
          </a:p>
        </p:txBody>
      </p: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1AEBB0FD-9273-A6F1-EAF5-B54C9BA87438}"/>
              </a:ext>
            </a:extLst>
          </p:cNvPr>
          <p:cNvSpPr txBox="1"/>
          <p:nvPr/>
        </p:nvSpPr>
        <p:spPr>
          <a:xfrm rot="16200000">
            <a:off x="8297103" y="2889192"/>
            <a:ext cx="1368000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000" b="1" dirty="0">
                <a:solidFill>
                  <a:schemeClr val="accent6"/>
                </a:solidFill>
              </a:rPr>
              <a:t>N virus detections</a:t>
            </a:r>
            <a:endParaRPr lang="en-GB" sz="1000" dirty="0">
              <a:solidFill>
                <a:schemeClr val="accent6"/>
              </a:solidFill>
            </a:endParaRPr>
          </a:p>
        </p:txBody>
      </p:sp>
      <p:sp>
        <p:nvSpPr>
          <p:cNvPr id="80" name="CasellaDiTesto 79">
            <a:extLst>
              <a:ext uri="{FF2B5EF4-FFF2-40B4-BE49-F238E27FC236}">
                <a16:creationId xmlns:a16="http://schemas.microsoft.com/office/drawing/2014/main" id="{F883B1E3-20CC-E035-0DCA-B6FF0F8A1319}"/>
              </a:ext>
            </a:extLst>
          </p:cNvPr>
          <p:cNvSpPr txBox="1"/>
          <p:nvPr/>
        </p:nvSpPr>
        <p:spPr>
          <a:xfrm rot="16200000">
            <a:off x="8297103" y="4760861"/>
            <a:ext cx="1368000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000" b="1" dirty="0">
                <a:solidFill>
                  <a:schemeClr val="accent6"/>
                </a:solidFill>
              </a:rPr>
              <a:t>N virus detections</a:t>
            </a:r>
            <a:endParaRPr lang="en-GB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023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" name="GR1">
            <a:extLst>
              <a:ext uri="{FF2B5EF4-FFF2-40B4-BE49-F238E27FC236}">
                <a16:creationId xmlns:a16="http://schemas.microsoft.com/office/drawing/2014/main" id="{144BC342-E2BF-1869-DDD6-8C55FB77AE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5968588"/>
              </p:ext>
            </p:extLst>
          </p:nvPr>
        </p:nvGraphicFramePr>
        <p:xfrm>
          <a:off x="371475" y="2012607"/>
          <a:ext cx="5732460" cy="4493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436" name="GR1 Linee">
            <a:extLst>
              <a:ext uri="{FF2B5EF4-FFF2-40B4-BE49-F238E27FC236}">
                <a16:creationId xmlns:a16="http://schemas.microsoft.com/office/drawing/2014/main" id="{8E695784-1AEF-215A-B2BE-3CA77EEF8430}"/>
              </a:ext>
            </a:extLst>
          </p:cNvPr>
          <p:cNvGrpSpPr/>
          <p:nvPr/>
        </p:nvGrpSpPr>
        <p:grpSpPr>
          <a:xfrm>
            <a:off x="1377491" y="2564031"/>
            <a:ext cx="4311683" cy="2525762"/>
            <a:chOff x="1377491" y="2564031"/>
            <a:chExt cx="4311683" cy="2525762"/>
          </a:xfrm>
        </p:grpSpPr>
        <p:grpSp>
          <p:nvGrpSpPr>
            <p:cNvPr id="435" name="L1">
              <a:extLst>
                <a:ext uri="{FF2B5EF4-FFF2-40B4-BE49-F238E27FC236}">
                  <a16:creationId xmlns:a16="http://schemas.microsoft.com/office/drawing/2014/main" id="{BCDAB70C-2A90-50B3-F49D-B8DF96ACB413}"/>
                </a:ext>
              </a:extLst>
            </p:cNvPr>
            <p:cNvGrpSpPr/>
            <p:nvPr/>
          </p:nvGrpSpPr>
          <p:grpSpPr>
            <a:xfrm>
              <a:off x="1379079" y="3240340"/>
              <a:ext cx="4310095" cy="1842062"/>
              <a:chOff x="1379079" y="3240340"/>
              <a:chExt cx="4310095" cy="1842062"/>
            </a:xfrm>
          </p:grpSpPr>
          <p:sp>
            <p:nvSpPr>
              <p:cNvPr id="379" name="Figura a mano libera: forma 378">
                <a:extLst>
                  <a:ext uri="{FF2B5EF4-FFF2-40B4-BE49-F238E27FC236}">
                    <a16:creationId xmlns:a16="http://schemas.microsoft.com/office/drawing/2014/main" id="{63A4E8ED-4570-90A5-F0FC-1E74CB71ABBC}"/>
                  </a:ext>
                </a:extLst>
              </p:cNvPr>
              <p:cNvSpPr/>
              <p:nvPr/>
            </p:nvSpPr>
            <p:spPr>
              <a:xfrm>
                <a:off x="1416050" y="3275012"/>
                <a:ext cx="4237038" cy="1771651"/>
              </a:xfrm>
              <a:custGeom>
                <a:avLst/>
                <a:gdLst>
                  <a:gd name="connsiteX0" fmla="*/ 0 w 4237038"/>
                  <a:gd name="connsiteY0" fmla="*/ 1651000 h 1655763"/>
                  <a:gd name="connsiteX1" fmla="*/ 249238 w 4237038"/>
                  <a:gd name="connsiteY1" fmla="*/ 1651000 h 1655763"/>
                  <a:gd name="connsiteX2" fmla="*/ 338138 w 4237038"/>
                  <a:gd name="connsiteY2" fmla="*/ 1646238 h 1655763"/>
                  <a:gd name="connsiteX3" fmla="*/ 411163 w 4237038"/>
                  <a:gd name="connsiteY3" fmla="*/ 1655763 h 1655763"/>
                  <a:gd name="connsiteX4" fmla="*/ 506413 w 4237038"/>
                  <a:gd name="connsiteY4" fmla="*/ 1649413 h 1655763"/>
                  <a:gd name="connsiteX5" fmla="*/ 588963 w 4237038"/>
                  <a:gd name="connsiteY5" fmla="*/ 1643063 h 1655763"/>
                  <a:gd name="connsiteX6" fmla="*/ 666750 w 4237038"/>
                  <a:gd name="connsiteY6" fmla="*/ 1649413 h 1655763"/>
                  <a:gd name="connsiteX7" fmla="*/ 746125 w 4237038"/>
                  <a:gd name="connsiteY7" fmla="*/ 1644650 h 1655763"/>
                  <a:gd name="connsiteX8" fmla="*/ 831850 w 4237038"/>
                  <a:gd name="connsiteY8" fmla="*/ 1630363 h 1655763"/>
                  <a:gd name="connsiteX9" fmla="*/ 914400 w 4237038"/>
                  <a:gd name="connsiteY9" fmla="*/ 1630363 h 1655763"/>
                  <a:gd name="connsiteX10" fmla="*/ 995363 w 4237038"/>
                  <a:gd name="connsiteY10" fmla="*/ 1631950 h 1655763"/>
                  <a:gd name="connsiteX11" fmla="*/ 1073150 w 4237038"/>
                  <a:gd name="connsiteY11" fmla="*/ 1627188 h 1655763"/>
                  <a:gd name="connsiteX12" fmla="*/ 1158875 w 4237038"/>
                  <a:gd name="connsiteY12" fmla="*/ 1595438 h 1655763"/>
                  <a:gd name="connsiteX13" fmla="*/ 1244600 w 4237038"/>
                  <a:gd name="connsiteY13" fmla="*/ 1585913 h 1655763"/>
                  <a:gd name="connsiteX14" fmla="*/ 1331913 w 4237038"/>
                  <a:gd name="connsiteY14" fmla="*/ 1501775 h 1655763"/>
                  <a:gd name="connsiteX15" fmla="*/ 1414463 w 4237038"/>
                  <a:gd name="connsiteY15" fmla="*/ 1428750 h 1655763"/>
                  <a:gd name="connsiteX16" fmla="*/ 1490663 w 4237038"/>
                  <a:gd name="connsiteY16" fmla="*/ 1208088 h 1655763"/>
                  <a:gd name="connsiteX17" fmla="*/ 1574800 w 4237038"/>
                  <a:gd name="connsiteY17" fmla="*/ 1023938 h 1655763"/>
                  <a:gd name="connsiteX18" fmla="*/ 1660525 w 4237038"/>
                  <a:gd name="connsiteY18" fmla="*/ 738188 h 1655763"/>
                  <a:gd name="connsiteX19" fmla="*/ 1743075 w 4237038"/>
                  <a:gd name="connsiteY19" fmla="*/ 280988 h 1655763"/>
                  <a:gd name="connsiteX20" fmla="*/ 1819275 w 4237038"/>
                  <a:gd name="connsiteY20" fmla="*/ 1588 h 1655763"/>
                  <a:gd name="connsiteX21" fmla="*/ 1912938 w 4237038"/>
                  <a:gd name="connsiteY21" fmla="*/ 0 h 1655763"/>
                  <a:gd name="connsiteX22" fmla="*/ 1993900 w 4237038"/>
                  <a:gd name="connsiteY22" fmla="*/ 179388 h 1655763"/>
                  <a:gd name="connsiteX23" fmla="*/ 2084388 w 4237038"/>
                  <a:gd name="connsiteY23" fmla="*/ 314325 h 1655763"/>
                  <a:gd name="connsiteX24" fmla="*/ 2160588 w 4237038"/>
                  <a:gd name="connsiteY24" fmla="*/ 755650 h 1655763"/>
                  <a:gd name="connsiteX25" fmla="*/ 2246313 w 4237038"/>
                  <a:gd name="connsiteY25" fmla="*/ 1119188 h 1655763"/>
                  <a:gd name="connsiteX26" fmla="*/ 2327275 w 4237038"/>
                  <a:gd name="connsiteY26" fmla="*/ 1347788 h 1655763"/>
                  <a:gd name="connsiteX27" fmla="*/ 2406650 w 4237038"/>
                  <a:gd name="connsiteY27" fmla="*/ 1400175 h 1655763"/>
                  <a:gd name="connsiteX28" fmla="*/ 2487613 w 4237038"/>
                  <a:gd name="connsiteY28" fmla="*/ 1484313 h 1655763"/>
                  <a:gd name="connsiteX29" fmla="*/ 2576513 w 4237038"/>
                  <a:gd name="connsiteY29" fmla="*/ 1527175 h 1655763"/>
                  <a:gd name="connsiteX30" fmla="*/ 2660650 w 4237038"/>
                  <a:gd name="connsiteY30" fmla="*/ 1550988 h 1655763"/>
                  <a:gd name="connsiteX31" fmla="*/ 2746375 w 4237038"/>
                  <a:gd name="connsiteY31" fmla="*/ 1577975 h 1655763"/>
                  <a:gd name="connsiteX32" fmla="*/ 2827338 w 4237038"/>
                  <a:gd name="connsiteY32" fmla="*/ 1584325 h 1655763"/>
                  <a:gd name="connsiteX33" fmla="*/ 2906713 w 4237038"/>
                  <a:gd name="connsiteY33" fmla="*/ 1598613 h 1655763"/>
                  <a:gd name="connsiteX34" fmla="*/ 2990850 w 4237038"/>
                  <a:gd name="connsiteY34" fmla="*/ 1604963 h 1655763"/>
                  <a:gd name="connsiteX35" fmla="*/ 3067050 w 4237038"/>
                  <a:gd name="connsiteY35" fmla="*/ 1611313 h 1655763"/>
                  <a:gd name="connsiteX36" fmla="*/ 3157538 w 4237038"/>
                  <a:gd name="connsiteY36" fmla="*/ 1611313 h 1655763"/>
                  <a:gd name="connsiteX37" fmla="*/ 3251200 w 4237038"/>
                  <a:gd name="connsiteY37" fmla="*/ 1617663 h 1655763"/>
                  <a:gd name="connsiteX38" fmla="*/ 3325813 w 4237038"/>
                  <a:gd name="connsiteY38" fmla="*/ 1603375 h 1655763"/>
                  <a:gd name="connsiteX39" fmla="*/ 3406775 w 4237038"/>
                  <a:gd name="connsiteY39" fmla="*/ 1625600 h 1655763"/>
                  <a:gd name="connsiteX40" fmla="*/ 3484563 w 4237038"/>
                  <a:gd name="connsiteY40" fmla="*/ 1636713 h 1655763"/>
                  <a:gd name="connsiteX41" fmla="*/ 3573463 w 4237038"/>
                  <a:gd name="connsiteY41" fmla="*/ 1636713 h 1655763"/>
                  <a:gd name="connsiteX42" fmla="*/ 3656013 w 4237038"/>
                  <a:gd name="connsiteY42" fmla="*/ 1639888 h 1655763"/>
                  <a:gd name="connsiteX43" fmla="*/ 3738563 w 4237038"/>
                  <a:gd name="connsiteY43" fmla="*/ 1639888 h 1655763"/>
                  <a:gd name="connsiteX44" fmla="*/ 3824288 w 4237038"/>
                  <a:gd name="connsiteY44" fmla="*/ 1643063 h 1655763"/>
                  <a:gd name="connsiteX45" fmla="*/ 3903663 w 4237038"/>
                  <a:gd name="connsiteY45" fmla="*/ 1638300 h 1655763"/>
                  <a:gd name="connsiteX46" fmla="*/ 3987800 w 4237038"/>
                  <a:gd name="connsiteY46" fmla="*/ 1631950 h 1655763"/>
                  <a:gd name="connsiteX47" fmla="*/ 4064000 w 4237038"/>
                  <a:gd name="connsiteY47" fmla="*/ 1622425 h 1655763"/>
                  <a:gd name="connsiteX48" fmla="*/ 4152900 w 4237038"/>
                  <a:gd name="connsiteY48" fmla="*/ 1639888 h 1655763"/>
                  <a:gd name="connsiteX49" fmla="*/ 4237038 w 4237038"/>
                  <a:gd name="connsiteY49" fmla="*/ 1639888 h 1655763"/>
                  <a:gd name="connsiteX0" fmla="*/ 0 w 4237038"/>
                  <a:gd name="connsiteY0" fmla="*/ 1708150 h 1712913"/>
                  <a:gd name="connsiteX1" fmla="*/ 249238 w 4237038"/>
                  <a:gd name="connsiteY1" fmla="*/ 1708150 h 1712913"/>
                  <a:gd name="connsiteX2" fmla="*/ 338138 w 4237038"/>
                  <a:gd name="connsiteY2" fmla="*/ 1703388 h 1712913"/>
                  <a:gd name="connsiteX3" fmla="*/ 411163 w 4237038"/>
                  <a:gd name="connsiteY3" fmla="*/ 1712913 h 1712913"/>
                  <a:gd name="connsiteX4" fmla="*/ 506413 w 4237038"/>
                  <a:gd name="connsiteY4" fmla="*/ 1706563 h 1712913"/>
                  <a:gd name="connsiteX5" fmla="*/ 588963 w 4237038"/>
                  <a:gd name="connsiteY5" fmla="*/ 1700213 h 1712913"/>
                  <a:gd name="connsiteX6" fmla="*/ 666750 w 4237038"/>
                  <a:gd name="connsiteY6" fmla="*/ 1706563 h 1712913"/>
                  <a:gd name="connsiteX7" fmla="*/ 746125 w 4237038"/>
                  <a:gd name="connsiteY7" fmla="*/ 1701800 h 1712913"/>
                  <a:gd name="connsiteX8" fmla="*/ 831850 w 4237038"/>
                  <a:gd name="connsiteY8" fmla="*/ 1687513 h 1712913"/>
                  <a:gd name="connsiteX9" fmla="*/ 914400 w 4237038"/>
                  <a:gd name="connsiteY9" fmla="*/ 1687513 h 1712913"/>
                  <a:gd name="connsiteX10" fmla="*/ 995363 w 4237038"/>
                  <a:gd name="connsiteY10" fmla="*/ 1689100 h 1712913"/>
                  <a:gd name="connsiteX11" fmla="*/ 1073150 w 4237038"/>
                  <a:gd name="connsiteY11" fmla="*/ 1684338 h 1712913"/>
                  <a:gd name="connsiteX12" fmla="*/ 1158875 w 4237038"/>
                  <a:gd name="connsiteY12" fmla="*/ 1652588 h 1712913"/>
                  <a:gd name="connsiteX13" fmla="*/ 1244600 w 4237038"/>
                  <a:gd name="connsiteY13" fmla="*/ 1643063 h 1712913"/>
                  <a:gd name="connsiteX14" fmla="*/ 1331913 w 4237038"/>
                  <a:gd name="connsiteY14" fmla="*/ 1558925 h 1712913"/>
                  <a:gd name="connsiteX15" fmla="*/ 1414463 w 4237038"/>
                  <a:gd name="connsiteY15" fmla="*/ 1485900 h 1712913"/>
                  <a:gd name="connsiteX16" fmla="*/ 1490663 w 4237038"/>
                  <a:gd name="connsiteY16" fmla="*/ 1265238 h 1712913"/>
                  <a:gd name="connsiteX17" fmla="*/ 1574800 w 4237038"/>
                  <a:gd name="connsiteY17" fmla="*/ 1081088 h 1712913"/>
                  <a:gd name="connsiteX18" fmla="*/ 1660525 w 4237038"/>
                  <a:gd name="connsiteY18" fmla="*/ 795338 h 1712913"/>
                  <a:gd name="connsiteX19" fmla="*/ 1743075 w 4237038"/>
                  <a:gd name="connsiteY19" fmla="*/ 338138 h 1712913"/>
                  <a:gd name="connsiteX20" fmla="*/ 1831975 w 4237038"/>
                  <a:gd name="connsiteY20" fmla="*/ 0 h 1712913"/>
                  <a:gd name="connsiteX21" fmla="*/ 1912938 w 4237038"/>
                  <a:gd name="connsiteY21" fmla="*/ 57150 h 1712913"/>
                  <a:gd name="connsiteX22" fmla="*/ 1993900 w 4237038"/>
                  <a:gd name="connsiteY22" fmla="*/ 236538 h 1712913"/>
                  <a:gd name="connsiteX23" fmla="*/ 2084388 w 4237038"/>
                  <a:gd name="connsiteY23" fmla="*/ 371475 h 1712913"/>
                  <a:gd name="connsiteX24" fmla="*/ 2160588 w 4237038"/>
                  <a:gd name="connsiteY24" fmla="*/ 812800 h 1712913"/>
                  <a:gd name="connsiteX25" fmla="*/ 2246313 w 4237038"/>
                  <a:gd name="connsiteY25" fmla="*/ 1176338 h 1712913"/>
                  <a:gd name="connsiteX26" fmla="*/ 2327275 w 4237038"/>
                  <a:gd name="connsiteY26" fmla="*/ 1404938 h 1712913"/>
                  <a:gd name="connsiteX27" fmla="*/ 2406650 w 4237038"/>
                  <a:gd name="connsiteY27" fmla="*/ 1457325 h 1712913"/>
                  <a:gd name="connsiteX28" fmla="*/ 2487613 w 4237038"/>
                  <a:gd name="connsiteY28" fmla="*/ 1541463 h 1712913"/>
                  <a:gd name="connsiteX29" fmla="*/ 2576513 w 4237038"/>
                  <a:gd name="connsiteY29" fmla="*/ 1584325 h 1712913"/>
                  <a:gd name="connsiteX30" fmla="*/ 2660650 w 4237038"/>
                  <a:gd name="connsiteY30" fmla="*/ 1608138 h 1712913"/>
                  <a:gd name="connsiteX31" fmla="*/ 2746375 w 4237038"/>
                  <a:gd name="connsiteY31" fmla="*/ 1635125 h 1712913"/>
                  <a:gd name="connsiteX32" fmla="*/ 2827338 w 4237038"/>
                  <a:gd name="connsiteY32" fmla="*/ 1641475 h 1712913"/>
                  <a:gd name="connsiteX33" fmla="*/ 2906713 w 4237038"/>
                  <a:gd name="connsiteY33" fmla="*/ 1655763 h 1712913"/>
                  <a:gd name="connsiteX34" fmla="*/ 2990850 w 4237038"/>
                  <a:gd name="connsiteY34" fmla="*/ 1662113 h 1712913"/>
                  <a:gd name="connsiteX35" fmla="*/ 3067050 w 4237038"/>
                  <a:gd name="connsiteY35" fmla="*/ 1668463 h 1712913"/>
                  <a:gd name="connsiteX36" fmla="*/ 3157538 w 4237038"/>
                  <a:gd name="connsiteY36" fmla="*/ 1668463 h 1712913"/>
                  <a:gd name="connsiteX37" fmla="*/ 3251200 w 4237038"/>
                  <a:gd name="connsiteY37" fmla="*/ 1674813 h 1712913"/>
                  <a:gd name="connsiteX38" fmla="*/ 3325813 w 4237038"/>
                  <a:gd name="connsiteY38" fmla="*/ 1660525 h 1712913"/>
                  <a:gd name="connsiteX39" fmla="*/ 3406775 w 4237038"/>
                  <a:gd name="connsiteY39" fmla="*/ 1682750 h 1712913"/>
                  <a:gd name="connsiteX40" fmla="*/ 3484563 w 4237038"/>
                  <a:gd name="connsiteY40" fmla="*/ 1693863 h 1712913"/>
                  <a:gd name="connsiteX41" fmla="*/ 3573463 w 4237038"/>
                  <a:gd name="connsiteY41" fmla="*/ 1693863 h 1712913"/>
                  <a:gd name="connsiteX42" fmla="*/ 3656013 w 4237038"/>
                  <a:gd name="connsiteY42" fmla="*/ 1697038 h 1712913"/>
                  <a:gd name="connsiteX43" fmla="*/ 3738563 w 4237038"/>
                  <a:gd name="connsiteY43" fmla="*/ 1697038 h 1712913"/>
                  <a:gd name="connsiteX44" fmla="*/ 3824288 w 4237038"/>
                  <a:gd name="connsiteY44" fmla="*/ 1700213 h 1712913"/>
                  <a:gd name="connsiteX45" fmla="*/ 3903663 w 4237038"/>
                  <a:gd name="connsiteY45" fmla="*/ 1695450 h 1712913"/>
                  <a:gd name="connsiteX46" fmla="*/ 3987800 w 4237038"/>
                  <a:gd name="connsiteY46" fmla="*/ 1689100 h 1712913"/>
                  <a:gd name="connsiteX47" fmla="*/ 4064000 w 4237038"/>
                  <a:gd name="connsiteY47" fmla="*/ 1679575 h 1712913"/>
                  <a:gd name="connsiteX48" fmla="*/ 4152900 w 4237038"/>
                  <a:gd name="connsiteY48" fmla="*/ 1697038 h 1712913"/>
                  <a:gd name="connsiteX49" fmla="*/ 4237038 w 4237038"/>
                  <a:gd name="connsiteY49" fmla="*/ 1697038 h 1712913"/>
                  <a:gd name="connsiteX0" fmla="*/ 0 w 4237038"/>
                  <a:gd name="connsiteY0" fmla="*/ 1766888 h 1771651"/>
                  <a:gd name="connsiteX1" fmla="*/ 249238 w 4237038"/>
                  <a:gd name="connsiteY1" fmla="*/ 1766888 h 1771651"/>
                  <a:gd name="connsiteX2" fmla="*/ 338138 w 4237038"/>
                  <a:gd name="connsiteY2" fmla="*/ 1762126 h 1771651"/>
                  <a:gd name="connsiteX3" fmla="*/ 411163 w 4237038"/>
                  <a:gd name="connsiteY3" fmla="*/ 1771651 h 1771651"/>
                  <a:gd name="connsiteX4" fmla="*/ 506413 w 4237038"/>
                  <a:gd name="connsiteY4" fmla="*/ 1765301 h 1771651"/>
                  <a:gd name="connsiteX5" fmla="*/ 588963 w 4237038"/>
                  <a:gd name="connsiteY5" fmla="*/ 1758951 h 1771651"/>
                  <a:gd name="connsiteX6" fmla="*/ 666750 w 4237038"/>
                  <a:gd name="connsiteY6" fmla="*/ 1765301 h 1771651"/>
                  <a:gd name="connsiteX7" fmla="*/ 746125 w 4237038"/>
                  <a:gd name="connsiteY7" fmla="*/ 1760538 h 1771651"/>
                  <a:gd name="connsiteX8" fmla="*/ 831850 w 4237038"/>
                  <a:gd name="connsiteY8" fmla="*/ 1746251 h 1771651"/>
                  <a:gd name="connsiteX9" fmla="*/ 914400 w 4237038"/>
                  <a:gd name="connsiteY9" fmla="*/ 1746251 h 1771651"/>
                  <a:gd name="connsiteX10" fmla="*/ 995363 w 4237038"/>
                  <a:gd name="connsiteY10" fmla="*/ 1747838 h 1771651"/>
                  <a:gd name="connsiteX11" fmla="*/ 1073150 w 4237038"/>
                  <a:gd name="connsiteY11" fmla="*/ 1743076 h 1771651"/>
                  <a:gd name="connsiteX12" fmla="*/ 1158875 w 4237038"/>
                  <a:gd name="connsiteY12" fmla="*/ 1711326 h 1771651"/>
                  <a:gd name="connsiteX13" fmla="*/ 1244600 w 4237038"/>
                  <a:gd name="connsiteY13" fmla="*/ 1701801 h 1771651"/>
                  <a:gd name="connsiteX14" fmla="*/ 1331913 w 4237038"/>
                  <a:gd name="connsiteY14" fmla="*/ 1617663 h 1771651"/>
                  <a:gd name="connsiteX15" fmla="*/ 1414463 w 4237038"/>
                  <a:gd name="connsiteY15" fmla="*/ 1544638 h 1771651"/>
                  <a:gd name="connsiteX16" fmla="*/ 1490663 w 4237038"/>
                  <a:gd name="connsiteY16" fmla="*/ 1323976 h 1771651"/>
                  <a:gd name="connsiteX17" fmla="*/ 1574800 w 4237038"/>
                  <a:gd name="connsiteY17" fmla="*/ 1139826 h 1771651"/>
                  <a:gd name="connsiteX18" fmla="*/ 1660525 w 4237038"/>
                  <a:gd name="connsiteY18" fmla="*/ 854076 h 1771651"/>
                  <a:gd name="connsiteX19" fmla="*/ 1743075 w 4237038"/>
                  <a:gd name="connsiteY19" fmla="*/ 396876 h 1771651"/>
                  <a:gd name="connsiteX20" fmla="*/ 1831975 w 4237038"/>
                  <a:gd name="connsiteY20" fmla="*/ 58738 h 1771651"/>
                  <a:gd name="connsiteX21" fmla="*/ 1908176 w 4237038"/>
                  <a:gd name="connsiteY21" fmla="*/ 0 h 1771651"/>
                  <a:gd name="connsiteX22" fmla="*/ 1993900 w 4237038"/>
                  <a:gd name="connsiteY22" fmla="*/ 295276 h 1771651"/>
                  <a:gd name="connsiteX23" fmla="*/ 2084388 w 4237038"/>
                  <a:gd name="connsiteY23" fmla="*/ 430213 h 1771651"/>
                  <a:gd name="connsiteX24" fmla="*/ 2160588 w 4237038"/>
                  <a:gd name="connsiteY24" fmla="*/ 871538 h 1771651"/>
                  <a:gd name="connsiteX25" fmla="*/ 2246313 w 4237038"/>
                  <a:gd name="connsiteY25" fmla="*/ 1235076 h 1771651"/>
                  <a:gd name="connsiteX26" fmla="*/ 2327275 w 4237038"/>
                  <a:gd name="connsiteY26" fmla="*/ 1463676 h 1771651"/>
                  <a:gd name="connsiteX27" fmla="*/ 2406650 w 4237038"/>
                  <a:gd name="connsiteY27" fmla="*/ 1516063 h 1771651"/>
                  <a:gd name="connsiteX28" fmla="*/ 2487613 w 4237038"/>
                  <a:gd name="connsiteY28" fmla="*/ 1600201 h 1771651"/>
                  <a:gd name="connsiteX29" fmla="*/ 2576513 w 4237038"/>
                  <a:gd name="connsiteY29" fmla="*/ 1643063 h 1771651"/>
                  <a:gd name="connsiteX30" fmla="*/ 2660650 w 4237038"/>
                  <a:gd name="connsiteY30" fmla="*/ 1666876 h 1771651"/>
                  <a:gd name="connsiteX31" fmla="*/ 2746375 w 4237038"/>
                  <a:gd name="connsiteY31" fmla="*/ 1693863 h 1771651"/>
                  <a:gd name="connsiteX32" fmla="*/ 2827338 w 4237038"/>
                  <a:gd name="connsiteY32" fmla="*/ 1700213 h 1771651"/>
                  <a:gd name="connsiteX33" fmla="*/ 2906713 w 4237038"/>
                  <a:gd name="connsiteY33" fmla="*/ 1714501 h 1771651"/>
                  <a:gd name="connsiteX34" fmla="*/ 2990850 w 4237038"/>
                  <a:gd name="connsiteY34" fmla="*/ 1720851 h 1771651"/>
                  <a:gd name="connsiteX35" fmla="*/ 3067050 w 4237038"/>
                  <a:gd name="connsiteY35" fmla="*/ 1727201 h 1771651"/>
                  <a:gd name="connsiteX36" fmla="*/ 3157538 w 4237038"/>
                  <a:gd name="connsiteY36" fmla="*/ 1727201 h 1771651"/>
                  <a:gd name="connsiteX37" fmla="*/ 3251200 w 4237038"/>
                  <a:gd name="connsiteY37" fmla="*/ 1733551 h 1771651"/>
                  <a:gd name="connsiteX38" fmla="*/ 3325813 w 4237038"/>
                  <a:gd name="connsiteY38" fmla="*/ 1719263 h 1771651"/>
                  <a:gd name="connsiteX39" fmla="*/ 3406775 w 4237038"/>
                  <a:gd name="connsiteY39" fmla="*/ 1741488 h 1771651"/>
                  <a:gd name="connsiteX40" fmla="*/ 3484563 w 4237038"/>
                  <a:gd name="connsiteY40" fmla="*/ 1752601 h 1771651"/>
                  <a:gd name="connsiteX41" fmla="*/ 3573463 w 4237038"/>
                  <a:gd name="connsiteY41" fmla="*/ 1752601 h 1771651"/>
                  <a:gd name="connsiteX42" fmla="*/ 3656013 w 4237038"/>
                  <a:gd name="connsiteY42" fmla="*/ 1755776 h 1771651"/>
                  <a:gd name="connsiteX43" fmla="*/ 3738563 w 4237038"/>
                  <a:gd name="connsiteY43" fmla="*/ 1755776 h 1771651"/>
                  <a:gd name="connsiteX44" fmla="*/ 3824288 w 4237038"/>
                  <a:gd name="connsiteY44" fmla="*/ 1758951 h 1771651"/>
                  <a:gd name="connsiteX45" fmla="*/ 3903663 w 4237038"/>
                  <a:gd name="connsiteY45" fmla="*/ 1754188 h 1771651"/>
                  <a:gd name="connsiteX46" fmla="*/ 3987800 w 4237038"/>
                  <a:gd name="connsiteY46" fmla="*/ 1747838 h 1771651"/>
                  <a:gd name="connsiteX47" fmla="*/ 4064000 w 4237038"/>
                  <a:gd name="connsiteY47" fmla="*/ 1738313 h 1771651"/>
                  <a:gd name="connsiteX48" fmla="*/ 4152900 w 4237038"/>
                  <a:gd name="connsiteY48" fmla="*/ 1755776 h 1771651"/>
                  <a:gd name="connsiteX49" fmla="*/ 4237038 w 4237038"/>
                  <a:gd name="connsiteY49" fmla="*/ 1755776 h 17716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4237038" h="1771651">
                    <a:moveTo>
                      <a:pt x="0" y="1766888"/>
                    </a:moveTo>
                    <a:lnTo>
                      <a:pt x="249238" y="1766888"/>
                    </a:lnTo>
                    <a:lnTo>
                      <a:pt x="338138" y="1762126"/>
                    </a:lnTo>
                    <a:lnTo>
                      <a:pt x="411163" y="1771651"/>
                    </a:lnTo>
                    <a:lnTo>
                      <a:pt x="506413" y="1765301"/>
                    </a:lnTo>
                    <a:lnTo>
                      <a:pt x="588963" y="1758951"/>
                    </a:lnTo>
                    <a:lnTo>
                      <a:pt x="666750" y="1765301"/>
                    </a:lnTo>
                    <a:lnTo>
                      <a:pt x="746125" y="1760538"/>
                    </a:lnTo>
                    <a:lnTo>
                      <a:pt x="831850" y="1746251"/>
                    </a:lnTo>
                    <a:lnTo>
                      <a:pt x="914400" y="1746251"/>
                    </a:lnTo>
                    <a:lnTo>
                      <a:pt x="995363" y="1747838"/>
                    </a:lnTo>
                    <a:lnTo>
                      <a:pt x="1073150" y="1743076"/>
                    </a:lnTo>
                    <a:lnTo>
                      <a:pt x="1158875" y="1711326"/>
                    </a:lnTo>
                    <a:lnTo>
                      <a:pt x="1244600" y="1701801"/>
                    </a:lnTo>
                    <a:lnTo>
                      <a:pt x="1331913" y="1617663"/>
                    </a:lnTo>
                    <a:lnTo>
                      <a:pt x="1414463" y="1544638"/>
                    </a:lnTo>
                    <a:lnTo>
                      <a:pt x="1490663" y="1323976"/>
                    </a:lnTo>
                    <a:lnTo>
                      <a:pt x="1574800" y="1139826"/>
                    </a:lnTo>
                    <a:lnTo>
                      <a:pt x="1660525" y="854076"/>
                    </a:lnTo>
                    <a:lnTo>
                      <a:pt x="1743075" y="396876"/>
                    </a:lnTo>
                    <a:lnTo>
                      <a:pt x="1831975" y="58738"/>
                    </a:lnTo>
                    <a:lnTo>
                      <a:pt x="1908176" y="0"/>
                    </a:lnTo>
                    <a:lnTo>
                      <a:pt x="1993900" y="295276"/>
                    </a:lnTo>
                    <a:lnTo>
                      <a:pt x="2084388" y="430213"/>
                    </a:lnTo>
                    <a:lnTo>
                      <a:pt x="2160588" y="871538"/>
                    </a:lnTo>
                    <a:lnTo>
                      <a:pt x="2246313" y="1235076"/>
                    </a:lnTo>
                    <a:lnTo>
                      <a:pt x="2327275" y="1463676"/>
                    </a:lnTo>
                    <a:lnTo>
                      <a:pt x="2406650" y="1516063"/>
                    </a:lnTo>
                    <a:lnTo>
                      <a:pt x="2487613" y="1600201"/>
                    </a:lnTo>
                    <a:lnTo>
                      <a:pt x="2576513" y="1643063"/>
                    </a:lnTo>
                    <a:lnTo>
                      <a:pt x="2660650" y="1666876"/>
                    </a:lnTo>
                    <a:lnTo>
                      <a:pt x="2746375" y="1693863"/>
                    </a:lnTo>
                    <a:lnTo>
                      <a:pt x="2827338" y="1700213"/>
                    </a:lnTo>
                    <a:lnTo>
                      <a:pt x="2906713" y="1714501"/>
                    </a:lnTo>
                    <a:lnTo>
                      <a:pt x="2990850" y="1720851"/>
                    </a:lnTo>
                    <a:lnTo>
                      <a:pt x="3067050" y="1727201"/>
                    </a:lnTo>
                    <a:lnTo>
                      <a:pt x="3157538" y="1727201"/>
                    </a:lnTo>
                    <a:lnTo>
                      <a:pt x="3251200" y="1733551"/>
                    </a:lnTo>
                    <a:lnTo>
                      <a:pt x="3325813" y="1719263"/>
                    </a:lnTo>
                    <a:lnTo>
                      <a:pt x="3406775" y="1741488"/>
                    </a:lnTo>
                    <a:lnTo>
                      <a:pt x="3484563" y="1752601"/>
                    </a:lnTo>
                    <a:lnTo>
                      <a:pt x="3573463" y="1752601"/>
                    </a:lnTo>
                    <a:lnTo>
                      <a:pt x="3656013" y="1755776"/>
                    </a:lnTo>
                    <a:lnTo>
                      <a:pt x="3738563" y="1755776"/>
                    </a:lnTo>
                    <a:lnTo>
                      <a:pt x="3824288" y="1758951"/>
                    </a:lnTo>
                    <a:lnTo>
                      <a:pt x="3903663" y="1754188"/>
                    </a:lnTo>
                    <a:lnTo>
                      <a:pt x="3987800" y="1747838"/>
                    </a:lnTo>
                    <a:lnTo>
                      <a:pt x="4064000" y="1738313"/>
                    </a:lnTo>
                    <a:lnTo>
                      <a:pt x="4152900" y="1755776"/>
                    </a:lnTo>
                    <a:lnTo>
                      <a:pt x="4237038" y="1755776"/>
                    </a:lnTo>
                  </a:path>
                </a:pathLst>
              </a:custGeom>
              <a:noFill/>
              <a:ln cap="rnd">
                <a:solidFill>
                  <a:schemeClr val="tx2"/>
                </a:solidFill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382" name="Gruppo 381">
                <a:extLst>
                  <a:ext uri="{FF2B5EF4-FFF2-40B4-BE49-F238E27FC236}">
                    <a16:creationId xmlns:a16="http://schemas.microsoft.com/office/drawing/2014/main" id="{09F666FD-0B39-9034-2C62-3E653412C671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379079" y="3240340"/>
                <a:ext cx="4310095" cy="1842062"/>
                <a:chOff x="1379079" y="3246300"/>
                <a:chExt cx="4310095" cy="1842062"/>
              </a:xfrm>
              <a:solidFill>
                <a:schemeClr val="tx2"/>
              </a:solidFill>
            </p:grpSpPr>
            <p:sp>
              <p:nvSpPr>
                <p:cNvPr id="383" name="Ovale 382">
                  <a:extLst>
                    <a:ext uri="{FF2B5EF4-FFF2-40B4-BE49-F238E27FC236}">
                      <a16:creationId xmlns:a16="http://schemas.microsoft.com/office/drawing/2014/main" id="{644A5766-65E5-1F51-733B-FC0600EBDFE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3790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84" name="Ovale 383">
                  <a:extLst>
                    <a:ext uri="{FF2B5EF4-FFF2-40B4-BE49-F238E27FC236}">
                      <a16:creationId xmlns:a16="http://schemas.microsoft.com/office/drawing/2014/main" id="{20786894-86B4-D85C-DA82-85AD0490C75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21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85" name="Ovale 384">
                  <a:extLst>
                    <a:ext uri="{FF2B5EF4-FFF2-40B4-BE49-F238E27FC236}">
                      <a16:creationId xmlns:a16="http://schemas.microsoft.com/office/drawing/2014/main" id="{79FF62F8-42A4-A3F5-15F8-9222E047EC7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452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86" name="Ovale 385">
                  <a:extLst>
                    <a:ext uri="{FF2B5EF4-FFF2-40B4-BE49-F238E27FC236}">
                      <a16:creationId xmlns:a16="http://schemas.microsoft.com/office/drawing/2014/main" id="{BC1476AC-380A-534B-05DF-53714B7EFB1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6283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87" name="Ovale 386">
                  <a:extLst>
                    <a:ext uri="{FF2B5EF4-FFF2-40B4-BE49-F238E27FC236}">
                      <a16:creationId xmlns:a16="http://schemas.microsoft.com/office/drawing/2014/main" id="{1BB4E5D9-28E5-1F5E-30E9-A0D889A5BBC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11479" y="500842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88" name="Ovale 387">
                  <a:extLst>
                    <a:ext uri="{FF2B5EF4-FFF2-40B4-BE49-F238E27FC236}">
                      <a16:creationId xmlns:a16="http://schemas.microsoft.com/office/drawing/2014/main" id="{5988A5FE-1C87-09C9-F3B6-BCE0D951229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94579" y="501001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89" name="Ovale 388">
                  <a:extLst>
                    <a:ext uri="{FF2B5EF4-FFF2-40B4-BE49-F238E27FC236}">
                      <a16:creationId xmlns:a16="http://schemas.microsoft.com/office/drawing/2014/main" id="{A9816F73-8F48-9B59-E94D-580088C4C93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877679" y="500842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90" name="Ovale 389">
                  <a:extLst>
                    <a:ext uri="{FF2B5EF4-FFF2-40B4-BE49-F238E27FC236}">
                      <a16:creationId xmlns:a16="http://schemas.microsoft.com/office/drawing/2014/main" id="{43877F5D-237F-BEB3-1F48-2087FC0AB8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960779" y="5003658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91" name="Ovale 390">
                  <a:extLst>
                    <a:ext uri="{FF2B5EF4-FFF2-40B4-BE49-F238E27FC236}">
                      <a16:creationId xmlns:a16="http://schemas.microsoft.com/office/drawing/2014/main" id="{789348A5-0E13-DAAC-9D39-0707C75E33A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43879" y="500683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92" name="Ovale 391">
                  <a:extLst>
                    <a:ext uri="{FF2B5EF4-FFF2-40B4-BE49-F238E27FC236}">
                      <a16:creationId xmlns:a16="http://schemas.microsoft.com/office/drawing/2014/main" id="{9C9E89F8-C121-55F3-58E8-58A2BEB1FA3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26979" y="5005248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93" name="Ovale 392">
                  <a:extLst>
                    <a:ext uri="{FF2B5EF4-FFF2-40B4-BE49-F238E27FC236}">
                      <a16:creationId xmlns:a16="http://schemas.microsoft.com/office/drawing/2014/main" id="{5E30180F-6194-97A6-01F5-3BB22626C8C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10079" y="498619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94" name="Ovale 393">
                  <a:extLst>
                    <a:ext uri="{FF2B5EF4-FFF2-40B4-BE49-F238E27FC236}">
                      <a16:creationId xmlns:a16="http://schemas.microsoft.com/office/drawing/2014/main" id="{C7E6A4F3-DC3F-1349-BC15-D38721C835B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93179" y="4990958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95" name="Ovale 394">
                  <a:extLst>
                    <a:ext uri="{FF2B5EF4-FFF2-40B4-BE49-F238E27FC236}">
                      <a16:creationId xmlns:a16="http://schemas.microsoft.com/office/drawing/2014/main" id="{8CD944EB-22DE-A77C-151D-6D9FCEF702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376279" y="499254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96" name="Ovale 395">
                  <a:extLst>
                    <a:ext uri="{FF2B5EF4-FFF2-40B4-BE49-F238E27FC236}">
                      <a16:creationId xmlns:a16="http://schemas.microsoft.com/office/drawing/2014/main" id="{20022906-0A2C-749D-4BDE-82478EB3D9A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59379" y="498778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97" name="Ovale 396">
                  <a:extLst>
                    <a:ext uri="{FF2B5EF4-FFF2-40B4-BE49-F238E27FC236}">
                      <a16:creationId xmlns:a16="http://schemas.microsoft.com/office/drawing/2014/main" id="{FC32253B-E18F-EC07-7C14-5ED507E478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42479" y="49544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98" name="Ovale 397">
                  <a:extLst>
                    <a:ext uri="{FF2B5EF4-FFF2-40B4-BE49-F238E27FC236}">
                      <a16:creationId xmlns:a16="http://schemas.microsoft.com/office/drawing/2014/main" id="{580369BA-5830-B024-442E-3703BED5576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25579" y="494016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99" name="Ovale 398">
                  <a:extLst>
                    <a:ext uri="{FF2B5EF4-FFF2-40B4-BE49-F238E27FC236}">
                      <a16:creationId xmlns:a16="http://schemas.microsoft.com/office/drawing/2014/main" id="{DF7C169E-DD64-0109-A37F-ED25081E790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08679" y="48687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00" name="Ovale 399">
                  <a:extLst>
                    <a:ext uri="{FF2B5EF4-FFF2-40B4-BE49-F238E27FC236}">
                      <a16:creationId xmlns:a16="http://schemas.microsoft.com/office/drawing/2014/main" id="{280645EE-03F1-FF22-7451-0197FD8FD23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91779" y="4790936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01" name="Ovale 400">
                  <a:extLst>
                    <a:ext uri="{FF2B5EF4-FFF2-40B4-BE49-F238E27FC236}">
                      <a16:creationId xmlns:a16="http://schemas.microsoft.com/office/drawing/2014/main" id="{07109F24-341B-0EAF-1474-BA42551BC6F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74879" y="456710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02" name="Ovale 401">
                  <a:extLst>
                    <a:ext uri="{FF2B5EF4-FFF2-40B4-BE49-F238E27FC236}">
                      <a16:creationId xmlns:a16="http://schemas.microsoft.com/office/drawing/2014/main" id="{8E76501A-8B36-FBEB-5AD6-49F42415C77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57979" y="43845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03" name="Ovale 402">
                  <a:extLst>
                    <a:ext uri="{FF2B5EF4-FFF2-40B4-BE49-F238E27FC236}">
                      <a16:creationId xmlns:a16="http://schemas.microsoft.com/office/drawing/2014/main" id="{6687B5E8-E94A-C135-8DE4-ACC8CCEF10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41079" y="40971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04" name="Ovale 403">
                  <a:extLst>
                    <a:ext uri="{FF2B5EF4-FFF2-40B4-BE49-F238E27FC236}">
                      <a16:creationId xmlns:a16="http://schemas.microsoft.com/office/drawing/2014/main" id="{161F8BE2-0D7A-E4A3-C195-AA2250042FA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124179" y="36526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05" name="Ovale 404">
                  <a:extLst>
                    <a:ext uri="{FF2B5EF4-FFF2-40B4-BE49-F238E27FC236}">
                      <a16:creationId xmlns:a16="http://schemas.microsoft.com/office/drawing/2014/main" id="{FB7EAC10-8092-2A18-952A-199E70B90DF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07279" y="3305036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06" name="Ovale 405">
                  <a:extLst>
                    <a:ext uri="{FF2B5EF4-FFF2-40B4-BE49-F238E27FC236}">
                      <a16:creationId xmlns:a16="http://schemas.microsoft.com/office/drawing/2014/main" id="{7596A046-72FF-EC76-F90A-A1DDD274C5C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90379" y="324630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07" name="Ovale 406">
                  <a:extLst>
                    <a:ext uri="{FF2B5EF4-FFF2-40B4-BE49-F238E27FC236}">
                      <a16:creationId xmlns:a16="http://schemas.microsoft.com/office/drawing/2014/main" id="{65B339B4-3758-FA7E-A905-32A276790E0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73479" y="35320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08" name="Ovale 407">
                  <a:extLst>
                    <a:ext uri="{FF2B5EF4-FFF2-40B4-BE49-F238E27FC236}">
                      <a16:creationId xmlns:a16="http://schemas.microsoft.com/office/drawing/2014/main" id="{34FD553A-D48C-080B-6CE8-F156B98794B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56579" y="36685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09" name="Ovale 408">
                  <a:extLst>
                    <a:ext uri="{FF2B5EF4-FFF2-40B4-BE49-F238E27FC236}">
                      <a16:creationId xmlns:a16="http://schemas.microsoft.com/office/drawing/2014/main" id="{25D9C059-2E89-853C-E958-AD7DFF1F9A6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39679" y="410354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10" name="Ovale 409">
                  <a:extLst>
                    <a:ext uri="{FF2B5EF4-FFF2-40B4-BE49-F238E27FC236}">
                      <a16:creationId xmlns:a16="http://schemas.microsoft.com/office/drawing/2014/main" id="{4B32FD8E-8179-823F-2651-407090B8FE0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22779" y="448454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11" name="Ovale 410">
                  <a:extLst>
                    <a:ext uri="{FF2B5EF4-FFF2-40B4-BE49-F238E27FC236}">
                      <a16:creationId xmlns:a16="http://schemas.microsoft.com/office/drawing/2014/main" id="{7C3C751E-08CD-DB8A-3F15-00B25969A19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05879" y="4702036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  <p:sp>
              <p:nvSpPr>
                <p:cNvPr id="412" name="Ovale 411">
                  <a:extLst>
                    <a:ext uri="{FF2B5EF4-FFF2-40B4-BE49-F238E27FC236}">
                      <a16:creationId xmlns:a16="http://schemas.microsoft.com/office/drawing/2014/main" id="{4604B127-B225-0BE0-45DF-FB5D3897D93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88979" y="476077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13" name="Ovale 412">
                  <a:extLst>
                    <a:ext uri="{FF2B5EF4-FFF2-40B4-BE49-F238E27FC236}">
                      <a16:creationId xmlns:a16="http://schemas.microsoft.com/office/drawing/2014/main" id="{DF08866E-232C-457A-E238-FDAD14993A8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72079" y="48464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14" name="Ovale 413">
                  <a:extLst>
                    <a:ext uri="{FF2B5EF4-FFF2-40B4-BE49-F238E27FC236}">
                      <a16:creationId xmlns:a16="http://schemas.microsoft.com/office/drawing/2014/main" id="{46659C30-631A-6FEF-EFA0-FCDFA0BFB65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55179" y="488777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15" name="Ovale 414">
                  <a:extLst>
                    <a:ext uri="{FF2B5EF4-FFF2-40B4-BE49-F238E27FC236}">
                      <a16:creationId xmlns:a16="http://schemas.microsoft.com/office/drawing/2014/main" id="{BBE06C87-5181-0240-6909-BF7A50BD1F7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38279" y="4913178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16" name="Ovale 415">
                  <a:extLst>
                    <a:ext uri="{FF2B5EF4-FFF2-40B4-BE49-F238E27FC236}">
                      <a16:creationId xmlns:a16="http://schemas.microsoft.com/office/drawing/2014/main" id="{F374972F-67E2-4B0D-8EDA-48F30F7AF42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21379" y="49353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17" name="Ovale 416">
                  <a:extLst>
                    <a:ext uri="{FF2B5EF4-FFF2-40B4-BE49-F238E27FC236}">
                      <a16:creationId xmlns:a16="http://schemas.microsoft.com/office/drawing/2014/main" id="{A0B3A81B-7908-42BC-F207-4141DCCD22F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04479" y="49465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18" name="Ovale 417">
                  <a:extLst>
                    <a:ext uri="{FF2B5EF4-FFF2-40B4-BE49-F238E27FC236}">
                      <a16:creationId xmlns:a16="http://schemas.microsoft.com/office/drawing/2014/main" id="{85BDAD90-7C64-D840-70F1-24A25E7A99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87579" y="496080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19" name="Ovale 418">
                  <a:extLst>
                    <a:ext uri="{FF2B5EF4-FFF2-40B4-BE49-F238E27FC236}">
                      <a16:creationId xmlns:a16="http://schemas.microsoft.com/office/drawing/2014/main" id="{51620833-01E4-6B3A-F0B5-23EDA39EF4A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70679" y="49671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20" name="Ovale 419">
                  <a:extLst>
                    <a:ext uri="{FF2B5EF4-FFF2-40B4-BE49-F238E27FC236}">
                      <a16:creationId xmlns:a16="http://schemas.microsoft.com/office/drawing/2014/main" id="{9A9DB8C5-7023-49E3-D367-FE509B6741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53779" y="49750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21" name="Ovale 420">
                  <a:extLst>
                    <a:ext uri="{FF2B5EF4-FFF2-40B4-BE49-F238E27FC236}">
                      <a16:creationId xmlns:a16="http://schemas.microsoft.com/office/drawing/2014/main" id="{7EC89026-E937-5676-B2BB-83DD03A5973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536879" y="49782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22" name="Ovale 421">
                  <a:extLst>
                    <a:ext uri="{FF2B5EF4-FFF2-40B4-BE49-F238E27FC236}">
                      <a16:creationId xmlns:a16="http://schemas.microsoft.com/office/drawing/2014/main" id="{486ACFFF-A531-41F5-EEDA-AEF7574DB59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19979" y="49830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23" name="Ovale 422">
                  <a:extLst>
                    <a:ext uri="{FF2B5EF4-FFF2-40B4-BE49-F238E27FC236}">
                      <a16:creationId xmlns:a16="http://schemas.microsoft.com/office/drawing/2014/main" id="{F6F3B8F7-7A92-A71B-F269-0B16AE2623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03079" y="49623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24" name="Ovale 423">
                  <a:extLst>
                    <a:ext uri="{FF2B5EF4-FFF2-40B4-BE49-F238E27FC236}">
                      <a16:creationId xmlns:a16="http://schemas.microsoft.com/office/drawing/2014/main" id="{EEEF96B0-8206-AFF7-F4AF-2F1AD7B4980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86179" y="499096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25" name="Ovale 424">
                  <a:extLst>
                    <a:ext uri="{FF2B5EF4-FFF2-40B4-BE49-F238E27FC236}">
                      <a16:creationId xmlns:a16="http://schemas.microsoft.com/office/drawing/2014/main" id="{0318BAE6-7135-EE76-3755-E289E3FA5EA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869279" y="50036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26" name="Ovale 425">
                  <a:extLst>
                    <a:ext uri="{FF2B5EF4-FFF2-40B4-BE49-F238E27FC236}">
                      <a16:creationId xmlns:a16="http://schemas.microsoft.com/office/drawing/2014/main" id="{5052FC35-77D2-491D-D6EC-7D59DA8D01D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952379" y="49988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27" name="Ovale 426">
                  <a:extLst>
                    <a:ext uri="{FF2B5EF4-FFF2-40B4-BE49-F238E27FC236}">
                      <a16:creationId xmlns:a16="http://schemas.microsoft.com/office/drawing/2014/main" id="{E72BCDFE-4846-A312-4E7A-44D0D69F1E7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35479" y="50052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28" name="Ovale 427">
                  <a:extLst>
                    <a:ext uri="{FF2B5EF4-FFF2-40B4-BE49-F238E27FC236}">
                      <a16:creationId xmlns:a16="http://schemas.microsoft.com/office/drawing/2014/main" id="{347EF509-10B9-967F-8E4A-45852B0F8E4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21754" y="50020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29" name="Ovale 428">
                  <a:extLst>
                    <a:ext uri="{FF2B5EF4-FFF2-40B4-BE49-F238E27FC236}">
                      <a16:creationId xmlns:a16="http://schemas.microsoft.com/office/drawing/2014/main" id="{1956B4B6-F3AE-FFFB-C032-0DC8E9070D2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01679" y="500524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30" name="Ovale 429">
                  <a:extLst>
                    <a:ext uri="{FF2B5EF4-FFF2-40B4-BE49-F238E27FC236}">
                      <a16:creationId xmlns:a16="http://schemas.microsoft.com/office/drawing/2014/main" id="{F74000D1-136B-F1E9-901C-B4133A3D505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84779" y="5000486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31" name="Ovale 430">
                  <a:extLst>
                    <a:ext uri="{FF2B5EF4-FFF2-40B4-BE49-F238E27FC236}">
                      <a16:creationId xmlns:a16="http://schemas.microsoft.com/office/drawing/2014/main" id="{1DB0185B-D59F-9719-45D2-0A8AAC0F91B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67879" y="49973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32" name="Ovale 431">
                  <a:extLst>
                    <a:ext uri="{FF2B5EF4-FFF2-40B4-BE49-F238E27FC236}">
                      <a16:creationId xmlns:a16="http://schemas.microsoft.com/office/drawing/2014/main" id="{491CCE6D-0F8C-A071-23D2-1281229BF14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0979" y="49861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33" name="Ovale 432">
                  <a:extLst>
                    <a:ext uri="{FF2B5EF4-FFF2-40B4-BE49-F238E27FC236}">
                      <a16:creationId xmlns:a16="http://schemas.microsoft.com/office/drawing/2014/main" id="{6BE5A899-1705-E152-2963-70A97763036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34079" y="5000486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434" name="Ovale 433">
                  <a:extLst>
                    <a:ext uri="{FF2B5EF4-FFF2-40B4-BE49-F238E27FC236}">
                      <a16:creationId xmlns:a16="http://schemas.microsoft.com/office/drawing/2014/main" id="{D9DD6EE5-CBEF-4D7C-5353-39FC50B2850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617174" y="5003661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</p:grpSp>
        <p:grpSp>
          <p:nvGrpSpPr>
            <p:cNvPr id="378" name="L2">
              <a:extLst>
                <a:ext uri="{FF2B5EF4-FFF2-40B4-BE49-F238E27FC236}">
                  <a16:creationId xmlns:a16="http://schemas.microsoft.com/office/drawing/2014/main" id="{A8C38A4A-3BAC-E1ED-70AF-9B998F7CF383}"/>
                </a:ext>
              </a:extLst>
            </p:cNvPr>
            <p:cNvGrpSpPr/>
            <p:nvPr/>
          </p:nvGrpSpPr>
          <p:grpSpPr>
            <a:xfrm>
              <a:off x="1379079" y="3470239"/>
              <a:ext cx="4310095" cy="1605526"/>
              <a:chOff x="1379079" y="3470239"/>
              <a:chExt cx="4310095" cy="1605526"/>
            </a:xfrm>
          </p:grpSpPr>
          <p:sp>
            <p:nvSpPr>
              <p:cNvPr id="322" name="Figura a mano libera: forma 321">
                <a:extLst>
                  <a:ext uri="{FF2B5EF4-FFF2-40B4-BE49-F238E27FC236}">
                    <a16:creationId xmlns:a16="http://schemas.microsoft.com/office/drawing/2014/main" id="{26DCA7E2-335B-368F-D77E-AAA79DA090E9}"/>
                  </a:ext>
                </a:extLst>
              </p:cNvPr>
              <p:cNvSpPr/>
              <p:nvPr/>
            </p:nvSpPr>
            <p:spPr>
              <a:xfrm>
                <a:off x="1414463" y="3506788"/>
                <a:ext cx="4243387" cy="1533525"/>
              </a:xfrm>
              <a:custGeom>
                <a:avLst/>
                <a:gdLst>
                  <a:gd name="connsiteX0" fmla="*/ 0 w 4243387"/>
                  <a:gd name="connsiteY0" fmla="*/ 1512887 h 1533525"/>
                  <a:gd name="connsiteX1" fmla="*/ 85725 w 4243387"/>
                  <a:gd name="connsiteY1" fmla="*/ 1508125 h 1533525"/>
                  <a:gd name="connsiteX2" fmla="*/ 161925 w 4243387"/>
                  <a:gd name="connsiteY2" fmla="*/ 1501775 h 1533525"/>
                  <a:gd name="connsiteX3" fmla="*/ 252412 w 4243387"/>
                  <a:gd name="connsiteY3" fmla="*/ 1506537 h 1533525"/>
                  <a:gd name="connsiteX4" fmla="*/ 333375 w 4243387"/>
                  <a:gd name="connsiteY4" fmla="*/ 1495425 h 1533525"/>
                  <a:gd name="connsiteX5" fmla="*/ 419100 w 4243387"/>
                  <a:gd name="connsiteY5" fmla="*/ 1504950 h 1533525"/>
                  <a:gd name="connsiteX6" fmla="*/ 492125 w 4243387"/>
                  <a:gd name="connsiteY6" fmla="*/ 1512887 h 1533525"/>
                  <a:gd name="connsiteX7" fmla="*/ 576262 w 4243387"/>
                  <a:gd name="connsiteY7" fmla="*/ 1511300 h 1533525"/>
                  <a:gd name="connsiteX8" fmla="*/ 660400 w 4243387"/>
                  <a:gd name="connsiteY8" fmla="*/ 1508125 h 1533525"/>
                  <a:gd name="connsiteX9" fmla="*/ 750887 w 4243387"/>
                  <a:gd name="connsiteY9" fmla="*/ 1501775 h 1533525"/>
                  <a:gd name="connsiteX10" fmla="*/ 827087 w 4243387"/>
                  <a:gd name="connsiteY10" fmla="*/ 1484312 h 1533525"/>
                  <a:gd name="connsiteX11" fmla="*/ 904875 w 4243387"/>
                  <a:gd name="connsiteY11" fmla="*/ 1504950 h 1533525"/>
                  <a:gd name="connsiteX12" fmla="*/ 996950 w 4243387"/>
                  <a:gd name="connsiteY12" fmla="*/ 1473200 h 1533525"/>
                  <a:gd name="connsiteX13" fmla="*/ 1085850 w 4243387"/>
                  <a:gd name="connsiteY13" fmla="*/ 1447800 h 1533525"/>
                  <a:gd name="connsiteX14" fmla="*/ 1163637 w 4243387"/>
                  <a:gd name="connsiteY14" fmla="*/ 1400175 h 1533525"/>
                  <a:gd name="connsiteX15" fmla="*/ 1247775 w 4243387"/>
                  <a:gd name="connsiteY15" fmla="*/ 1284287 h 1533525"/>
                  <a:gd name="connsiteX16" fmla="*/ 1333500 w 4243387"/>
                  <a:gd name="connsiteY16" fmla="*/ 1130300 h 1533525"/>
                  <a:gd name="connsiteX17" fmla="*/ 1412875 w 4243387"/>
                  <a:gd name="connsiteY17" fmla="*/ 1036637 h 1533525"/>
                  <a:gd name="connsiteX18" fmla="*/ 1495425 w 4243387"/>
                  <a:gd name="connsiteY18" fmla="*/ 714375 h 1533525"/>
                  <a:gd name="connsiteX19" fmla="*/ 1576387 w 4243387"/>
                  <a:gd name="connsiteY19" fmla="*/ 701675 h 1533525"/>
                  <a:gd name="connsiteX20" fmla="*/ 1663700 w 4243387"/>
                  <a:gd name="connsiteY20" fmla="*/ 342900 h 1533525"/>
                  <a:gd name="connsiteX21" fmla="*/ 1751012 w 4243387"/>
                  <a:gd name="connsiteY21" fmla="*/ 11112 h 1533525"/>
                  <a:gd name="connsiteX22" fmla="*/ 1830387 w 4243387"/>
                  <a:gd name="connsiteY22" fmla="*/ 0 h 1533525"/>
                  <a:gd name="connsiteX23" fmla="*/ 1912937 w 4243387"/>
                  <a:gd name="connsiteY23" fmla="*/ 196850 h 1533525"/>
                  <a:gd name="connsiteX24" fmla="*/ 1992312 w 4243387"/>
                  <a:gd name="connsiteY24" fmla="*/ 354012 h 1533525"/>
                  <a:gd name="connsiteX25" fmla="*/ 2078037 w 4243387"/>
                  <a:gd name="connsiteY25" fmla="*/ 614362 h 1533525"/>
                  <a:gd name="connsiteX26" fmla="*/ 2157412 w 4243387"/>
                  <a:gd name="connsiteY26" fmla="*/ 779462 h 1533525"/>
                  <a:gd name="connsiteX27" fmla="*/ 2243137 w 4243387"/>
                  <a:gd name="connsiteY27" fmla="*/ 960437 h 1533525"/>
                  <a:gd name="connsiteX28" fmla="*/ 2328862 w 4243387"/>
                  <a:gd name="connsiteY28" fmla="*/ 1182687 h 1533525"/>
                  <a:gd name="connsiteX29" fmla="*/ 2416175 w 4243387"/>
                  <a:gd name="connsiteY29" fmla="*/ 1328737 h 1533525"/>
                  <a:gd name="connsiteX30" fmla="*/ 2492375 w 4243387"/>
                  <a:gd name="connsiteY30" fmla="*/ 1384300 h 1533525"/>
                  <a:gd name="connsiteX31" fmla="*/ 2581275 w 4243387"/>
                  <a:gd name="connsiteY31" fmla="*/ 1428750 h 1533525"/>
                  <a:gd name="connsiteX32" fmla="*/ 2665412 w 4243387"/>
                  <a:gd name="connsiteY32" fmla="*/ 1419225 h 1533525"/>
                  <a:gd name="connsiteX33" fmla="*/ 2743200 w 4243387"/>
                  <a:gd name="connsiteY33" fmla="*/ 1439862 h 1533525"/>
                  <a:gd name="connsiteX34" fmla="*/ 2825750 w 4243387"/>
                  <a:gd name="connsiteY34" fmla="*/ 1466850 h 1533525"/>
                  <a:gd name="connsiteX35" fmla="*/ 2909887 w 4243387"/>
                  <a:gd name="connsiteY35" fmla="*/ 1477962 h 1533525"/>
                  <a:gd name="connsiteX36" fmla="*/ 3000375 w 4243387"/>
                  <a:gd name="connsiteY36" fmla="*/ 1497012 h 1533525"/>
                  <a:gd name="connsiteX37" fmla="*/ 3074987 w 4243387"/>
                  <a:gd name="connsiteY37" fmla="*/ 1489075 h 1533525"/>
                  <a:gd name="connsiteX38" fmla="*/ 3162300 w 4243387"/>
                  <a:gd name="connsiteY38" fmla="*/ 1509712 h 1533525"/>
                  <a:gd name="connsiteX39" fmla="*/ 3241675 w 4243387"/>
                  <a:gd name="connsiteY39" fmla="*/ 1512887 h 1533525"/>
                  <a:gd name="connsiteX40" fmla="*/ 3322637 w 4243387"/>
                  <a:gd name="connsiteY40" fmla="*/ 1524000 h 1533525"/>
                  <a:gd name="connsiteX41" fmla="*/ 3408362 w 4243387"/>
                  <a:gd name="connsiteY41" fmla="*/ 1524000 h 1533525"/>
                  <a:gd name="connsiteX42" fmla="*/ 3486150 w 4243387"/>
                  <a:gd name="connsiteY42" fmla="*/ 1527175 h 1533525"/>
                  <a:gd name="connsiteX43" fmla="*/ 3581400 w 4243387"/>
                  <a:gd name="connsiteY43" fmla="*/ 1533525 h 1533525"/>
                  <a:gd name="connsiteX44" fmla="*/ 3660775 w 4243387"/>
                  <a:gd name="connsiteY44" fmla="*/ 1531937 h 1533525"/>
                  <a:gd name="connsiteX45" fmla="*/ 3738562 w 4243387"/>
                  <a:gd name="connsiteY45" fmla="*/ 1522412 h 1533525"/>
                  <a:gd name="connsiteX46" fmla="*/ 3824287 w 4243387"/>
                  <a:gd name="connsiteY46" fmla="*/ 1528762 h 1533525"/>
                  <a:gd name="connsiteX47" fmla="*/ 4243387 w 4243387"/>
                  <a:gd name="connsiteY47" fmla="*/ 1528762 h 1533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4243387" h="1533525">
                    <a:moveTo>
                      <a:pt x="0" y="1512887"/>
                    </a:moveTo>
                    <a:lnTo>
                      <a:pt x="85725" y="1508125"/>
                    </a:lnTo>
                    <a:lnTo>
                      <a:pt x="161925" y="1501775"/>
                    </a:lnTo>
                    <a:lnTo>
                      <a:pt x="252412" y="1506537"/>
                    </a:lnTo>
                    <a:lnTo>
                      <a:pt x="333375" y="1495425"/>
                    </a:lnTo>
                    <a:lnTo>
                      <a:pt x="419100" y="1504950"/>
                    </a:lnTo>
                    <a:lnTo>
                      <a:pt x="492125" y="1512887"/>
                    </a:lnTo>
                    <a:lnTo>
                      <a:pt x="576262" y="1511300"/>
                    </a:lnTo>
                    <a:lnTo>
                      <a:pt x="660400" y="1508125"/>
                    </a:lnTo>
                    <a:lnTo>
                      <a:pt x="750887" y="1501775"/>
                    </a:lnTo>
                    <a:lnTo>
                      <a:pt x="827087" y="1484312"/>
                    </a:lnTo>
                    <a:lnTo>
                      <a:pt x="904875" y="1504950"/>
                    </a:lnTo>
                    <a:lnTo>
                      <a:pt x="996950" y="1473200"/>
                    </a:lnTo>
                    <a:lnTo>
                      <a:pt x="1085850" y="1447800"/>
                    </a:lnTo>
                    <a:lnTo>
                      <a:pt x="1163637" y="1400175"/>
                    </a:lnTo>
                    <a:lnTo>
                      <a:pt x="1247775" y="1284287"/>
                    </a:lnTo>
                    <a:lnTo>
                      <a:pt x="1333500" y="1130300"/>
                    </a:lnTo>
                    <a:lnTo>
                      <a:pt x="1412875" y="1036637"/>
                    </a:lnTo>
                    <a:lnTo>
                      <a:pt x="1495425" y="714375"/>
                    </a:lnTo>
                    <a:lnTo>
                      <a:pt x="1576387" y="701675"/>
                    </a:lnTo>
                    <a:lnTo>
                      <a:pt x="1663700" y="342900"/>
                    </a:lnTo>
                    <a:lnTo>
                      <a:pt x="1751012" y="11112"/>
                    </a:lnTo>
                    <a:lnTo>
                      <a:pt x="1830387" y="0"/>
                    </a:lnTo>
                    <a:lnTo>
                      <a:pt x="1912937" y="196850"/>
                    </a:lnTo>
                    <a:lnTo>
                      <a:pt x="1992312" y="354012"/>
                    </a:lnTo>
                    <a:lnTo>
                      <a:pt x="2078037" y="614362"/>
                    </a:lnTo>
                    <a:lnTo>
                      <a:pt x="2157412" y="779462"/>
                    </a:lnTo>
                    <a:lnTo>
                      <a:pt x="2243137" y="960437"/>
                    </a:lnTo>
                    <a:lnTo>
                      <a:pt x="2328862" y="1182687"/>
                    </a:lnTo>
                    <a:lnTo>
                      <a:pt x="2416175" y="1328737"/>
                    </a:lnTo>
                    <a:lnTo>
                      <a:pt x="2492375" y="1384300"/>
                    </a:lnTo>
                    <a:lnTo>
                      <a:pt x="2581275" y="1428750"/>
                    </a:lnTo>
                    <a:lnTo>
                      <a:pt x="2665412" y="1419225"/>
                    </a:lnTo>
                    <a:lnTo>
                      <a:pt x="2743200" y="1439862"/>
                    </a:lnTo>
                    <a:lnTo>
                      <a:pt x="2825750" y="1466850"/>
                    </a:lnTo>
                    <a:lnTo>
                      <a:pt x="2909887" y="1477962"/>
                    </a:lnTo>
                    <a:lnTo>
                      <a:pt x="3000375" y="1497012"/>
                    </a:lnTo>
                    <a:lnTo>
                      <a:pt x="3074987" y="1489075"/>
                    </a:lnTo>
                    <a:lnTo>
                      <a:pt x="3162300" y="1509712"/>
                    </a:lnTo>
                    <a:lnTo>
                      <a:pt x="3241675" y="1512887"/>
                    </a:lnTo>
                    <a:lnTo>
                      <a:pt x="3322637" y="1524000"/>
                    </a:lnTo>
                    <a:lnTo>
                      <a:pt x="3408362" y="1524000"/>
                    </a:lnTo>
                    <a:lnTo>
                      <a:pt x="3486150" y="1527175"/>
                    </a:lnTo>
                    <a:lnTo>
                      <a:pt x="3581400" y="1533525"/>
                    </a:lnTo>
                    <a:lnTo>
                      <a:pt x="3660775" y="1531937"/>
                    </a:lnTo>
                    <a:lnTo>
                      <a:pt x="3738562" y="1522412"/>
                    </a:lnTo>
                    <a:lnTo>
                      <a:pt x="3824287" y="1528762"/>
                    </a:lnTo>
                    <a:lnTo>
                      <a:pt x="4243387" y="1528762"/>
                    </a:lnTo>
                  </a:path>
                </a:pathLst>
              </a:custGeom>
              <a:noFill/>
              <a:ln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325" name="Gruppo 324">
                <a:extLst>
                  <a:ext uri="{FF2B5EF4-FFF2-40B4-BE49-F238E27FC236}">
                    <a16:creationId xmlns:a16="http://schemas.microsoft.com/office/drawing/2014/main" id="{42006E32-7782-A613-474F-1F346A4121AE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379079" y="3470239"/>
                <a:ext cx="4310095" cy="1605526"/>
                <a:chOff x="1379079" y="3508236"/>
                <a:chExt cx="4310095" cy="1605526"/>
              </a:xfrm>
              <a:solidFill>
                <a:schemeClr val="accent2"/>
              </a:solidFill>
            </p:grpSpPr>
            <p:sp>
              <p:nvSpPr>
                <p:cNvPr id="326" name="Ovale 325">
                  <a:extLst>
                    <a:ext uri="{FF2B5EF4-FFF2-40B4-BE49-F238E27FC236}">
                      <a16:creationId xmlns:a16="http://schemas.microsoft.com/office/drawing/2014/main" id="{CFD66ED5-EE3D-2FFC-77DA-7CAE38A4199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3790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27" name="Ovale 326">
                  <a:extLst>
                    <a:ext uri="{FF2B5EF4-FFF2-40B4-BE49-F238E27FC236}">
                      <a16:creationId xmlns:a16="http://schemas.microsoft.com/office/drawing/2014/main" id="{412EF816-B0B6-60E1-647D-C890BB2E13E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21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28" name="Ovale 327">
                  <a:extLst>
                    <a:ext uri="{FF2B5EF4-FFF2-40B4-BE49-F238E27FC236}">
                      <a16:creationId xmlns:a16="http://schemas.microsoft.com/office/drawing/2014/main" id="{7D57CE35-2665-8774-6B98-E5DC1D9D73C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452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29" name="Ovale 328">
                  <a:extLst>
                    <a:ext uri="{FF2B5EF4-FFF2-40B4-BE49-F238E27FC236}">
                      <a16:creationId xmlns:a16="http://schemas.microsoft.com/office/drawing/2014/main" id="{71C2EFF0-ED99-5ECA-FA4C-1B511C75E0B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6283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30" name="Ovale 329">
                  <a:extLst>
                    <a:ext uri="{FF2B5EF4-FFF2-40B4-BE49-F238E27FC236}">
                      <a16:creationId xmlns:a16="http://schemas.microsoft.com/office/drawing/2014/main" id="{3DB3E0B0-A73E-32CF-9160-78A46BE054A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11479" y="500842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31" name="Ovale 330">
                  <a:extLst>
                    <a:ext uri="{FF2B5EF4-FFF2-40B4-BE49-F238E27FC236}">
                      <a16:creationId xmlns:a16="http://schemas.microsoft.com/office/drawing/2014/main" id="{7D938292-EAD1-5561-8837-C378FB765B5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94579" y="501001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32" name="Ovale 331">
                  <a:extLst>
                    <a:ext uri="{FF2B5EF4-FFF2-40B4-BE49-F238E27FC236}">
                      <a16:creationId xmlns:a16="http://schemas.microsoft.com/office/drawing/2014/main" id="{A3E2E00A-55EA-4712-2B5E-703C2358A09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877679" y="502112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33" name="Ovale 332">
                  <a:extLst>
                    <a:ext uri="{FF2B5EF4-FFF2-40B4-BE49-F238E27FC236}">
                      <a16:creationId xmlns:a16="http://schemas.microsoft.com/office/drawing/2014/main" id="{42B65A95-A7EF-8609-91A6-3F942D1DE31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960779" y="5024296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34" name="Ovale 333">
                  <a:extLst>
                    <a:ext uri="{FF2B5EF4-FFF2-40B4-BE49-F238E27FC236}">
                      <a16:creationId xmlns:a16="http://schemas.microsoft.com/office/drawing/2014/main" id="{2697DD71-042A-06CD-9AA5-796C2A8E859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43879" y="501953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35" name="Ovale 334">
                  <a:extLst>
                    <a:ext uri="{FF2B5EF4-FFF2-40B4-BE49-F238E27FC236}">
                      <a16:creationId xmlns:a16="http://schemas.microsoft.com/office/drawing/2014/main" id="{70FB3A84-6785-0A59-2D76-4CAF5D21B14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26979" y="5011598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36" name="Ovale 335">
                  <a:extLst>
                    <a:ext uri="{FF2B5EF4-FFF2-40B4-BE49-F238E27FC236}">
                      <a16:creationId xmlns:a16="http://schemas.microsoft.com/office/drawing/2014/main" id="{5EFF36C2-2493-F925-98AA-A102CC29EC9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10079" y="500048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37" name="Ovale 336">
                  <a:extLst>
                    <a:ext uri="{FF2B5EF4-FFF2-40B4-BE49-F238E27FC236}">
                      <a16:creationId xmlns:a16="http://schemas.microsoft.com/office/drawing/2014/main" id="{98B66399-4DA6-AF4B-835E-44DF181272E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93179" y="5014771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38" name="Ovale 337">
                  <a:extLst>
                    <a:ext uri="{FF2B5EF4-FFF2-40B4-BE49-F238E27FC236}">
                      <a16:creationId xmlns:a16="http://schemas.microsoft.com/office/drawing/2014/main" id="{3F7BA291-9A80-3F6A-3D1C-701D67177E9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376279" y="4976668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39" name="Ovale 338">
                  <a:extLst>
                    <a:ext uri="{FF2B5EF4-FFF2-40B4-BE49-F238E27FC236}">
                      <a16:creationId xmlns:a16="http://schemas.microsoft.com/office/drawing/2014/main" id="{96060E87-6A18-BAB5-8C17-9BF001D6FB6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59379" y="495286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0" name="Ovale 339">
                  <a:extLst>
                    <a:ext uri="{FF2B5EF4-FFF2-40B4-BE49-F238E27FC236}">
                      <a16:creationId xmlns:a16="http://schemas.microsoft.com/office/drawing/2014/main" id="{FCC29BEB-36CA-2A32-C722-87BE75D6457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42479" y="49052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1" name="Ovale 340">
                  <a:extLst>
                    <a:ext uri="{FF2B5EF4-FFF2-40B4-BE49-F238E27FC236}">
                      <a16:creationId xmlns:a16="http://schemas.microsoft.com/office/drawing/2014/main" id="{3B660A20-29A0-718B-68FC-B165D89F801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25579" y="48020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2" name="Ovale 341">
                  <a:extLst>
                    <a:ext uri="{FF2B5EF4-FFF2-40B4-BE49-F238E27FC236}">
                      <a16:creationId xmlns:a16="http://schemas.microsoft.com/office/drawing/2014/main" id="{94E88AEB-1D65-8E3B-DDAA-F585DFCFCE7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08679" y="46448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3" name="Ovale 342">
                  <a:extLst>
                    <a:ext uri="{FF2B5EF4-FFF2-40B4-BE49-F238E27FC236}">
                      <a16:creationId xmlns:a16="http://schemas.microsoft.com/office/drawing/2014/main" id="{601FE39D-ED5A-CE57-5215-BF3744A3A47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91779" y="45416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4" name="Ovale 343">
                  <a:extLst>
                    <a:ext uri="{FF2B5EF4-FFF2-40B4-BE49-F238E27FC236}">
                      <a16:creationId xmlns:a16="http://schemas.microsoft.com/office/drawing/2014/main" id="{A9C57895-9BE9-9B95-1CB3-F5644BCC7D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74879" y="422420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5" name="Ovale 344">
                  <a:extLst>
                    <a:ext uri="{FF2B5EF4-FFF2-40B4-BE49-F238E27FC236}">
                      <a16:creationId xmlns:a16="http://schemas.microsoft.com/office/drawing/2014/main" id="{222ABF8F-1FA9-8F7E-C001-0534590B3BC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57979" y="42083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6" name="Ovale 345">
                  <a:extLst>
                    <a:ext uri="{FF2B5EF4-FFF2-40B4-BE49-F238E27FC236}">
                      <a16:creationId xmlns:a16="http://schemas.microsoft.com/office/drawing/2014/main" id="{3D133775-96B8-2237-B0E7-93D3D7AE482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41079" y="3860661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7" name="Ovale 346">
                  <a:extLst>
                    <a:ext uri="{FF2B5EF4-FFF2-40B4-BE49-F238E27FC236}">
                      <a16:creationId xmlns:a16="http://schemas.microsoft.com/office/drawing/2014/main" id="{44C67E5C-58BC-F8B7-64FD-CC3E9FB68F8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124179" y="351934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8" name="Ovale 347">
                  <a:extLst>
                    <a:ext uri="{FF2B5EF4-FFF2-40B4-BE49-F238E27FC236}">
                      <a16:creationId xmlns:a16="http://schemas.microsoft.com/office/drawing/2014/main" id="{822FB177-7202-304C-DE74-897532BC191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07279" y="3508236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9" name="Ovale 348">
                  <a:extLst>
                    <a:ext uri="{FF2B5EF4-FFF2-40B4-BE49-F238E27FC236}">
                      <a16:creationId xmlns:a16="http://schemas.microsoft.com/office/drawing/2014/main" id="{9BC7EB6F-D18C-700F-D171-45937985D2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90379" y="36971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50" name="Ovale 349">
                  <a:extLst>
                    <a:ext uri="{FF2B5EF4-FFF2-40B4-BE49-F238E27FC236}">
                      <a16:creationId xmlns:a16="http://schemas.microsoft.com/office/drawing/2014/main" id="{04AABBA2-C67C-C63C-03D8-8D036DD531C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73479" y="38654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51" name="Ovale 350">
                  <a:extLst>
                    <a:ext uri="{FF2B5EF4-FFF2-40B4-BE49-F238E27FC236}">
                      <a16:creationId xmlns:a16="http://schemas.microsoft.com/office/drawing/2014/main" id="{C062353A-51F8-AA5A-4D85-E9E9BB39F21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56579" y="41194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52" name="Ovale 351">
                  <a:extLst>
                    <a:ext uri="{FF2B5EF4-FFF2-40B4-BE49-F238E27FC236}">
                      <a16:creationId xmlns:a16="http://schemas.microsoft.com/office/drawing/2014/main" id="{F96C4FB9-7E47-6959-A9BA-C68F6452C6D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39679" y="428611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53" name="Ovale 352">
                  <a:extLst>
                    <a:ext uri="{FF2B5EF4-FFF2-40B4-BE49-F238E27FC236}">
                      <a16:creationId xmlns:a16="http://schemas.microsoft.com/office/drawing/2014/main" id="{EFD3C5E0-5107-58A7-220C-AB2BF0E51D9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22779" y="44702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54" name="Ovale 353">
                  <a:extLst>
                    <a:ext uri="{FF2B5EF4-FFF2-40B4-BE49-F238E27FC236}">
                      <a16:creationId xmlns:a16="http://schemas.microsoft.com/office/drawing/2014/main" id="{725773E1-5AFD-9B3E-843A-8AD71E3873A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05879" y="46782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 dirty="0"/>
                </a:p>
              </p:txBody>
            </p:sp>
            <p:sp>
              <p:nvSpPr>
                <p:cNvPr id="355" name="Ovale 354">
                  <a:extLst>
                    <a:ext uri="{FF2B5EF4-FFF2-40B4-BE49-F238E27FC236}">
                      <a16:creationId xmlns:a16="http://schemas.microsoft.com/office/drawing/2014/main" id="{731BC143-F58E-277E-3FD5-CFC15F45C6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88979" y="48306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56" name="Ovale 355">
                  <a:extLst>
                    <a:ext uri="{FF2B5EF4-FFF2-40B4-BE49-F238E27FC236}">
                      <a16:creationId xmlns:a16="http://schemas.microsoft.com/office/drawing/2014/main" id="{69F158E2-3D3B-BC0C-998C-BA630419635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72079" y="489094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57" name="Ovale 356">
                  <a:extLst>
                    <a:ext uri="{FF2B5EF4-FFF2-40B4-BE49-F238E27FC236}">
                      <a16:creationId xmlns:a16="http://schemas.microsoft.com/office/drawing/2014/main" id="{3390D280-B83D-05EC-CD59-BB49772533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55179" y="49338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58" name="Ovale 357">
                  <a:extLst>
                    <a:ext uri="{FF2B5EF4-FFF2-40B4-BE49-F238E27FC236}">
                      <a16:creationId xmlns:a16="http://schemas.microsoft.com/office/drawing/2014/main" id="{15DEB6A2-0C6E-FBAD-1E94-BA48FC8A4D7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38279" y="492746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59" name="Ovale 358">
                  <a:extLst>
                    <a:ext uri="{FF2B5EF4-FFF2-40B4-BE49-F238E27FC236}">
                      <a16:creationId xmlns:a16="http://schemas.microsoft.com/office/drawing/2014/main" id="{6A17F461-F8A7-6EF5-4C7D-9EFFE461D42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21379" y="4949688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60" name="Ovale 359">
                  <a:extLst>
                    <a:ext uri="{FF2B5EF4-FFF2-40B4-BE49-F238E27FC236}">
                      <a16:creationId xmlns:a16="http://schemas.microsoft.com/office/drawing/2014/main" id="{930C5B20-E889-9E4B-B01F-17CC1DF2219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04479" y="497350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61" name="Ovale 360">
                  <a:extLst>
                    <a:ext uri="{FF2B5EF4-FFF2-40B4-BE49-F238E27FC236}">
                      <a16:creationId xmlns:a16="http://schemas.microsoft.com/office/drawing/2014/main" id="{0865F814-DED3-A2BC-37D1-7769E23771F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87579" y="49909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62" name="Ovale 361">
                  <a:extLst>
                    <a:ext uri="{FF2B5EF4-FFF2-40B4-BE49-F238E27FC236}">
                      <a16:creationId xmlns:a16="http://schemas.microsoft.com/office/drawing/2014/main" id="{70A17173-9F5D-AD3B-FE5B-37659FEB553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70679" y="50084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63" name="Ovale 362">
                  <a:extLst>
                    <a:ext uri="{FF2B5EF4-FFF2-40B4-BE49-F238E27FC236}">
                      <a16:creationId xmlns:a16="http://schemas.microsoft.com/office/drawing/2014/main" id="{5867E86B-92F4-A9E3-AC19-B41D49B501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53779" y="49957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64" name="Ovale 363">
                  <a:extLst>
                    <a:ext uri="{FF2B5EF4-FFF2-40B4-BE49-F238E27FC236}">
                      <a16:creationId xmlns:a16="http://schemas.microsoft.com/office/drawing/2014/main" id="{957C7DE3-9683-0B33-56AA-8FC5CBE2809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5368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65" name="Ovale 364">
                  <a:extLst>
                    <a:ext uri="{FF2B5EF4-FFF2-40B4-BE49-F238E27FC236}">
                      <a16:creationId xmlns:a16="http://schemas.microsoft.com/office/drawing/2014/main" id="{F2E331CA-7534-36AC-0BB0-78426DFC842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19979" y="50211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66" name="Ovale 365">
                  <a:extLst>
                    <a:ext uri="{FF2B5EF4-FFF2-40B4-BE49-F238E27FC236}">
                      <a16:creationId xmlns:a16="http://schemas.microsoft.com/office/drawing/2014/main" id="{73AA1215-6332-7CA3-0E17-8D6BE922645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03079" y="503064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67" name="Ovale 366">
                  <a:extLst>
                    <a:ext uri="{FF2B5EF4-FFF2-40B4-BE49-F238E27FC236}">
                      <a16:creationId xmlns:a16="http://schemas.microsoft.com/office/drawing/2014/main" id="{FFBDBB79-B2F7-5D1F-4B75-8BCAF040BAA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86179" y="50306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68" name="Ovale 367">
                  <a:extLst>
                    <a:ext uri="{FF2B5EF4-FFF2-40B4-BE49-F238E27FC236}">
                      <a16:creationId xmlns:a16="http://schemas.microsoft.com/office/drawing/2014/main" id="{58190800-7FFD-B928-9647-E00751FEAF6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869279" y="50338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69" name="Ovale 368">
                  <a:extLst>
                    <a:ext uri="{FF2B5EF4-FFF2-40B4-BE49-F238E27FC236}">
                      <a16:creationId xmlns:a16="http://schemas.microsoft.com/office/drawing/2014/main" id="{149D2C6B-BB09-4333-6FD1-4DECC8602D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952379" y="50417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70" name="Ovale 369">
                  <a:extLst>
                    <a:ext uri="{FF2B5EF4-FFF2-40B4-BE49-F238E27FC236}">
                      <a16:creationId xmlns:a16="http://schemas.microsoft.com/office/drawing/2014/main" id="{0F61AE2D-29FA-B54F-4529-8D40D02CD21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35479" y="50385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71" name="Ovale 370">
                  <a:extLst>
                    <a:ext uri="{FF2B5EF4-FFF2-40B4-BE49-F238E27FC236}">
                      <a16:creationId xmlns:a16="http://schemas.microsoft.com/office/drawing/2014/main" id="{788294B7-9293-0885-05FC-B604A433724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21754" y="50290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72" name="Ovale 371">
                  <a:extLst>
                    <a:ext uri="{FF2B5EF4-FFF2-40B4-BE49-F238E27FC236}">
                      <a16:creationId xmlns:a16="http://schemas.microsoft.com/office/drawing/2014/main" id="{C6AA9027-A731-B16F-F0B9-989FB91DA7D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01679" y="50338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73" name="Ovale 372">
                  <a:extLst>
                    <a:ext uri="{FF2B5EF4-FFF2-40B4-BE49-F238E27FC236}">
                      <a16:creationId xmlns:a16="http://schemas.microsoft.com/office/drawing/2014/main" id="{3D9D3FFD-2044-2B84-58B8-0261D2C3A59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84779" y="50338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74" name="Ovale 373">
                  <a:extLst>
                    <a:ext uri="{FF2B5EF4-FFF2-40B4-BE49-F238E27FC236}">
                      <a16:creationId xmlns:a16="http://schemas.microsoft.com/office/drawing/2014/main" id="{F80A78D7-F0AC-7E6D-E083-1BB58377A10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67879" y="50338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75" name="Ovale 374">
                  <a:extLst>
                    <a:ext uri="{FF2B5EF4-FFF2-40B4-BE49-F238E27FC236}">
                      <a16:creationId xmlns:a16="http://schemas.microsoft.com/office/drawing/2014/main" id="{116657EB-700C-71A1-F3A4-46F5A39734E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0979" y="50338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76" name="Ovale 375">
                  <a:extLst>
                    <a:ext uri="{FF2B5EF4-FFF2-40B4-BE49-F238E27FC236}">
                      <a16:creationId xmlns:a16="http://schemas.microsoft.com/office/drawing/2014/main" id="{17389808-8031-0103-8C4E-C7934B98AEC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34079" y="50338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77" name="Ovale 376">
                  <a:extLst>
                    <a:ext uri="{FF2B5EF4-FFF2-40B4-BE49-F238E27FC236}">
                      <a16:creationId xmlns:a16="http://schemas.microsoft.com/office/drawing/2014/main" id="{D944110B-C908-A8E0-00C0-58C60A65FCF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617174" y="50338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</p:grpSp>
        <p:grpSp>
          <p:nvGrpSpPr>
            <p:cNvPr id="321" name="L3">
              <a:extLst>
                <a:ext uri="{FF2B5EF4-FFF2-40B4-BE49-F238E27FC236}">
                  <a16:creationId xmlns:a16="http://schemas.microsoft.com/office/drawing/2014/main" id="{54144261-59F3-8A92-0686-F2572767D312}"/>
                </a:ext>
              </a:extLst>
            </p:cNvPr>
            <p:cNvGrpSpPr/>
            <p:nvPr/>
          </p:nvGrpSpPr>
          <p:grpSpPr>
            <a:xfrm>
              <a:off x="1379079" y="3394357"/>
              <a:ext cx="4310095" cy="1673788"/>
              <a:chOff x="1379079" y="3394357"/>
              <a:chExt cx="4310095" cy="1673788"/>
            </a:xfrm>
          </p:grpSpPr>
          <p:sp>
            <p:nvSpPr>
              <p:cNvPr id="265" name="Figura a mano libera: forma 264">
                <a:extLst>
                  <a:ext uri="{FF2B5EF4-FFF2-40B4-BE49-F238E27FC236}">
                    <a16:creationId xmlns:a16="http://schemas.microsoft.com/office/drawing/2014/main" id="{6CB22D04-A002-B07E-030B-5261A1116749}"/>
                  </a:ext>
                </a:extLst>
              </p:cNvPr>
              <p:cNvSpPr/>
              <p:nvPr/>
            </p:nvSpPr>
            <p:spPr>
              <a:xfrm>
                <a:off x="1420813" y="3427413"/>
                <a:ext cx="4232275" cy="1606550"/>
              </a:xfrm>
              <a:custGeom>
                <a:avLst/>
                <a:gdLst>
                  <a:gd name="connsiteX0" fmla="*/ 0 w 4232275"/>
                  <a:gd name="connsiteY0" fmla="*/ 1606550 h 1606550"/>
                  <a:gd name="connsiteX1" fmla="*/ 246062 w 4232275"/>
                  <a:gd name="connsiteY1" fmla="*/ 1606550 h 1606550"/>
                  <a:gd name="connsiteX2" fmla="*/ 490537 w 4232275"/>
                  <a:gd name="connsiteY2" fmla="*/ 1593850 h 1606550"/>
                  <a:gd name="connsiteX3" fmla="*/ 661987 w 4232275"/>
                  <a:gd name="connsiteY3" fmla="*/ 1593850 h 1606550"/>
                  <a:gd name="connsiteX4" fmla="*/ 836612 w 4232275"/>
                  <a:gd name="connsiteY4" fmla="*/ 1592262 h 1606550"/>
                  <a:gd name="connsiteX5" fmla="*/ 912812 w 4232275"/>
                  <a:gd name="connsiteY5" fmla="*/ 1584325 h 1606550"/>
                  <a:gd name="connsiteX6" fmla="*/ 993775 w 4232275"/>
                  <a:gd name="connsiteY6" fmla="*/ 1566862 h 1606550"/>
                  <a:gd name="connsiteX7" fmla="*/ 1066800 w 4232275"/>
                  <a:gd name="connsiteY7" fmla="*/ 1555750 h 1606550"/>
                  <a:gd name="connsiteX8" fmla="*/ 1157287 w 4232275"/>
                  <a:gd name="connsiteY8" fmla="*/ 1466850 h 1606550"/>
                  <a:gd name="connsiteX9" fmla="*/ 1238250 w 4232275"/>
                  <a:gd name="connsiteY9" fmla="*/ 1447800 h 1606550"/>
                  <a:gd name="connsiteX10" fmla="*/ 1322387 w 4232275"/>
                  <a:gd name="connsiteY10" fmla="*/ 1270000 h 1606550"/>
                  <a:gd name="connsiteX11" fmla="*/ 1408112 w 4232275"/>
                  <a:gd name="connsiteY11" fmla="*/ 1171575 h 1606550"/>
                  <a:gd name="connsiteX12" fmla="*/ 1495425 w 4232275"/>
                  <a:gd name="connsiteY12" fmla="*/ 901700 h 1606550"/>
                  <a:gd name="connsiteX13" fmla="*/ 1573212 w 4232275"/>
                  <a:gd name="connsiteY13" fmla="*/ 730250 h 1606550"/>
                  <a:gd name="connsiteX14" fmla="*/ 1658937 w 4232275"/>
                  <a:gd name="connsiteY14" fmla="*/ 371475 h 1606550"/>
                  <a:gd name="connsiteX15" fmla="*/ 1739900 w 4232275"/>
                  <a:gd name="connsiteY15" fmla="*/ 0 h 1606550"/>
                  <a:gd name="connsiteX16" fmla="*/ 1822450 w 4232275"/>
                  <a:gd name="connsiteY16" fmla="*/ 119062 h 1606550"/>
                  <a:gd name="connsiteX17" fmla="*/ 1909762 w 4232275"/>
                  <a:gd name="connsiteY17" fmla="*/ 258762 h 1606550"/>
                  <a:gd name="connsiteX18" fmla="*/ 1992312 w 4232275"/>
                  <a:gd name="connsiteY18" fmla="*/ 401637 h 1606550"/>
                  <a:gd name="connsiteX19" fmla="*/ 2071687 w 4232275"/>
                  <a:gd name="connsiteY19" fmla="*/ 711200 h 1606550"/>
                  <a:gd name="connsiteX20" fmla="*/ 2157412 w 4232275"/>
                  <a:gd name="connsiteY20" fmla="*/ 849312 h 1606550"/>
                  <a:gd name="connsiteX21" fmla="*/ 2239962 w 4232275"/>
                  <a:gd name="connsiteY21" fmla="*/ 920750 h 1606550"/>
                  <a:gd name="connsiteX22" fmla="*/ 2319337 w 4232275"/>
                  <a:gd name="connsiteY22" fmla="*/ 1266825 h 1606550"/>
                  <a:gd name="connsiteX23" fmla="*/ 2406650 w 4232275"/>
                  <a:gd name="connsiteY23" fmla="*/ 1371600 h 1606550"/>
                  <a:gd name="connsiteX24" fmla="*/ 2486025 w 4232275"/>
                  <a:gd name="connsiteY24" fmla="*/ 1371600 h 1606550"/>
                  <a:gd name="connsiteX25" fmla="*/ 2571750 w 4232275"/>
                  <a:gd name="connsiteY25" fmla="*/ 1455737 h 1606550"/>
                  <a:gd name="connsiteX26" fmla="*/ 2655887 w 4232275"/>
                  <a:gd name="connsiteY26" fmla="*/ 1497012 h 1606550"/>
                  <a:gd name="connsiteX27" fmla="*/ 2736850 w 4232275"/>
                  <a:gd name="connsiteY27" fmla="*/ 1462087 h 1606550"/>
                  <a:gd name="connsiteX28" fmla="*/ 2820987 w 4232275"/>
                  <a:gd name="connsiteY28" fmla="*/ 1533525 h 1606550"/>
                  <a:gd name="connsiteX29" fmla="*/ 2905125 w 4232275"/>
                  <a:gd name="connsiteY29" fmla="*/ 1527175 h 1606550"/>
                  <a:gd name="connsiteX30" fmla="*/ 2987675 w 4232275"/>
                  <a:gd name="connsiteY30" fmla="*/ 1517650 h 1606550"/>
                  <a:gd name="connsiteX31" fmla="*/ 3068637 w 4232275"/>
                  <a:gd name="connsiteY31" fmla="*/ 1541462 h 1606550"/>
                  <a:gd name="connsiteX32" fmla="*/ 3151187 w 4232275"/>
                  <a:gd name="connsiteY32" fmla="*/ 1574800 h 1606550"/>
                  <a:gd name="connsiteX33" fmla="*/ 3233737 w 4232275"/>
                  <a:gd name="connsiteY33" fmla="*/ 1558925 h 1606550"/>
                  <a:gd name="connsiteX34" fmla="*/ 3322637 w 4232275"/>
                  <a:gd name="connsiteY34" fmla="*/ 1533525 h 1606550"/>
                  <a:gd name="connsiteX35" fmla="*/ 3402012 w 4232275"/>
                  <a:gd name="connsiteY35" fmla="*/ 1549400 h 1606550"/>
                  <a:gd name="connsiteX36" fmla="*/ 3478212 w 4232275"/>
                  <a:gd name="connsiteY36" fmla="*/ 1565275 h 1606550"/>
                  <a:gd name="connsiteX37" fmla="*/ 3567112 w 4232275"/>
                  <a:gd name="connsiteY37" fmla="*/ 1566862 h 1606550"/>
                  <a:gd name="connsiteX38" fmla="*/ 3649662 w 4232275"/>
                  <a:gd name="connsiteY38" fmla="*/ 1579562 h 1606550"/>
                  <a:gd name="connsiteX39" fmla="*/ 3729037 w 4232275"/>
                  <a:gd name="connsiteY39" fmla="*/ 1574800 h 1606550"/>
                  <a:gd name="connsiteX40" fmla="*/ 3816350 w 4232275"/>
                  <a:gd name="connsiteY40" fmla="*/ 1598612 h 1606550"/>
                  <a:gd name="connsiteX41" fmla="*/ 3895725 w 4232275"/>
                  <a:gd name="connsiteY41" fmla="*/ 1574800 h 1606550"/>
                  <a:gd name="connsiteX42" fmla="*/ 3983037 w 4232275"/>
                  <a:gd name="connsiteY42" fmla="*/ 1579562 h 1606550"/>
                  <a:gd name="connsiteX43" fmla="*/ 4067175 w 4232275"/>
                  <a:gd name="connsiteY43" fmla="*/ 1577975 h 1606550"/>
                  <a:gd name="connsiteX44" fmla="*/ 4149725 w 4232275"/>
                  <a:gd name="connsiteY44" fmla="*/ 1579562 h 1606550"/>
                  <a:gd name="connsiteX45" fmla="*/ 4232275 w 4232275"/>
                  <a:gd name="connsiteY45" fmla="*/ 1601787 h 160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4232275" h="1606550">
                    <a:moveTo>
                      <a:pt x="0" y="1606550"/>
                    </a:moveTo>
                    <a:lnTo>
                      <a:pt x="246062" y="1606550"/>
                    </a:lnTo>
                    <a:lnTo>
                      <a:pt x="490537" y="1593850"/>
                    </a:lnTo>
                    <a:lnTo>
                      <a:pt x="661987" y="1593850"/>
                    </a:lnTo>
                    <a:lnTo>
                      <a:pt x="836612" y="1592262"/>
                    </a:lnTo>
                    <a:lnTo>
                      <a:pt x="912812" y="1584325"/>
                    </a:lnTo>
                    <a:lnTo>
                      <a:pt x="993775" y="1566862"/>
                    </a:lnTo>
                    <a:lnTo>
                      <a:pt x="1066800" y="1555750"/>
                    </a:lnTo>
                    <a:lnTo>
                      <a:pt x="1157287" y="1466850"/>
                    </a:lnTo>
                    <a:lnTo>
                      <a:pt x="1238250" y="1447800"/>
                    </a:lnTo>
                    <a:lnTo>
                      <a:pt x="1322387" y="1270000"/>
                    </a:lnTo>
                    <a:lnTo>
                      <a:pt x="1408112" y="1171575"/>
                    </a:lnTo>
                    <a:lnTo>
                      <a:pt x="1495425" y="901700"/>
                    </a:lnTo>
                    <a:lnTo>
                      <a:pt x="1573212" y="730250"/>
                    </a:lnTo>
                    <a:lnTo>
                      <a:pt x="1658937" y="371475"/>
                    </a:lnTo>
                    <a:lnTo>
                      <a:pt x="1739900" y="0"/>
                    </a:lnTo>
                    <a:lnTo>
                      <a:pt x="1822450" y="119062"/>
                    </a:lnTo>
                    <a:lnTo>
                      <a:pt x="1909762" y="258762"/>
                    </a:lnTo>
                    <a:lnTo>
                      <a:pt x="1992312" y="401637"/>
                    </a:lnTo>
                    <a:lnTo>
                      <a:pt x="2071687" y="711200"/>
                    </a:lnTo>
                    <a:lnTo>
                      <a:pt x="2157412" y="849312"/>
                    </a:lnTo>
                    <a:lnTo>
                      <a:pt x="2239962" y="920750"/>
                    </a:lnTo>
                    <a:lnTo>
                      <a:pt x="2319337" y="1266825"/>
                    </a:lnTo>
                    <a:lnTo>
                      <a:pt x="2406650" y="1371600"/>
                    </a:lnTo>
                    <a:lnTo>
                      <a:pt x="2486025" y="1371600"/>
                    </a:lnTo>
                    <a:lnTo>
                      <a:pt x="2571750" y="1455737"/>
                    </a:lnTo>
                    <a:lnTo>
                      <a:pt x="2655887" y="1497012"/>
                    </a:lnTo>
                    <a:lnTo>
                      <a:pt x="2736850" y="1462087"/>
                    </a:lnTo>
                    <a:lnTo>
                      <a:pt x="2820987" y="1533525"/>
                    </a:lnTo>
                    <a:lnTo>
                      <a:pt x="2905125" y="1527175"/>
                    </a:lnTo>
                    <a:lnTo>
                      <a:pt x="2987675" y="1517650"/>
                    </a:lnTo>
                    <a:lnTo>
                      <a:pt x="3068637" y="1541462"/>
                    </a:lnTo>
                    <a:lnTo>
                      <a:pt x="3151187" y="1574800"/>
                    </a:lnTo>
                    <a:lnTo>
                      <a:pt x="3233737" y="1558925"/>
                    </a:lnTo>
                    <a:lnTo>
                      <a:pt x="3322637" y="1533525"/>
                    </a:lnTo>
                    <a:lnTo>
                      <a:pt x="3402012" y="1549400"/>
                    </a:lnTo>
                    <a:lnTo>
                      <a:pt x="3478212" y="1565275"/>
                    </a:lnTo>
                    <a:lnTo>
                      <a:pt x="3567112" y="1566862"/>
                    </a:lnTo>
                    <a:lnTo>
                      <a:pt x="3649662" y="1579562"/>
                    </a:lnTo>
                    <a:lnTo>
                      <a:pt x="3729037" y="1574800"/>
                    </a:lnTo>
                    <a:lnTo>
                      <a:pt x="3816350" y="1598612"/>
                    </a:lnTo>
                    <a:lnTo>
                      <a:pt x="3895725" y="1574800"/>
                    </a:lnTo>
                    <a:lnTo>
                      <a:pt x="3983037" y="1579562"/>
                    </a:lnTo>
                    <a:lnTo>
                      <a:pt x="4067175" y="1577975"/>
                    </a:lnTo>
                    <a:lnTo>
                      <a:pt x="4149725" y="1579562"/>
                    </a:lnTo>
                    <a:lnTo>
                      <a:pt x="4232275" y="1601787"/>
                    </a:lnTo>
                  </a:path>
                </a:pathLst>
              </a:custGeom>
              <a:noFill/>
              <a:ln cap="rnd">
                <a:solidFill>
                  <a:schemeClr val="accent3"/>
                </a:solidFill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268" name="Gruppo 267">
                <a:extLst>
                  <a:ext uri="{FF2B5EF4-FFF2-40B4-BE49-F238E27FC236}">
                    <a16:creationId xmlns:a16="http://schemas.microsoft.com/office/drawing/2014/main" id="{84121F5F-BB1C-CCFC-E4CC-93BDDE3D33F4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379079" y="3394357"/>
                <a:ext cx="4310095" cy="1673788"/>
                <a:chOff x="1379079" y="3414574"/>
                <a:chExt cx="4310095" cy="1673788"/>
              </a:xfrm>
              <a:solidFill>
                <a:schemeClr val="accent3"/>
              </a:solidFill>
            </p:grpSpPr>
            <p:sp>
              <p:nvSpPr>
                <p:cNvPr id="269" name="Ovale 268">
                  <a:extLst>
                    <a:ext uri="{FF2B5EF4-FFF2-40B4-BE49-F238E27FC236}">
                      <a16:creationId xmlns:a16="http://schemas.microsoft.com/office/drawing/2014/main" id="{3E03AD69-6C8E-9076-5459-B45A7D491A7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3790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0" name="Ovale 269">
                  <a:extLst>
                    <a:ext uri="{FF2B5EF4-FFF2-40B4-BE49-F238E27FC236}">
                      <a16:creationId xmlns:a16="http://schemas.microsoft.com/office/drawing/2014/main" id="{F4BDA5B5-A5D6-7A5E-E787-1BEA6F8D34F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21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1" name="Ovale 270">
                  <a:extLst>
                    <a:ext uri="{FF2B5EF4-FFF2-40B4-BE49-F238E27FC236}">
                      <a16:creationId xmlns:a16="http://schemas.microsoft.com/office/drawing/2014/main" id="{7E3CCBA2-BC9F-8D15-0B30-3E831C120FC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452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2" name="Ovale 271">
                  <a:extLst>
                    <a:ext uri="{FF2B5EF4-FFF2-40B4-BE49-F238E27FC236}">
                      <a16:creationId xmlns:a16="http://schemas.microsoft.com/office/drawing/2014/main" id="{C0640103-0234-D056-A6D8-3FAB4C725A7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6283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3" name="Ovale 272">
                  <a:extLst>
                    <a:ext uri="{FF2B5EF4-FFF2-40B4-BE49-F238E27FC236}">
                      <a16:creationId xmlns:a16="http://schemas.microsoft.com/office/drawing/2014/main" id="{9942C4AE-FE8C-BAD7-AB38-E064878A73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11479" y="5013186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4" name="Ovale 273">
                  <a:extLst>
                    <a:ext uri="{FF2B5EF4-FFF2-40B4-BE49-F238E27FC236}">
                      <a16:creationId xmlns:a16="http://schemas.microsoft.com/office/drawing/2014/main" id="{C4B3F2C9-CA20-3496-5B3F-6733CAD4244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94579" y="501001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5" name="Ovale 274">
                  <a:extLst>
                    <a:ext uri="{FF2B5EF4-FFF2-40B4-BE49-F238E27FC236}">
                      <a16:creationId xmlns:a16="http://schemas.microsoft.com/office/drawing/2014/main" id="{2A751BAA-9380-2021-9E67-68B9DE5FDEB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877679" y="500842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6" name="Ovale 275">
                  <a:extLst>
                    <a:ext uri="{FF2B5EF4-FFF2-40B4-BE49-F238E27FC236}">
                      <a16:creationId xmlns:a16="http://schemas.microsoft.com/office/drawing/2014/main" id="{9FBCF76B-6970-FB82-E55D-A36E1E253F5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960779" y="500683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7" name="Ovale 276">
                  <a:extLst>
                    <a:ext uri="{FF2B5EF4-FFF2-40B4-BE49-F238E27FC236}">
                      <a16:creationId xmlns:a16="http://schemas.microsoft.com/office/drawing/2014/main" id="{0DDB27EA-1E5A-4A41-929D-E68A88A7B51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43879" y="5003658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8" name="Ovale 277">
                  <a:extLst>
                    <a:ext uri="{FF2B5EF4-FFF2-40B4-BE49-F238E27FC236}">
                      <a16:creationId xmlns:a16="http://schemas.microsoft.com/office/drawing/2014/main" id="{0673926C-B563-9208-79D0-7BF1FB656C7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26979" y="5005246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79" name="Ovale 278">
                  <a:extLst>
                    <a:ext uri="{FF2B5EF4-FFF2-40B4-BE49-F238E27FC236}">
                      <a16:creationId xmlns:a16="http://schemas.microsoft.com/office/drawing/2014/main" id="{813C4537-D810-56A6-DEEA-8E86FD0F54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10079" y="500048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80" name="Ovale 279">
                  <a:extLst>
                    <a:ext uri="{FF2B5EF4-FFF2-40B4-BE49-F238E27FC236}">
                      <a16:creationId xmlns:a16="http://schemas.microsoft.com/office/drawing/2014/main" id="{3DA2718E-E2F3-5E37-5384-6A0E52E6291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93179" y="499095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81" name="Ovale 280">
                  <a:extLst>
                    <a:ext uri="{FF2B5EF4-FFF2-40B4-BE49-F238E27FC236}">
                      <a16:creationId xmlns:a16="http://schemas.microsoft.com/office/drawing/2014/main" id="{ED3E7213-E6F3-4AD1-CA85-262F77E1974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376279" y="4976668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82" name="Ovale 281">
                  <a:extLst>
                    <a:ext uri="{FF2B5EF4-FFF2-40B4-BE49-F238E27FC236}">
                      <a16:creationId xmlns:a16="http://schemas.microsoft.com/office/drawing/2014/main" id="{6D0A01D5-9BE9-AEB9-5545-E5EAE9729D3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59379" y="4967148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83" name="Ovale 282">
                  <a:extLst>
                    <a:ext uri="{FF2B5EF4-FFF2-40B4-BE49-F238E27FC236}">
                      <a16:creationId xmlns:a16="http://schemas.microsoft.com/office/drawing/2014/main" id="{C16A95E3-7D43-8182-62FF-4A1C8CF0E96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42479" y="48798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84" name="Ovale 283">
                  <a:extLst>
                    <a:ext uri="{FF2B5EF4-FFF2-40B4-BE49-F238E27FC236}">
                      <a16:creationId xmlns:a16="http://schemas.microsoft.com/office/drawing/2014/main" id="{B03F1EC2-0894-3982-268C-FFE96D3C0C8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25579" y="485920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85" name="Ovale 284">
                  <a:extLst>
                    <a:ext uri="{FF2B5EF4-FFF2-40B4-BE49-F238E27FC236}">
                      <a16:creationId xmlns:a16="http://schemas.microsoft.com/office/drawing/2014/main" id="{FD269EC8-983F-6AA3-C391-34F3D9EE9AA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08679" y="46798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86" name="Ovale 285">
                  <a:extLst>
                    <a:ext uri="{FF2B5EF4-FFF2-40B4-BE49-F238E27FC236}">
                      <a16:creationId xmlns:a16="http://schemas.microsoft.com/office/drawing/2014/main" id="{1683BA33-5B9A-C894-5D04-D313BCD5E24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91779" y="45845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87" name="Ovale 286">
                  <a:extLst>
                    <a:ext uri="{FF2B5EF4-FFF2-40B4-BE49-F238E27FC236}">
                      <a16:creationId xmlns:a16="http://schemas.microsoft.com/office/drawing/2014/main" id="{2528DBED-B13F-859B-F9F9-707A82CB0B8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74879" y="43242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88" name="Ovale 287">
                  <a:extLst>
                    <a:ext uri="{FF2B5EF4-FFF2-40B4-BE49-F238E27FC236}">
                      <a16:creationId xmlns:a16="http://schemas.microsoft.com/office/drawing/2014/main" id="{EE63D262-3FE5-5282-9937-F6F0F291222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57979" y="41432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89" name="Ovale 288">
                  <a:extLst>
                    <a:ext uri="{FF2B5EF4-FFF2-40B4-BE49-F238E27FC236}">
                      <a16:creationId xmlns:a16="http://schemas.microsoft.com/office/drawing/2014/main" id="{8C090564-AEC7-9ECB-9C66-259317CBF6E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41079" y="37828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90" name="Ovale 289">
                  <a:extLst>
                    <a:ext uri="{FF2B5EF4-FFF2-40B4-BE49-F238E27FC236}">
                      <a16:creationId xmlns:a16="http://schemas.microsoft.com/office/drawing/2014/main" id="{20091850-7699-E1DF-390E-CCFDF15B0A2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124179" y="34145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91" name="Ovale 290">
                  <a:extLst>
                    <a:ext uri="{FF2B5EF4-FFF2-40B4-BE49-F238E27FC236}">
                      <a16:creationId xmlns:a16="http://schemas.microsoft.com/office/drawing/2014/main" id="{260F130B-4F8C-EBCA-C595-83EA3AF56F9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07279" y="3533636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92" name="Ovale 291">
                  <a:extLst>
                    <a:ext uri="{FF2B5EF4-FFF2-40B4-BE49-F238E27FC236}">
                      <a16:creationId xmlns:a16="http://schemas.microsoft.com/office/drawing/2014/main" id="{90034D30-8EB5-F41B-DB7C-D50DC5F05CB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90379" y="36590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93" name="Ovale 292">
                  <a:extLst>
                    <a:ext uri="{FF2B5EF4-FFF2-40B4-BE49-F238E27FC236}">
                      <a16:creationId xmlns:a16="http://schemas.microsoft.com/office/drawing/2014/main" id="{7E89D255-855F-126D-4349-743D5D99420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73479" y="38035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94" name="Ovale 293">
                  <a:extLst>
                    <a:ext uri="{FF2B5EF4-FFF2-40B4-BE49-F238E27FC236}">
                      <a16:creationId xmlns:a16="http://schemas.microsoft.com/office/drawing/2014/main" id="{8024526F-2848-8DB5-1244-65A9068D7B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56579" y="41194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95" name="Ovale 294">
                  <a:extLst>
                    <a:ext uri="{FF2B5EF4-FFF2-40B4-BE49-F238E27FC236}">
                      <a16:creationId xmlns:a16="http://schemas.microsoft.com/office/drawing/2014/main" id="{05728777-A77A-A369-ED14-EF7FDC5E800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39679" y="425436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96" name="Ovale 295">
                  <a:extLst>
                    <a:ext uri="{FF2B5EF4-FFF2-40B4-BE49-F238E27FC236}">
                      <a16:creationId xmlns:a16="http://schemas.microsoft.com/office/drawing/2014/main" id="{75BBAB02-EB97-B664-C15A-F8C72EA8AEA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22779" y="43289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97" name="Ovale 296">
                  <a:extLst>
                    <a:ext uri="{FF2B5EF4-FFF2-40B4-BE49-F238E27FC236}">
                      <a16:creationId xmlns:a16="http://schemas.microsoft.com/office/drawing/2014/main" id="{B5280484-E321-B8F9-5888-E9CECB3267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05879" y="46639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98" name="Ovale 297">
                  <a:extLst>
                    <a:ext uri="{FF2B5EF4-FFF2-40B4-BE49-F238E27FC236}">
                      <a16:creationId xmlns:a16="http://schemas.microsoft.com/office/drawing/2014/main" id="{A2DDE8E6-35C5-AE00-31FF-C36EBA947A0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88979" y="47814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99" name="Ovale 298">
                  <a:extLst>
                    <a:ext uri="{FF2B5EF4-FFF2-40B4-BE49-F238E27FC236}">
                      <a16:creationId xmlns:a16="http://schemas.microsoft.com/office/drawing/2014/main" id="{F16B4438-F26B-B837-3B4C-8984E860BFD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72079" y="47845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00" name="Ovale 299">
                  <a:extLst>
                    <a:ext uri="{FF2B5EF4-FFF2-40B4-BE49-F238E27FC236}">
                      <a16:creationId xmlns:a16="http://schemas.microsoft.com/office/drawing/2014/main" id="{34C0E722-71C4-B2BB-7825-B17A859635E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55179" y="48623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01" name="Ovale 300">
                  <a:extLst>
                    <a:ext uri="{FF2B5EF4-FFF2-40B4-BE49-F238E27FC236}">
                      <a16:creationId xmlns:a16="http://schemas.microsoft.com/office/drawing/2014/main" id="{058F4829-225E-36C3-C302-E6D89C66383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38279" y="49036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02" name="Ovale 301">
                  <a:extLst>
                    <a:ext uri="{FF2B5EF4-FFF2-40B4-BE49-F238E27FC236}">
                      <a16:creationId xmlns:a16="http://schemas.microsoft.com/office/drawing/2014/main" id="{F3F5F8D5-3536-543F-335F-2B7F1778F26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21379" y="487507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03" name="Ovale 302">
                  <a:extLst>
                    <a:ext uri="{FF2B5EF4-FFF2-40B4-BE49-F238E27FC236}">
                      <a16:creationId xmlns:a16="http://schemas.microsoft.com/office/drawing/2014/main" id="{F75FF97F-0379-BECF-F676-358C473CD11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04479" y="49401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04" name="Ovale 303">
                  <a:extLst>
                    <a:ext uri="{FF2B5EF4-FFF2-40B4-BE49-F238E27FC236}">
                      <a16:creationId xmlns:a16="http://schemas.microsoft.com/office/drawing/2014/main" id="{F8C8EFCB-3DDC-66B4-1128-465F955B3BB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87579" y="49338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05" name="Ovale 304">
                  <a:extLst>
                    <a:ext uri="{FF2B5EF4-FFF2-40B4-BE49-F238E27FC236}">
                      <a16:creationId xmlns:a16="http://schemas.microsoft.com/office/drawing/2014/main" id="{C532F89D-63E9-26F3-456E-D2226114AB1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70679" y="49274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06" name="Ovale 305">
                  <a:extLst>
                    <a:ext uri="{FF2B5EF4-FFF2-40B4-BE49-F238E27FC236}">
                      <a16:creationId xmlns:a16="http://schemas.microsoft.com/office/drawing/2014/main" id="{487B669A-C355-0A6E-8340-1FBC8F7C494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53779" y="49496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07" name="Ovale 306">
                  <a:extLst>
                    <a:ext uri="{FF2B5EF4-FFF2-40B4-BE49-F238E27FC236}">
                      <a16:creationId xmlns:a16="http://schemas.microsoft.com/office/drawing/2014/main" id="{D7EF2C64-FB6E-9F76-E9E7-F00559FCBCC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536879" y="49830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08" name="Ovale 307">
                  <a:extLst>
                    <a:ext uri="{FF2B5EF4-FFF2-40B4-BE49-F238E27FC236}">
                      <a16:creationId xmlns:a16="http://schemas.microsoft.com/office/drawing/2014/main" id="{24119D60-5C83-981A-4C25-D5A507AE52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19979" y="49671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09" name="Ovale 308">
                  <a:extLst>
                    <a:ext uri="{FF2B5EF4-FFF2-40B4-BE49-F238E27FC236}">
                      <a16:creationId xmlns:a16="http://schemas.microsoft.com/office/drawing/2014/main" id="{63A3D14B-1424-E7A0-4612-18570441714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03079" y="49433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10" name="Ovale 309">
                  <a:extLst>
                    <a:ext uri="{FF2B5EF4-FFF2-40B4-BE49-F238E27FC236}">
                      <a16:creationId xmlns:a16="http://schemas.microsoft.com/office/drawing/2014/main" id="{F711C2F7-5757-5054-2AAE-4302BF9FEF0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86179" y="49560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11" name="Ovale 310">
                  <a:extLst>
                    <a:ext uri="{FF2B5EF4-FFF2-40B4-BE49-F238E27FC236}">
                      <a16:creationId xmlns:a16="http://schemas.microsoft.com/office/drawing/2014/main" id="{8B9595FA-D968-CA09-3A05-4CF849D049E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869279" y="49734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12" name="Ovale 311">
                  <a:extLst>
                    <a:ext uri="{FF2B5EF4-FFF2-40B4-BE49-F238E27FC236}">
                      <a16:creationId xmlns:a16="http://schemas.microsoft.com/office/drawing/2014/main" id="{7B0C9868-C7AC-2ADA-FC21-5556C31FF81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952379" y="497350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13" name="Ovale 312">
                  <a:extLst>
                    <a:ext uri="{FF2B5EF4-FFF2-40B4-BE49-F238E27FC236}">
                      <a16:creationId xmlns:a16="http://schemas.microsoft.com/office/drawing/2014/main" id="{3608A2C2-36D9-8939-541D-D4AF4E542BD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35479" y="49830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14" name="Ovale 313">
                  <a:extLst>
                    <a:ext uri="{FF2B5EF4-FFF2-40B4-BE49-F238E27FC236}">
                      <a16:creationId xmlns:a16="http://schemas.microsoft.com/office/drawing/2014/main" id="{639887DE-30B0-A573-1977-997B813969E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21754" y="49782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15" name="Ovale 314">
                  <a:extLst>
                    <a:ext uri="{FF2B5EF4-FFF2-40B4-BE49-F238E27FC236}">
                      <a16:creationId xmlns:a16="http://schemas.microsoft.com/office/drawing/2014/main" id="{E7391C1E-5786-E7CD-9455-E1412E37E4D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01679" y="50100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16" name="Ovale 315">
                  <a:extLst>
                    <a:ext uri="{FF2B5EF4-FFF2-40B4-BE49-F238E27FC236}">
                      <a16:creationId xmlns:a16="http://schemas.microsoft.com/office/drawing/2014/main" id="{2F62F5D9-2D2B-0802-2801-97477A420F4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84779" y="498620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17" name="Ovale 316">
                  <a:extLst>
                    <a:ext uri="{FF2B5EF4-FFF2-40B4-BE49-F238E27FC236}">
                      <a16:creationId xmlns:a16="http://schemas.microsoft.com/office/drawing/2014/main" id="{686314C3-2E8F-E0C9-1877-DBE70F5468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67879" y="49909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18" name="Ovale 317">
                  <a:extLst>
                    <a:ext uri="{FF2B5EF4-FFF2-40B4-BE49-F238E27FC236}">
                      <a16:creationId xmlns:a16="http://schemas.microsoft.com/office/drawing/2014/main" id="{69F19A5C-E2EA-D70E-6B69-BCBD2045363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0979" y="49846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19" name="Ovale 318">
                  <a:extLst>
                    <a:ext uri="{FF2B5EF4-FFF2-40B4-BE49-F238E27FC236}">
                      <a16:creationId xmlns:a16="http://schemas.microsoft.com/office/drawing/2014/main" id="{5F6A4989-BD30-D6CF-587F-0488723F107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34079" y="49893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20" name="Ovale 319">
                  <a:extLst>
                    <a:ext uri="{FF2B5EF4-FFF2-40B4-BE49-F238E27FC236}">
                      <a16:creationId xmlns:a16="http://schemas.microsoft.com/office/drawing/2014/main" id="{46609AEB-5A5F-976D-4F14-D5F9BC4FCF0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617174" y="50115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</p:grpSp>
        <p:grpSp>
          <p:nvGrpSpPr>
            <p:cNvPr id="264" name="L4">
              <a:extLst>
                <a:ext uri="{FF2B5EF4-FFF2-40B4-BE49-F238E27FC236}">
                  <a16:creationId xmlns:a16="http://schemas.microsoft.com/office/drawing/2014/main" id="{4352963A-181F-8FAE-D7F9-58B363D16F61}"/>
                </a:ext>
              </a:extLst>
            </p:cNvPr>
            <p:cNvGrpSpPr/>
            <p:nvPr/>
          </p:nvGrpSpPr>
          <p:grpSpPr>
            <a:xfrm>
              <a:off x="1379079" y="3104931"/>
              <a:ext cx="4310095" cy="1969063"/>
              <a:chOff x="1379079" y="3104931"/>
              <a:chExt cx="4310095" cy="1969063"/>
            </a:xfrm>
          </p:grpSpPr>
          <p:sp>
            <p:nvSpPr>
              <p:cNvPr id="208" name="Figura a mano libera: forma 207">
                <a:extLst>
                  <a:ext uri="{FF2B5EF4-FFF2-40B4-BE49-F238E27FC236}">
                    <a16:creationId xmlns:a16="http://schemas.microsoft.com/office/drawing/2014/main" id="{E0EF2942-64F6-21BE-A1CB-EE46510FACD3}"/>
                  </a:ext>
                </a:extLst>
              </p:cNvPr>
              <p:cNvSpPr/>
              <p:nvPr/>
            </p:nvSpPr>
            <p:spPr>
              <a:xfrm>
                <a:off x="1415899" y="3139384"/>
                <a:ext cx="4229309" cy="1900682"/>
              </a:xfrm>
              <a:custGeom>
                <a:avLst/>
                <a:gdLst>
                  <a:gd name="connsiteX0" fmla="*/ 0 w 4229309"/>
                  <a:gd name="connsiteY0" fmla="*/ 1853875 h 1900682"/>
                  <a:gd name="connsiteX1" fmla="*/ 81912 w 4229309"/>
                  <a:gd name="connsiteY1" fmla="*/ 1880622 h 1900682"/>
                  <a:gd name="connsiteX2" fmla="*/ 167166 w 4229309"/>
                  <a:gd name="connsiteY2" fmla="*/ 1880622 h 1900682"/>
                  <a:gd name="connsiteX3" fmla="*/ 332661 w 4229309"/>
                  <a:gd name="connsiteY3" fmla="*/ 1873935 h 1900682"/>
                  <a:gd name="connsiteX4" fmla="*/ 414573 w 4229309"/>
                  <a:gd name="connsiteY4" fmla="*/ 1873935 h 1900682"/>
                  <a:gd name="connsiteX5" fmla="*/ 498156 w 4229309"/>
                  <a:gd name="connsiteY5" fmla="*/ 1877279 h 1900682"/>
                  <a:gd name="connsiteX6" fmla="*/ 578396 w 4229309"/>
                  <a:gd name="connsiteY6" fmla="*/ 1873935 h 1900682"/>
                  <a:gd name="connsiteX7" fmla="*/ 660307 w 4229309"/>
                  <a:gd name="connsiteY7" fmla="*/ 1863905 h 1900682"/>
                  <a:gd name="connsiteX8" fmla="*/ 737204 w 4229309"/>
                  <a:gd name="connsiteY8" fmla="*/ 1860562 h 1900682"/>
                  <a:gd name="connsiteX9" fmla="*/ 824130 w 4229309"/>
                  <a:gd name="connsiteY9" fmla="*/ 1835487 h 1900682"/>
                  <a:gd name="connsiteX10" fmla="*/ 907713 w 4229309"/>
                  <a:gd name="connsiteY10" fmla="*/ 1852204 h 1900682"/>
                  <a:gd name="connsiteX11" fmla="*/ 994640 w 4229309"/>
                  <a:gd name="connsiteY11" fmla="*/ 1843845 h 1900682"/>
                  <a:gd name="connsiteX12" fmla="*/ 1071536 w 4229309"/>
                  <a:gd name="connsiteY12" fmla="*/ 1815427 h 1900682"/>
                  <a:gd name="connsiteX13" fmla="*/ 1160135 w 4229309"/>
                  <a:gd name="connsiteY13" fmla="*/ 1706769 h 1900682"/>
                  <a:gd name="connsiteX14" fmla="*/ 1243718 w 4229309"/>
                  <a:gd name="connsiteY14" fmla="*/ 1609812 h 1900682"/>
                  <a:gd name="connsiteX15" fmla="*/ 1327301 w 4229309"/>
                  <a:gd name="connsiteY15" fmla="*/ 1451004 h 1900682"/>
                  <a:gd name="connsiteX16" fmla="*/ 1409213 w 4229309"/>
                  <a:gd name="connsiteY16" fmla="*/ 1165150 h 1900682"/>
                  <a:gd name="connsiteX17" fmla="*/ 1492796 w 4229309"/>
                  <a:gd name="connsiteY17" fmla="*/ 842519 h 1900682"/>
                  <a:gd name="connsiteX18" fmla="*/ 1581394 w 4229309"/>
                  <a:gd name="connsiteY18" fmla="*/ 448006 h 1900682"/>
                  <a:gd name="connsiteX19" fmla="*/ 1659962 w 4229309"/>
                  <a:gd name="connsiteY19" fmla="*/ 312601 h 1900682"/>
                  <a:gd name="connsiteX20" fmla="*/ 1745217 w 4229309"/>
                  <a:gd name="connsiteY20" fmla="*/ 133733 h 1900682"/>
                  <a:gd name="connsiteX21" fmla="*/ 1825457 w 4229309"/>
                  <a:gd name="connsiteY21" fmla="*/ 0 h 1900682"/>
                  <a:gd name="connsiteX22" fmla="*/ 1910712 w 4229309"/>
                  <a:gd name="connsiteY22" fmla="*/ 259108 h 1900682"/>
                  <a:gd name="connsiteX23" fmla="*/ 1995966 w 4229309"/>
                  <a:gd name="connsiteY23" fmla="*/ 688726 h 1900682"/>
                  <a:gd name="connsiteX24" fmla="*/ 2076206 w 4229309"/>
                  <a:gd name="connsiteY24" fmla="*/ 941147 h 1900682"/>
                  <a:gd name="connsiteX25" fmla="*/ 2163133 w 4229309"/>
                  <a:gd name="connsiteY25" fmla="*/ 1235360 h 1900682"/>
                  <a:gd name="connsiteX26" fmla="*/ 2246716 w 4229309"/>
                  <a:gd name="connsiteY26" fmla="*/ 1268793 h 1900682"/>
                  <a:gd name="connsiteX27" fmla="*/ 2328628 w 4229309"/>
                  <a:gd name="connsiteY27" fmla="*/ 1459363 h 1900682"/>
                  <a:gd name="connsiteX28" fmla="*/ 2405524 w 4229309"/>
                  <a:gd name="connsiteY28" fmla="*/ 1608141 h 1900682"/>
                  <a:gd name="connsiteX29" fmla="*/ 2487436 w 4229309"/>
                  <a:gd name="connsiteY29" fmla="*/ 1680022 h 1900682"/>
                  <a:gd name="connsiteX30" fmla="*/ 2582720 w 4229309"/>
                  <a:gd name="connsiteY30" fmla="*/ 1730172 h 1900682"/>
                  <a:gd name="connsiteX31" fmla="*/ 2666304 w 4229309"/>
                  <a:gd name="connsiteY31" fmla="*/ 1781994 h 1900682"/>
                  <a:gd name="connsiteX32" fmla="*/ 2744872 w 4229309"/>
                  <a:gd name="connsiteY32" fmla="*/ 1800382 h 1900682"/>
                  <a:gd name="connsiteX33" fmla="*/ 2830127 w 4229309"/>
                  <a:gd name="connsiteY33" fmla="*/ 1825457 h 1900682"/>
                  <a:gd name="connsiteX34" fmla="*/ 2912038 w 4229309"/>
                  <a:gd name="connsiteY34" fmla="*/ 1840502 h 1900682"/>
                  <a:gd name="connsiteX35" fmla="*/ 2985591 w 4229309"/>
                  <a:gd name="connsiteY35" fmla="*/ 1853875 h 1900682"/>
                  <a:gd name="connsiteX36" fmla="*/ 3069174 w 4229309"/>
                  <a:gd name="connsiteY36" fmla="*/ 1865577 h 1900682"/>
                  <a:gd name="connsiteX37" fmla="*/ 3152758 w 4229309"/>
                  <a:gd name="connsiteY37" fmla="*/ 1863905 h 1900682"/>
                  <a:gd name="connsiteX38" fmla="*/ 3241356 w 4229309"/>
                  <a:gd name="connsiteY38" fmla="*/ 1868920 h 1900682"/>
                  <a:gd name="connsiteX39" fmla="*/ 3319924 w 4229309"/>
                  <a:gd name="connsiteY39" fmla="*/ 1892323 h 1900682"/>
                  <a:gd name="connsiteX40" fmla="*/ 3408522 w 4229309"/>
                  <a:gd name="connsiteY40" fmla="*/ 1897338 h 1900682"/>
                  <a:gd name="connsiteX41" fmla="*/ 3493777 w 4229309"/>
                  <a:gd name="connsiteY41" fmla="*/ 1885637 h 1900682"/>
                  <a:gd name="connsiteX42" fmla="*/ 3570674 w 4229309"/>
                  <a:gd name="connsiteY42" fmla="*/ 1887309 h 1900682"/>
                  <a:gd name="connsiteX43" fmla="*/ 3657600 w 4229309"/>
                  <a:gd name="connsiteY43" fmla="*/ 1888980 h 1900682"/>
                  <a:gd name="connsiteX44" fmla="*/ 3737840 w 4229309"/>
                  <a:gd name="connsiteY44" fmla="*/ 1892323 h 1900682"/>
                  <a:gd name="connsiteX45" fmla="*/ 3821423 w 4229309"/>
                  <a:gd name="connsiteY45" fmla="*/ 1897338 h 1900682"/>
                  <a:gd name="connsiteX46" fmla="*/ 3906678 w 4229309"/>
                  <a:gd name="connsiteY46" fmla="*/ 1899010 h 1900682"/>
                  <a:gd name="connsiteX47" fmla="*/ 3995276 w 4229309"/>
                  <a:gd name="connsiteY47" fmla="*/ 1897338 h 1900682"/>
                  <a:gd name="connsiteX48" fmla="*/ 4075516 w 4229309"/>
                  <a:gd name="connsiteY48" fmla="*/ 1895667 h 1900682"/>
                  <a:gd name="connsiteX49" fmla="*/ 4155756 w 4229309"/>
                  <a:gd name="connsiteY49" fmla="*/ 1897338 h 1900682"/>
                  <a:gd name="connsiteX50" fmla="*/ 4229309 w 4229309"/>
                  <a:gd name="connsiteY50" fmla="*/ 1900682 h 1900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4229309" h="1900682">
                    <a:moveTo>
                      <a:pt x="0" y="1853875"/>
                    </a:moveTo>
                    <a:lnTo>
                      <a:pt x="81912" y="1880622"/>
                    </a:lnTo>
                    <a:lnTo>
                      <a:pt x="167166" y="1880622"/>
                    </a:lnTo>
                    <a:lnTo>
                      <a:pt x="332661" y="1873935"/>
                    </a:lnTo>
                    <a:lnTo>
                      <a:pt x="414573" y="1873935"/>
                    </a:lnTo>
                    <a:lnTo>
                      <a:pt x="498156" y="1877279"/>
                    </a:lnTo>
                    <a:lnTo>
                      <a:pt x="578396" y="1873935"/>
                    </a:lnTo>
                    <a:lnTo>
                      <a:pt x="660307" y="1863905"/>
                    </a:lnTo>
                    <a:lnTo>
                      <a:pt x="737204" y="1860562"/>
                    </a:lnTo>
                    <a:lnTo>
                      <a:pt x="824130" y="1835487"/>
                    </a:lnTo>
                    <a:lnTo>
                      <a:pt x="907713" y="1852204"/>
                    </a:lnTo>
                    <a:lnTo>
                      <a:pt x="994640" y="1843845"/>
                    </a:lnTo>
                    <a:lnTo>
                      <a:pt x="1071536" y="1815427"/>
                    </a:lnTo>
                    <a:lnTo>
                      <a:pt x="1160135" y="1706769"/>
                    </a:lnTo>
                    <a:lnTo>
                      <a:pt x="1243718" y="1609812"/>
                    </a:lnTo>
                    <a:lnTo>
                      <a:pt x="1327301" y="1451004"/>
                    </a:lnTo>
                    <a:lnTo>
                      <a:pt x="1409213" y="1165150"/>
                    </a:lnTo>
                    <a:lnTo>
                      <a:pt x="1492796" y="842519"/>
                    </a:lnTo>
                    <a:lnTo>
                      <a:pt x="1581394" y="448006"/>
                    </a:lnTo>
                    <a:lnTo>
                      <a:pt x="1659962" y="312601"/>
                    </a:lnTo>
                    <a:lnTo>
                      <a:pt x="1745217" y="133733"/>
                    </a:lnTo>
                    <a:lnTo>
                      <a:pt x="1825457" y="0"/>
                    </a:lnTo>
                    <a:lnTo>
                      <a:pt x="1910712" y="259108"/>
                    </a:lnTo>
                    <a:lnTo>
                      <a:pt x="1995966" y="688726"/>
                    </a:lnTo>
                    <a:lnTo>
                      <a:pt x="2076206" y="941147"/>
                    </a:lnTo>
                    <a:lnTo>
                      <a:pt x="2163133" y="1235360"/>
                    </a:lnTo>
                    <a:lnTo>
                      <a:pt x="2246716" y="1268793"/>
                    </a:lnTo>
                    <a:lnTo>
                      <a:pt x="2328628" y="1459363"/>
                    </a:lnTo>
                    <a:lnTo>
                      <a:pt x="2405524" y="1608141"/>
                    </a:lnTo>
                    <a:lnTo>
                      <a:pt x="2487436" y="1680022"/>
                    </a:lnTo>
                    <a:lnTo>
                      <a:pt x="2582720" y="1730172"/>
                    </a:lnTo>
                    <a:lnTo>
                      <a:pt x="2666304" y="1781994"/>
                    </a:lnTo>
                    <a:lnTo>
                      <a:pt x="2744872" y="1800382"/>
                    </a:lnTo>
                    <a:lnTo>
                      <a:pt x="2830127" y="1825457"/>
                    </a:lnTo>
                    <a:lnTo>
                      <a:pt x="2912038" y="1840502"/>
                    </a:lnTo>
                    <a:lnTo>
                      <a:pt x="2985591" y="1853875"/>
                    </a:lnTo>
                    <a:lnTo>
                      <a:pt x="3069174" y="1865577"/>
                    </a:lnTo>
                    <a:lnTo>
                      <a:pt x="3152758" y="1863905"/>
                    </a:lnTo>
                    <a:lnTo>
                      <a:pt x="3241356" y="1868920"/>
                    </a:lnTo>
                    <a:lnTo>
                      <a:pt x="3319924" y="1892323"/>
                    </a:lnTo>
                    <a:lnTo>
                      <a:pt x="3408522" y="1897338"/>
                    </a:lnTo>
                    <a:lnTo>
                      <a:pt x="3493777" y="1885637"/>
                    </a:lnTo>
                    <a:lnTo>
                      <a:pt x="3570674" y="1887309"/>
                    </a:lnTo>
                    <a:lnTo>
                      <a:pt x="3657600" y="1888980"/>
                    </a:lnTo>
                    <a:lnTo>
                      <a:pt x="3737840" y="1892323"/>
                    </a:lnTo>
                    <a:lnTo>
                      <a:pt x="3821423" y="1897338"/>
                    </a:lnTo>
                    <a:lnTo>
                      <a:pt x="3906678" y="1899010"/>
                    </a:lnTo>
                    <a:lnTo>
                      <a:pt x="3995276" y="1897338"/>
                    </a:lnTo>
                    <a:lnTo>
                      <a:pt x="4075516" y="1895667"/>
                    </a:lnTo>
                    <a:lnTo>
                      <a:pt x="4155756" y="1897338"/>
                    </a:lnTo>
                    <a:lnTo>
                      <a:pt x="4229309" y="1900682"/>
                    </a:lnTo>
                  </a:path>
                </a:pathLst>
              </a:custGeom>
              <a:noFill/>
              <a:ln cap="rnd">
                <a:solidFill>
                  <a:schemeClr val="accent4">
                    <a:lumMod val="90000"/>
                  </a:schemeClr>
                </a:solidFill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211" name="Gruppo 210">
                <a:extLst>
                  <a:ext uri="{FF2B5EF4-FFF2-40B4-BE49-F238E27FC236}">
                    <a16:creationId xmlns:a16="http://schemas.microsoft.com/office/drawing/2014/main" id="{9535C1FD-3331-5AD5-0491-B0E58672405B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379079" y="3104931"/>
                <a:ext cx="4310095" cy="1969063"/>
                <a:chOff x="1379079" y="3163749"/>
                <a:chExt cx="4310095" cy="1969063"/>
              </a:xfrm>
              <a:solidFill>
                <a:schemeClr val="accent4">
                  <a:lumMod val="90000"/>
                </a:schemeClr>
              </a:solidFill>
            </p:grpSpPr>
            <p:sp>
              <p:nvSpPr>
                <p:cNvPr id="212" name="Ovale 211">
                  <a:extLst>
                    <a:ext uri="{FF2B5EF4-FFF2-40B4-BE49-F238E27FC236}">
                      <a16:creationId xmlns:a16="http://schemas.microsoft.com/office/drawing/2014/main" id="{7CF108C8-CBF8-9B37-2347-EFDB1E04BC0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379079" y="5021378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13" name="Ovale 212">
                  <a:extLst>
                    <a:ext uri="{FF2B5EF4-FFF2-40B4-BE49-F238E27FC236}">
                      <a16:creationId xmlns:a16="http://schemas.microsoft.com/office/drawing/2014/main" id="{86847751-AEC5-3D75-5EEE-0680258CCB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3766" y="503700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14" name="Ovale 213">
                  <a:extLst>
                    <a:ext uri="{FF2B5EF4-FFF2-40B4-BE49-F238E27FC236}">
                      <a16:creationId xmlns:a16="http://schemas.microsoft.com/office/drawing/2014/main" id="{EF0DF2F3-439C-5088-E2B0-CB0314F6E76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46639" y="50385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15" name="Ovale 214">
                  <a:extLst>
                    <a:ext uri="{FF2B5EF4-FFF2-40B4-BE49-F238E27FC236}">
                      <a16:creationId xmlns:a16="http://schemas.microsoft.com/office/drawing/2014/main" id="{8463657B-E74F-698F-3AA6-BBC025300CC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629512" y="50322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16" name="Ovale 215">
                  <a:extLst>
                    <a:ext uri="{FF2B5EF4-FFF2-40B4-BE49-F238E27FC236}">
                      <a16:creationId xmlns:a16="http://schemas.microsoft.com/office/drawing/2014/main" id="{653D4B05-5566-C5CC-6B03-8F7A12198D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12385" y="50369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17" name="Ovale 216">
                  <a:extLst>
                    <a:ext uri="{FF2B5EF4-FFF2-40B4-BE49-F238E27FC236}">
                      <a16:creationId xmlns:a16="http://schemas.microsoft.com/office/drawing/2014/main" id="{D409CC86-1496-8B67-4037-592D78EC5E4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95258" y="50354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18" name="Ovale 217">
                  <a:extLst>
                    <a:ext uri="{FF2B5EF4-FFF2-40B4-BE49-F238E27FC236}">
                      <a16:creationId xmlns:a16="http://schemas.microsoft.com/office/drawing/2014/main" id="{1D165E91-CFF1-BDFC-5808-2FEAAE6312F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878131" y="50369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19" name="Ovale 218">
                  <a:extLst>
                    <a:ext uri="{FF2B5EF4-FFF2-40B4-BE49-F238E27FC236}">
                      <a16:creationId xmlns:a16="http://schemas.microsoft.com/office/drawing/2014/main" id="{663D111F-F34B-373F-65A0-DA476279F6C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961004" y="50354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20" name="Ovale 219">
                  <a:extLst>
                    <a:ext uri="{FF2B5EF4-FFF2-40B4-BE49-F238E27FC236}">
                      <a16:creationId xmlns:a16="http://schemas.microsoft.com/office/drawing/2014/main" id="{BE7AEC05-12F4-A4FA-4F4D-FCC6389147E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43879" y="50227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21" name="Ovale 220">
                  <a:extLst>
                    <a:ext uri="{FF2B5EF4-FFF2-40B4-BE49-F238E27FC236}">
                      <a16:creationId xmlns:a16="http://schemas.microsoft.com/office/drawing/2014/main" id="{B8FE2DEE-2CC5-2729-E93F-9BF4C39328D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269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22" name="Ovale 221">
                  <a:extLst>
                    <a:ext uri="{FF2B5EF4-FFF2-40B4-BE49-F238E27FC236}">
                      <a16:creationId xmlns:a16="http://schemas.microsoft.com/office/drawing/2014/main" id="{0CB7F19D-61DE-6971-24DC-7EE0E8274CC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10079" y="49941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23" name="Ovale 222">
                  <a:extLst>
                    <a:ext uri="{FF2B5EF4-FFF2-40B4-BE49-F238E27FC236}">
                      <a16:creationId xmlns:a16="http://schemas.microsoft.com/office/drawing/2014/main" id="{B35B5E9B-866D-ABC7-3212-D6C7A4D7BCA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931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24" name="Ovale 223">
                  <a:extLst>
                    <a:ext uri="{FF2B5EF4-FFF2-40B4-BE49-F238E27FC236}">
                      <a16:creationId xmlns:a16="http://schemas.microsoft.com/office/drawing/2014/main" id="{9FF62FE2-7DF3-BE10-78B1-EC95511C1E4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376279" y="49941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25" name="Ovale 224">
                  <a:extLst>
                    <a:ext uri="{FF2B5EF4-FFF2-40B4-BE49-F238E27FC236}">
                      <a16:creationId xmlns:a16="http://schemas.microsoft.com/office/drawing/2014/main" id="{5033C45D-6B83-7C05-1B09-EDED7B7E95C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59379" y="49687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26" name="Ovale 225">
                  <a:extLst>
                    <a:ext uri="{FF2B5EF4-FFF2-40B4-BE49-F238E27FC236}">
                      <a16:creationId xmlns:a16="http://schemas.microsoft.com/office/drawing/2014/main" id="{6F9DED3E-D9CE-8C1A-F71B-974B55E5007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42479" y="48639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27" name="Ovale 226">
                  <a:extLst>
                    <a:ext uri="{FF2B5EF4-FFF2-40B4-BE49-F238E27FC236}">
                      <a16:creationId xmlns:a16="http://schemas.microsoft.com/office/drawing/2014/main" id="{5CFE0E91-5BFA-40AD-1276-0E1B93F4808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25579" y="47671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28" name="Ovale 227">
                  <a:extLst>
                    <a:ext uri="{FF2B5EF4-FFF2-40B4-BE49-F238E27FC236}">
                      <a16:creationId xmlns:a16="http://schemas.microsoft.com/office/drawing/2014/main" id="{87A579B4-6D02-774B-ED25-581871E6AFD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08679" y="460837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29" name="Ovale 228">
                  <a:extLst>
                    <a:ext uri="{FF2B5EF4-FFF2-40B4-BE49-F238E27FC236}">
                      <a16:creationId xmlns:a16="http://schemas.microsoft.com/office/drawing/2014/main" id="{96F64864-CC5C-F64E-A329-E65B9F9F31A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91779" y="43210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30" name="Ovale 229">
                  <a:extLst>
                    <a:ext uri="{FF2B5EF4-FFF2-40B4-BE49-F238E27FC236}">
                      <a16:creationId xmlns:a16="http://schemas.microsoft.com/office/drawing/2014/main" id="{B81BDA4E-4330-845A-068B-5ABD09270A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74879" y="39924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31" name="Ovale 230">
                  <a:extLst>
                    <a:ext uri="{FF2B5EF4-FFF2-40B4-BE49-F238E27FC236}">
                      <a16:creationId xmlns:a16="http://schemas.microsoft.com/office/drawing/2014/main" id="{4DC4E387-BC47-1A1E-CC13-F99E1C79194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57979" y="36177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32" name="Ovale 231">
                  <a:extLst>
                    <a:ext uri="{FF2B5EF4-FFF2-40B4-BE49-F238E27FC236}">
                      <a16:creationId xmlns:a16="http://schemas.microsoft.com/office/drawing/2014/main" id="{5C561E33-25FD-A4D0-1BD7-2F30650809D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41079" y="34764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33" name="Ovale 232">
                  <a:extLst>
                    <a:ext uri="{FF2B5EF4-FFF2-40B4-BE49-F238E27FC236}">
                      <a16:creationId xmlns:a16="http://schemas.microsoft.com/office/drawing/2014/main" id="{EB239B54-DF63-835D-400C-735A2B1B6FF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124179" y="33018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34" name="Ovale 233">
                  <a:extLst>
                    <a:ext uri="{FF2B5EF4-FFF2-40B4-BE49-F238E27FC236}">
                      <a16:creationId xmlns:a16="http://schemas.microsoft.com/office/drawing/2014/main" id="{0C7B7017-DD03-BAA6-7B5C-02759CBB5D8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07279" y="316374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35" name="Ovale 234">
                  <a:extLst>
                    <a:ext uri="{FF2B5EF4-FFF2-40B4-BE49-F238E27FC236}">
                      <a16:creationId xmlns:a16="http://schemas.microsoft.com/office/drawing/2014/main" id="{526D2265-45E1-FCFB-EFF6-54015002D3D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90379" y="34098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36" name="Ovale 235">
                  <a:extLst>
                    <a:ext uri="{FF2B5EF4-FFF2-40B4-BE49-F238E27FC236}">
                      <a16:creationId xmlns:a16="http://schemas.microsoft.com/office/drawing/2014/main" id="{1A80BFF2-9012-0C91-CED5-0F57404E0C1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73479" y="38320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37" name="Ovale 236">
                  <a:extLst>
                    <a:ext uri="{FF2B5EF4-FFF2-40B4-BE49-F238E27FC236}">
                      <a16:creationId xmlns:a16="http://schemas.microsoft.com/office/drawing/2014/main" id="{27D2E09D-A656-DEB6-4D13-9816EEA50AF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56579" y="40924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38" name="Ovale 237">
                  <a:extLst>
                    <a:ext uri="{FF2B5EF4-FFF2-40B4-BE49-F238E27FC236}">
                      <a16:creationId xmlns:a16="http://schemas.microsoft.com/office/drawing/2014/main" id="{1D7F5A44-B0FC-2F04-96EB-DF79AF184C3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39679" y="439247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39" name="Ovale 238">
                  <a:extLst>
                    <a:ext uri="{FF2B5EF4-FFF2-40B4-BE49-F238E27FC236}">
                      <a16:creationId xmlns:a16="http://schemas.microsoft.com/office/drawing/2014/main" id="{5BB151F6-D3A7-AD54-23F6-FA2D25C700A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22779" y="44305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40" name="Ovale 239">
                  <a:extLst>
                    <a:ext uri="{FF2B5EF4-FFF2-40B4-BE49-F238E27FC236}">
                      <a16:creationId xmlns:a16="http://schemas.microsoft.com/office/drawing/2014/main" id="{CDF67ACA-B6E5-327E-EB15-D383034A800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05879" y="46067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41" name="Ovale 240">
                  <a:extLst>
                    <a:ext uri="{FF2B5EF4-FFF2-40B4-BE49-F238E27FC236}">
                      <a16:creationId xmlns:a16="http://schemas.microsoft.com/office/drawing/2014/main" id="{6B0C2F89-E56A-18AD-09D0-5AAB5274EBC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88979" y="47718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42" name="Ovale 241">
                  <a:extLst>
                    <a:ext uri="{FF2B5EF4-FFF2-40B4-BE49-F238E27FC236}">
                      <a16:creationId xmlns:a16="http://schemas.microsoft.com/office/drawing/2014/main" id="{4D29FC8A-2D89-52FC-DDF5-D713C5E86E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72079" y="48433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43" name="Ovale 242">
                  <a:extLst>
                    <a:ext uri="{FF2B5EF4-FFF2-40B4-BE49-F238E27FC236}">
                      <a16:creationId xmlns:a16="http://schemas.microsoft.com/office/drawing/2014/main" id="{851EE2FE-AC40-4BAF-2BDD-523ACE895CE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55179" y="48830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44" name="Ovale 243">
                  <a:extLst>
                    <a:ext uri="{FF2B5EF4-FFF2-40B4-BE49-F238E27FC236}">
                      <a16:creationId xmlns:a16="http://schemas.microsoft.com/office/drawing/2014/main" id="{2E913F41-D112-C395-56DB-C6A79E804C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38279" y="49369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45" name="Ovale 244">
                  <a:extLst>
                    <a:ext uri="{FF2B5EF4-FFF2-40B4-BE49-F238E27FC236}">
                      <a16:creationId xmlns:a16="http://schemas.microsoft.com/office/drawing/2014/main" id="{AAAC7434-1EA1-30FA-1E38-CC7D33CB398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21379" y="49639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46" name="Ovale 245">
                  <a:extLst>
                    <a:ext uri="{FF2B5EF4-FFF2-40B4-BE49-F238E27FC236}">
                      <a16:creationId xmlns:a16="http://schemas.microsoft.com/office/drawing/2014/main" id="{AEF0E45D-5217-94C0-AADB-21C8EF45ECD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04479" y="49846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47" name="Ovale 246">
                  <a:extLst>
                    <a:ext uri="{FF2B5EF4-FFF2-40B4-BE49-F238E27FC236}">
                      <a16:creationId xmlns:a16="http://schemas.microsoft.com/office/drawing/2014/main" id="{9C370CED-D8F5-46A0-0AB1-9CD10657940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87579" y="50052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48" name="Ovale 247">
                  <a:extLst>
                    <a:ext uri="{FF2B5EF4-FFF2-40B4-BE49-F238E27FC236}">
                      <a16:creationId xmlns:a16="http://schemas.microsoft.com/office/drawing/2014/main" id="{D39E4508-32BB-C960-6DF0-CEC6E1F1261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706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49" name="Ovale 248">
                  <a:extLst>
                    <a:ext uri="{FF2B5EF4-FFF2-40B4-BE49-F238E27FC236}">
                      <a16:creationId xmlns:a16="http://schemas.microsoft.com/office/drawing/2014/main" id="{7C6BF71A-1D54-76BB-3CCC-B9B9DAAE31D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53779" y="50258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50" name="Ovale 249">
                  <a:extLst>
                    <a:ext uri="{FF2B5EF4-FFF2-40B4-BE49-F238E27FC236}">
                      <a16:creationId xmlns:a16="http://schemas.microsoft.com/office/drawing/2014/main" id="{3CE9B7F0-09C4-10E8-DE61-30B0AB2C65C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536879" y="502430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51" name="Ovale 250">
                  <a:extLst>
                    <a:ext uri="{FF2B5EF4-FFF2-40B4-BE49-F238E27FC236}">
                      <a16:creationId xmlns:a16="http://schemas.microsoft.com/office/drawing/2014/main" id="{588AA386-033D-E94F-D3D3-5016244FD67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19979" y="50274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52" name="Ovale 251">
                  <a:extLst>
                    <a:ext uri="{FF2B5EF4-FFF2-40B4-BE49-F238E27FC236}">
                      <a16:creationId xmlns:a16="http://schemas.microsoft.com/office/drawing/2014/main" id="{0C653008-2A59-1B3F-3A6D-91F7B0FA9CD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03079" y="50528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53" name="Ovale 252">
                  <a:extLst>
                    <a:ext uri="{FF2B5EF4-FFF2-40B4-BE49-F238E27FC236}">
                      <a16:creationId xmlns:a16="http://schemas.microsoft.com/office/drawing/2014/main" id="{981322F7-3314-939E-8DC8-3A2F5892938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86179" y="50592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54" name="Ovale 253">
                  <a:extLst>
                    <a:ext uri="{FF2B5EF4-FFF2-40B4-BE49-F238E27FC236}">
                      <a16:creationId xmlns:a16="http://schemas.microsoft.com/office/drawing/2014/main" id="{6DE11AA4-9877-E056-BE3C-535B2207D3F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869279" y="50481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55" name="Ovale 254">
                  <a:extLst>
                    <a:ext uri="{FF2B5EF4-FFF2-40B4-BE49-F238E27FC236}">
                      <a16:creationId xmlns:a16="http://schemas.microsoft.com/office/drawing/2014/main" id="{859318E4-F925-4F99-633E-AB9BC8CA3C0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952379" y="50481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56" name="Ovale 255">
                  <a:extLst>
                    <a:ext uri="{FF2B5EF4-FFF2-40B4-BE49-F238E27FC236}">
                      <a16:creationId xmlns:a16="http://schemas.microsoft.com/office/drawing/2014/main" id="{FB95C4D2-8A2A-C201-5FC4-28E04C26D9A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35479" y="50481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57" name="Ovale 256">
                  <a:extLst>
                    <a:ext uri="{FF2B5EF4-FFF2-40B4-BE49-F238E27FC236}">
                      <a16:creationId xmlns:a16="http://schemas.microsoft.com/office/drawing/2014/main" id="{800C07C4-E2BD-A246-E4B1-97DFFB55118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18579" y="50512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58" name="Ovale 257">
                  <a:extLst>
                    <a:ext uri="{FF2B5EF4-FFF2-40B4-BE49-F238E27FC236}">
                      <a16:creationId xmlns:a16="http://schemas.microsoft.com/office/drawing/2014/main" id="{4F785274-9702-54D3-514E-38204DC3C70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01679" y="50560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59" name="Ovale 258">
                  <a:extLst>
                    <a:ext uri="{FF2B5EF4-FFF2-40B4-BE49-F238E27FC236}">
                      <a16:creationId xmlns:a16="http://schemas.microsoft.com/office/drawing/2014/main" id="{37F6DDA3-EAD5-E80C-A5C5-4512F0ABA5B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84779" y="50592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60" name="Ovale 259">
                  <a:extLst>
                    <a:ext uri="{FF2B5EF4-FFF2-40B4-BE49-F238E27FC236}">
                      <a16:creationId xmlns:a16="http://schemas.microsoft.com/office/drawing/2014/main" id="{475FC640-9B6B-EF89-DA56-E5C0CE0F35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67879" y="5057638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61" name="Ovale 260">
                  <a:extLst>
                    <a:ext uri="{FF2B5EF4-FFF2-40B4-BE49-F238E27FC236}">
                      <a16:creationId xmlns:a16="http://schemas.microsoft.com/office/drawing/2014/main" id="{7212E240-4DB1-8AFE-7FDA-1B1D079F4AE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0979" y="50544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62" name="Ovale 261">
                  <a:extLst>
                    <a:ext uri="{FF2B5EF4-FFF2-40B4-BE49-F238E27FC236}">
                      <a16:creationId xmlns:a16="http://schemas.microsoft.com/office/drawing/2014/main" id="{BA1E42F7-1188-2AC8-ABBA-4A1D2E8BB6B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34079" y="50576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63" name="Ovale 262">
                  <a:extLst>
                    <a:ext uri="{FF2B5EF4-FFF2-40B4-BE49-F238E27FC236}">
                      <a16:creationId xmlns:a16="http://schemas.microsoft.com/office/drawing/2014/main" id="{AFC3E4EA-6BB4-D9A8-5C00-C55D44BC47F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617174" y="50608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</p:grpSp>
        <p:grpSp>
          <p:nvGrpSpPr>
            <p:cNvPr id="150" name="L6">
              <a:extLst>
                <a:ext uri="{FF2B5EF4-FFF2-40B4-BE49-F238E27FC236}">
                  <a16:creationId xmlns:a16="http://schemas.microsoft.com/office/drawing/2014/main" id="{274A927F-84B8-38C4-64DC-1E601A5B7C20}"/>
                </a:ext>
              </a:extLst>
            </p:cNvPr>
            <p:cNvGrpSpPr>
              <a:grpSpLocks/>
            </p:cNvGrpSpPr>
            <p:nvPr/>
          </p:nvGrpSpPr>
          <p:grpSpPr>
            <a:xfrm>
              <a:off x="1379079" y="4676637"/>
              <a:ext cx="4310095" cy="411725"/>
              <a:chOff x="1379079" y="4676637"/>
              <a:chExt cx="4310095" cy="411725"/>
            </a:xfrm>
          </p:grpSpPr>
          <p:sp>
            <p:nvSpPr>
              <p:cNvPr id="149" name="Figura a mano libera: forma 148">
                <a:extLst>
                  <a:ext uri="{FF2B5EF4-FFF2-40B4-BE49-F238E27FC236}">
                    <a16:creationId xmlns:a16="http://schemas.microsoft.com/office/drawing/2014/main" id="{E43B8786-1647-9627-E1D1-7ED033B5FB81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417638" y="4718050"/>
                <a:ext cx="4232275" cy="336550"/>
              </a:xfrm>
              <a:custGeom>
                <a:avLst/>
                <a:gdLst>
                  <a:gd name="connsiteX0" fmla="*/ 0 w 4232275"/>
                  <a:gd name="connsiteY0" fmla="*/ 336550 h 336550"/>
                  <a:gd name="connsiteX1" fmla="*/ 1671637 w 4232275"/>
                  <a:gd name="connsiteY1" fmla="*/ 336550 h 336550"/>
                  <a:gd name="connsiteX2" fmla="*/ 1744662 w 4232275"/>
                  <a:gd name="connsiteY2" fmla="*/ 323850 h 336550"/>
                  <a:gd name="connsiteX3" fmla="*/ 1824037 w 4232275"/>
                  <a:gd name="connsiteY3" fmla="*/ 323850 h 336550"/>
                  <a:gd name="connsiteX4" fmla="*/ 1909762 w 4232275"/>
                  <a:gd name="connsiteY4" fmla="*/ 334963 h 336550"/>
                  <a:gd name="connsiteX5" fmla="*/ 2085975 w 4232275"/>
                  <a:gd name="connsiteY5" fmla="*/ 334963 h 336550"/>
                  <a:gd name="connsiteX6" fmla="*/ 2162175 w 4232275"/>
                  <a:gd name="connsiteY6" fmla="*/ 323850 h 336550"/>
                  <a:gd name="connsiteX7" fmla="*/ 2238375 w 4232275"/>
                  <a:gd name="connsiteY7" fmla="*/ 336550 h 336550"/>
                  <a:gd name="connsiteX8" fmla="*/ 2490787 w 4232275"/>
                  <a:gd name="connsiteY8" fmla="*/ 336550 h 336550"/>
                  <a:gd name="connsiteX9" fmla="*/ 2573337 w 4232275"/>
                  <a:gd name="connsiteY9" fmla="*/ 317500 h 336550"/>
                  <a:gd name="connsiteX10" fmla="*/ 2655887 w 4232275"/>
                  <a:gd name="connsiteY10" fmla="*/ 334963 h 336550"/>
                  <a:gd name="connsiteX11" fmla="*/ 2824162 w 4232275"/>
                  <a:gd name="connsiteY11" fmla="*/ 334963 h 336550"/>
                  <a:gd name="connsiteX12" fmla="*/ 2903537 w 4232275"/>
                  <a:gd name="connsiteY12" fmla="*/ 319088 h 336550"/>
                  <a:gd name="connsiteX13" fmla="*/ 2989262 w 4232275"/>
                  <a:gd name="connsiteY13" fmla="*/ 336550 h 336550"/>
                  <a:gd name="connsiteX14" fmla="*/ 3067050 w 4232275"/>
                  <a:gd name="connsiteY14" fmla="*/ 336550 h 336550"/>
                  <a:gd name="connsiteX15" fmla="*/ 3159125 w 4232275"/>
                  <a:gd name="connsiteY15" fmla="*/ 312738 h 336550"/>
                  <a:gd name="connsiteX16" fmla="*/ 3246437 w 4232275"/>
                  <a:gd name="connsiteY16" fmla="*/ 334963 h 336550"/>
                  <a:gd name="connsiteX17" fmla="*/ 3324225 w 4232275"/>
                  <a:gd name="connsiteY17" fmla="*/ 334963 h 336550"/>
                  <a:gd name="connsiteX18" fmla="*/ 3402012 w 4232275"/>
                  <a:gd name="connsiteY18" fmla="*/ 327025 h 336550"/>
                  <a:gd name="connsiteX19" fmla="*/ 3489325 w 4232275"/>
                  <a:gd name="connsiteY19" fmla="*/ 320675 h 336550"/>
                  <a:gd name="connsiteX20" fmla="*/ 3567112 w 4232275"/>
                  <a:gd name="connsiteY20" fmla="*/ 307975 h 336550"/>
                  <a:gd name="connsiteX21" fmla="*/ 3727450 w 4232275"/>
                  <a:gd name="connsiteY21" fmla="*/ 298450 h 336550"/>
                  <a:gd name="connsiteX22" fmla="*/ 3819525 w 4232275"/>
                  <a:gd name="connsiteY22" fmla="*/ 260350 h 336550"/>
                  <a:gd name="connsiteX23" fmla="*/ 3898900 w 4232275"/>
                  <a:gd name="connsiteY23" fmla="*/ 252413 h 336550"/>
                  <a:gd name="connsiteX24" fmla="*/ 3986212 w 4232275"/>
                  <a:gd name="connsiteY24" fmla="*/ 209550 h 336550"/>
                  <a:gd name="connsiteX25" fmla="*/ 4065587 w 4232275"/>
                  <a:gd name="connsiteY25" fmla="*/ 203200 h 336550"/>
                  <a:gd name="connsiteX26" fmla="*/ 4154487 w 4232275"/>
                  <a:gd name="connsiteY26" fmla="*/ 144463 h 336550"/>
                  <a:gd name="connsiteX27" fmla="*/ 4232275 w 4232275"/>
                  <a:gd name="connsiteY27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232275" h="336550">
                    <a:moveTo>
                      <a:pt x="0" y="336550"/>
                    </a:moveTo>
                    <a:lnTo>
                      <a:pt x="1671637" y="336550"/>
                    </a:lnTo>
                    <a:lnTo>
                      <a:pt x="1744662" y="323850"/>
                    </a:lnTo>
                    <a:lnTo>
                      <a:pt x="1824037" y="323850"/>
                    </a:lnTo>
                    <a:lnTo>
                      <a:pt x="1909762" y="334963"/>
                    </a:lnTo>
                    <a:lnTo>
                      <a:pt x="2085975" y="334963"/>
                    </a:lnTo>
                    <a:lnTo>
                      <a:pt x="2162175" y="323850"/>
                    </a:lnTo>
                    <a:lnTo>
                      <a:pt x="2238375" y="336550"/>
                    </a:lnTo>
                    <a:lnTo>
                      <a:pt x="2490787" y="336550"/>
                    </a:lnTo>
                    <a:lnTo>
                      <a:pt x="2573337" y="317500"/>
                    </a:lnTo>
                    <a:lnTo>
                      <a:pt x="2655887" y="334963"/>
                    </a:lnTo>
                    <a:lnTo>
                      <a:pt x="2824162" y="334963"/>
                    </a:lnTo>
                    <a:lnTo>
                      <a:pt x="2903537" y="319088"/>
                    </a:lnTo>
                    <a:lnTo>
                      <a:pt x="2989262" y="336550"/>
                    </a:lnTo>
                    <a:lnTo>
                      <a:pt x="3067050" y="336550"/>
                    </a:lnTo>
                    <a:lnTo>
                      <a:pt x="3159125" y="312738"/>
                    </a:lnTo>
                    <a:lnTo>
                      <a:pt x="3246437" y="334963"/>
                    </a:lnTo>
                    <a:lnTo>
                      <a:pt x="3324225" y="334963"/>
                    </a:lnTo>
                    <a:lnTo>
                      <a:pt x="3402012" y="327025"/>
                    </a:lnTo>
                    <a:lnTo>
                      <a:pt x="3489325" y="320675"/>
                    </a:lnTo>
                    <a:lnTo>
                      <a:pt x="3567112" y="307975"/>
                    </a:lnTo>
                    <a:lnTo>
                      <a:pt x="3727450" y="298450"/>
                    </a:lnTo>
                    <a:lnTo>
                      <a:pt x="3819525" y="260350"/>
                    </a:lnTo>
                    <a:lnTo>
                      <a:pt x="3898900" y="252413"/>
                    </a:lnTo>
                    <a:lnTo>
                      <a:pt x="3986212" y="209550"/>
                    </a:lnTo>
                    <a:lnTo>
                      <a:pt x="4065587" y="203200"/>
                    </a:lnTo>
                    <a:lnTo>
                      <a:pt x="4154487" y="144463"/>
                    </a:lnTo>
                    <a:lnTo>
                      <a:pt x="4232275" y="0"/>
                    </a:lnTo>
                  </a:path>
                </a:pathLst>
              </a:custGeom>
              <a:noFill/>
              <a:ln cap="rnd">
                <a:solidFill>
                  <a:srgbClr val="F4A14B"/>
                </a:solidFill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148" name="Gruppo 147">
                <a:extLst>
                  <a:ext uri="{FF2B5EF4-FFF2-40B4-BE49-F238E27FC236}">
                    <a16:creationId xmlns:a16="http://schemas.microsoft.com/office/drawing/2014/main" id="{B7612559-4124-9B31-F52D-FDB3B0CBE34F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379079" y="4676637"/>
                <a:ext cx="4310095" cy="411725"/>
                <a:chOff x="1379079" y="4676637"/>
                <a:chExt cx="4310095" cy="411725"/>
              </a:xfrm>
              <a:solidFill>
                <a:srgbClr val="F4A14B"/>
              </a:solidFill>
            </p:grpSpPr>
            <p:sp>
              <p:nvSpPr>
                <p:cNvPr id="95" name="Ovale 94">
                  <a:extLst>
                    <a:ext uri="{FF2B5EF4-FFF2-40B4-BE49-F238E27FC236}">
                      <a16:creationId xmlns:a16="http://schemas.microsoft.com/office/drawing/2014/main" id="{4A3C0DB8-B747-2294-D4FC-653B97EC52C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3790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96" name="Ovale 95">
                  <a:extLst>
                    <a:ext uri="{FF2B5EF4-FFF2-40B4-BE49-F238E27FC236}">
                      <a16:creationId xmlns:a16="http://schemas.microsoft.com/office/drawing/2014/main" id="{85E1DBBA-605F-DB52-6BC6-C2E1B4522CD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21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97" name="Ovale 96">
                  <a:extLst>
                    <a:ext uri="{FF2B5EF4-FFF2-40B4-BE49-F238E27FC236}">
                      <a16:creationId xmlns:a16="http://schemas.microsoft.com/office/drawing/2014/main" id="{B9A04751-E137-E1F7-E774-C61FC567F71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452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99" name="Ovale 98">
                  <a:extLst>
                    <a:ext uri="{FF2B5EF4-FFF2-40B4-BE49-F238E27FC236}">
                      <a16:creationId xmlns:a16="http://schemas.microsoft.com/office/drawing/2014/main" id="{5B6CC1AA-EA42-3A1D-627E-C42DA38A264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6283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00" name="Ovale 99">
                  <a:extLst>
                    <a:ext uri="{FF2B5EF4-FFF2-40B4-BE49-F238E27FC236}">
                      <a16:creationId xmlns:a16="http://schemas.microsoft.com/office/drawing/2014/main" id="{055E52C3-9816-B51D-3119-4C2A622C939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114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01" name="Ovale 100">
                  <a:extLst>
                    <a:ext uri="{FF2B5EF4-FFF2-40B4-BE49-F238E27FC236}">
                      <a16:creationId xmlns:a16="http://schemas.microsoft.com/office/drawing/2014/main" id="{F08E132D-974A-4018-E355-871C23DD2C1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945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02" name="Ovale 101">
                  <a:extLst>
                    <a:ext uri="{FF2B5EF4-FFF2-40B4-BE49-F238E27FC236}">
                      <a16:creationId xmlns:a16="http://schemas.microsoft.com/office/drawing/2014/main" id="{F1825EE0-83B0-D591-E242-F4F8A97FA86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8776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03" name="Ovale 102">
                  <a:extLst>
                    <a:ext uri="{FF2B5EF4-FFF2-40B4-BE49-F238E27FC236}">
                      <a16:creationId xmlns:a16="http://schemas.microsoft.com/office/drawing/2014/main" id="{FC6D7529-7985-928D-7FFA-E8EBA802F3E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9607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04" name="Ovale 103">
                  <a:extLst>
                    <a:ext uri="{FF2B5EF4-FFF2-40B4-BE49-F238E27FC236}">
                      <a16:creationId xmlns:a16="http://schemas.microsoft.com/office/drawing/2014/main" id="{7DE270C1-8E5B-2771-EC2C-7839CF5EBBE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438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05" name="Ovale 104">
                  <a:extLst>
                    <a:ext uri="{FF2B5EF4-FFF2-40B4-BE49-F238E27FC236}">
                      <a16:creationId xmlns:a16="http://schemas.microsoft.com/office/drawing/2014/main" id="{C06FFBAB-5F95-4E37-CEB4-7431BC6F9F1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269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06" name="Ovale 105">
                  <a:extLst>
                    <a:ext uri="{FF2B5EF4-FFF2-40B4-BE49-F238E27FC236}">
                      <a16:creationId xmlns:a16="http://schemas.microsoft.com/office/drawing/2014/main" id="{6F7F3E90-29B3-1C31-4DA3-54C0575C05E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100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07" name="Ovale 106">
                  <a:extLst>
                    <a:ext uri="{FF2B5EF4-FFF2-40B4-BE49-F238E27FC236}">
                      <a16:creationId xmlns:a16="http://schemas.microsoft.com/office/drawing/2014/main" id="{117C8B96-112A-4608-00D6-62FE8C71590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931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08" name="Ovale 107">
                  <a:extLst>
                    <a:ext uri="{FF2B5EF4-FFF2-40B4-BE49-F238E27FC236}">
                      <a16:creationId xmlns:a16="http://schemas.microsoft.com/office/drawing/2014/main" id="{761B3FC1-0670-7252-E371-04C0ED7AA17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3762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09" name="Ovale 108">
                  <a:extLst>
                    <a:ext uri="{FF2B5EF4-FFF2-40B4-BE49-F238E27FC236}">
                      <a16:creationId xmlns:a16="http://schemas.microsoft.com/office/drawing/2014/main" id="{7B2CD6DB-FF9C-BFED-2A48-F0C8EC4AD57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593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10" name="Ovale 109">
                  <a:extLst>
                    <a:ext uri="{FF2B5EF4-FFF2-40B4-BE49-F238E27FC236}">
                      <a16:creationId xmlns:a16="http://schemas.microsoft.com/office/drawing/2014/main" id="{4E86BDA2-FB65-E132-1533-3D6B7A6A15D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424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11" name="Ovale 110">
                  <a:extLst>
                    <a:ext uri="{FF2B5EF4-FFF2-40B4-BE49-F238E27FC236}">
                      <a16:creationId xmlns:a16="http://schemas.microsoft.com/office/drawing/2014/main" id="{3F2AA69B-DB21-57E7-523F-BDB758C3443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255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12" name="Ovale 111">
                  <a:extLst>
                    <a:ext uri="{FF2B5EF4-FFF2-40B4-BE49-F238E27FC236}">
                      <a16:creationId xmlns:a16="http://schemas.microsoft.com/office/drawing/2014/main" id="{9ECF21EA-E6EF-F8DB-7273-D4D53AD27E8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086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13" name="Ovale 112">
                  <a:extLst>
                    <a:ext uri="{FF2B5EF4-FFF2-40B4-BE49-F238E27FC236}">
                      <a16:creationId xmlns:a16="http://schemas.microsoft.com/office/drawing/2014/main" id="{C82E346C-02FF-5F5D-91AD-740182DC5D0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917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14" name="Ovale 113">
                  <a:extLst>
                    <a:ext uri="{FF2B5EF4-FFF2-40B4-BE49-F238E27FC236}">
                      <a16:creationId xmlns:a16="http://schemas.microsoft.com/office/drawing/2014/main" id="{2EACC189-EB55-04ED-345A-09760D2C43B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748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15" name="Ovale 114">
                  <a:extLst>
                    <a:ext uri="{FF2B5EF4-FFF2-40B4-BE49-F238E27FC236}">
                      <a16:creationId xmlns:a16="http://schemas.microsoft.com/office/drawing/2014/main" id="{D58B87AB-1549-FBE2-46BB-0E914B19E57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579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16" name="Ovale 115">
                  <a:extLst>
                    <a:ext uri="{FF2B5EF4-FFF2-40B4-BE49-F238E27FC236}">
                      <a16:creationId xmlns:a16="http://schemas.microsoft.com/office/drawing/2014/main" id="{9F81500F-A9A1-48A4-BD53-115F5213D49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410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17" name="Ovale 116">
                  <a:extLst>
                    <a:ext uri="{FF2B5EF4-FFF2-40B4-BE49-F238E27FC236}">
                      <a16:creationId xmlns:a16="http://schemas.microsoft.com/office/drawing/2014/main" id="{5B9E08A2-76AD-BDEC-83BD-6CC9441A892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124179" y="50020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18" name="Ovale 117">
                  <a:extLst>
                    <a:ext uri="{FF2B5EF4-FFF2-40B4-BE49-F238E27FC236}">
                      <a16:creationId xmlns:a16="http://schemas.microsoft.com/office/drawing/2014/main" id="{28005110-91E7-DC9C-36F9-4255899BC0A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07279" y="50020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19" name="Ovale 118">
                  <a:extLst>
                    <a:ext uri="{FF2B5EF4-FFF2-40B4-BE49-F238E27FC236}">
                      <a16:creationId xmlns:a16="http://schemas.microsoft.com/office/drawing/2014/main" id="{7581FC6E-A1CF-54B3-9682-9BFB00C4D87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903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20" name="Ovale 119">
                  <a:extLst>
                    <a:ext uri="{FF2B5EF4-FFF2-40B4-BE49-F238E27FC236}">
                      <a16:creationId xmlns:a16="http://schemas.microsoft.com/office/drawing/2014/main" id="{885FFC63-64EC-4CB9-808D-A179BCF6215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734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21" name="Ovale 120">
                  <a:extLst>
                    <a:ext uri="{FF2B5EF4-FFF2-40B4-BE49-F238E27FC236}">
                      <a16:creationId xmlns:a16="http://schemas.microsoft.com/office/drawing/2014/main" id="{E350B0C3-37A0-0EE0-103B-91567A2EFDE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565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22" name="Ovale 121">
                  <a:extLst>
                    <a:ext uri="{FF2B5EF4-FFF2-40B4-BE49-F238E27FC236}">
                      <a16:creationId xmlns:a16="http://schemas.microsoft.com/office/drawing/2014/main" id="{43710CB7-EA26-D653-32F8-FCABC3B93B0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39679" y="500842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23" name="Ovale 122">
                  <a:extLst>
                    <a:ext uri="{FF2B5EF4-FFF2-40B4-BE49-F238E27FC236}">
                      <a16:creationId xmlns:a16="http://schemas.microsoft.com/office/drawing/2014/main" id="{FB7757DF-0078-9CF6-A66B-E0560CA504F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227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24" name="Ovale 123">
                  <a:extLst>
                    <a:ext uri="{FF2B5EF4-FFF2-40B4-BE49-F238E27FC236}">
                      <a16:creationId xmlns:a16="http://schemas.microsoft.com/office/drawing/2014/main" id="{9810D94F-3298-0550-BF91-88FC1E475A1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058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25" name="Ovale 124">
                  <a:extLst>
                    <a:ext uri="{FF2B5EF4-FFF2-40B4-BE49-F238E27FC236}">
                      <a16:creationId xmlns:a16="http://schemas.microsoft.com/office/drawing/2014/main" id="{2A1BB810-AF7C-61FE-9FCA-163E9EFB49C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889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26" name="Ovale 125">
                  <a:extLst>
                    <a:ext uri="{FF2B5EF4-FFF2-40B4-BE49-F238E27FC236}">
                      <a16:creationId xmlns:a16="http://schemas.microsoft.com/office/drawing/2014/main" id="{AB20482B-9480-8060-34BC-BB60FD16BEE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720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27" name="Ovale 126">
                  <a:extLst>
                    <a:ext uri="{FF2B5EF4-FFF2-40B4-BE49-F238E27FC236}">
                      <a16:creationId xmlns:a16="http://schemas.microsoft.com/office/drawing/2014/main" id="{8B13543E-EABE-D0BC-BF36-C8E747D0186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55179" y="50036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28" name="Ovale 127">
                  <a:extLst>
                    <a:ext uri="{FF2B5EF4-FFF2-40B4-BE49-F238E27FC236}">
                      <a16:creationId xmlns:a16="http://schemas.microsoft.com/office/drawing/2014/main" id="{FA222B30-F7C1-2492-7DE8-01C793752C7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382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29" name="Ovale 128">
                  <a:extLst>
                    <a:ext uri="{FF2B5EF4-FFF2-40B4-BE49-F238E27FC236}">
                      <a16:creationId xmlns:a16="http://schemas.microsoft.com/office/drawing/2014/main" id="{91276A2E-9B42-89C3-6143-D63554481CB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213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0" name="Ovale 129">
                  <a:extLst>
                    <a:ext uri="{FF2B5EF4-FFF2-40B4-BE49-F238E27FC236}">
                      <a16:creationId xmlns:a16="http://schemas.microsoft.com/office/drawing/2014/main" id="{664EAF25-68EB-3D1F-02CA-67CB951A28C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044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1" name="Ovale 130">
                  <a:extLst>
                    <a:ext uri="{FF2B5EF4-FFF2-40B4-BE49-F238E27FC236}">
                      <a16:creationId xmlns:a16="http://schemas.microsoft.com/office/drawing/2014/main" id="{515084E2-046A-790A-C010-56C79B46786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875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2" name="Ovale 131">
                  <a:extLst>
                    <a:ext uri="{FF2B5EF4-FFF2-40B4-BE49-F238E27FC236}">
                      <a16:creationId xmlns:a16="http://schemas.microsoft.com/office/drawing/2014/main" id="{F9D2EC66-0B4B-51DE-30C9-321876FA849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706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3" name="Ovale 132">
                  <a:extLst>
                    <a:ext uri="{FF2B5EF4-FFF2-40B4-BE49-F238E27FC236}">
                      <a16:creationId xmlns:a16="http://schemas.microsoft.com/office/drawing/2014/main" id="{8D9F412C-3F92-C174-B720-08CB07B0ED1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537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4" name="Ovale 133">
                  <a:extLst>
                    <a:ext uri="{FF2B5EF4-FFF2-40B4-BE49-F238E27FC236}">
                      <a16:creationId xmlns:a16="http://schemas.microsoft.com/office/drawing/2014/main" id="{46681446-9822-C3DE-D11F-B43D4430DF3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536879" y="500207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5" name="Ovale 134">
                  <a:extLst>
                    <a:ext uri="{FF2B5EF4-FFF2-40B4-BE49-F238E27FC236}">
                      <a16:creationId xmlns:a16="http://schemas.microsoft.com/office/drawing/2014/main" id="{574169DA-4725-A288-96B1-4908498C87A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199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6" name="Ovale 135">
                  <a:extLst>
                    <a:ext uri="{FF2B5EF4-FFF2-40B4-BE49-F238E27FC236}">
                      <a16:creationId xmlns:a16="http://schemas.microsoft.com/office/drawing/2014/main" id="{6F47F1A5-99E7-181F-1819-4ED09FEFBFA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030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7" name="Ovale 136">
                  <a:extLst>
                    <a:ext uri="{FF2B5EF4-FFF2-40B4-BE49-F238E27FC236}">
                      <a16:creationId xmlns:a16="http://schemas.microsoft.com/office/drawing/2014/main" id="{1D4E43DD-D530-1F71-9FF4-E5566C62A64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861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8" name="Ovale 137">
                  <a:extLst>
                    <a:ext uri="{FF2B5EF4-FFF2-40B4-BE49-F238E27FC236}">
                      <a16:creationId xmlns:a16="http://schemas.microsoft.com/office/drawing/2014/main" id="{6A907D92-072B-7D0A-FF3A-FC29CF33DBA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8692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39" name="Ovale 138">
                  <a:extLst>
                    <a:ext uri="{FF2B5EF4-FFF2-40B4-BE49-F238E27FC236}">
                      <a16:creationId xmlns:a16="http://schemas.microsoft.com/office/drawing/2014/main" id="{19915DCF-4E27-480A-BDEC-7C6CF499E3F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952379" y="498937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40" name="Ovale 139">
                  <a:extLst>
                    <a:ext uri="{FF2B5EF4-FFF2-40B4-BE49-F238E27FC236}">
                      <a16:creationId xmlns:a16="http://schemas.microsoft.com/office/drawing/2014/main" id="{431CB043-DEBF-8898-0C99-40F5FFE468E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35479" y="49830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41" name="Ovale 140">
                  <a:extLst>
                    <a:ext uri="{FF2B5EF4-FFF2-40B4-BE49-F238E27FC236}">
                      <a16:creationId xmlns:a16="http://schemas.microsoft.com/office/drawing/2014/main" id="{54C8F595-D387-733D-612B-BD652583BF1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18579" y="49782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42" name="Ovale 141">
                  <a:extLst>
                    <a:ext uri="{FF2B5EF4-FFF2-40B4-BE49-F238E27FC236}">
                      <a16:creationId xmlns:a16="http://schemas.microsoft.com/office/drawing/2014/main" id="{386861AF-4246-4910-2C0B-EE339139A6F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01679" y="49449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43" name="Ovale 142">
                  <a:extLst>
                    <a:ext uri="{FF2B5EF4-FFF2-40B4-BE49-F238E27FC236}">
                      <a16:creationId xmlns:a16="http://schemas.microsoft.com/office/drawing/2014/main" id="{5D7ED7F3-5981-DC61-AB7E-A888F035807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84779" y="49322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44" name="Ovale 143">
                  <a:extLst>
                    <a:ext uri="{FF2B5EF4-FFF2-40B4-BE49-F238E27FC236}">
                      <a16:creationId xmlns:a16="http://schemas.microsoft.com/office/drawing/2014/main" id="{84944F12-DAD6-66E8-E1B5-4D9A26F2461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67879" y="488777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45" name="Ovale 144">
                  <a:extLst>
                    <a:ext uri="{FF2B5EF4-FFF2-40B4-BE49-F238E27FC236}">
                      <a16:creationId xmlns:a16="http://schemas.microsoft.com/office/drawing/2014/main" id="{98059422-C619-FF10-53FF-FBA93FE2826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0979" y="488777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46" name="Ovale 145">
                  <a:extLst>
                    <a:ext uri="{FF2B5EF4-FFF2-40B4-BE49-F238E27FC236}">
                      <a16:creationId xmlns:a16="http://schemas.microsoft.com/office/drawing/2014/main" id="{294D65A1-6017-DC61-3695-80B4B866E38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34079" y="48290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47" name="Ovale 146">
                  <a:extLst>
                    <a:ext uri="{FF2B5EF4-FFF2-40B4-BE49-F238E27FC236}">
                      <a16:creationId xmlns:a16="http://schemas.microsoft.com/office/drawing/2014/main" id="{D3B03144-6AF0-02FB-CBC6-8D6DF0C5ACB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617174" y="46766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</p:grpSp>
        <p:grpSp>
          <p:nvGrpSpPr>
            <p:cNvPr id="207" name="L5">
              <a:extLst>
                <a:ext uri="{FF2B5EF4-FFF2-40B4-BE49-F238E27FC236}">
                  <a16:creationId xmlns:a16="http://schemas.microsoft.com/office/drawing/2014/main" id="{1923E891-3ABB-D2E8-7A3F-86272F5B5FED}"/>
                </a:ext>
              </a:extLst>
            </p:cNvPr>
            <p:cNvGrpSpPr/>
            <p:nvPr/>
          </p:nvGrpSpPr>
          <p:grpSpPr>
            <a:xfrm>
              <a:off x="1379079" y="2564031"/>
              <a:ext cx="4310095" cy="2525762"/>
              <a:chOff x="1379079" y="2564031"/>
              <a:chExt cx="4310095" cy="2525762"/>
            </a:xfrm>
          </p:grpSpPr>
          <p:sp>
            <p:nvSpPr>
              <p:cNvPr id="151" name="Figura a mano libera: forma 150">
                <a:extLst>
                  <a:ext uri="{FF2B5EF4-FFF2-40B4-BE49-F238E27FC236}">
                    <a16:creationId xmlns:a16="http://schemas.microsoft.com/office/drawing/2014/main" id="{F85B3748-EC10-985E-B87F-79403C5CBEE9}"/>
                  </a:ext>
                </a:extLst>
              </p:cNvPr>
              <p:cNvSpPr/>
              <p:nvPr/>
            </p:nvSpPr>
            <p:spPr>
              <a:xfrm>
                <a:off x="1418167" y="2597150"/>
                <a:ext cx="4237566" cy="2461683"/>
              </a:xfrm>
              <a:custGeom>
                <a:avLst/>
                <a:gdLst>
                  <a:gd name="connsiteX0" fmla="*/ 0 w 4237566"/>
                  <a:gd name="connsiteY0" fmla="*/ 2461683 h 2461683"/>
                  <a:gd name="connsiteX1" fmla="*/ 78316 w 4237566"/>
                  <a:gd name="connsiteY1" fmla="*/ 2442633 h 2461683"/>
                  <a:gd name="connsiteX2" fmla="*/ 160866 w 4237566"/>
                  <a:gd name="connsiteY2" fmla="*/ 2436283 h 2461683"/>
                  <a:gd name="connsiteX3" fmla="*/ 249766 w 4237566"/>
                  <a:gd name="connsiteY3" fmla="*/ 2415117 h 2461683"/>
                  <a:gd name="connsiteX4" fmla="*/ 328083 w 4237566"/>
                  <a:gd name="connsiteY4" fmla="*/ 2436283 h 2461683"/>
                  <a:gd name="connsiteX5" fmla="*/ 423333 w 4237566"/>
                  <a:gd name="connsiteY5" fmla="*/ 2429933 h 2461683"/>
                  <a:gd name="connsiteX6" fmla="*/ 497416 w 4237566"/>
                  <a:gd name="connsiteY6" fmla="*/ 2417233 h 2461683"/>
                  <a:gd name="connsiteX7" fmla="*/ 582083 w 4237566"/>
                  <a:gd name="connsiteY7" fmla="*/ 2427817 h 2461683"/>
                  <a:gd name="connsiteX8" fmla="*/ 660400 w 4237566"/>
                  <a:gd name="connsiteY8" fmla="*/ 2432050 h 2461683"/>
                  <a:gd name="connsiteX9" fmla="*/ 747183 w 4237566"/>
                  <a:gd name="connsiteY9" fmla="*/ 2423583 h 2461683"/>
                  <a:gd name="connsiteX10" fmla="*/ 829733 w 4237566"/>
                  <a:gd name="connsiteY10" fmla="*/ 2427817 h 2461683"/>
                  <a:gd name="connsiteX11" fmla="*/ 912283 w 4237566"/>
                  <a:gd name="connsiteY11" fmla="*/ 2417233 h 2461683"/>
                  <a:gd name="connsiteX12" fmla="*/ 992716 w 4237566"/>
                  <a:gd name="connsiteY12" fmla="*/ 2402417 h 2461683"/>
                  <a:gd name="connsiteX13" fmla="*/ 1079500 w 4237566"/>
                  <a:gd name="connsiteY13" fmla="*/ 2393950 h 2461683"/>
                  <a:gd name="connsiteX14" fmla="*/ 1166283 w 4237566"/>
                  <a:gd name="connsiteY14" fmla="*/ 2353733 h 2461683"/>
                  <a:gd name="connsiteX15" fmla="*/ 1242483 w 4237566"/>
                  <a:gd name="connsiteY15" fmla="*/ 2288117 h 2461683"/>
                  <a:gd name="connsiteX16" fmla="*/ 1329266 w 4237566"/>
                  <a:gd name="connsiteY16" fmla="*/ 2245783 h 2461683"/>
                  <a:gd name="connsiteX17" fmla="*/ 1411816 w 4237566"/>
                  <a:gd name="connsiteY17" fmla="*/ 2006600 h 2461683"/>
                  <a:gd name="connsiteX18" fmla="*/ 1496483 w 4237566"/>
                  <a:gd name="connsiteY18" fmla="*/ 1778000 h 2461683"/>
                  <a:gd name="connsiteX19" fmla="*/ 1579033 w 4237566"/>
                  <a:gd name="connsiteY19" fmla="*/ 1502833 h 2461683"/>
                  <a:gd name="connsiteX20" fmla="*/ 1657350 w 4237566"/>
                  <a:gd name="connsiteY20" fmla="*/ 1195917 h 2461683"/>
                  <a:gd name="connsiteX21" fmla="*/ 1739900 w 4237566"/>
                  <a:gd name="connsiteY21" fmla="*/ 643467 h 2461683"/>
                  <a:gd name="connsiteX22" fmla="*/ 1826683 w 4237566"/>
                  <a:gd name="connsiteY22" fmla="*/ 162983 h 2461683"/>
                  <a:gd name="connsiteX23" fmla="*/ 1909233 w 4237566"/>
                  <a:gd name="connsiteY23" fmla="*/ 152400 h 2461683"/>
                  <a:gd name="connsiteX24" fmla="*/ 1989666 w 4237566"/>
                  <a:gd name="connsiteY24" fmla="*/ 0 h 2461683"/>
                  <a:gd name="connsiteX25" fmla="*/ 2074333 w 4237566"/>
                  <a:gd name="connsiteY25" fmla="*/ 251883 h 2461683"/>
                  <a:gd name="connsiteX26" fmla="*/ 2152650 w 4237566"/>
                  <a:gd name="connsiteY26" fmla="*/ 808567 h 2461683"/>
                  <a:gd name="connsiteX27" fmla="*/ 2241550 w 4237566"/>
                  <a:gd name="connsiteY27" fmla="*/ 958850 h 2461683"/>
                  <a:gd name="connsiteX28" fmla="*/ 2330450 w 4237566"/>
                  <a:gd name="connsiteY28" fmla="*/ 1608667 h 2461683"/>
                  <a:gd name="connsiteX29" fmla="*/ 2406650 w 4237566"/>
                  <a:gd name="connsiteY29" fmla="*/ 1928283 h 2461683"/>
                  <a:gd name="connsiteX30" fmla="*/ 2491316 w 4237566"/>
                  <a:gd name="connsiteY30" fmla="*/ 2070100 h 2461683"/>
                  <a:gd name="connsiteX31" fmla="*/ 2578100 w 4237566"/>
                  <a:gd name="connsiteY31" fmla="*/ 2159000 h 2461683"/>
                  <a:gd name="connsiteX32" fmla="*/ 2658533 w 4237566"/>
                  <a:gd name="connsiteY32" fmla="*/ 2250017 h 2461683"/>
                  <a:gd name="connsiteX33" fmla="*/ 2741083 w 4237566"/>
                  <a:gd name="connsiteY33" fmla="*/ 2258483 h 2461683"/>
                  <a:gd name="connsiteX34" fmla="*/ 2825750 w 4237566"/>
                  <a:gd name="connsiteY34" fmla="*/ 2305050 h 2461683"/>
                  <a:gd name="connsiteX35" fmla="*/ 2904066 w 4237566"/>
                  <a:gd name="connsiteY35" fmla="*/ 2349500 h 2461683"/>
                  <a:gd name="connsiteX36" fmla="*/ 2990850 w 4237566"/>
                  <a:gd name="connsiteY36" fmla="*/ 2364317 h 2461683"/>
                  <a:gd name="connsiteX37" fmla="*/ 3073400 w 4237566"/>
                  <a:gd name="connsiteY37" fmla="*/ 2364317 h 2461683"/>
                  <a:gd name="connsiteX38" fmla="*/ 3149600 w 4237566"/>
                  <a:gd name="connsiteY38" fmla="*/ 2368550 h 2461683"/>
                  <a:gd name="connsiteX39" fmla="*/ 3240616 w 4237566"/>
                  <a:gd name="connsiteY39" fmla="*/ 2417233 h 2461683"/>
                  <a:gd name="connsiteX40" fmla="*/ 3323166 w 4237566"/>
                  <a:gd name="connsiteY40" fmla="*/ 2442633 h 2461683"/>
                  <a:gd name="connsiteX41" fmla="*/ 3397250 w 4237566"/>
                  <a:gd name="connsiteY41" fmla="*/ 2434167 h 2461683"/>
                  <a:gd name="connsiteX42" fmla="*/ 3488266 w 4237566"/>
                  <a:gd name="connsiteY42" fmla="*/ 2457450 h 2461683"/>
                  <a:gd name="connsiteX43" fmla="*/ 4237566 w 4237566"/>
                  <a:gd name="connsiteY43" fmla="*/ 2457450 h 24616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4237566" h="2461683">
                    <a:moveTo>
                      <a:pt x="0" y="2461683"/>
                    </a:moveTo>
                    <a:lnTo>
                      <a:pt x="78316" y="2442633"/>
                    </a:lnTo>
                    <a:lnTo>
                      <a:pt x="160866" y="2436283"/>
                    </a:lnTo>
                    <a:lnTo>
                      <a:pt x="249766" y="2415117"/>
                    </a:lnTo>
                    <a:lnTo>
                      <a:pt x="328083" y="2436283"/>
                    </a:lnTo>
                    <a:lnTo>
                      <a:pt x="423333" y="2429933"/>
                    </a:lnTo>
                    <a:lnTo>
                      <a:pt x="497416" y="2417233"/>
                    </a:lnTo>
                    <a:lnTo>
                      <a:pt x="582083" y="2427817"/>
                    </a:lnTo>
                    <a:lnTo>
                      <a:pt x="660400" y="2432050"/>
                    </a:lnTo>
                    <a:lnTo>
                      <a:pt x="747183" y="2423583"/>
                    </a:lnTo>
                    <a:lnTo>
                      <a:pt x="829733" y="2427817"/>
                    </a:lnTo>
                    <a:lnTo>
                      <a:pt x="912283" y="2417233"/>
                    </a:lnTo>
                    <a:lnTo>
                      <a:pt x="992716" y="2402417"/>
                    </a:lnTo>
                    <a:lnTo>
                      <a:pt x="1079500" y="2393950"/>
                    </a:lnTo>
                    <a:lnTo>
                      <a:pt x="1166283" y="2353733"/>
                    </a:lnTo>
                    <a:lnTo>
                      <a:pt x="1242483" y="2288117"/>
                    </a:lnTo>
                    <a:lnTo>
                      <a:pt x="1329266" y="2245783"/>
                    </a:lnTo>
                    <a:lnTo>
                      <a:pt x="1411816" y="2006600"/>
                    </a:lnTo>
                    <a:lnTo>
                      <a:pt x="1496483" y="1778000"/>
                    </a:lnTo>
                    <a:lnTo>
                      <a:pt x="1579033" y="1502833"/>
                    </a:lnTo>
                    <a:lnTo>
                      <a:pt x="1657350" y="1195917"/>
                    </a:lnTo>
                    <a:lnTo>
                      <a:pt x="1739900" y="643467"/>
                    </a:lnTo>
                    <a:lnTo>
                      <a:pt x="1826683" y="162983"/>
                    </a:lnTo>
                    <a:lnTo>
                      <a:pt x="1909233" y="152400"/>
                    </a:lnTo>
                    <a:lnTo>
                      <a:pt x="1989666" y="0"/>
                    </a:lnTo>
                    <a:lnTo>
                      <a:pt x="2074333" y="251883"/>
                    </a:lnTo>
                    <a:lnTo>
                      <a:pt x="2152650" y="808567"/>
                    </a:lnTo>
                    <a:lnTo>
                      <a:pt x="2241550" y="958850"/>
                    </a:lnTo>
                    <a:lnTo>
                      <a:pt x="2330450" y="1608667"/>
                    </a:lnTo>
                    <a:lnTo>
                      <a:pt x="2406650" y="1928283"/>
                    </a:lnTo>
                    <a:lnTo>
                      <a:pt x="2491316" y="2070100"/>
                    </a:lnTo>
                    <a:lnTo>
                      <a:pt x="2578100" y="2159000"/>
                    </a:lnTo>
                    <a:lnTo>
                      <a:pt x="2658533" y="2250017"/>
                    </a:lnTo>
                    <a:lnTo>
                      <a:pt x="2741083" y="2258483"/>
                    </a:lnTo>
                    <a:lnTo>
                      <a:pt x="2825750" y="2305050"/>
                    </a:lnTo>
                    <a:lnTo>
                      <a:pt x="2904066" y="2349500"/>
                    </a:lnTo>
                    <a:lnTo>
                      <a:pt x="2990850" y="2364317"/>
                    </a:lnTo>
                    <a:lnTo>
                      <a:pt x="3073400" y="2364317"/>
                    </a:lnTo>
                    <a:lnTo>
                      <a:pt x="3149600" y="2368550"/>
                    </a:lnTo>
                    <a:lnTo>
                      <a:pt x="3240616" y="2417233"/>
                    </a:lnTo>
                    <a:lnTo>
                      <a:pt x="3323166" y="2442633"/>
                    </a:lnTo>
                    <a:lnTo>
                      <a:pt x="3397250" y="2434167"/>
                    </a:lnTo>
                    <a:lnTo>
                      <a:pt x="3488266" y="2457450"/>
                    </a:lnTo>
                    <a:lnTo>
                      <a:pt x="4237566" y="2457450"/>
                    </a:lnTo>
                  </a:path>
                </a:pathLst>
              </a:custGeom>
              <a:noFill/>
              <a:ln cap="rnd">
                <a:solidFill>
                  <a:schemeClr val="accent1">
                    <a:lumMod val="75000"/>
                  </a:schemeClr>
                </a:solidFill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154" name="Gruppo 153">
                <a:extLst>
                  <a:ext uri="{FF2B5EF4-FFF2-40B4-BE49-F238E27FC236}">
                    <a16:creationId xmlns:a16="http://schemas.microsoft.com/office/drawing/2014/main" id="{FF612831-3EA4-7950-3F6D-A49A04077DAE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1379079" y="2564031"/>
                <a:ext cx="4310095" cy="2525762"/>
                <a:chOff x="1379079" y="2564031"/>
                <a:chExt cx="4310095" cy="2525762"/>
              </a:xfrm>
              <a:solidFill>
                <a:schemeClr val="accent1">
                  <a:lumMod val="75000"/>
                </a:schemeClr>
              </a:solidFill>
            </p:grpSpPr>
            <p:sp>
              <p:nvSpPr>
                <p:cNvPr id="155" name="Ovale 154">
                  <a:extLst>
                    <a:ext uri="{FF2B5EF4-FFF2-40B4-BE49-F238E27FC236}">
                      <a16:creationId xmlns:a16="http://schemas.microsoft.com/office/drawing/2014/main" id="{9BE993B7-9C95-1C4E-4394-32C728CA030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379079" y="50163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56" name="Ovale 155">
                  <a:extLst>
                    <a:ext uri="{FF2B5EF4-FFF2-40B4-BE49-F238E27FC236}">
                      <a16:creationId xmlns:a16="http://schemas.microsoft.com/office/drawing/2014/main" id="{831775A8-0FF9-460C-C7E0-7F8174D6FE4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2179" y="49988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57" name="Ovale 156">
                  <a:extLst>
                    <a:ext uri="{FF2B5EF4-FFF2-40B4-BE49-F238E27FC236}">
                      <a16:creationId xmlns:a16="http://schemas.microsoft.com/office/drawing/2014/main" id="{411FFCCB-ABA8-C275-AA61-0F1735EE8BE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45279" y="49988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58" name="Ovale 157">
                  <a:extLst>
                    <a:ext uri="{FF2B5EF4-FFF2-40B4-BE49-F238E27FC236}">
                      <a16:creationId xmlns:a16="http://schemas.microsoft.com/office/drawing/2014/main" id="{41FDE2D4-8FB6-695A-8F65-78BC0E9241A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628379" y="497984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59" name="Ovale 158">
                  <a:extLst>
                    <a:ext uri="{FF2B5EF4-FFF2-40B4-BE49-F238E27FC236}">
                      <a16:creationId xmlns:a16="http://schemas.microsoft.com/office/drawing/2014/main" id="{C204522C-A7BC-DB97-08CD-D9CAAE45493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11479" y="499890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60" name="Ovale 159">
                  <a:extLst>
                    <a:ext uri="{FF2B5EF4-FFF2-40B4-BE49-F238E27FC236}">
                      <a16:creationId xmlns:a16="http://schemas.microsoft.com/office/drawing/2014/main" id="{0EABB1E1-A5E6-5EBA-917B-6B637F9739E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94579" y="49941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61" name="Ovale 160">
                  <a:extLst>
                    <a:ext uri="{FF2B5EF4-FFF2-40B4-BE49-F238E27FC236}">
                      <a16:creationId xmlns:a16="http://schemas.microsoft.com/office/drawing/2014/main" id="{CF2B6C66-18EF-D1BB-EDAE-8347D74C7BC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877679" y="49830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62" name="Ovale 161">
                  <a:extLst>
                    <a:ext uri="{FF2B5EF4-FFF2-40B4-BE49-F238E27FC236}">
                      <a16:creationId xmlns:a16="http://schemas.microsoft.com/office/drawing/2014/main" id="{C53D1A57-9DBB-2BD1-79C6-FECC099803C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960779" y="498778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63" name="Ovale 162">
                  <a:extLst>
                    <a:ext uri="{FF2B5EF4-FFF2-40B4-BE49-F238E27FC236}">
                      <a16:creationId xmlns:a16="http://schemas.microsoft.com/office/drawing/2014/main" id="{CF45DBD8-1C0E-969A-B912-B23C6097A90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43879" y="499572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64" name="Ovale 163">
                  <a:extLst>
                    <a:ext uri="{FF2B5EF4-FFF2-40B4-BE49-F238E27FC236}">
                      <a16:creationId xmlns:a16="http://schemas.microsoft.com/office/drawing/2014/main" id="{F3F4A304-6BEB-19FE-7F00-A92F848F1FF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26979" y="49861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65" name="Ovale 164">
                  <a:extLst>
                    <a:ext uri="{FF2B5EF4-FFF2-40B4-BE49-F238E27FC236}">
                      <a16:creationId xmlns:a16="http://schemas.microsoft.com/office/drawing/2014/main" id="{056040F6-34CF-E3C5-2DD3-405F8A3C2A2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10079" y="49909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66" name="Ovale 165">
                  <a:extLst>
                    <a:ext uri="{FF2B5EF4-FFF2-40B4-BE49-F238E27FC236}">
                      <a16:creationId xmlns:a16="http://schemas.microsoft.com/office/drawing/2014/main" id="{E33E478D-5C67-578A-0AAE-EDF07B815AA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93179" y="498302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67" name="Ovale 166">
                  <a:extLst>
                    <a:ext uri="{FF2B5EF4-FFF2-40B4-BE49-F238E27FC236}">
                      <a16:creationId xmlns:a16="http://schemas.microsoft.com/office/drawing/2014/main" id="{85241050-2F00-C3E2-08CA-A5347D846B5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376279" y="496397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68" name="Ovale 167">
                  <a:extLst>
                    <a:ext uri="{FF2B5EF4-FFF2-40B4-BE49-F238E27FC236}">
                      <a16:creationId xmlns:a16="http://schemas.microsoft.com/office/drawing/2014/main" id="{BC2807B4-73A1-B3EC-0AA3-86FDF93128F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59379" y="49528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69" name="Ovale 168">
                  <a:extLst>
                    <a:ext uri="{FF2B5EF4-FFF2-40B4-BE49-F238E27FC236}">
                      <a16:creationId xmlns:a16="http://schemas.microsoft.com/office/drawing/2014/main" id="{9EB0B2E8-E3A0-53E0-90CB-1293D5E951A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42479" y="49179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70" name="Ovale 169">
                  <a:extLst>
                    <a:ext uri="{FF2B5EF4-FFF2-40B4-BE49-F238E27FC236}">
                      <a16:creationId xmlns:a16="http://schemas.microsoft.com/office/drawing/2014/main" id="{9201F107-5B06-C7D0-77CF-E0FF7F8F7B6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25579" y="48512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71" name="Ovale 170">
                  <a:extLst>
                    <a:ext uri="{FF2B5EF4-FFF2-40B4-BE49-F238E27FC236}">
                      <a16:creationId xmlns:a16="http://schemas.microsoft.com/office/drawing/2014/main" id="{A280705A-941C-CE6D-2657-84C0CF3E3D3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08679" y="480363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72" name="Ovale 171">
                  <a:extLst>
                    <a:ext uri="{FF2B5EF4-FFF2-40B4-BE49-F238E27FC236}">
                      <a16:creationId xmlns:a16="http://schemas.microsoft.com/office/drawing/2014/main" id="{02E20AC1-544F-0982-10D1-EDCEA005D0F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91779" y="456551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73" name="Ovale 172">
                  <a:extLst>
                    <a:ext uri="{FF2B5EF4-FFF2-40B4-BE49-F238E27FC236}">
                      <a16:creationId xmlns:a16="http://schemas.microsoft.com/office/drawing/2014/main" id="{D99C5CAC-B656-E31B-F48A-C2DDFC9AA01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74879" y="43511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74" name="Ovale 173">
                  <a:extLst>
                    <a:ext uri="{FF2B5EF4-FFF2-40B4-BE49-F238E27FC236}">
                      <a16:creationId xmlns:a16="http://schemas.microsoft.com/office/drawing/2014/main" id="{26C9EB26-1BCD-3388-F7F1-2E48B835AD6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57979" y="406386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75" name="Ovale 174">
                  <a:extLst>
                    <a:ext uri="{FF2B5EF4-FFF2-40B4-BE49-F238E27FC236}">
                      <a16:creationId xmlns:a16="http://schemas.microsoft.com/office/drawing/2014/main" id="{672F673D-EA50-7702-B9A1-2FA9ABB3D22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41079" y="3760650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76" name="Ovale 175">
                  <a:extLst>
                    <a:ext uri="{FF2B5EF4-FFF2-40B4-BE49-F238E27FC236}">
                      <a16:creationId xmlns:a16="http://schemas.microsoft.com/office/drawing/2014/main" id="{F555F882-F8AB-358A-AEB8-26B6FA15564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124179" y="320184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77" name="Ovale 176">
                  <a:extLst>
                    <a:ext uri="{FF2B5EF4-FFF2-40B4-BE49-F238E27FC236}">
                      <a16:creationId xmlns:a16="http://schemas.microsoft.com/office/drawing/2014/main" id="{08F8454E-BE08-DB03-63D7-04F6B1C2900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07279" y="27255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78" name="Ovale 177">
                  <a:extLst>
                    <a:ext uri="{FF2B5EF4-FFF2-40B4-BE49-F238E27FC236}">
                      <a16:creationId xmlns:a16="http://schemas.microsoft.com/office/drawing/2014/main" id="{E1D4D956-8076-993A-C613-FE77F63BCFD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90379" y="271289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79" name="Ovale 178">
                  <a:extLst>
                    <a:ext uri="{FF2B5EF4-FFF2-40B4-BE49-F238E27FC236}">
                      <a16:creationId xmlns:a16="http://schemas.microsoft.com/office/drawing/2014/main" id="{FFBB44E6-1CB6-C3C0-D491-9048D72AED6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73479" y="2564031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80" name="Ovale 179">
                  <a:extLst>
                    <a:ext uri="{FF2B5EF4-FFF2-40B4-BE49-F238E27FC236}">
                      <a16:creationId xmlns:a16="http://schemas.microsoft.com/office/drawing/2014/main" id="{AEB8A491-8865-4359-C7AD-E3A7E80E4AD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56579" y="280809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81" name="Ovale 180">
                  <a:extLst>
                    <a:ext uri="{FF2B5EF4-FFF2-40B4-BE49-F238E27FC236}">
                      <a16:creationId xmlns:a16="http://schemas.microsoft.com/office/drawing/2014/main" id="{2708ABF3-312D-9163-F317-C97744FC23C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39679" y="336183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82" name="Ovale 181">
                  <a:extLst>
                    <a:ext uri="{FF2B5EF4-FFF2-40B4-BE49-F238E27FC236}">
                      <a16:creationId xmlns:a16="http://schemas.microsoft.com/office/drawing/2014/main" id="{534BAD9E-BBEA-0315-74B5-52980590F07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22779" y="3521895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83" name="Ovale 182">
                  <a:extLst>
                    <a:ext uri="{FF2B5EF4-FFF2-40B4-BE49-F238E27FC236}">
                      <a16:creationId xmlns:a16="http://schemas.microsoft.com/office/drawing/2014/main" id="{1ABA680E-90F8-2D3A-0366-0EE4774925A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05879" y="416214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84" name="Ovale 183">
                  <a:extLst>
                    <a:ext uri="{FF2B5EF4-FFF2-40B4-BE49-F238E27FC236}">
                      <a16:creationId xmlns:a16="http://schemas.microsoft.com/office/drawing/2014/main" id="{BB9B967A-EE88-5E8E-F1E6-A9D33A52668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88979" y="448310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85" name="Ovale 184">
                  <a:extLst>
                    <a:ext uri="{FF2B5EF4-FFF2-40B4-BE49-F238E27FC236}">
                      <a16:creationId xmlns:a16="http://schemas.microsoft.com/office/drawing/2014/main" id="{D80754B1-547F-37DA-AAAA-BC57F395018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72079" y="461850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86" name="Ovale 185">
                  <a:extLst>
                    <a:ext uri="{FF2B5EF4-FFF2-40B4-BE49-F238E27FC236}">
                      <a16:creationId xmlns:a16="http://schemas.microsoft.com/office/drawing/2014/main" id="{0635E900-4F3F-BEA5-199A-4DC7FECF83D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55179" y="471279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87" name="Ovale 186">
                  <a:extLst>
                    <a:ext uri="{FF2B5EF4-FFF2-40B4-BE49-F238E27FC236}">
                      <a16:creationId xmlns:a16="http://schemas.microsoft.com/office/drawing/2014/main" id="{228D4081-11F0-8B22-C7B9-E5F1539F963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38279" y="480573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88" name="Ovale 187">
                  <a:extLst>
                    <a:ext uri="{FF2B5EF4-FFF2-40B4-BE49-F238E27FC236}">
                      <a16:creationId xmlns:a16="http://schemas.microsoft.com/office/drawing/2014/main" id="{E677D034-C51B-07A9-8BD1-9AC5DF5A751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21379" y="4820777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89" name="Ovale 188">
                  <a:extLst>
                    <a:ext uri="{FF2B5EF4-FFF2-40B4-BE49-F238E27FC236}">
                      <a16:creationId xmlns:a16="http://schemas.microsoft.com/office/drawing/2014/main" id="{05FDDDA6-ABF9-03D7-2254-4D0BC5D4225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04479" y="486591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90" name="Ovale 189">
                  <a:extLst>
                    <a:ext uri="{FF2B5EF4-FFF2-40B4-BE49-F238E27FC236}">
                      <a16:creationId xmlns:a16="http://schemas.microsoft.com/office/drawing/2014/main" id="{666850A3-4C96-16F6-B5D1-D37516904A4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87579" y="490603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91" name="Ovale 190">
                  <a:extLst>
                    <a:ext uri="{FF2B5EF4-FFF2-40B4-BE49-F238E27FC236}">
                      <a16:creationId xmlns:a16="http://schemas.microsoft.com/office/drawing/2014/main" id="{9247F23C-189D-3A8E-FD35-A0EAB0D3936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70679" y="492609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92" name="Ovale 191">
                  <a:extLst>
                    <a:ext uri="{FF2B5EF4-FFF2-40B4-BE49-F238E27FC236}">
                      <a16:creationId xmlns:a16="http://schemas.microsoft.com/office/drawing/2014/main" id="{A0E07A8A-4662-CA3F-4FBF-1BE3E41478A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453779" y="4924421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93" name="Ovale 192">
                  <a:extLst>
                    <a:ext uri="{FF2B5EF4-FFF2-40B4-BE49-F238E27FC236}">
                      <a16:creationId xmlns:a16="http://schemas.microsoft.com/office/drawing/2014/main" id="{2DEFD060-CD36-4406-6E3E-76D197BB2FC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536879" y="4928522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94" name="Ovale 193">
                  <a:extLst>
                    <a:ext uri="{FF2B5EF4-FFF2-40B4-BE49-F238E27FC236}">
                      <a16:creationId xmlns:a16="http://schemas.microsoft.com/office/drawing/2014/main" id="{53773431-8DC1-171D-7D0A-747DC3B269A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619979" y="497791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95" name="Ovale 194">
                  <a:extLst>
                    <a:ext uri="{FF2B5EF4-FFF2-40B4-BE49-F238E27FC236}">
                      <a16:creationId xmlns:a16="http://schemas.microsoft.com/office/drawing/2014/main" id="{9F8188DD-C3CA-B9D0-9FCE-AD64A8DE819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03079" y="5002989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96" name="Ovale 195">
                  <a:extLst>
                    <a:ext uri="{FF2B5EF4-FFF2-40B4-BE49-F238E27FC236}">
                      <a16:creationId xmlns:a16="http://schemas.microsoft.com/office/drawing/2014/main" id="{0481BFF0-CC9D-09C4-F816-8F8C8979080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786179" y="4997974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97" name="Ovale 196">
                  <a:extLst>
                    <a:ext uri="{FF2B5EF4-FFF2-40B4-BE49-F238E27FC236}">
                      <a16:creationId xmlns:a16="http://schemas.microsoft.com/office/drawing/2014/main" id="{BFF492C0-8498-2F35-746E-D95B6E3673A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869279" y="501779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98" name="Ovale 197">
                  <a:extLst>
                    <a:ext uri="{FF2B5EF4-FFF2-40B4-BE49-F238E27FC236}">
                      <a16:creationId xmlns:a16="http://schemas.microsoft.com/office/drawing/2014/main" id="{D20E0B44-61D5-FE95-802F-998D809539C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952379" y="501779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199" name="Ovale 198">
                  <a:extLst>
                    <a:ext uri="{FF2B5EF4-FFF2-40B4-BE49-F238E27FC236}">
                      <a16:creationId xmlns:a16="http://schemas.microsoft.com/office/drawing/2014/main" id="{6A707579-CE60-6404-5313-BADAB043A56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035479" y="501779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00" name="Ovale 199">
                  <a:extLst>
                    <a:ext uri="{FF2B5EF4-FFF2-40B4-BE49-F238E27FC236}">
                      <a16:creationId xmlns:a16="http://schemas.microsoft.com/office/drawing/2014/main" id="{30845CFB-29F8-71EF-2549-C674EED7AFC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118579" y="501779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01" name="Ovale 200">
                  <a:extLst>
                    <a:ext uri="{FF2B5EF4-FFF2-40B4-BE49-F238E27FC236}">
                      <a16:creationId xmlns:a16="http://schemas.microsoft.com/office/drawing/2014/main" id="{AB4A2CAD-40DE-9E69-DAC6-978E63554BC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01679" y="501779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02" name="Ovale 201">
                  <a:extLst>
                    <a:ext uri="{FF2B5EF4-FFF2-40B4-BE49-F238E27FC236}">
                      <a16:creationId xmlns:a16="http://schemas.microsoft.com/office/drawing/2014/main" id="{A0BC56F1-4C70-604C-06D7-F986B2D9F2BE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284779" y="501779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03" name="Ovale 202">
                  <a:extLst>
                    <a:ext uri="{FF2B5EF4-FFF2-40B4-BE49-F238E27FC236}">
                      <a16:creationId xmlns:a16="http://schemas.microsoft.com/office/drawing/2014/main" id="{398EAB66-3210-46A3-5842-2189A37221E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367879" y="501779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04" name="Ovale 203">
                  <a:extLst>
                    <a:ext uri="{FF2B5EF4-FFF2-40B4-BE49-F238E27FC236}">
                      <a16:creationId xmlns:a16="http://schemas.microsoft.com/office/drawing/2014/main" id="{6929CC62-7674-6027-51A1-F124460CA39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50979" y="501779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05" name="Ovale 204">
                  <a:extLst>
                    <a:ext uri="{FF2B5EF4-FFF2-40B4-BE49-F238E27FC236}">
                      <a16:creationId xmlns:a16="http://schemas.microsoft.com/office/drawing/2014/main" id="{19265958-5A22-0295-F70B-143974DD210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534079" y="501779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206" name="Ovale 205">
                  <a:extLst>
                    <a:ext uri="{FF2B5EF4-FFF2-40B4-BE49-F238E27FC236}">
                      <a16:creationId xmlns:a16="http://schemas.microsoft.com/office/drawing/2014/main" id="{A261A4F7-6409-87BB-6662-2A0020016CB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617174" y="5017793"/>
                  <a:ext cx="72000" cy="72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</p:grpSp>
        <p:grpSp>
          <p:nvGrpSpPr>
            <p:cNvPr id="94" name="L7">
              <a:extLst>
                <a:ext uri="{FF2B5EF4-FFF2-40B4-BE49-F238E27FC236}">
                  <a16:creationId xmlns:a16="http://schemas.microsoft.com/office/drawing/2014/main" id="{950DAF5C-D220-2F44-DB96-EEDD59C70D2A}"/>
                </a:ext>
              </a:extLst>
            </p:cNvPr>
            <p:cNvGrpSpPr/>
            <p:nvPr/>
          </p:nvGrpSpPr>
          <p:grpSpPr>
            <a:xfrm>
              <a:off x="1377491" y="3029702"/>
              <a:ext cx="3067083" cy="1913500"/>
              <a:chOff x="1377491" y="3029702"/>
              <a:chExt cx="3067083" cy="1913500"/>
            </a:xfrm>
          </p:grpSpPr>
          <p:grpSp>
            <p:nvGrpSpPr>
              <p:cNvPr id="93" name="Gruppo 92">
                <a:extLst>
                  <a:ext uri="{FF2B5EF4-FFF2-40B4-BE49-F238E27FC236}">
                    <a16:creationId xmlns:a16="http://schemas.microsoft.com/office/drawing/2014/main" id="{EDB014BE-3C41-6BB0-76D0-A55608120451}"/>
                  </a:ext>
                </a:extLst>
              </p:cNvPr>
              <p:cNvGrpSpPr/>
              <p:nvPr/>
            </p:nvGrpSpPr>
            <p:grpSpPr>
              <a:xfrm>
                <a:off x="1377491" y="3029702"/>
                <a:ext cx="3067083" cy="1913500"/>
                <a:chOff x="1377491" y="3029702"/>
                <a:chExt cx="3067083" cy="1913500"/>
              </a:xfrm>
            </p:grpSpPr>
            <p:sp>
              <p:nvSpPr>
                <p:cNvPr id="56" name="Ovale 55">
                  <a:extLst>
                    <a:ext uri="{FF2B5EF4-FFF2-40B4-BE49-F238E27FC236}">
                      <a16:creationId xmlns:a16="http://schemas.microsoft.com/office/drawing/2014/main" id="{1F173A7E-02E1-78AB-2DB0-98887B9CB43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377491" y="456005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57" name="Ovale 56">
                  <a:extLst>
                    <a:ext uri="{FF2B5EF4-FFF2-40B4-BE49-F238E27FC236}">
                      <a16:creationId xmlns:a16="http://schemas.microsoft.com/office/drawing/2014/main" id="{D9E6FAA6-A9E3-D30D-9B79-22F6DC51EC1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460688" y="4170585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58" name="Ovale 57">
                  <a:extLst>
                    <a:ext uri="{FF2B5EF4-FFF2-40B4-BE49-F238E27FC236}">
                      <a16:creationId xmlns:a16="http://schemas.microsoft.com/office/drawing/2014/main" id="{216782D2-1003-088E-2189-80A83A35B67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543885" y="3903885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59" name="Ovale 58">
                  <a:extLst>
                    <a:ext uri="{FF2B5EF4-FFF2-40B4-BE49-F238E27FC236}">
                      <a16:creationId xmlns:a16="http://schemas.microsoft.com/office/drawing/2014/main" id="{F36EA7BE-717B-7056-48EC-E49506DA36F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627082" y="3541935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60" name="Ovale 59">
                  <a:extLst>
                    <a:ext uri="{FF2B5EF4-FFF2-40B4-BE49-F238E27FC236}">
                      <a16:creationId xmlns:a16="http://schemas.microsoft.com/office/drawing/2014/main" id="{AB2CEE9F-7C8E-A889-BD62-D46C8D7EC4D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10279" y="3510185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61" name="Ovale 60">
                  <a:extLst>
                    <a:ext uri="{FF2B5EF4-FFF2-40B4-BE49-F238E27FC236}">
                      <a16:creationId xmlns:a16="http://schemas.microsoft.com/office/drawing/2014/main" id="{3CB1CEE4-C04F-2609-8496-78F12B9F38C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793476" y="3072035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62" name="Ovale 61">
                  <a:extLst>
                    <a:ext uri="{FF2B5EF4-FFF2-40B4-BE49-F238E27FC236}">
                      <a16:creationId xmlns:a16="http://schemas.microsoft.com/office/drawing/2014/main" id="{8922DEFA-8101-A3B0-85DC-62CC78CC9CC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876673" y="302970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63" name="Ovale 62">
                  <a:extLst>
                    <a:ext uri="{FF2B5EF4-FFF2-40B4-BE49-F238E27FC236}">
                      <a16:creationId xmlns:a16="http://schemas.microsoft.com/office/drawing/2014/main" id="{863F667E-EC94-E32C-C202-A1D36A17D28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1959870" y="308685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64" name="Ovale 63">
                  <a:extLst>
                    <a:ext uri="{FF2B5EF4-FFF2-40B4-BE49-F238E27FC236}">
                      <a16:creationId xmlns:a16="http://schemas.microsoft.com/office/drawing/2014/main" id="{755FF7CE-5598-88A2-E95D-C8A0BCD6B2E3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043067" y="3154585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65" name="Ovale 64">
                  <a:extLst>
                    <a:ext uri="{FF2B5EF4-FFF2-40B4-BE49-F238E27FC236}">
                      <a16:creationId xmlns:a16="http://schemas.microsoft.com/office/drawing/2014/main" id="{198B0389-6AC3-4A63-5992-545284651AA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126264" y="3395885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66" name="Ovale 65">
                  <a:extLst>
                    <a:ext uri="{FF2B5EF4-FFF2-40B4-BE49-F238E27FC236}">
                      <a16:creationId xmlns:a16="http://schemas.microsoft.com/office/drawing/2014/main" id="{CFB31D7C-E114-23E8-6741-73A1DA32C02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09461" y="3558869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67" name="Ovale 66">
                  <a:extLst>
                    <a:ext uri="{FF2B5EF4-FFF2-40B4-BE49-F238E27FC236}">
                      <a16:creationId xmlns:a16="http://schemas.microsoft.com/office/drawing/2014/main" id="{9706B378-D19D-8652-DFD0-10EB1361384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292658" y="3616019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68" name="Ovale 67">
                  <a:extLst>
                    <a:ext uri="{FF2B5EF4-FFF2-40B4-BE49-F238E27FC236}">
                      <a16:creationId xmlns:a16="http://schemas.microsoft.com/office/drawing/2014/main" id="{6319BA1D-6784-63B1-3366-D3C5F9CD06B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375855" y="3472085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69" name="Ovale 68">
                  <a:extLst>
                    <a:ext uri="{FF2B5EF4-FFF2-40B4-BE49-F238E27FC236}">
                      <a16:creationId xmlns:a16="http://schemas.microsoft.com/office/drawing/2014/main" id="{5D53D056-875A-83F7-B993-AAAEC2DBDB0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459052" y="3385301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70" name="Ovale 69">
                  <a:extLst>
                    <a:ext uri="{FF2B5EF4-FFF2-40B4-BE49-F238E27FC236}">
                      <a16:creationId xmlns:a16="http://schemas.microsoft.com/office/drawing/2014/main" id="{D5EBFB74-36F6-A38B-BCF7-0F221A7BA8C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542249" y="3245601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71" name="Ovale 70">
                  <a:extLst>
                    <a:ext uri="{FF2B5EF4-FFF2-40B4-BE49-F238E27FC236}">
                      <a16:creationId xmlns:a16="http://schemas.microsoft.com/office/drawing/2014/main" id="{6F6C7C21-87AC-3347-7436-1FCDC5B65A5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625446" y="3249834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72" name="Ovale 71">
                  <a:extLst>
                    <a:ext uri="{FF2B5EF4-FFF2-40B4-BE49-F238E27FC236}">
                      <a16:creationId xmlns:a16="http://schemas.microsoft.com/office/drawing/2014/main" id="{5ECE6F10-5E63-7E81-1745-693EE3E01EBF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08643" y="3450918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73" name="Ovale 72">
                  <a:extLst>
                    <a:ext uri="{FF2B5EF4-FFF2-40B4-BE49-F238E27FC236}">
                      <a16:creationId xmlns:a16="http://schemas.microsoft.com/office/drawing/2014/main" id="{CB41C846-1200-D450-6C97-75F3DDECD73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791840" y="3692218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74" name="Ovale 73">
                  <a:extLst>
                    <a:ext uri="{FF2B5EF4-FFF2-40B4-BE49-F238E27FC236}">
                      <a16:creationId xmlns:a16="http://schemas.microsoft.com/office/drawing/2014/main" id="{84FEA284-08B1-CD39-732F-81BCE39E827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875037" y="393775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75" name="Ovale 74">
                  <a:extLst>
                    <a:ext uri="{FF2B5EF4-FFF2-40B4-BE49-F238E27FC236}">
                      <a16:creationId xmlns:a16="http://schemas.microsoft.com/office/drawing/2014/main" id="{E6BAF221-62F2-1871-7E8F-AEDAEA53E48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2958234" y="426795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76" name="Ovale 75">
                  <a:extLst>
                    <a:ext uri="{FF2B5EF4-FFF2-40B4-BE49-F238E27FC236}">
                      <a16:creationId xmlns:a16="http://schemas.microsoft.com/office/drawing/2014/main" id="{917A5B85-4AAD-24E6-2789-9A8A6DCB6BF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041431" y="4234086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77" name="Ovale 76">
                  <a:extLst>
                    <a:ext uri="{FF2B5EF4-FFF2-40B4-BE49-F238E27FC236}">
                      <a16:creationId xmlns:a16="http://schemas.microsoft.com/office/drawing/2014/main" id="{A87F919A-7B89-892E-036B-81C7D0DF6BDB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124628" y="421715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78" name="Ovale 77">
                  <a:extLst>
                    <a:ext uri="{FF2B5EF4-FFF2-40B4-BE49-F238E27FC236}">
                      <a16:creationId xmlns:a16="http://schemas.microsoft.com/office/drawing/2014/main" id="{7C935BFB-D27F-D41E-7506-A4758B26591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07825" y="435050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79" name="Ovale 78">
                  <a:extLst>
                    <a:ext uri="{FF2B5EF4-FFF2-40B4-BE49-F238E27FC236}">
                      <a16:creationId xmlns:a16="http://schemas.microsoft.com/office/drawing/2014/main" id="{06A3429C-DC07-7C00-7720-A47448527D1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291022" y="4397069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80" name="Ovale 79">
                  <a:extLst>
                    <a:ext uri="{FF2B5EF4-FFF2-40B4-BE49-F238E27FC236}">
                      <a16:creationId xmlns:a16="http://schemas.microsoft.com/office/drawing/2014/main" id="{6861265F-6E2D-1572-07F9-5CFEA9481DA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374219" y="444575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81" name="Ovale 80">
                  <a:extLst>
                    <a:ext uri="{FF2B5EF4-FFF2-40B4-BE49-F238E27FC236}">
                      <a16:creationId xmlns:a16="http://schemas.microsoft.com/office/drawing/2014/main" id="{6B60822A-24BD-6E8A-F6BC-A19040358F81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57416" y="450925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82" name="Ovale 81">
                  <a:extLst>
                    <a:ext uri="{FF2B5EF4-FFF2-40B4-BE49-F238E27FC236}">
                      <a16:creationId xmlns:a16="http://schemas.microsoft.com/office/drawing/2014/main" id="{2220688C-AFB7-F29A-1EFB-C551FB7675B8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540613" y="4619318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83" name="Ovale 82">
                  <a:extLst>
                    <a:ext uri="{FF2B5EF4-FFF2-40B4-BE49-F238E27FC236}">
                      <a16:creationId xmlns:a16="http://schemas.microsoft.com/office/drawing/2014/main" id="{FCCF6F42-9C14-5D0A-08C1-4713BD4F813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623810" y="477595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84" name="Ovale 83">
                  <a:extLst>
                    <a:ext uri="{FF2B5EF4-FFF2-40B4-BE49-F238E27FC236}">
                      <a16:creationId xmlns:a16="http://schemas.microsoft.com/office/drawing/2014/main" id="{32FCA570-5E6C-5616-65B3-EB5F6E356CF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07007" y="487120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85" name="Ovale 84">
                  <a:extLst>
                    <a:ext uri="{FF2B5EF4-FFF2-40B4-BE49-F238E27FC236}">
                      <a16:creationId xmlns:a16="http://schemas.microsoft.com/office/drawing/2014/main" id="{732E4562-FCAD-3B02-BAD4-96B72CAB1BB9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790204" y="4847918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86" name="Ovale 85">
                  <a:extLst>
                    <a:ext uri="{FF2B5EF4-FFF2-40B4-BE49-F238E27FC236}">
                      <a16:creationId xmlns:a16="http://schemas.microsoft.com/office/drawing/2014/main" id="{A43FFC44-6A78-7B75-9797-1938CE44C38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873401" y="481405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87" name="Ovale 86">
                  <a:extLst>
                    <a:ext uri="{FF2B5EF4-FFF2-40B4-BE49-F238E27FC236}">
                      <a16:creationId xmlns:a16="http://schemas.microsoft.com/office/drawing/2014/main" id="{316C0D05-AC9C-1875-62EC-DD3B968B8146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956598" y="484580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88" name="Ovale 87">
                  <a:extLst>
                    <a:ext uri="{FF2B5EF4-FFF2-40B4-BE49-F238E27FC236}">
                      <a16:creationId xmlns:a16="http://schemas.microsoft.com/office/drawing/2014/main" id="{EE65EA96-6F21-12D1-835A-883BB8B7AD12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039795" y="483945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89" name="Ovale 88">
                  <a:extLst>
                    <a:ext uri="{FF2B5EF4-FFF2-40B4-BE49-F238E27FC236}">
                      <a16:creationId xmlns:a16="http://schemas.microsoft.com/office/drawing/2014/main" id="{D1456981-5CEA-6F99-6F03-4AB2B671AAA0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122992" y="4778068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90" name="Ovale 89">
                  <a:extLst>
                    <a:ext uri="{FF2B5EF4-FFF2-40B4-BE49-F238E27FC236}">
                      <a16:creationId xmlns:a16="http://schemas.microsoft.com/office/drawing/2014/main" id="{368C6EC8-6D9A-3889-66B3-DE8CCB0507F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06189" y="4826752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91" name="Ovale 90">
                  <a:extLst>
                    <a:ext uri="{FF2B5EF4-FFF2-40B4-BE49-F238E27FC236}">
                      <a16:creationId xmlns:a16="http://schemas.microsoft.com/office/drawing/2014/main" id="{F221C7AC-9E36-5ED0-E961-C3BD61080935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289386" y="4841568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92" name="Ovale 91">
                  <a:extLst>
                    <a:ext uri="{FF2B5EF4-FFF2-40B4-BE49-F238E27FC236}">
                      <a16:creationId xmlns:a16="http://schemas.microsoft.com/office/drawing/2014/main" id="{0AC95510-D709-6EB5-9387-AB5DC8E7C3B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4372574" y="4767485"/>
                  <a:ext cx="72000" cy="72000"/>
                </a:xfrm>
                <a:prstGeom prst="ellipse">
                  <a:avLst/>
                </a:prstGeom>
                <a:solidFill>
                  <a:schemeClr val="accent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sp>
            <p:nvSpPr>
              <p:cNvPr id="55" name="Figura a mano libera: forma 54">
                <a:extLst>
                  <a:ext uri="{FF2B5EF4-FFF2-40B4-BE49-F238E27FC236}">
                    <a16:creationId xmlns:a16="http://schemas.microsoft.com/office/drawing/2014/main" id="{1611B909-B5F9-0D6F-51D1-4DA41959C7AE}"/>
                  </a:ext>
                </a:extLst>
              </p:cNvPr>
              <p:cNvSpPr/>
              <p:nvPr/>
            </p:nvSpPr>
            <p:spPr>
              <a:xfrm>
                <a:off x="1413933" y="3058583"/>
                <a:ext cx="2995084" cy="1852084"/>
              </a:xfrm>
              <a:custGeom>
                <a:avLst/>
                <a:gdLst>
                  <a:gd name="connsiteX0" fmla="*/ 0 w 2995084"/>
                  <a:gd name="connsiteY0" fmla="*/ 1543050 h 1852084"/>
                  <a:gd name="connsiteX1" fmla="*/ 86784 w 2995084"/>
                  <a:gd name="connsiteY1" fmla="*/ 1147234 h 1852084"/>
                  <a:gd name="connsiteX2" fmla="*/ 160867 w 2995084"/>
                  <a:gd name="connsiteY2" fmla="*/ 880534 h 1852084"/>
                  <a:gd name="connsiteX3" fmla="*/ 254000 w 2995084"/>
                  <a:gd name="connsiteY3" fmla="*/ 522817 h 1852084"/>
                  <a:gd name="connsiteX4" fmla="*/ 338667 w 2995084"/>
                  <a:gd name="connsiteY4" fmla="*/ 486834 h 1852084"/>
                  <a:gd name="connsiteX5" fmla="*/ 419100 w 2995084"/>
                  <a:gd name="connsiteY5" fmla="*/ 44450 h 1852084"/>
                  <a:gd name="connsiteX6" fmla="*/ 499534 w 2995084"/>
                  <a:gd name="connsiteY6" fmla="*/ 0 h 1852084"/>
                  <a:gd name="connsiteX7" fmla="*/ 582084 w 2995084"/>
                  <a:gd name="connsiteY7" fmla="*/ 63500 h 1852084"/>
                  <a:gd name="connsiteX8" fmla="*/ 670984 w 2995084"/>
                  <a:gd name="connsiteY8" fmla="*/ 131234 h 1852084"/>
                  <a:gd name="connsiteX9" fmla="*/ 747184 w 2995084"/>
                  <a:gd name="connsiteY9" fmla="*/ 374650 h 1852084"/>
                  <a:gd name="connsiteX10" fmla="*/ 833967 w 2995084"/>
                  <a:gd name="connsiteY10" fmla="*/ 546100 h 1852084"/>
                  <a:gd name="connsiteX11" fmla="*/ 912284 w 2995084"/>
                  <a:gd name="connsiteY11" fmla="*/ 592667 h 1852084"/>
                  <a:gd name="connsiteX12" fmla="*/ 999067 w 2995084"/>
                  <a:gd name="connsiteY12" fmla="*/ 446617 h 1852084"/>
                  <a:gd name="connsiteX13" fmla="*/ 1090084 w 2995084"/>
                  <a:gd name="connsiteY13" fmla="*/ 361950 h 1852084"/>
                  <a:gd name="connsiteX14" fmla="*/ 1164167 w 2995084"/>
                  <a:gd name="connsiteY14" fmla="*/ 218017 h 1852084"/>
                  <a:gd name="connsiteX15" fmla="*/ 1250950 w 2995084"/>
                  <a:gd name="connsiteY15" fmla="*/ 218017 h 1852084"/>
                  <a:gd name="connsiteX16" fmla="*/ 1327150 w 2995084"/>
                  <a:gd name="connsiteY16" fmla="*/ 431800 h 1852084"/>
                  <a:gd name="connsiteX17" fmla="*/ 1416050 w 2995084"/>
                  <a:gd name="connsiteY17" fmla="*/ 673100 h 1852084"/>
                  <a:gd name="connsiteX18" fmla="*/ 1492250 w 2995084"/>
                  <a:gd name="connsiteY18" fmla="*/ 920750 h 1852084"/>
                  <a:gd name="connsiteX19" fmla="*/ 1579034 w 2995084"/>
                  <a:gd name="connsiteY19" fmla="*/ 1244600 h 1852084"/>
                  <a:gd name="connsiteX20" fmla="*/ 1667934 w 2995084"/>
                  <a:gd name="connsiteY20" fmla="*/ 1212850 h 1852084"/>
                  <a:gd name="connsiteX21" fmla="*/ 1746250 w 2995084"/>
                  <a:gd name="connsiteY21" fmla="*/ 1195917 h 1852084"/>
                  <a:gd name="connsiteX22" fmla="*/ 1830917 w 2995084"/>
                  <a:gd name="connsiteY22" fmla="*/ 1333500 h 1852084"/>
                  <a:gd name="connsiteX23" fmla="*/ 1913467 w 2995084"/>
                  <a:gd name="connsiteY23" fmla="*/ 1375834 h 1852084"/>
                  <a:gd name="connsiteX24" fmla="*/ 1998134 w 2995084"/>
                  <a:gd name="connsiteY24" fmla="*/ 1422400 h 1852084"/>
                  <a:gd name="connsiteX25" fmla="*/ 2078567 w 2995084"/>
                  <a:gd name="connsiteY25" fmla="*/ 1490134 h 1852084"/>
                  <a:gd name="connsiteX26" fmla="*/ 2159000 w 2995084"/>
                  <a:gd name="connsiteY26" fmla="*/ 1602317 h 1852084"/>
                  <a:gd name="connsiteX27" fmla="*/ 2247900 w 2995084"/>
                  <a:gd name="connsiteY27" fmla="*/ 1746250 h 1852084"/>
                  <a:gd name="connsiteX28" fmla="*/ 2326217 w 2995084"/>
                  <a:gd name="connsiteY28" fmla="*/ 1852084 h 1852084"/>
                  <a:gd name="connsiteX29" fmla="*/ 2410884 w 2995084"/>
                  <a:gd name="connsiteY29" fmla="*/ 1824567 h 1852084"/>
                  <a:gd name="connsiteX30" fmla="*/ 2491317 w 2995084"/>
                  <a:gd name="connsiteY30" fmla="*/ 1788584 h 1852084"/>
                  <a:gd name="connsiteX31" fmla="*/ 2571750 w 2995084"/>
                  <a:gd name="connsiteY31" fmla="*/ 1822450 h 1852084"/>
                  <a:gd name="connsiteX32" fmla="*/ 2656417 w 2995084"/>
                  <a:gd name="connsiteY32" fmla="*/ 1816100 h 1852084"/>
                  <a:gd name="connsiteX33" fmla="*/ 2745317 w 2995084"/>
                  <a:gd name="connsiteY33" fmla="*/ 1748367 h 1852084"/>
                  <a:gd name="connsiteX34" fmla="*/ 2832100 w 2995084"/>
                  <a:gd name="connsiteY34" fmla="*/ 1803400 h 1852084"/>
                  <a:gd name="connsiteX35" fmla="*/ 2914650 w 2995084"/>
                  <a:gd name="connsiteY35" fmla="*/ 1818217 h 1852084"/>
                  <a:gd name="connsiteX36" fmla="*/ 2995084 w 2995084"/>
                  <a:gd name="connsiteY36" fmla="*/ 1742017 h 1852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2995084" h="1852084">
                    <a:moveTo>
                      <a:pt x="0" y="1543050"/>
                    </a:moveTo>
                    <a:lnTo>
                      <a:pt x="86784" y="1147234"/>
                    </a:lnTo>
                    <a:lnTo>
                      <a:pt x="160867" y="880534"/>
                    </a:lnTo>
                    <a:lnTo>
                      <a:pt x="254000" y="522817"/>
                    </a:lnTo>
                    <a:lnTo>
                      <a:pt x="338667" y="486834"/>
                    </a:lnTo>
                    <a:lnTo>
                      <a:pt x="419100" y="44450"/>
                    </a:lnTo>
                    <a:lnTo>
                      <a:pt x="499534" y="0"/>
                    </a:lnTo>
                    <a:lnTo>
                      <a:pt x="582084" y="63500"/>
                    </a:lnTo>
                    <a:lnTo>
                      <a:pt x="670984" y="131234"/>
                    </a:lnTo>
                    <a:lnTo>
                      <a:pt x="747184" y="374650"/>
                    </a:lnTo>
                    <a:lnTo>
                      <a:pt x="833967" y="546100"/>
                    </a:lnTo>
                    <a:lnTo>
                      <a:pt x="912284" y="592667"/>
                    </a:lnTo>
                    <a:lnTo>
                      <a:pt x="999067" y="446617"/>
                    </a:lnTo>
                    <a:lnTo>
                      <a:pt x="1090084" y="361950"/>
                    </a:lnTo>
                    <a:lnTo>
                      <a:pt x="1164167" y="218017"/>
                    </a:lnTo>
                    <a:lnTo>
                      <a:pt x="1250950" y="218017"/>
                    </a:lnTo>
                    <a:lnTo>
                      <a:pt x="1327150" y="431800"/>
                    </a:lnTo>
                    <a:lnTo>
                      <a:pt x="1416050" y="673100"/>
                    </a:lnTo>
                    <a:lnTo>
                      <a:pt x="1492250" y="920750"/>
                    </a:lnTo>
                    <a:lnTo>
                      <a:pt x="1579034" y="1244600"/>
                    </a:lnTo>
                    <a:lnTo>
                      <a:pt x="1667934" y="1212850"/>
                    </a:lnTo>
                    <a:lnTo>
                      <a:pt x="1746250" y="1195917"/>
                    </a:lnTo>
                    <a:lnTo>
                      <a:pt x="1830917" y="1333500"/>
                    </a:lnTo>
                    <a:lnTo>
                      <a:pt x="1913467" y="1375834"/>
                    </a:lnTo>
                    <a:lnTo>
                      <a:pt x="1998134" y="1422400"/>
                    </a:lnTo>
                    <a:lnTo>
                      <a:pt x="2078567" y="1490134"/>
                    </a:lnTo>
                    <a:lnTo>
                      <a:pt x="2159000" y="1602317"/>
                    </a:lnTo>
                    <a:lnTo>
                      <a:pt x="2247900" y="1746250"/>
                    </a:lnTo>
                    <a:lnTo>
                      <a:pt x="2326217" y="1852084"/>
                    </a:lnTo>
                    <a:lnTo>
                      <a:pt x="2410884" y="1824567"/>
                    </a:lnTo>
                    <a:lnTo>
                      <a:pt x="2491317" y="1788584"/>
                    </a:lnTo>
                    <a:lnTo>
                      <a:pt x="2571750" y="1822450"/>
                    </a:lnTo>
                    <a:lnTo>
                      <a:pt x="2656417" y="1816100"/>
                    </a:lnTo>
                    <a:lnTo>
                      <a:pt x="2745317" y="1748367"/>
                    </a:lnTo>
                    <a:lnTo>
                      <a:pt x="2832100" y="1803400"/>
                    </a:lnTo>
                    <a:lnTo>
                      <a:pt x="2914650" y="1818217"/>
                    </a:lnTo>
                    <a:lnTo>
                      <a:pt x="2995084" y="1742017"/>
                    </a:lnTo>
                  </a:path>
                </a:pathLst>
              </a:custGeom>
              <a:noFill/>
              <a:ln cap="rnd">
                <a:solidFill>
                  <a:schemeClr val="accent2">
                    <a:lumMod val="50000"/>
                  </a:schemeClr>
                </a:solidFill>
                <a:round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</p:grpSp>
      <p:graphicFrame>
        <p:nvGraphicFramePr>
          <p:cNvPr id="438" name="GR2">
            <a:extLst>
              <a:ext uri="{FF2B5EF4-FFF2-40B4-BE49-F238E27FC236}">
                <a16:creationId xmlns:a16="http://schemas.microsoft.com/office/drawing/2014/main" id="{55AB2E1F-8246-16BC-9428-2D3287857A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7615212"/>
              </p:ext>
            </p:extLst>
          </p:nvPr>
        </p:nvGraphicFramePr>
        <p:xfrm>
          <a:off x="6138861" y="2012607"/>
          <a:ext cx="5732460" cy="44936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57" name="GR2 Linee">
            <a:extLst>
              <a:ext uri="{FF2B5EF4-FFF2-40B4-BE49-F238E27FC236}">
                <a16:creationId xmlns:a16="http://schemas.microsoft.com/office/drawing/2014/main" id="{E419CA5D-9CDB-73E5-AAC4-1E986E043F00}"/>
              </a:ext>
            </a:extLst>
          </p:cNvPr>
          <p:cNvGrpSpPr/>
          <p:nvPr/>
        </p:nvGrpSpPr>
        <p:grpSpPr>
          <a:xfrm>
            <a:off x="7313718" y="2594821"/>
            <a:ext cx="3953703" cy="2460862"/>
            <a:chOff x="7313718" y="2615833"/>
            <a:chExt cx="3953703" cy="2460862"/>
          </a:xfrm>
        </p:grpSpPr>
        <p:sp>
          <p:nvSpPr>
            <p:cNvPr id="454" name="Figura a mano libera: forma 453">
              <a:extLst>
                <a:ext uri="{FF2B5EF4-FFF2-40B4-BE49-F238E27FC236}">
                  <a16:creationId xmlns:a16="http://schemas.microsoft.com/office/drawing/2014/main" id="{03C0BE00-713E-8B81-7A8E-D0DF95DE3AEA}"/>
                </a:ext>
              </a:extLst>
            </p:cNvPr>
            <p:cNvSpPr/>
            <p:nvPr/>
          </p:nvSpPr>
          <p:spPr>
            <a:xfrm>
              <a:off x="7313718" y="2615833"/>
              <a:ext cx="3953703" cy="2460862"/>
            </a:xfrm>
            <a:custGeom>
              <a:avLst/>
              <a:gdLst>
                <a:gd name="connsiteX0" fmla="*/ 0 w 3953703"/>
                <a:gd name="connsiteY0" fmla="*/ 1588752 h 2460862"/>
                <a:gd name="connsiteX1" fmla="*/ 10517 w 3953703"/>
                <a:gd name="connsiteY1" fmla="*/ 1916243 h 2460862"/>
                <a:gd name="connsiteX2" fmla="*/ 21033 w 3953703"/>
                <a:gd name="connsiteY2" fmla="*/ 2107940 h 2460862"/>
                <a:gd name="connsiteX3" fmla="*/ 31550 w 3953703"/>
                <a:gd name="connsiteY3" fmla="*/ 2202228 h 2460862"/>
                <a:gd name="connsiteX4" fmla="*/ 42067 w 3953703"/>
                <a:gd name="connsiteY4" fmla="*/ 2261729 h 2460862"/>
                <a:gd name="connsiteX5" fmla="*/ 52584 w 3953703"/>
                <a:gd name="connsiteY5" fmla="*/ 2346900 h 2460862"/>
                <a:gd name="connsiteX6" fmla="*/ 63295 w 3953703"/>
                <a:gd name="connsiteY6" fmla="*/ 2310672 h 2460862"/>
                <a:gd name="connsiteX7" fmla="*/ 73812 w 3953703"/>
                <a:gd name="connsiteY7" fmla="*/ 2328666 h 2460862"/>
                <a:gd name="connsiteX8" fmla="*/ 84329 w 3953703"/>
                <a:gd name="connsiteY8" fmla="*/ 2346900 h 2460862"/>
                <a:gd name="connsiteX9" fmla="*/ 94845 w 3953703"/>
                <a:gd name="connsiteY9" fmla="*/ 2366814 h 2460862"/>
                <a:gd name="connsiteX10" fmla="*/ 105362 w 3953703"/>
                <a:gd name="connsiteY10" fmla="*/ 2399203 h 2460862"/>
                <a:gd name="connsiteX11" fmla="*/ 116073 w 3953703"/>
                <a:gd name="connsiteY11" fmla="*/ 2415757 h 2460862"/>
                <a:gd name="connsiteX12" fmla="*/ 126590 w 3953703"/>
                <a:gd name="connsiteY12" fmla="*/ 2393925 h 2460862"/>
                <a:gd name="connsiteX13" fmla="*/ 137107 w 3953703"/>
                <a:gd name="connsiteY13" fmla="*/ 2417437 h 2460862"/>
                <a:gd name="connsiteX14" fmla="*/ 147624 w 3953703"/>
                <a:gd name="connsiteY14" fmla="*/ 2417437 h 2460862"/>
                <a:gd name="connsiteX15" fmla="*/ 158140 w 3953703"/>
                <a:gd name="connsiteY15" fmla="*/ 2426554 h 2460862"/>
                <a:gd name="connsiteX16" fmla="*/ 168657 w 3953703"/>
                <a:gd name="connsiteY16" fmla="*/ 2440949 h 2460862"/>
                <a:gd name="connsiteX17" fmla="*/ 179174 w 3953703"/>
                <a:gd name="connsiteY17" fmla="*/ 2435431 h 2460862"/>
                <a:gd name="connsiteX18" fmla="*/ 189691 w 3953703"/>
                <a:gd name="connsiteY18" fmla="*/ 2440949 h 2460862"/>
                <a:gd name="connsiteX19" fmla="*/ 200402 w 3953703"/>
                <a:gd name="connsiteY19" fmla="*/ 2444548 h 2460862"/>
                <a:gd name="connsiteX20" fmla="*/ 210919 w 3953703"/>
                <a:gd name="connsiteY20" fmla="*/ 2439030 h 2460862"/>
                <a:gd name="connsiteX21" fmla="*/ 221435 w 3953703"/>
                <a:gd name="connsiteY21" fmla="*/ 2451985 h 2460862"/>
                <a:gd name="connsiteX22" fmla="*/ 231952 w 3953703"/>
                <a:gd name="connsiteY22" fmla="*/ 2435431 h 2460862"/>
                <a:gd name="connsiteX23" fmla="*/ 242469 w 3953703"/>
                <a:gd name="connsiteY23" fmla="*/ 2444548 h 2460862"/>
                <a:gd name="connsiteX24" fmla="*/ 252986 w 3953703"/>
                <a:gd name="connsiteY24" fmla="*/ 2453665 h 2460862"/>
                <a:gd name="connsiteX25" fmla="*/ 263502 w 3953703"/>
                <a:gd name="connsiteY25" fmla="*/ 2451985 h 2460862"/>
                <a:gd name="connsiteX26" fmla="*/ 274019 w 3953703"/>
                <a:gd name="connsiteY26" fmla="*/ 2442868 h 2460862"/>
                <a:gd name="connsiteX27" fmla="*/ 284731 w 3953703"/>
                <a:gd name="connsiteY27" fmla="*/ 2450066 h 2460862"/>
                <a:gd name="connsiteX28" fmla="*/ 295247 w 3953703"/>
                <a:gd name="connsiteY28" fmla="*/ 2450066 h 2460862"/>
                <a:gd name="connsiteX29" fmla="*/ 305764 w 3953703"/>
                <a:gd name="connsiteY29" fmla="*/ 2448146 h 2460862"/>
                <a:gd name="connsiteX30" fmla="*/ 316281 w 3953703"/>
                <a:gd name="connsiteY30" fmla="*/ 2439030 h 2460862"/>
                <a:gd name="connsiteX31" fmla="*/ 326797 w 3953703"/>
                <a:gd name="connsiteY31" fmla="*/ 2444548 h 2460862"/>
                <a:gd name="connsiteX32" fmla="*/ 337314 w 3953703"/>
                <a:gd name="connsiteY32" fmla="*/ 2450066 h 2460862"/>
                <a:gd name="connsiteX33" fmla="*/ 347831 w 3953703"/>
                <a:gd name="connsiteY33" fmla="*/ 2444548 h 2460862"/>
                <a:gd name="connsiteX34" fmla="*/ 358348 w 3953703"/>
                <a:gd name="connsiteY34" fmla="*/ 2450066 h 2460862"/>
                <a:gd name="connsiteX35" fmla="*/ 369059 w 3953703"/>
                <a:gd name="connsiteY35" fmla="*/ 2433751 h 2460862"/>
                <a:gd name="connsiteX36" fmla="*/ 379576 w 3953703"/>
                <a:gd name="connsiteY36" fmla="*/ 2430152 h 2460862"/>
                <a:gd name="connsiteX37" fmla="*/ 390093 w 3953703"/>
                <a:gd name="connsiteY37" fmla="*/ 2433751 h 2460862"/>
                <a:gd name="connsiteX38" fmla="*/ 400609 w 3953703"/>
                <a:gd name="connsiteY38" fmla="*/ 2428473 h 2460862"/>
                <a:gd name="connsiteX39" fmla="*/ 411126 w 3953703"/>
                <a:gd name="connsiteY39" fmla="*/ 2392245 h 2460862"/>
                <a:gd name="connsiteX40" fmla="*/ 421643 w 3953703"/>
                <a:gd name="connsiteY40" fmla="*/ 2386727 h 2460862"/>
                <a:gd name="connsiteX41" fmla="*/ 432354 w 3953703"/>
                <a:gd name="connsiteY41" fmla="*/ 2299876 h 2460862"/>
                <a:gd name="connsiteX42" fmla="*/ 442871 w 3953703"/>
                <a:gd name="connsiteY42" fmla="*/ 2227420 h 2460862"/>
                <a:gd name="connsiteX43" fmla="*/ 453388 w 3953703"/>
                <a:gd name="connsiteY43" fmla="*/ 2005014 h 2460862"/>
                <a:gd name="connsiteX44" fmla="*/ 463904 w 3953703"/>
                <a:gd name="connsiteY44" fmla="*/ 1818596 h 2460862"/>
                <a:gd name="connsiteX45" fmla="*/ 474421 w 3953703"/>
                <a:gd name="connsiteY45" fmla="*/ 1523734 h 2460862"/>
                <a:gd name="connsiteX46" fmla="*/ 484938 w 3953703"/>
                <a:gd name="connsiteY46" fmla="*/ 1074843 h 2460862"/>
                <a:gd name="connsiteX47" fmla="*/ 495455 w 3953703"/>
                <a:gd name="connsiteY47" fmla="*/ 734636 h 2460862"/>
                <a:gd name="connsiteX48" fmla="*/ 505971 w 3953703"/>
                <a:gd name="connsiteY48" fmla="*/ 675136 h 2460862"/>
                <a:gd name="connsiteX49" fmla="*/ 516683 w 3953703"/>
                <a:gd name="connsiteY49" fmla="*/ 964480 h 2460862"/>
                <a:gd name="connsiteX50" fmla="*/ 527199 w 3953703"/>
                <a:gd name="connsiteY50" fmla="*/ 1100034 h 2460862"/>
                <a:gd name="connsiteX51" fmla="*/ 537716 w 3953703"/>
                <a:gd name="connsiteY51" fmla="*/ 1543407 h 2460862"/>
                <a:gd name="connsiteX52" fmla="*/ 548233 w 3953703"/>
                <a:gd name="connsiteY52" fmla="*/ 1606986 h 2460862"/>
                <a:gd name="connsiteX53" fmla="*/ 558750 w 3953703"/>
                <a:gd name="connsiteY53" fmla="*/ 1914324 h 2460862"/>
                <a:gd name="connsiteX54" fmla="*/ 569266 w 3953703"/>
                <a:gd name="connsiteY54" fmla="*/ 2149686 h 2460862"/>
                <a:gd name="connsiteX55" fmla="*/ 579783 w 3953703"/>
                <a:gd name="connsiteY55" fmla="*/ 2195031 h 2460862"/>
                <a:gd name="connsiteX56" fmla="*/ 590300 w 3953703"/>
                <a:gd name="connsiteY56" fmla="*/ 2285241 h 2460862"/>
                <a:gd name="connsiteX57" fmla="*/ 601011 w 3953703"/>
                <a:gd name="connsiteY57" fmla="*/ 2325067 h 2460862"/>
                <a:gd name="connsiteX58" fmla="*/ 611528 w 3953703"/>
                <a:gd name="connsiteY58" fmla="*/ 2350499 h 2460862"/>
                <a:gd name="connsiteX59" fmla="*/ 622045 w 3953703"/>
                <a:gd name="connsiteY59" fmla="*/ 2379529 h 2460862"/>
                <a:gd name="connsiteX60" fmla="*/ 632561 w 3953703"/>
                <a:gd name="connsiteY60" fmla="*/ 2390326 h 2460862"/>
                <a:gd name="connsiteX61" fmla="*/ 643078 w 3953703"/>
                <a:gd name="connsiteY61" fmla="*/ 2399203 h 2460862"/>
                <a:gd name="connsiteX62" fmla="*/ 653595 w 3953703"/>
                <a:gd name="connsiteY62" fmla="*/ 2401122 h 2460862"/>
                <a:gd name="connsiteX63" fmla="*/ 664112 w 3953703"/>
                <a:gd name="connsiteY63" fmla="*/ 2408320 h 2460862"/>
                <a:gd name="connsiteX64" fmla="*/ 674628 w 3953703"/>
                <a:gd name="connsiteY64" fmla="*/ 2412158 h 2460862"/>
                <a:gd name="connsiteX65" fmla="*/ 685340 w 3953703"/>
                <a:gd name="connsiteY65" fmla="*/ 2412158 h 2460862"/>
                <a:gd name="connsiteX66" fmla="*/ 695856 w 3953703"/>
                <a:gd name="connsiteY66" fmla="*/ 2406640 h 2460862"/>
                <a:gd name="connsiteX67" fmla="*/ 706373 w 3953703"/>
                <a:gd name="connsiteY67" fmla="*/ 2422955 h 2460862"/>
                <a:gd name="connsiteX68" fmla="*/ 716890 w 3953703"/>
                <a:gd name="connsiteY68" fmla="*/ 2440949 h 2460862"/>
                <a:gd name="connsiteX69" fmla="*/ 727407 w 3953703"/>
                <a:gd name="connsiteY69" fmla="*/ 2431832 h 2460862"/>
                <a:gd name="connsiteX70" fmla="*/ 738118 w 3953703"/>
                <a:gd name="connsiteY70" fmla="*/ 2426554 h 2460862"/>
                <a:gd name="connsiteX71" fmla="*/ 748635 w 3953703"/>
                <a:gd name="connsiteY71" fmla="*/ 2433751 h 2460862"/>
                <a:gd name="connsiteX72" fmla="*/ 758957 w 3953703"/>
                <a:gd name="connsiteY72" fmla="*/ 2439030 h 2460862"/>
                <a:gd name="connsiteX73" fmla="*/ 769668 w 3953703"/>
                <a:gd name="connsiteY73" fmla="*/ 2437350 h 2460862"/>
                <a:gd name="connsiteX74" fmla="*/ 780185 w 3953703"/>
                <a:gd name="connsiteY74" fmla="*/ 2433751 h 2460862"/>
                <a:gd name="connsiteX75" fmla="*/ 790702 w 3953703"/>
                <a:gd name="connsiteY75" fmla="*/ 2426554 h 2460862"/>
                <a:gd name="connsiteX76" fmla="*/ 801218 w 3953703"/>
                <a:gd name="connsiteY76" fmla="*/ 2439030 h 2460862"/>
                <a:gd name="connsiteX77" fmla="*/ 811735 w 3953703"/>
                <a:gd name="connsiteY77" fmla="*/ 2437350 h 2460862"/>
                <a:gd name="connsiteX78" fmla="*/ 822447 w 3953703"/>
                <a:gd name="connsiteY78" fmla="*/ 2424874 h 2460862"/>
                <a:gd name="connsiteX79" fmla="*/ 832963 w 3953703"/>
                <a:gd name="connsiteY79" fmla="*/ 2424874 h 2460862"/>
                <a:gd name="connsiteX80" fmla="*/ 843480 w 3953703"/>
                <a:gd name="connsiteY80" fmla="*/ 2419356 h 2460862"/>
                <a:gd name="connsiteX81" fmla="*/ 853997 w 3953703"/>
                <a:gd name="connsiteY81" fmla="*/ 2422955 h 2460862"/>
                <a:gd name="connsiteX82" fmla="*/ 864514 w 3953703"/>
                <a:gd name="connsiteY82" fmla="*/ 2412158 h 2460862"/>
                <a:gd name="connsiteX83" fmla="*/ 875030 w 3953703"/>
                <a:gd name="connsiteY83" fmla="*/ 2424874 h 2460862"/>
                <a:gd name="connsiteX84" fmla="*/ 885547 w 3953703"/>
                <a:gd name="connsiteY84" fmla="*/ 2426554 h 2460862"/>
                <a:gd name="connsiteX85" fmla="*/ 896064 w 3953703"/>
                <a:gd name="connsiteY85" fmla="*/ 2431832 h 2460862"/>
                <a:gd name="connsiteX86" fmla="*/ 906775 w 3953703"/>
                <a:gd name="connsiteY86" fmla="*/ 2422955 h 2460862"/>
                <a:gd name="connsiteX87" fmla="*/ 917292 w 3953703"/>
                <a:gd name="connsiteY87" fmla="*/ 2415757 h 2460862"/>
                <a:gd name="connsiteX88" fmla="*/ 927809 w 3953703"/>
                <a:gd name="connsiteY88" fmla="*/ 2403042 h 2460862"/>
                <a:gd name="connsiteX89" fmla="*/ 938325 w 3953703"/>
                <a:gd name="connsiteY89" fmla="*/ 2422955 h 2460862"/>
                <a:gd name="connsiteX90" fmla="*/ 948842 w 3953703"/>
                <a:gd name="connsiteY90" fmla="*/ 2388646 h 2460862"/>
                <a:gd name="connsiteX91" fmla="*/ 959359 w 3953703"/>
                <a:gd name="connsiteY91" fmla="*/ 2364894 h 2460862"/>
                <a:gd name="connsiteX92" fmla="*/ 969876 w 3953703"/>
                <a:gd name="connsiteY92" fmla="*/ 2316190 h 2460862"/>
                <a:gd name="connsiteX93" fmla="*/ 980392 w 3953703"/>
                <a:gd name="connsiteY93" fmla="*/ 2200309 h 2460862"/>
                <a:gd name="connsiteX94" fmla="*/ 991104 w 3953703"/>
                <a:gd name="connsiteY94" fmla="*/ 2046520 h 2460862"/>
                <a:gd name="connsiteX95" fmla="*/ 1001620 w 3953703"/>
                <a:gd name="connsiteY95" fmla="*/ 1950552 h 2460862"/>
                <a:gd name="connsiteX96" fmla="*/ 1012137 w 3953703"/>
                <a:gd name="connsiteY96" fmla="*/ 1626659 h 2460862"/>
                <a:gd name="connsiteX97" fmla="*/ 1022654 w 3953703"/>
                <a:gd name="connsiteY97" fmla="*/ 1610585 h 2460862"/>
                <a:gd name="connsiteX98" fmla="*/ 1033171 w 3953703"/>
                <a:gd name="connsiteY98" fmla="*/ 1250225 h 2460862"/>
                <a:gd name="connsiteX99" fmla="*/ 1043687 w 3953703"/>
                <a:gd name="connsiteY99" fmla="*/ 921054 h 2460862"/>
                <a:gd name="connsiteX100" fmla="*/ 1054399 w 3953703"/>
                <a:gd name="connsiteY100" fmla="*/ 913856 h 2460862"/>
                <a:gd name="connsiteX101" fmla="*/ 1064721 w 3953703"/>
                <a:gd name="connsiteY101" fmla="*/ 1091157 h 2460862"/>
                <a:gd name="connsiteX102" fmla="*/ 1075432 w 3953703"/>
                <a:gd name="connsiteY102" fmla="*/ 1261261 h 2460862"/>
                <a:gd name="connsiteX103" fmla="*/ 1085949 w 3953703"/>
                <a:gd name="connsiteY103" fmla="*/ 1529012 h 2460862"/>
                <a:gd name="connsiteX104" fmla="*/ 1096466 w 3953703"/>
                <a:gd name="connsiteY104" fmla="*/ 1686640 h 2460862"/>
                <a:gd name="connsiteX105" fmla="*/ 1106982 w 3953703"/>
                <a:gd name="connsiteY105" fmla="*/ 1871138 h 2460862"/>
                <a:gd name="connsiteX106" fmla="*/ 1117499 w 3953703"/>
                <a:gd name="connsiteY106" fmla="*/ 2095464 h 2460862"/>
                <a:gd name="connsiteX107" fmla="*/ 1128016 w 3953703"/>
                <a:gd name="connsiteY107" fmla="*/ 2245654 h 2460862"/>
                <a:gd name="connsiteX108" fmla="*/ 1138727 w 3953703"/>
                <a:gd name="connsiteY108" fmla="*/ 2296277 h 2460862"/>
                <a:gd name="connsiteX109" fmla="*/ 1149244 w 3953703"/>
                <a:gd name="connsiteY109" fmla="*/ 2341382 h 2460862"/>
                <a:gd name="connsiteX110" fmla="*/ 1159761 w 3953703"/>
                <a:gd name="connsiteY110" fmla="*/ 2330586 h 2460862"/>
                <a:gd name="connsiteX111" fmla="*/ 1170278 w 3953703"/>
                <a:gd name="connsiteY111" fmla="*/ 2350499 h 2460862"/>
                <a:gd name="connsiteX112" fmla="*/ 1180794 w 3953703"/>
                <a:gd name="connsiteY112" fmla="*/ 2383128 h 2460862"/>
                <a:gd name="connsiteX113" fmla="*/ 1191311 w 3953703"/>
                <a:gd name="connsiteY113" fmla="*/ 2388646 h 2460862"/>
                <a:gd name="connsiteX114" fmla="*/ 1201828 w 3953703"/>
                <a:gd name="connsiteY114" fmla="*/ 2408320 h 2460862"/>
                <a:gd name="connsiteX115" fmla="*/ 1212539 w 3953703"/>
                <a:gd name="connsiteY115" fmla="*/ 2399203 h 2460862"/>
                <a:gd name="connsiteX116" fmla="*/ 1223056 w 3953703"/>
                <a:gd name="connsiteY116" fmla="*/ 2422955 h 2460862"/>
                <a:gd name="connsiteX117" fmla="*/ 1233573 w 3953703"/>
                <a:gd name="connsiteY117" fmla="*/ 2421036 h 2460862"/>
                <a:gd name="connsiteX118" fmla="*/ 1244089 w 3953703"/>
                <a:gd name="connsiteY118" fmla="*/ 2437350 h 2460862"/>
                <a:gd name="connsiteX119" fmla="*/ 1254606 w 3953703"/>
                <a:gd name="connsiteY119" fmla="*/ 2442868 h 2460862"/>
                <a:gd name="connsiteX120" fmla="*/ 1265123 w 3953703"/>
                <a:gd name="connsiteY120" fmla="*/ 2433751 h 2460862"/>
                <a:gd name="connsiteX121" fmla="*/ 1275640 w 3953703"/>
                <a:gd name="connsiteY121" fmla="*/ 2448146 h 2460862"/>
                <a:gd name="connsiteX122" fmla="*/ 1286156 w 3953703"/>
                <a:gd name="connsiteY122" fmla="*/ 2444548 h 2460862"/>
                <a:gd name="connsiteX123" fmla="*/ 1296868 w 3953703"/>
                <a:gd name="connsiteY123" fmla="*/ 2442868 h 2460862"/>
                <a:gd name="connsiteX124" fmla="*/ 1307384 w 3953703"/>
                <a:gd name="connsiteY124" fmla="*/ 2440949 h 2460862"/>
                <a:gd name="connsiteX125" fmla="*/ 1317901 w 3953703"/>
                <a:gd name="connsiteY125" fmla="*/ 2448146 h 2460862"/>
                <a:gd name="connsiteX126" fmla="*/ 1328418 w 3953703"/>
                <a:gd name="connsiteY126" fmla="*/ 2444548 h 2460862"/>
                <a:gd name="connsiteX127" fmla="*/ 1338935 w 3953703"/>
                <a:gd name="connsiteY127" fmla="*/ 2451985 h 2460862"/>
                <a:gd name="connsiteX128" fmla="*/ 1349451 w 3953703"/>
                <a:gd name="connsiteY128" fmla="*/ 2453665 h 2460862"/>
                <a:gd name="connsiteX129" fmla="*/ 1360163 w 3953703"/>
                <a:gd name="connsiteY129" fmla="*/ 2444548 h 2460862"/>
                <a:gd name="connsiteX130" fmla="*/ 1370485 w 3953703"/>
                <a:gd name="connsiteY130" fmla="*/ 2448146 h 2460862"/>
                <a:gd name="connsiteX131" fmla="*/ 1381196 w 3953703"/>
                <a:gd name="connsiteY131" fmla="*/ 2448146 h 2460862"/>
                <a:gd name="connsiteX132" fmla="*/ 1391713 w 3953703"/>
                <a:gd name="connsiteY132" fmla="*/ 2444548 h 2460862"/>
                <a:gd name="connsiteX133" fmla="*/ 1402230 w 3953703"/>
                <a:gd name="connsiteY133" fmla="*/ 2448146 h 2460862"/>
                <a:gd name="connsiteX134" fmla="*/ 1412746 w 3953703"/>
                <a:gd name="connsiteY134" fmla="*/ 2439030 h 2460862"/>
                <a:gd name="connsiteX135" fmla="*/ 1423263 w 3953703"/>
                <a:gd name="connsiteY135" fmla="*/ 2428473 h 2460862"/>
                <a:gd name="connsiteX136" fmla="*/ 1433780 w 3953703"/>
                <a:gd name="connsiteY136" fmla="*/ 2446467 h 2460862"/>
                <a:gd name="connsiteX137" fmla="*/ 1444491 w 3953703"/>
                <a:gd name="connsiteY137" fmla="*/ 2419356 h 2460862"/>
                <a:gd name="connsiteX138" fmla="*/ 1455008 w 3953703"/>
                <a:gd name="connsiteY138" fmla="*/ 2439030 h 2460862"/>
                <a:gd name="connsiteX139" fmla="*/ 1465525 w 3953703"/>
                <a:gd name="connsiteY139" fmla="*/ 2435431 h 2460862"/>
                <a:gd name="connsiteX140" fmla="*/ 1476042 w 3953703"/>
                <a:gd name="connsiteY140" fmla="*/ 2428473 h 2460862"/>
                <a:gd name="connsiteX141" fmla="*/ 1486558 w 3953703"/>
                <a:gd name="connsiteY141" fmla="*/ 2431832 h 2460862"/>
                <a:gd name="connsiteX142" fmla="*/ 1497075 w 3953703"/>
                <a:gd name="connsiteY142" fmla="*/ 2408320 h 2460862"/>
                <a:gd name="connsiteX143" fmla="*/ 1507592 w 3953703"/>
                <a:gd name="connsiteY143" fmla="*/ 2388646 h 2460862"/>
                <a:gd name="connsiteX144" fmla="*/ 1518108 w 3953703"/>
                <a:gd name="connsiteY144" fmla="*/ 2299876 h 2460862"/>
                <a:gd name="connsiteX145" fmla="*/ 1528820 w 3953703"/>
                <a:gd name="connsiteY145" fmla="*/ 2279962 h 2460862"/>
                <a:gd name="connsiteX146" fmla="*/ 1539337 w 3953703"/>
                <a:gd name="connsiteY146" fmla="*/ 2104341 h 2460862"/>
                <a:gd name="connsiteX147" fmla="*/ 1549853 w 3953703"/>
                <a:gd name="connsiteY147" fmla="*/ 2010292 h 2460862"/>
                <a:gd name="connsiteX148" fmla="*/ 1560370 w 3953703"/>
                <a:gd name="connsiteY148" fmla="*/ 1740622 h 2460862"/>
                <a:gd name="connsiteX149" fmla="*/ 1570887 w 3953703"/>
                <a:gd name="connsiteY149" fmla="*/ 1561641 h 2460862"/>
                <a:gd name="connsiteX150" fmla="*/ 1581403 w 3953703"/>
                <a:gd name="connsiteY150" fmla="*/ 1197922 h 2460862"/>
                <a:gd name="connsiteX151" fmla="*/ 1591920 w 3953703"/>
                <a:gd name="connsiteY151" fmla="*/ 830604 h 2460862"/>
                <a:gd name="connsiteX152" fmla="*/ 1602632 w 3953703"/>
                <a:gd name="connsiteY152" fmla="*/ 948405 h 2460862"/>
                <a:gd name="connsiteX153" fmla="*/ 1613148 w 3953703"/>
                <a:gd name="connsiteY153" fmla="*/ 1080361 h 2460862"/>
                <a:gd name="connsiteX154" fmla="*/ 1623665 w 3953703"/>
                <a:gd name="connsiteY154" fmla="*/ 1217835 h 2460862"/>
                <a:gd name="connsiteX155" fmla="*/ 1634182 w 3953703"/>
                <a:gd name="connsiteY155" fmla="*/ 1540048 h 2460862"/>
                <a:gd name="connsiteX156" fmla="*/ 1644699 w 3953703"/>
                <a:gd name="connsiteY156" fmla="*/ 1677523 h 2460862"/>
                <a:gd name="connsiteX157" fmla="*/ 1655215 w 3953703"/>
                <a:gd name="connsiteY157" fmla="*/ 1749738 h 2460862"/>
                <a:gd name="connsiteX158" fmla="*/ 1665927 w 3953703"/>
                <a:gd name="connsiteY158" fmla="*/ 2095464 h 2460862"/>
                <a:gd name="connsiteX159" fmla="*/ 1676249 w 3953703"/>
                <a:gd name="connsiteY159" fmla="*/ 2205827 h 2460862"/>
                <a:gd name="connsiteX160" fmla="*/ 1686960 w 3953703"/>
                <a:gd name="connsiteY160" fmla="*/ 2195031 h 2460862"/>
                <a:gd name="connsiteX161" fmla="*/ 1697477 w 3953703"/>
                <a:gd name="connsiteY161" fmla="*/ 2288839 h 2460862"/>
                <a:gd name="connsiteX162" fmla="*/ 1707994 w 3953703"/>
                <a:gd name="connsiteY162" fmla="*/ 2330586 h 2460862"/>
                <a:gd name="connsiteX163" fmla="*/ 1718510 w 3953703"/>
                <a:gd name="connsiteY163" fmla="*/ 2294358 h 2460862"/>
                <a:gd name="connsiteX164" fmla="*/ 1729027 w 3953703"/>
                <a:gd name="connsiteY164" fmla="*/ 2374011 h 2460862"/>
                <a:gd name="connsiteX165" fmla="*/ 1739544 w 3953703"/>
                <a:gd name="connsiteY165" fmla="*/ 2364894 h 2460862"/>
                <a:gd name="connsiteX166" fmla="*/ 1750255 w 3953703"/>
                <a:gd name="connsiteY166" fmla="*/ 2357697 h 2460862"/>
                <a:gd name="connsiteX167" fmla="*/ 1760772 w 3953703"/>
                <a:gd name="connsiteY167" fmla="*/ 2370412 h 2460862"/>
                <a:gd name="connsiteX168" fmla="*/ 1771289 w 3953703"/>
                <a:gd name="connsiteY168" fmla="*/ 2406640 h 2460862"/>
                <a:gd name="connsiteX169" fmla="*/ 1781805 w 3953703"/>
                <a:gd name="connsiteY169" fmla="*/ 2395604 h 2460862"/>
                <a:gd name="connsiteX170" fmla="*/ 1792322 w 3953703"/>
                <a:gd name="connsiteY170" fmla="*/ 2368493 h 2460862"/>
                <a:gd name="connsiteX171" fmla="*/ 1802839 w 3953703"/>
                <a:gd name="connsiteY171" fmla="*/ 2386727 h 2460862"/>
                <a:gd name="connsiteX172" fmla="*/ 1813356 w 3953703"/>
                <a:gd name="connsiteY172" fmla="*/ 2401122 h 2460862"/>
                <a:gd name="connsiteX173" fmla="*/ 1823872 w 3953703"/>
                <a:gd name="connsiteY173" fmla="*/ 2403042 h 2460862"/>
                <a:gd name="connsiteX174" fmla="*/ 1834584 w 3953703"/>
                <a:gd name="connsiteY174" fmla="*/ 2415757 h 2460862"/>
                <a:gd name="connsiteX175" fmla="*/ 1845101 w 3953703"/>
                <a:gd name="connsiteY175" fmla="*/ 2408320 h 2460862"/>
                <a:gd name="connsiteX176" fmla="*/ 1855617 w 3953703"/>
                <a:gd name="connsiteY176" fmla="*/ 2435431 h 2460862"/>
                <a:gd name="connsiteX177" fmla="*/ 1866134 w 3953703"/>
                <a:gd name="connsiteY177" fmla="*/ 2412158 h 2460862"/>
                <a:gd name="connsiteX178" fmla="*/ 1876651 w 3953703"/>
                <a:gd name="connsiteY178" fmla="*/ 2412158 h 2460862"/>
                <a:gd name="connsiteX179" fmla="*/ 1887167 w 3953703"/>
                <a:gd name="connsiteY179" fmla="*/ 2410239 h 2460862"/>
                <a:gd name="connsiteX180" fmla="*/ 1897684 w 3953703"/>
                <a:gd name="connsiteY180" fmla="*/ 2413838 h 2460862"/>
                <a:gd name="connsiteX181" fmla="*/ 1908201 w 3953703"/>
                <a:gd name="connsiteY181" fmla="*/ 2437350 h 2460862"/>
                <a:gd name="connsiteX182" fmla="*/ 1918912 w 3953703"/>
                <a:gd name="connsiteY182" fmla="*/ 2412158 h 2460862"/>
                <a:gd name="connsiteX183" fmla="*/ 1929429 w 3953703"/>
                <a:gd name="connsiteY183" fmla="*/ 2437350 h 2460862"/>
                <a:gd name="connsiteX184" fmla="*/ 1939946 w 3953703"/>
                <a:gd name="connsiteY184" fmla="*/ 2430152 h 2460862"/>
                <a:gd name="connsiteX185" fmla="*/ 1950463 w 3953703"/>
                <a:gd name="connsiteY185" fmla="*/ 2431832 h 2460862"/>
                <a:gd name="connsiteX186" fmla="*/ 1960979 w 3953703"/>
                <a:gd name="connsiteY186" fmla="*/ 2428473 h 2460862"/>
                <a:gd name="connsiteX187" fmla="*/ 1971496 w 3953703"/>
                <a:gd name="connsiteY187" fmla="*/ 2421036 h 2460862"/>
                <a:gd name="connsiteX188" fmla="*/ 1982013 w 3953703"/>
                <a:gd name="connsiteY188" fmla="*/ 2426554 h 2460862"/>
                <a:gd name="connsiteX189" fmla="*/ 1992529 w 3953703"/>
                <a:gd name="connsiteY189" fmla="*/ 2421036 h 2460862"/>
                <a:gd name="connsiteX190" fmla="*/ 2003241 w 3953703"/>
                <a:gd name="connsiteY190" fmla="*/ 2412158 h 2460862"/>
                <a:gd name="connsiteX191" fmla="*/ 2013758 w 3953703"/>
                <a:gd name="connsiteY191" fmla="*/ 2403042 h 2460862"/>
                <a:gd name="connsiteX192" fmla="*/ 2024274 w 3953703"/>
                <a:gd name="connsiteY192" fmla="*/ 2383128 h 2460862"/>
                <a:gd name="connsiteX193" fmla="*/ 2034791 w 3953703"/>
                <a:gd name="connsiteY193" fmla="*/ 2403042 h 2460862"/>
                <a:gd name="connsiteX194" fmla="*/ 2045308 w 3953703"/>
                <a:gd name="connsiteY194" fmla="*/ 2395604 h 2460862"/>
                <a:gd name="connsiteX195" fmla="*/ 2055824 w 3953703"/>
                <a:gd name="connsiteY195" fmla="*/ 2357697 h 2460862"/>
                <a:gd name="connsiteX196" fmla="*/ 2066536 w 3953703"/>
                <a:gd name="connsiteY196" fmla="*/ 2256450 h 2460862"/>
                <a:gd name="connsiteX197" fmla="*/ 2076858 w 3953703"/>
                <a:gd name="connsiteY197" fmla="*/ 2162402 h 2460862"/>
                <a:gd name="connsiteX198" fmla="*/ 2087569 w 3953703"/>
                <a:gd name="connsiteY198" fmla="*/ 1999496 h 2460862"/>
                <a:gd name="connsiteX199" fmla="*/ 2098086 w 3953703"/>
                <a:gd name="connsiteY199" fmla="*/ 1706313 h 2460862"/>
                <a:gd name="connsiteX200" fmla="*/ 2108603 w 3953703"/>
                <a:gd name="connsiteY200" fmla="*/ 1387939 h 2460862"/>
                <a:gd name="connsiteX201" fmla="*/ 2119120 w 3953703"/>
                <a:gd name="connsiteY201" fmla="*/ 997109 h 2460862"/>
                <a:gd name="connsiteX202" fmla="*/ 2129636 w 3953703"/>
                <a:gd name="connsiteY202" fmla="*/ 850517 h 2460862"/>
                <a:gd name="connsiteX203" fmla="*/ 2140348 w 3953703"/>
                <a:gd name="connsiteY203" fmla="*/ 669617 h 2460862"/>
                <a:gd name="connsiteX204" fmla="*/ 2150865 w 3953703"/>
                <a:gd name="connsiteY204" fmla="*/ 534063 h 2460862"/>
                <a:gd name="connsiteX205" fmla="*/ 2161381 w 3953703"/>
                <a:gd name="connsiteY205" fmla="*/ 789098 h 2460862"/>
                <a:gd name="connsiteX206" fmla="*/ 2171898 w 3953703"/>
                <a:gd name="connsiteY206" fmla="*/ 1230551 h 2460862"/>
                <a:gd name="connsiteX207" fmla="*/ 2182415 w 3953703"/>
                <a:gd name="connsiteY207" fmla="*/ 1476469 h 2460862"/>
                <a:gd name="connsiteX208" fmla="*/ 2192931 w 3953703"/>
                <a:gd name="connsiteY208" fmla="*/ 1769652 h 2460862"/>
                <a:gd name="connsiteX209" fmla="*/ 2203448 w 3953703"/>
                <a:gd name="connsiteY209" fmla="*/ 1811158 h 2460862"/>
                <a:gd name="connsiteX210" fmla="*/ 2213965 w 3953703"/>
                <a:gd name="connsiteY210" fmla="*/ 1997576 h 2460862"/>
                <a:gd name="connsiteX211" fmla="*/ 2224676 w 3953703"/>
                <a:gd name="connsiteY211" fmla="*/ 2151365 h 2460862"/>
                <a:gd name="connsiteX212" fmla="*/ 2235193 w 3953703"/>
                <a:gd name="connsiteY212" fmla="*/ 2232938 h 2460862"/>
                <a:gd name="connsiteX213" fmla="*/ 2245710 w 3953703"/>
                <a:gd name="connsiteY213" fmla="*/ 2272765 h 2460862"/>
                <a:gd name="connsiteX214" fmla="*/ 2256227 w 3953703"/>
                <a:gd name="connsiteY214" fmla="*/ 2325067 h 2460862"/>
                <a:gd name="connsiteX215" fmla="*/ 2266743 w 3953703"/>
                <a:gd name="connsiteY215" fmla="*/ 2341382 h 2460862"/>
                <a:gd name="connsiteX216" fmla="*/ 2277260 w 3953703"/>
                <a:gd name="connsiteY216" fmla="*/ 2368493 h 2460862"/>
                <a:gd name="connsiteX217" fmla="*/ 2287777 w 3953703"/>
                <a:gd name="connsiteY217" fmla="*/ 2385048 h 2460862"/>
                <a:gd name="connsiteX218" fmla="*/ 2298294 w 3953703"/>
                <a:gd name="connsiteY218" fmla="*/ 2393925 h 2460862"/>
                <a:gd name="connsiteX219" fmla="*/ 2309005 w 3953703"/>
                <a:gd name="connsiteY219" fmla="*/ 2415757 h 2460862"/>
                <a:gd name="connsiteX220" fmla="*/ 2319522 w 3953703"/>
                <a:gd name="connsiteY220" fmla="*/ 2408320 h 2460862"/>
                <a:gd name="connsiteX221" fmla="*/ 2330038 w 3953703"/>
                <a:gd name="connsiteY221" fmla="*/ 2413838 h 2460862"/>
                <a:gd name="connsiteX222" fmla="*/ 2340555 w 3953703"/>
                <a:gd name="connsiteY222" fmla="*/ 2435431 h 2460862"/>
                <a:gd name="connsiteX223" fmla="*/ 2351072 w 3953703"/>
                <a:gd name="connsiteY223" fmla="*/ 2446467 h 2460862"/>
                <a:gd name="connsiteX224" fmla="*/ 2361589 w 3953703"/>
                <a:gd name="connsiteY224" fmla="*/ 2431832 h 2460862"/>
                <a:gd name="connsiteX225" fmla="*/ 2372300 w 3953703"/>
                <a:gd name="connsiteY225" fmla="*/ 2431832 h 2460862"/>
                <a:gd name="connsiteX226" fmla="*/ 2382622 w 3953703"/>
                <a:gd name="connsiteY226" fmla="*/ 2433751 h 2460862"/>
                <a:gd name="connsiteX227" fmla="*/ 2393333 w 3953703"/>
                <a:gd name="connsiteY227" fmla="*/ 2442868 h 2460862"/>
                <a:gd name="connsiteX228" fmla="*/ 2403850 w 3953703"/>
                <a:gd name="connsiteY228" fmla="*/ 2440949 h 2460862"/>
                <a:gd name="connsiteX229" fmla="*/ 2414367 w 3953703"/>
                <a:gd name="connsiteY229" fmla="*/ 2448146 h 2460862"/>
                <a:gd name="connsiteX230" fmla="*/ 2424884 w 3953703"/>
                <a:gd name="connsiteY230" fmla="*/ 2442868 h 2460862"/>
                <a:gd name="connsiteX231" fmla="*/ 2435400 w 3953703"/>
                <a:gd name="connsiteY231" fmla="*/ 2444548 h 2460862"/>
                <a:gd name="connsiteX232" fmla="*/ 2445917 w 3953703"/>
                <a:gd name="connsiteY232" fmla="*/ 2444548 h 2460862"/>
                <a:gd name="connsiteX233" fmla="*/ 2456629 w 3953703"/>
                <a:gd name="connsiteY233" fmla="*/ 2450066 h 2460862"/>
                <a:gd name="connsiteX234" fmla="*/ 2467145 w 3953703"/>
                <a:gd name="connsiteY234" fmla="*/ 2446467 h 2460862"/>
                <a:gd name="connsiteX235" fmla="*/ 2477662 w 3953703"/>
                <a:gd name="connsiteY235" fmla="*/ 2448146 h 2460862"/>
                <a:gd name="connsiteX236" fmla="*/ 2488179 w 3953703"/>
                <a:gd name="connsiteY236" fmla="*/ 2439030 h 2460862"/>
                <a:gd name="connsiteX237" fmla="*/ 2498696 w 3953703"/>
                <a:gd name="connsiteY237" fmla="*/ 2430152 h 2460862"/>
                <a:gd name="connsiteX238" fmla="*/ 2509212 w 3953703"/>
                <a:gd name="connsiteY238" fmla="*/ 2444548 h 2460862"/>
                <a:gd name="connsiteX239" fmla="*/ 2519729 w 3953703"/>
                <a:gd name="connsiteY239" fmla="*/ 2440949 h 2460862"/>
                <a:gd name="connsiteX240" fmla="*/ 2530246 w 3953703"/>
                <a:gd name="connsiteY240" fmla="*/ 2430152 h 2460862"/>
                <a:gd name="connsiteX241" fmla="*/ 2540957 w 3953703"/>
                <a:gd name="connsiteY241" fmla="*/ 2433751 h 2460862"/>
                <a:gd name="connsiteX242" fmla="*/ 2551474 w 3953703"/>
                <a:gd name="connsiteY242" fmla="*/ 2439030 h 2460862"/>
                <a:gd name="connsiteX243" fmla="*/ 2561991 w 3953703"/>
                <a:gd name="connsiteY243" fmla="*/ 2430152 h 2460862"/>
                <a:gd name="connsiteX244" fmla="*/ 2572507 w 3953703"/>
                <a:gd name="connsiteY244" fmla="*/ 2435431 h 2460862"/>
                <a:gd name="connsiteX245" fmla="*/ 2583024 w 3953703"/>
                <a:gd name="connsiteY245" fmla="*/ 2428473 h 2460862"/>
                <a:gd name="connsiteX246" fmla="*/ 2593541 w 3953703"/>
                <a:gd name="connsiteY246" fmla="*/ 2410239 h 2460862"/>
                <a:gd name="connsiteX247" fmla="*/ 2604058 w 3953703"/>
                <a:gd name="connsiteY247" fmla="*/ 2401122 h 2460862"/>
                <a:gd name="connsiteX248" fmla="*/ 2614574 w 3953703"/>
                <a:gd name="connsiteY248" fmla="*/ 2364894 h 2460862"/>
                <a:gd name="connsiteX249" fmla="*/ 2625286 w 3953703"/>
                <a:gd name="connsiteY249" fmla="*/ 2297957 h 2460862"/>
                <a:gd name="connsiteX250" fmla="*/ 2635802 w 3953703"/>
                <a:gd name="connsiteY250" fmla="*/ 2245654 h 2460862"/>
                <a:gd name="connsiteX251" fmla="*/ 2646319 w 3953703"/>
                <a:gd name="connsiteY251" fmla="*/ 2012211 h 2460862"/>
                <a:gd name="connsiteX252" fmla="*/ 2656836 w 3953703"/>
                <a:gd name="connsiteY252" fmla="*/ 1789565 h 2460862"/>
                <a:gd name="connsiteX253" fmla="*/ 2667353 w 3953703"/>
                <a:gd name="connsiteY253" fmla="*/ 1503820 h 2460862"/>
                <a:gd name="connsiteX254" fmla="*/ 2678064 w 3953703"/>
                <a:gd name="connsiteY254" fmla="*/ 1194323 h 2460862"/>
                <a:gd name="connsiteX255" fmla="*/ 2688386 w 3953703"/>
                <a:gd name="connsiteY255" fmla="*/ 638908 h 2460862"/>
                <a:gd name="connsiteX256" fmla="*/ 2698903 w 3953703"/>
                <a:gd name="connsiteY256" fmla="*/ 157628 h 2460862"/>
                <a:gd name="connsiteX257" fmla="*/ 2709614 w 3953703"/>
                <a:gd name="connsiteY257" fmla="*/ 146591 h 2460862"/>
                <a:gd name="connsiteX258" fmla="*/ 2720131 w 3953703"/>
                <a:gd name="connsiteY258" fmla="*/ 0 h 2460862"/>
                <a:gd name="connsiteX259" fmla="*/ 2730648 w 3953703"/>
                <a:gd name="connsiteY259" fmla="*/ 242799 h 2460862"/>
                <a:gd name="connsiteX260" fmla="*/ 2741164 w 3953703"/>
                <a:gd name="connsiteY260" fmla="*/ 801814 h 2460862"/>
                <a:gd name="connsiteX261" fmla="*/ 2751681 w 3953703"/>
                <a:gd name="connsiteY261" fmla="*/ 951764 h 2460862"/>
                <a:gd name="connsiteX262" fmla="*/ 2762392 w 3953703"/>
                <a:gd name="connsiteY262" fmla="*/ 1608665 h 2460862"/>
                <a:gd name="connsiteX263" fmla="*/ 2772909 w 3953703"/>
                <a:gd name="connsiteY263" fmla="*/ 1928959 h 2460862"/>
                <a:gd name="connsiteX264" fmla="*/ 2783426 w 3953703"/>
                <a:gd name="connsiteY264" fmla="*/ 2068113 h 2460862"/>
                <a:gd name="connsiteX265" fmla="*/ 2793943 w 3953703"/>
                <a:gd name="connsiteY265" fmla="*/ 2160482 h 2460862"/>
                <a:gd name="connsiteX266" fmla="*/ 2804459 w 3953703"/>
                <a:gd name="connsiteY266" fmla="*/ 2250932 h 2460862"/>
                <a:gd name="connsiteX267" fmla="*/ 2814976 w 3953703"/>
                <a:gd name="connsiteY267" fmla="*/ 2261729 h 2460862"/>
                <a:gd name="connsiteX268" fmla="*/ 2825493 w 3953703"/>
                <a:gd name="connsiteY268" fmla="*/ 2308993 h 2460862"/>
                <a:gd name="connsiteX269" fmla="*/ 2836009 w 3953703"/>
                <a:gd name="connsiteY269" fmla="*/ 2356017 h 2460862"/>
                <a:gd name="connsiteX270" fmla="*/ 2846721 w 3953703"/>
                <a:gd name="connsiteY270" fmla="*/ 2372332 h 2460862"/>
                <a:gd name="connsiteX271" fmla="*/ 2857238 w 3953703"/>
                <a:gd name="connsiteY271" fmla="*/ 2368493 h 2460862"/>
                <a:gd name="connsiteX272" fmla="*/ 2867755 w 3953703"/>
                <a:gd name="connsiteY272" fmla="*/ 2374011 h 2460862"/>
                <a:gd name="connsiteX273" fmla="*/ 2878271 w 3953703"/>
                <a:gd name="connsiteY273" fmla="*/ 2424874 h 2460862"/>
                <a:gd name="connsiteX274" fmla="*/ 2888788 w 3953703"/>
                <a:gd name="connsiteY274" fmla="*/ 2451985 h 2460862"/>
                <a:gd name="connsiteX275" fmla="*/ 2899305 w 3953703"/>
                <a:gd name="connsiteY275" fmla="*/ 2453665 h 2460862"/>
                <a:gd name="connsiteX276" fmla="*/ 2909821 w 3953703"/>
                <a:gd name="connsiteY276" fmla="*/ 2457264 h 2460862"/>
                <a:gd name="connsiteX277" fmla="*/ 2920338 w 3953703"/>
                <a:gd name="connsiteY277" fmla="*/ 2460862 h 2460862"/>
                <a:gd name="connsiteX278" fmla="*/ 2931050 w 3953703"/>
                <a:gd name="connsiteY278" fmla="*/ 2460862 h 2460862"/>
                <a:gd name="connsiteX279" fmla="*/ 2941566 w 3953703"/>
                <a:gd name="connsiteY279" fmla="*/ 2455584 h 2460862"/>
                <a:gd name="connsiteX280" fmla="*/ 2952083 w 3953703"/>
                <a:gd name="connsiteY280" fmla="*/ 2455584 h 2460862"/>
                <a:gd name="connsiteX281" fmla="*/ 2962600 w 3953703"/>
                <a:gd name="connsiteY281" fmla="*/ 2459183 h 2460862"/>
                <a:gd name="connsiteX282" fmla="*/ 2973117 w 3953703"/>
                <a:gd name="connsiteY282" fmla="*/ 2460862 h 2460862"/>
                <a:gd name="connsiteX283" fmla="*/ 2983633 w 3953703"/>
                <a:gd name="connsiteY283" fmla="*/ 2460862 h 2460862"/>
                <a:gd name="connsiteX284" fmla="*/ 2994150 w 3953703"/>
                <a:gd name="connsiteY284" fmla="*/ 2460862 h 2460862"/>
                <a:gd name="connsiteX285" fmla="*/ 3004667 w 3953703"/>
                <a:gd name="connsiteY285" fmla="*/ 2459183 h 2460862"/>
                <a:gd name="connsiteX286" fmla="*/ 3015378 w 3953703"/>
                <a:gd name="connsiteY286" fmla="*/ 2459183 h 2460862"/>
                <a:gd name="connsiteX287" fmla="*/ 3025895 w 3953703"/>
                <a:gd name="connsiteY287" fmla="*/ 2460862 h 2460862"/>
                <a:gd name="connsiteX288" fmla="*/ 3036412 w 3953703"/>
                <a:gd name="connsiteY288" fmla="*/ 2459183 h 2460862"/>
                <a:gd name="connsiteX289" fmla="*/ 3046928 w 3953703"/>
                <a:gd name="connsiteY289" fmla="*/ 2459183 h 2460862"/>
                <a:gd name="connsiteX290" fmla="*/ 3057445 w 3953703"/>
                <a:gd name="connsiteY290" fmla="*/ 2460862 h 2460862"/>
                <a:gd name="connsiteX291" fmla="*/ 3067962 w 3953703"/>
                <a:gd name="connsiteY291" fmla="*/ 2460862 h 2460862"/>
                <a:gd name="connsiteX292" fmla="*/ 3078673 w 3953703"/>
                <a:gd name="connsiteY292" fmla="*/ 2460862 h 2460862"/>
                <a:gd name="connsiteX293" fmla="*/ 3089190 w 3953703"/>
                <a:gd name="connsiteY293" fmla="*/ 2460862 h 2460862"/>
                <a:gd name="connsiteX294" fmla="*/ 3099707 w 3953703"/>
                <a:gd name="connsiteY294" fmla="*/ 2459183 h 2460862"/>
                <a:gd name="connsiteX295" fmla="*/ 3110223 w 3953703"/>
                <a:gd name="connsiteY295" fmla="*/ 2460862 h 2460862"/>
                <a:gd name="connsiteX296" fmla="*/ 3120740 w 3953703"/>
                <a:gd name="connsiteY296" fmla="*/ 2459183 h 2460862"/>
                <a:gd name="connsiteX297" fmla="*/ 3131257 w 3953703"/>
                <a:gd name="connsiteY297" fmla="*/ 2459183 h 2460862"/>
                <a:gd name="connsiteX298" fmla="*/ 3141774 w 3953703"/>
                <a:gd name="connsiteY298" fmla="*/ 2457264 h 2460862"/>
                <a:gd name="connsiteX299" fmla="*/ 3152485 w 3953703"/>
                <a:gd name="connsiteY299" fmla="*/ 2459183 h 2460862"/>
                <a:gd name="connsiteX300" fmla="*/ 3163002 w 3953703"/>
                <a:gd name="connsiteY300" fmla="*/ 2457264 h 2460862"/>
                <a:gd name="connsiteX301" fmla="*/ 3173518 w 3953703"/>
                <a:gd name="connsiteY301" fmla="*/ 2457264 h 2460862"/>
                <a:gd name="connsiteX302" fmla="*/ 3184035 w 3953703"/>
                <a:gd name="connsiteY302" fmla="*/ 2457264 h 2460862"/>
                <a:gd name="connsiteX303" fmla="*/ 3194552 w 3953703"/>
                <a:gd name="connsiteY303" fmla="*/ 2457264 h 2460862"/>
                <a:gd name="connsiteX304" fmla="*/ 3205069 w 3953703"/>
                <a:gd name="connsiteY304" fmla="*/ 2457264 h 2460862"/>
                <a:gd name="connsiteX305" fmla="*/ 3215585 w 3953703"/>
                <a:gd name="connsiteY305" fmla="*/ 2459183 h 2460862"/>
                <a:gd name="connsiteX306" fmla="*/ 3226102 w 3953703"/>
                <a:gd name="connsiteY306" fmla="*/ 2460862 h 2460862"/>
                <a:gd name="connsiteX307" fmla="*/ 3236814 w 3953703"/>
                <a:gd name="connsiteY307" fmla="*/ 2453665 h 2460862"/>
                <a:gd name="connsiteX308" fmla="*/ 3247330 w 3953703"/>
                <a:gd name="connsiteY308" fmla="*/ 2451985 h 2460862"/>
                <a:gd name="connsiteX309" fmla="*/ 3257847 w 3953703"/>
                <a:gd name="connsiteY309" fmla="*/ 2459183 h 2460862"/>
                <a:gd name="connsiteX310" fmla="*/ 3268364 w 3953703"/>
                <a:gd name="connsiteY310" fmla="*/ 2460862 h 2460862"/>
                <a:gd name="connsiteX311" fmla="*/ 3278880 w 3953703"/>
                <a:gd name="connsiteY311" fmla="*/ 2459183 h 2460862"/>
                <a:gd name="connsiteX312" fmla="*/ 3289397 w 3953703"/>
                <a:gd name="connsiteY312" fmla="*/ 2455584 h 2460862"/>
                <a:gd name="connsiteX313" fmla="*/ 3299914 w 3953703"/>
                <a:gd name="connsiteY313" fmla="*/ 2453665 h 2460862"/>
                <a:gd name="connsiteX314" fmla="*/ 3310431 w 3953703"/>
                <a:gd name="connsiteY314" fmla="*/ 2460862 h 2460862"/>
                <a:gd name="connsiteX315" fmla="*/ 3321142 w 3953703"/>
                <a:gd name="connsiteY315" fmla="*/ 2460862 h 2460862"/>
                <a:gd name="connsiteX316" fmla="*/ 3331659 w 3953703"/>
                <a:gd name="connsiteY316" fmla="*/ 2457264 h 2460862"/>
                <a:gd name="connsiteX317" fmla="*/ 3342176 w 3953703"/>
                <a:gd name="connsiteY317" fmla="*/ 2457264 h 2460862"/>
                <a:gd name="connsiteX318" fmla="*/ 3352692 w 3953703"/>
                <a:gd name="connsiteY318" fmla="*/ 2451985 h 2460862"/>
                <a:gd name="connsiteX319" fmla="*/ 3363209 w 3953703"/>
                <a:gd name="connsiteY319" fmla="*/ 2459183 h 2460862"/>
                <a:gd name="connsiteX320" fmla="*/ 3373726 w 3953703"/>
                <a:gd name="connsiteY320" fmla="*/ 2460862 h 2460862"/>
                <a:gd name="connsiteX321" fmla="*/ 3384437 w 3953703"/>
                <a:gd name="connsiteY321" fmla="*/ 2459183 h 2460862"/>
                <a:gd name="connsiteX322" fmla="*/ 3394954 w 3953703"/>
                <a:gd name="connsiteY322" fmla="*/ 2451985 h 2460862"/>
                <a:gd name="connsiteX323" fmla="*/ 3405471 w 3953703"/>
                <a:gd name="connsiteY323" fmla="*/ 2457264 h 2460862"/>
                <a:gd name="connsiteX324" fmla="*/ 3415987 w 3953703"/>
                <a:gd name="connsiteY324" fmla="*/ 2460862 h 2460862"/>
                <a:gd name="connsiteX325" fmla="*/ 3426504 w 3953703"/>
                <a:gd name="connsiteY325" fmla="*/ 2442868 h 2460862"/>
                <a:gd name="connsiteX326" fmla="*/ 3437021 w 3953703"/>
                <a:gd name="connsiteY326" fmla="*/ 2455584 h 2460862"/>
                <a:gd name="connsiteX327" fmla="*/ 3447538 w 3953703"/>
                <a:gd name="connsiteY327" fmla="*/ 2451985 h 2460862"/>
                <a:gd name="connsiteX328" fmla="*/ 3458054 w 3953703"/>
                <a:gd name="connsiteY328" fmla="*/ 2450066 h 2460862"/>
                <a:gd name="connsiteX329" fmla="*/ 3468766 w 3953703"/>
                <a:gd name="connsiteY329" fmla="*/ 2446467 h 2460862"/>
                <a:gd name="connsiteX330" fmla="*/ 3479282 w 3953703"/>
                <a:gd name="connsiteY330" fmla="*/ 2437350 h 2460862"/>
                <a:gd name="connsiteX331" fmla="*/ 3489799 w 3953703"/>
                <a:gd name="connsiteY331" fmla="*/ 2440949 h 2460862"/>
                <a:gd name="connsiteX332" fmla="*/ 3500316 w 3953703"/>
                <a:gd name="connsiteY332" fmla="*/ 2419356 h 2460862"/>
                <a:gd name="connsiteX333" fmla="*/ 3510833 w 3953703"/>
                <a:gd name="connsiteY333" fmla="*/ 2386727 h 2460862"/>
                <a:gd name="connsiteX334" fmla="*/ 3521349 w 3953703"/>
                <a:gd name="connsiteY334" fmla="*/ 2377610 h 2460862"/>
                <a:gd name="connsiteX335" fmla="*/ 3531866 w 3953703"/>
                <a:gd name="connsiteY335" fmla="*/ 2337783 h 2460862"/>
                <a:gd name="connsiteX336" fmla="*/ 3542383 w 3953703"/>
                <a:gd name="connsiteY336" fmla="*/ 2330586 h 2460862"/>
                <a:gd name="connsiteX337" fmla="*/ 3553094 w 3953703"/>
                <a:gd name="connsiteY337" fmla="*/ 2272765 h 2460862"/>
                <a:gd name="connsiteX338" fmla="*/ 3563611 w 3953703"/>
                <a:gd name="connsiteY338" fmla="*/ 2126174 h 2460862"/>
                <a:gd name="connsiteX339" fmla="*/ 3574128 w 3953703"/>
                <a:gd name="connsiteY339" fmla="*/ 2001175 h 2460862"/>
                <a:gd name="connsiteX340" fmla="*/ 3584644 w 3953703"/>
                <a:gd name="connsiteY340" fmla="*/ 1608665 h 2460862"/>
                <a:gd name="connsiteX341" fmla="*/ 3595161 w 3953703"/>
                <a:gd name="connsiteY341" fmla="*/ 1342834 h 2460862"/>
                <a:gd name="connsiteX342" fmla="*/ 3605678 w 3953703"/>
                <a:gd name="connsiteY342" fmla="*/ 980794 h 2460862"/>
                <a:gd name="connsiteX343" fmla="*/ 3616194 w 3953703"/>
                <a:gd name="connsiteY343" fmla="*/ 944806 h 2460862"/>
                <a:gd name="connsiteX344" fmla="*/ 3626711 w 3953703"/>
                <a:gd name="connsiteY344" fmla="*/ 505032 h 2460862"/>
                <a:gd name="connsiteX345" fmla="*/ 3637423 w 3953703"/>
                <a:gd name="connsiteY345" fmla="*/ 458008 h 2460862"/>
                <a:gd name="connsiteX346" fmla="*/ 3647939 w 3953703"/>
                <a:gd name="connsiteY346" fmla="*/ 519427 h 2460862"/>
                <a:gd name="connsiteX347" fmla="*/ 3658456 w 3953703"/>
                <a:gd name="connsiteY347" fmla="*/ 589964 h 2460862"/>
                <a:gd name="connsiteX348" fmla="*/ 3668973 w 3953703"/>
                <a:gd name="connsiteY348" fmla="*/ 825326 h 2460862"/>
                <a:gd name="connsiteX349" fmla="*/ 3679490 w 3953703"/>
                <a:gd name="connsiteY349" fmla="*/ 991591 h 2460862"/>
                <a:gd name="connsiteX350" fmla="*/ 3690201 w 3953703"/>
                <a:gd name="connsiteY350" fmla="*/ 1047732 h 2460862"/>
                <a:gd name="connsiteX351" fmla="*/ 3700718 w 3953703"/>
                <a:gd name="connsiteY351" fmla="*/ 906659 h 2460862"/>
                <a:gd name="connsiteX352" fmla="*/ 3711040 w 3953703"/>
                <a:gd name="connsiteY352" fmla="*/ 823406 h 2460862"/>
                <a:gd name="connsiteX353" fmla="*/ 3721751 w 3953703"/>
                <a:gd name="connsiteY353" fmla="*/ 680414 h 2460862"/>
                <a:gd name="connsiteX354" fmla="*/ 3732268 w 3953703"/>
                <a:gd name="connsiteY354" fmla="*/ 682333 h 2460862"/>
                <a:gd name="connsiteX355" fmla="*/ 3742785 w 3953703"/>
                <a:gd name="connsiteY355" fmla="*/ 883147 h 2460862"/>
                <a:gd name="connsiteX356" fmla="*/ 3753302 w 3953703"/>
                <a:gd name="connsiteY356" fmla="*/ 1130984 h 2460862"/>
                <a:gd name="connsiteX357" fmla="*/ 3763818 w 3953703"/>
                <a:gd name="connsiteY357" fmla="*/ 1371624 h 2460862"/>
                <a:gd name="connsiteX358" fmla="*/ 3774530 w 3953703"/>
                <a:gd name="connsiteY358" fmla="*/ 1704634 h 2460862"/>
                <a:gd name="connsiteX359" fmla="*/ 3785047 w 3953703"/>
                <a:gd name="connsiteY359" fmla="*/ 1675603 h 2460862"/>
                <a:gd name="connsiteX360" fmla="*/ 3795563 w 3953703"/>
                <a:gd name="connsiteY360" fmla="*/ 1657369 h 2460862"/>
                <a:gd name="connsiteX361" fmla="*/ 3806080 w 3953703"/>
                <a:gd name="connsiteY361" fmla="*/ 1791485 h 2460862"/>
                <a:gd name="connsiteX362" fmla="*/ 3816597 w 3953703"/>
                <a:gd name="connsiteY362" fmla="*/ 1834910 h 2460862"/>
                <a:gd name="connsiteX363" fmla="*/ 3827113 w 3953703"/>
                <a:gd name="connsiteY363" fmla="*/ 1890812 h 2460862"/>
                <a:gd name="connsiteX364" fmla="*/ 3837630 w 3953703"/>
                <a:gd name="connsiteY364" fmla="*/ 1952471 h 2460862"/>
                <a:gd name="connsiteX365" fmla="*/ 3848147 w 3953703"/>
                <a:gd name="connsiteY365" fmla="*/ 2064514 h 2460862"/>
                <a:gd name="connsiteX366" fmla="*/ 3858858 w 3953703"/>
                <a:gd name="connsiteY366" fmla="*/ 2218303 h 2460862"/>
                <a:gd name="connsiteX367" fmla="*/ 3869375 w 3953703"/>
                <a:gd name="connsiteY367" fmla="*/ 2316190 h 2460862"/>
                <a:gd name="connsiteX368" fmla="*/ 3879892 w 3953703"/>
                <a:gd name="connsiteY368" fmla="*/ 2292678 h 2460862"/>
                <a:gd name="connsiteX369" fmla="*/ 3890408 w 3953703"/>
                <a:gd name="connsiteY369" fmla="*/ 2252851 h 2460862"/>
                <a:gd name="connsiteX370" fmla="*/ 3900925 w 3953703"/>
                <a:gd name="connsiteY370" fmla="*/ 2287160 h 2460862"/>
                <a:gd name="connsiteX371" fmla="*/ 3911442 w 3953703"/>
                <a:gd name="connsiteY371" fmla="*/ 2279962 h 2460862"/>
                <a:gd name="connsiteX372" fmla="*/ 3921959 w 3953703"/>
                <a:gd name="connsiteY372" fmla="*/ 2214704 h 2460862"/>
                <a:gd name="connsiteX373" fmla="*/ 3932475 w 3953703"/>
                <a:gd name="connsiteY373" fmla="*/ 2272765 h 2460862"/>
                <a:gd name="connsiteX374" fmla="*/ 3943187 w 3953703"/>
                <a:gd name="connsiteY374" fmla="*/ 2285241 h 2460862"/>
                <a:gd name="connsiteX375" fmla="*/ 3953703 w 3953703"/>
                <a:gd name="connsiteY375" fmla="*/ 2209426 h 2460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</a:cxnLst>
              <a:rect l="l" t="t" r="r" b="b"/>
              <a:pathLst>
                <a:path w="3953703" h="2460862">
                  <a:moveTo>
                    <a:pt x="0" y="1588752"/>
                  </a:moveTo>
                  <a:lnTo>
                    <a:pt x="10517" y="1916243"/>
                  </a:lnTo>
                  <a:lnTo>
                    <a:pt x="21033" y="2107940"/>
                  </a:lnTo>
                  <a:lnTo>
                    <a:pt x="31550" y="2202228"/>
                  </a:lnTo>
                  <a:lnTo>
                    <a:pt x="42067" y="2261729"/>
                  </a:lnTo>
                  <a:lnTo>
                    <a:pt x="52584" y="2346900"/>
                  </a:lnTo>
                  <a:lnTo>
                    <a:pt x="63295" y="2310672"/>
                  </a:lnTo>
                  <a:lnTo>
                    <a:pt x="73812" y="2328666"/>
                  </a:lnTo>
                  <a:lnTo>
                    <a:pt x="84329" y="2346900"/>
                  </a:lnTo>
                  <a:lnTo>
                    <a:pt x="94845" y="2366814"/>
                  </a:lnTo>
                  <a:lnTo>
                    <a:pt x="105362" y="2399203"/>
                  </a:lnTo>
                  <a:lnTo>
                    <a:pt x="116073" y="2415757"/>
                  </a:lnTo>
                  <a:lnTo>
                    <a:pt x="126590" y="2393925"/>
                  </a:lnTo>
                  <a:lnTo>
                    <a:pt x="137107" y="2417437"/>
                  </a:lnTo>
                  <a:lnTo>
                    <a:pt x="147624" y="2417437"/>
                  </a:lnTo>
                  <a:lnTo>
                    <a:pt x="158140" y="2426554"/>
                  </a:lnTo>
                  <a:lnTo>
                    <a:pt x="168657" y="2440949"/>
                  </a:lnTo>
                  <a:lnTo>
                    <a:pt x="179174" y="2435431"/>
                  </a:lnTo>
                  <a:lnTo>
                    <a:pt x="189691" y="2440949"/>
                  </a:lnTo>
                  <a:lnTo>
                    <a:pt x="200402" y="2444548"/>
                  </a:lnTo>
                  <a:lnTo>
                    <a:pt x="210919" y="2439030"/>
                  </a:lnTo>
                  <a:lnTo>
                    <a:pt x="221435" y="2451985"/>
                  </a:lnTo>
                  <a:lnTo>
                    <a:pt x="231952" y="2435431"/>
                  </a:lnTo>
                  <a:lnTo>
                    <a:pt x="242469" y="2444548"/>
                  </a:lnTo>
                  <a:lnTo>
                    <a:pt x="252986" y="2453665"/>
                  </a:lnTo>
                  <a:lnTo>
                    <a:pt x="263502" y="2451985"/>
                  </a:lnTo>
                  <a:lnTo>
                    <a:pt x="274019" y="2442868"/>
                  </a:lnTo>
                  <a:lnTo>
                    <a:pt x="284731" y="2450066"/>
                  </a:lnTo>
                  <a:lnTo>
                    <a:pt x="295247" y="2450066"/>
                  </a:lnTo>
                  <a:lnTo>
                    <a:pt x="305764" y="2448146"/>
                  </a:lnTo>
                  <a:lnTo>
                    <a:pt x="316281" y="2439030"/>
                  </a:lnTo>
                  <a:lnTo>
                    <a:pt x="326797" y="2444548"/>
                  </a:lnTo>
                  <a:lnTo>
                    <a:pt x="337314" y="2450066"/>
                  </a:lnTo>
                  <a:lnTo>
                    <a:pt x="347831" y="2444548"/>
                  </a:lnTo>
                  <a:lnTo>
                    <a:pt x="358348" y="2450066"/>
                  </a:lnTo>
                  <a:lnTo>
                    <a:pt x="369059" y="2433751"/>
                  </a:lnTo>
                  <a:lnTo>
                    <a:pt x="379576" y="2430152"/>
                  </a:lnTo>
                  <a:lnTo>
                    <a:pt x="390093" y="2433751"/>
                  </a:lnTo>
                  <a:lnTo>
                    <a:pt x="400609" y="2428473"/>
                  </a:lnTo>
                  <a:lnTo>
                    <a:pt x="411126" y="2392245"/>
                  </a:lnTo>
                  <a:lnTo>
                    <a:pt x="421643" y="2386727"/>
                  </a:lnTo>
                  <a:lnTo>
                    <a:pt x="432354" y="2299876"/>
                  </a:lnTo>
                  <a:lnTo>
                    <a:pt x="442871" y="2227420"/>
                  </a:lnTo>
                  <a:lnTo>
                    <a:pt x="453388" y="2005014"/>
                  </a:lnTo>
                  <a:lnTo>
                    <a:pt x="463904" y="1818596"/>
                  </a:lnTo>
                  <a:lnTo>
                    <a:pt x="474421" y="1523734"/>
                  </a:lnTo>
                  <a:lnTo>
                    <a:pt x="484938" y="1074843"/>
                  </a:lnTo>
                  <a:lnTo>
                    <a:pt x="495455" y="734636"/>
                  </a:lnTo>
                  <a:lnTo>
                    <a:pt x="505971" y="675136"/>
                  </a:lnTo>
                  <a:lnTo>
                    <a:pt x="516683" y="964480"/>
                  </a:lnTo>
                  <a:lnTo>
                    <a:pt x="527199" y="1100034"/>
                  </a:lnTo>
                  <a:lnTo>
                    <a:pt x="537716" y="1543407"/>
                  </a:lnTo>
                  <a:lnTo>
                    <a:pt x="548233" y="1606986"/>
                  </a:lnTo>
                  <a:lnTo>
                    <a:pt x="558750" y="1914324"/>
                  </a:lnTo>
                  <a:lnTo>
                    <a:pt x="569266" y="2149686"/>
                  </a:lnTo>
                  <a:lnTo>
                    <a:pt x="579783" y="2195031"/>
                  </a:lnTo>
                  <a:lnTo>
                    <a:pt x="590300" y="2285241"/>
                  </a:lnTo>
                  <a:lnTo>
                    <a:pt x="601011" y="2325067"/>
                  </a:lnTo>
                  <a:lnTo>
                    <a:pt x="611528" y="2350499"/>
                  </a:lnTo>
                  <a:lnTo>
                    <a:pt x="622045" y="2379529"/>
                  </a:lnTo>
                  <a:lnTo>
                    <a:pt x="632561" y="2390326"/>
                  </a:lnTo>
                  <a:lnTo>
                    <a:pt x="643078" y="2399203"/>
                  </a:lnTo>
                  <a:lnTo>
                    <a:pt x="653595" y="2401122"/>
                  </a:lnTo>
                  <a:lnTo>
                    <a:pt x="664112" y="2408320"/>
                  </a:lnTo>
                  <a:lnTo>
                    <a:pt x="674628" y="2412158"/>
                  </a:lnTo>
                  <a:lnTo>
                    <a:pt x="685340" y="2412158"/>
                  </a:lnTo>
                  <a:lnTo>
                    <a:pt x="695856" y="2406640"/>
                  </a:lnTo>
                  <a:lnTo>
                    <a:pt x="706373" y="2422955"/>
                  </a:lnTo>
                  <a:lnTo>
                    <a:pt x="716890" y="2440949"/>
                  </a:lnTo>
                  <a:lnTo>
                    <a:pt x="727407" y="2431832"/>
                  </a:lnTo>
                  <a:lnTo>
                    <a:pt x="738118" y="2426554"/>
                  </a:lnTo>
                  <a:lnTo>
                    <a:pt x="748635" y="2433751"/>
                  </a:lnTo>
                  <a:lnTo>
                    <a:pt x="758957" y="2439030"/>
                  </a:lnTo>
                  <a:lnTo>
                    <a:pt x="769668" y="2437350"/>
                  </a:lnTo>
                  <a:lnTo>
                    <a:pt x="780185" y="2433751"/>
                  </a:lnTo>
                  <a:lnTo>
                    <a:pt x="790702" y="2426554"/>
                  </a:lnTo>
                  <a:lnTo>
                    <a:pt x="801218" y="2439030"/>
                  </a:lnTo>
                  <a:lnTo>
                    <a:pt x="811735" y="2437350"/>
                  </a:lnTo>
                  <a:lnTo>
                    <a:pt x="822447" y="2424874"/>
                  </a:lnTo>
                  <a:lnTo>
                    <a:pt x="832963" y="2424874"/>
                  </a:lnTo>
                  <a:lnTo>
                    <a:pt x="843480" y="2419356"/>
                  </a:lnTo>
                  <a:lnTo>
                    <a:pt x="853997" y="2422955"/>
                  </a:lnTo>
                  <a:lnTo>
                    <a:pt x="864514" y="2412158"/>
                  </a:lnTo>
                  <a:lnTo>
                    <a:pt x="875030" y="2424874"/>
                  </a:lnTo>
                  <a:lnTo>
                    <a:pt x="885547" y="2426554"/>
                  </a:lnTo>
                  <a:lnTo>
                    <a:pt x="896064" y="2431832"/>
                  </a:lnTo>
                  <a:lnTo>
                    <a:pt x="906775" y="2422955"/>
                  </a:lnTo>
                  <a:lnTo>
                    <a:pt x="917292" y="2415757"/>
                  </a:lnTo>
                  <a:lnTo>
                    <a:pt x="927809" y="2403042"/>
                  </a:lnTo>
                  <a:lnTo>
                    <a:pt x="938325" y="2422955"/>
                  </a:lnTo>
                  <a:lnTo>
                    <a:pt x="948842" y="2388646"/>
                  </a:lnTo>
                  <a:lnTo>
                    <a:pt x="959359" y="2364894"/>
                  </a:lnTo>
                  <a:lnTo>
                    <a:pt x="969876" y="2316190"/>
                  </a:lnTo>
                  <a:lnTo>
                    <a:pt x="980392" y="2200309"/>
                  </a:lnTo>
                  <a:lnTo>
                    <a:pt x="991104" y="2046520"/>
                  </a:lnTo>
                  <a:lnTo>
                    <a:pt x="1001620" y="1950552"/>
                  </a:lnTo>
                  <a:lnTo>
                    <a:pt x="1012137" y="1626659"/>
                  </a:lnTo>
                  <a:lnTo>
                    <a:pt x="1022654" y="1610585"/>
                  </a:lnTo>
                  <a:lnTo>
                    <a:pt x="1033171" y="1250225"/>
                  </a:lnTo>
                  <a:lnTo>
                    <a:pt x="1043687" y="921054"/>
                  </a:lnTo>
                  <a:lnTo>
                    <a:pt x="1054399" y="913856"/>
                  </a:lnTo>
                  <a:lnTo>
                    <a:pt x="1064721" y="1091157"/>
                  </a:lnTo>
                  <a:lnTo>
                    <a:pt x="1075432" y="1261261"/>
                  </a:lnTo>
                  <a:lnTo>
                    <a:pt x="1085949" y="1529012"/>
                  </a:lnTo>
                  <a:lnTo>
                    <a:pt x="1096466" y="1686640"/>
                  </a:lnTo>
                  <a:lnTo>
                    <a:pt x="1106982" y="1871138"/>
                  </a:lnTo>
                  <a:lnTo>
                    <a:pt x="1117499" y="2095464"/>
                  </a:lnTo>
                  <a:lnTo>
                    <a:pt x="1128016" y="2245654"/>
                  </a:lnTo>
                  <a:lnTo>
                    <a:pt x="1138727" y="2296277"/>
                  </a:lnTo>
                  <a:lnTo>
                    <a:pt x="1149244" y="2341382"/>
                  </a:lnTo>
                  <a:lnTo>
                    <a:pt x="1159761" y="2330586"/>
                  </a:lnTo>
                  <a:lnTo>
                    <a:pt x="1170278" y="2350499"/>
                  </a:lnTo>
                  <a:lnTo>
                    <a:pt x="1180794" y="2383128"/>
                  </a:lnTo>
                  <a:lnTo>
                    <a:pt x="1191311" y="2388646"/>
                  </a:lnTo>
                  <a:lnTo>
                    <a:pt x="1201828" y="2408320"/>
                  </a:lnTo>
                  <a:lnTo>
                    <a:pt x="1212539" y="2399203"/>
                  </a:lnTo>
                  <a:lnTo>
                    <a:pt x="1223056" y="2422955"/>
                  </a:lnTo>
                  <a:lnTo>
                    <a:pt x="1233573" y="2421036"/>
                  </a:lnTo>
                  <a:lnTo>
                    <a:pt x="1244089" y="2437350"/>
                  </a:lnTo>
                  <a:lnTo>
                    <a:pt x="1254606" y="2442868"/>
                  </a:lnTo>
                  <a:lnTo>
                    <a:pt x="1265123" y="2433751"/>
                  </a:lnTo>
                  <a:lnTo>
                    <a:pt x="1275640" y="2448146"/>
                  </a:lnTo>
                  <a:lnTo>
                    <a:pt x="1286156" y="2444548"/>
                  </a:lnTo>
                  <a:lnTo>
                    <a:pt x="1296868" y="2442868"/>
                  </a:lnTo>
                  <a:lnTo>
                    <a:pt x="1307384" y="2440949"/>
                  </a:lnTo>
                  <a:lnTo>
                    <a:pt x="1317901" y="2448146"/>
                  </a:lnTo>
                  <a:lnTo>
                    <a:pt x="1328418" y="2444548"/>
                  </a:lnTo>
                  <a:lnTo>
                    <a:pt x="1338935" y="2451985"/>
                  </a:lnTo>
                  <a:lnTo>
                    <a:pt x="1349451" y="2453665"/>
                  </a:lnTo>
                  <a:lnTo>
                    <a:pt x="1360163" y="2444548"/>
                  </a:lnTo>
                  <a:lnTo>
                    <a:pt x="1370485" y="2448146"/>
                  </a:lnTo>
                  <a:lnTo>
                    <a:pt x="1381196" y="2448146"/>
                  </a:lnTo>
                  <a:lnTo>
                    <a:pt x="1391713" y="2444548"/>
                  </a:lnTo>
                  <a:lnTo>
                    <a:pt x="1402230" y="2448146"/>
                  </a:lnTo>
                  <a:lnTo>
                    <a:pt x="1412746" y="2439030"/>
                  </a:lnTo>
                  <a:lnTo>
                    <a:pt x="1423263" y="2428473"/>
                  </a:lnTo>
                  <a:lnTo>
                    <a:pt x="1433780" y="2446467"/>
                  </a:lnTo>
                  <a:lnTo>
                    <a:pt x="1444491" y="2419356"/>
                  </a:lnTo>
                  <a:lnTo>
                    <a:pt x="1455008" y="2439030"/>
                  </a:lnTo>
                  <a:lnTo>
                    <a:pt x="1465525" y="2435431"/>
                  </a:lnTo>
                  <a:lnTo>
                    <a:pt x="1476042" y="2428473"/>
                  </a:lnTo>
                  <a:lnTo>
                    <a:pt x="1486558" y="2431832"/>
                  </a:lnTo>
                  <a:lnTo>
                    <a:pt x="1497075" y="2408320"/>
                  </a:lnTo>
                  <a:lnTo>
                    <a:pt x="1507592" y="2388646"/>
                  </a:lnTo>
                  <a:lnTo>
                    <a:pt x="1518108" y="2299876"/>
                  </a:lnTo>
                  <a:lnTo>
                    <a:pt x="1528820" y="2279962"/>
                  </a:lnTo>
                  <a:lnTo>
                    <a:pt x="1539337" y="2104341"/>
                  </a:lnTo>
                  <a:lnTo>
                    <a:pt x="1549853" y="2010292"/>
                  </a:lnTo>
                  <a:lnTo>
                    <a:pt x="1560370" y="1740622"/>
                  </a:lnTo>
                  <a:lnTo>
                    <a:pt x="1570887" y="1561641"/>
                  </a:lnTo>
                  <a:lnTo>
                    <a:pt x="1581403" y="1197922"/>
                  </a:lnTo>
                  <a:lnTo>
                    <a:pt x="1591920" y="830604"/>
                  </a:lnTo>
                  <a:lnTo>
                    <a:pt x="1602632" y="948405"/>
                  </a:lnTo>
                  <a:lnTo>
                    <a:pt x="1613148" y="1080361"/>
                  </a:lnTo>
                  <a:lnTo>
                    <a:pt x="1623665" y="1217835"/>
                  </a:lnTo>
                  <a:lnTo>
                    <a:pt x="1634182" y="1540048"/>
                  </a:lnTo>
                  <a:lnTo>
                    <a:pt x="1644699" y="1677523"/>
                  </a:lnTo>
                  <a:lnTo>
                    <a:pt x="1655215" y="1749738"/>
                  </a:lnTo>
                  <a:lnTo>
                    <a:pt x="1665927" y="2095464"/>
                  </a:lnTo>
                  <a:lnTo>
                    <a:pt x="1676249" y="2205827"/>
                  </a:lnTo>
                  <a:lnTo>
                    <a:pt x="1686960" y="2195031"/>
                  </a:lnTo>
                  <a:lnTo>
                    <a:pt x="1697477" y="2288839"/>
                  </a:lnTo>
                  <a:lnTo>
                    <a:pt x="1707994" y="2330586"/>
                  </a:lnTo>
                  <a:lnTo>
                    <a:pt x="1718510" y="2294358"/>
                  </a:lnTo>
                  <a:lnTo>
                    <a:pt x="1729027" y="2374011"/>
                  </a:lnTo>
                  <a:lnTo>
                    <a:pt x="1739544" y="2364894"/>
                  </a:lnTo>
                  <a:lnTo>
                    <a:pt x="1750255" y="2357697"/>
                  </a:lnTo>
                  <a:lnTo>
                    <a:pt x="1760772" y="2370412"/>
                  </a:lnTo>
                  <a:lnTo>
                    <a:pt x="1771289" y="2406640"/>
                  </a:lnTo>
                  <a:lnTo>
                    <a:pt x="1781805" y="2395604"/>
                  </a:lnTo>
                  <a:lnTo>
                    <a:pt x="1792322" y="2368493"/>
                  </a:lnTo>
                  <a:lnTo>
                    <a:pt x="1802839" y="2386727"/>
                  </a:lnTo>
                  <a:lnTo>
                    <a:pt x="1813356" y="2401122"/>
                  </a:lnTo>
                  <a:lnTo>
                    <a:pt x="1823872" y="2403042"/>
                  </a:lnTo>
                  <a:lnTo>
                    <a:pt x="1834584" y="2415757"/>
                  </a:lnTo>
                  <a:lnTo>
                    <a:pt x="1845101" y="2408320"/>
                  </a:lnTo>
                  <a:lnTo>
                    <a:pt x="1855617" y="2435431"/>
                  </a:lnTo>
                  <a:lnTo>
                    <a:pt x="1866134" y="2412158"/>
                  </a:lnTo>
                  <a:lnTo>
                    <a:pt x="1876651" y="2412158"/>
                  </a:lnTo>
                  <a:lnTo>
                    <a:pt x="1887167" y="2410239"/>
                  </a:lnTo>
                  <a:lnTo>
                    <a:pt x="1897684" y="2413838"/>
                  </a:lnTo>
                  <a:lnTo>
                    <a:pt x="1908201" y="2437350"/>
                  </a:lnTo>
                  <a:lnTo>
                    <a:pt x="1918912" y="2412158"/>
                  </a:lnTo>
                  <a:lnTo>
                    <a:pt x="1929429" y="2437350"/>
                  </a:lnTo>
                  <a:lnTo>
                    <a:pt x="1939946" y="2430152"/>
                  </a:lnTo>
                  <a:lnTo>
                    <a:pt x="1950463" y="2431832"/>
                  </a:lnTo>
                  <a:lnTo>
                    <a:pt x="1960979" y="2428473"/>
                  </a:lnTo>
                  <a:lnTo>
                    <a:pt x="1971496" y="2421036"/>
                  </a:lnTo>
                  <a:lnTo>
                    <a:pt x="1982013" y="2426554"/>
                  </a:lnTo>
                  <a:lnTo>
                    <a:pt x="1992529" y="2421036"/>
                  </a:lnTo>
                  <a:lnTo>
                    <a:pt x="2003241" y="2412158"/>
                  </a:lnTo>
                  <a:lnTo>
                    <a:pt x="2013758" y="2403042"/>
                  </a:lnTo>
                  <a:lnTo>
                    <a:pt x="2024274" y="2383128"/>
                  </a:lnTo>
                  <a:lnTo>
                    <a:pt x="2034791" y="2403042"/>
                  </a:lnTo>
                  <a:lnTo>
                    <a:pt x="2045308" y="2395604"/>
                  </a:lnTo>
                  <a:lnTo>
                    <a:pt x="2055824" y="2357697"/>
                  </a:lnTo>
                  <a:lnTo>
                    <a:pt x="2066536" y="2256450"/>
                  </a:lnTo>
                  <a:lnTo>
                    <a:pt x="2076858" y="2162402"/>
                  </a:lnTo>
                  <a:lnTo>
                    <a:pt x="2087569" y="1999496"/>
                  </a:lnTo>
                  <a:lnTo>
                    <a:pt x="2098086" y="1706313"/>
                  </a:lnTo>
                  <a:lnTo>
                    <a:pt x="2108603" y="1387939"/>
                  </a:lnTo>
                  <a:lnTo>
                    <a:pt x="2119120" y="997109"/>
                  </a:lnTo>
                  <a:lnTo>
                    <a:pt x="2129636" y="850517"/>
                  </a:lnTo>
                  <a:lnTo>
                    <a:pt x="2140348" y="669617"/>
                  </a:lnTo>
                  <a:lnTo>
                    <a:pt x="2150865" y="534063"/>
                  </a:lnTo>
                  <a:lnTo>
                    <a:pt x="2161381" y="789098"/>
                  </a:lnTo>
                  <a:lnTo>
                    <a:pt x="2171898" y="1230551"/>
                  </a:lnTo>
                  <a:lnTo>
                    <a:pt x="2182415" y="1476469"/>
                  </a:lnTo>
                  <a:lnTo>
                    <a:pt x="2192931" y="1769652"/>
                  </a:lnTo>
                  <a:lnTo>
                    <a:pt x="2203448" y="1811158"/>
                  </a:lnTo>
                  <a:lnTo>
                    <a:pt x="2213965" y="1997576"/>
                  </a:lnTo>
                  <a:lnTo>
                    <a:pt x="2224676" y="2151365"/>
                  </a:lnTo>
                  <a:lnTo>
                    <a:pt x="2235193" y="2232938"/>
                  </a:lnTo>
                  <a:lnTo>
                    <a:pt x="2245710" y="2272765"/>
                  </a:lnTo>
                  <a:lnTo>
                    <a:pt x="2256227" y="2325067"/>
                  </a:lnTo>
                  <a:lnTo>
                    <a:pt x="2266743" y="2341382"/>
                  </a:lnTo>
                  <a:lnTo>
                    <a:pt x="2277260" y="2368493"/>
                  </a:lnTo>
                  <a:lnTo>
                    <a:pt x="2287777" y="2385048"/>
                  </a:lnTo>
                  <a:lnTo>
                    <a:pt x="2298294" y="2393925"/>
                  </a:lnTo>
                  <a:lnTo>
                    <a:pt x="2309005" y="2415757"/>
                  </a:lnTo>
                  <a:lnTo>
                    <a:pt x="2319522" y="2408320"/>
                  </a:lnTo>
                  <a:lnTo>
                    <a:pt x="2330038" y="2413838"/>
                  </a:lnTo>
                  <a:lnTo>
                    <a:pt x="2340555" y="2435431"/>
                  </a:lnTo>
                  <a:lnTo>
                    <a:pt x="2351072" y="2446467"/>
                  </a:lnTo>
                  <a:lnTo>
                    <a:pt x="2361589" y="2431832"/>
                  </a:lnTo>
                  <a:lnTo>
                    <a:pt x="2372300" y="2431832"/>
                  </a:lnTo>
                  <a:lnTo>
                    <a:pt x="2382622" y="2433751"/>
                  </a:lnTo>
                  <a:lnTo>
                    <a:pt x="2393333" y="2442868"/>
                  </a:lnTo>
                  <a:lnTo>
                    <a:pt x="2403850" y="2440949"/>
                  </a:lnTo>
                  <a:lnTo>
                    <a:pt x="2414367" y="2448146"/>
                  </a:lnTo>
                  <a:lnTo>
                    <a:pt x="2424884" y="2442868"/>
                  </a:lnTo>
                  <a:lnTo>
                    <a:pt x="2435400" y="2444548"/>
                  </a:lnTo>
                  <a:lnTo>
                    <a:pt x="2445917" y="2444548"/>
                  </a:lnTo>
                  <a:lnTo>
                    <a:pt x="2456629" y="2450066"/>
                  </a:lnTo>
                  <a:lnTo>
                    <a:pt x="2467145" y="2446467"/>
                  </a:lnTo>
                  <a:lnTo>
                    <a:pt x="2477662" y="2448146"/>
                  </a:lnTo>
                  <a:lnTo>
                    <a:pt x="2488179" y="2439030"/>
                  </a:lnTo>
                  <a:lnTo>
                    <a:pt x="2498696" y="2430152"/>
                  </a:lnTo>
                  <a:lnTo>
                    <a:pt x="2509212" y="2444548"/>
                  </a:lnTo>
                  <a:lnTo>
                    <a:pt x="2519729" y="2440949"/>
                  </a:lnTo>
                  <a:lnTo>
                    <a:pt x="2530246" y="2430152"/>
                  </a:lnTo>
                  <a:lnTo>
                    <a:pt x="2540957" y="2433751"/>
                  </a:lnTo>
                  <a:lnTo>
                    <a:pt x="2551474" y="2439030"/>
                  </a:lnTo>
                  <a:lnTo>
                    <a:pt x="2561991" y="2430152"/>
                  </a:lnTo>
                  <a:lnTo>
                    <a:pt x="2572507" y="2435431"/>
                  </a:lnTo>
                  <a:lnTo>
                    <a:pt x="2583024" y="2428473"/>
                  </a:lnTo>
                  <a:lnTo>
                    <a:pt x="2593541" y="2410239"/>
                  </a:lnTo>
                  <a:lnTo>
                    <a:pt x="2604058" y="2401122"/>
                  </a:lnTo>
                  <a:lnTo>
                    <a:pt x="2614574" y="2364894"/>
                  </a:lnTo>
                  <a:lnTo>
                    <a:pt x="2625286" y="2297957"/>
                  </a:lnTo>
                  <a:lnTo>
                    <a:pt x="2635802" y="2245654"/>
                  </a:lnTo>
                  <a:lnTo>
                    <a:pt x="2646319" y="2012211"/>
                  </a:lnTo>
                  <a:lnTo>
                    <a:pt x="2656836" y="1789565"/>
                  </a:lnTo>
                  <a:lnTo>
                    <a:pt x="2667353" y="1503820"/>
                  </a:lnTo>
                  <a:lnTo>
                    <a:pt x="2678064" y="1194323"/>
                  </a:lnTo>
                  <a:lnTo>
                    <a:pt x="2688386" y="638908"/>
                  </a:lnTo>
                  <a:lnTo>
                    <a:pt x="2698903" y="157628"/>
                  </a:lnTo>
                  <a:lnTo>
                    <a:pt x="2709614" y="146591"/>
                  </a:lnTo>
                  <a:lnTo>
                    <a:pt x="2720131" y="0"/>
                  </a:lnTo>
                  <a:lnTo>
                    <a:pt x="2730648" y="242799"/>
                  </a:lnTo>
                  <a:lnTo>
                    <a:pt x="2741164" y="801814"/>
                  </a:lnTo>
                  <a:lnTo>
                    <a:pt x="2751681" y="951764"/>
                  </a:lnTo>
                  <a:lnTo>
                    <a:pt x="2762392" y="1608665"/>
                  </a:lnTo>
                  <a:lnTo>
                    <a:pt x="2772909" y="1928959"/>
                  </a:lnTo>
                  <a:lnTo>
                    <a:pt x="2783426" y="2068113"/>
                  </a:lnTo>
                  <a:lnTo>
                    <a:pt x="2793943" y="2160482"/>
                  </a:lnTo>
                  <a:lnTo>
                    <a:pt x="2804459" y="2250932"/>
                  </a:lnTo>
                  <a:lnTo>
                    <a:pt x="2814976" y="2261729"/>
                  </a:lnTo>
                  <a:lnTo>
                    <a:pt x="2825493" y="2308993"/>
                  </a:lnTo>
                  <a:lnTo>
                    <a:pt x="2836009" y="2356017"/>
                  </a:lnTo>
                  <a:lnTo>
                    <a:pt x="2846721" y="2372332"/>
                  </a:lnTo>
                  <a:lnTo>
                    <a:pt x="2857238" y="2368493"/>
                  </a:lnTo>
                  <a:lnTo>
                    <a:pt x="2867755" y="2374011"/>
                  </a:lnTo>
                  <a:lnTo>
                    <a:pt x="2878271" y="2424874"/>
                  </a:lnTo>
                  <a:lnTo>
                    <a:pt x="2888788" y="2451985"/>
                  </a:lnTo>
                  <a:lnTo>
                    <a:pt x="2899305" y="2453665"/>
                  </a:lnTo>
                  <a:lnTo>
                    <a:pt x="2909821" y="2457264"/>
                  </a:lnTo>
                  <a:lnTo>
                    <a:pt x="2920338" y="2460862"/>
                  </a:lnTo>
                  <a:lnTo>
                    <a:pt x="2931050" y="2460862"/>
                  </a:lnTo>
                  <a:lnTo>
                    <a:pt x="2941566" y="2455584"/>
                  </a:lnTo>
                  <a:lnTo>
                    <a:pt x="2952083" y="2455584"/>
                  </a:lnTo>
                  <a:lnTo>
                    <a:pt x="2962600" y="2459183"/>
                  </a:lnTo>
                  <a:lnTo>
                    <a:pt x="2973117" y="2460862"/>
                  </a:lnTo>
                  <a:lnTo>
                    <a:pt x="2983633" y="2460862"/>
                  </a:lnTo>
                  <a:lnTo>
                    <a:pt x="2994150" y="2460862"/>
                  </a:lnTo>
                  <a:lnTo>
                    <a:pt x="3004667" y="2459183"/>
                  </a:lnTo>
                  <a:lnTo>
                    <a:pt x="3015378" y="2459183"/>
                  </a:lnTo>
                  <a:lnTo>
                    <a:pt x="3025895" y="2460862"/>
                  </a:lnTo>
                  <a:lnTo>
                    <a:pt x="3036412" y="2459183"/>
                  </a:lnTo>
                  <a:lnTo>
                    <a:pt x="3046928" y="2459183"/>
                  </a:lnTo>
                  <a:lnTo>
                    <a:pt x="3057445" y="2460862"/>
                  </a:lnTo>
                  <a:lnTo>
                    <a:pt x="3067962" y="2460862"/>
                  </a:lnTo>
                  <a:lnTo>
                    <a:pt x="3078673" y="2460862"/>
                  </a:lnTo>
                  <a:lnTo>
                    <a:pt x="3089190" y="2460862"/>
                  </a:lnTo>
                  <a:lnTo>
                    <a:pt x="3099707" y="2459183"/>
                  </a:lnTo>
                  <a:lnTo>
                    <a:pt x="3110223" y="2460862"/>
                  </a:lnTo>
                  <a:lnTo>
                    <a:pt x="3120740" y="2459183"/>
                  </a:lnTo>
                  <a:lnTo>
                    <a:pt x="3131257" y="2459183"/>
                  </a:lnTo>
                  <a:lnTo>
                    <a:pt x="3141774" y="2457264"/>
                  </a:lnTo>
                  <a:lnTo>
                    <a:pt x="3152485" y="2459183"/>
                  </a:lnTo>
                  <a:lnTo>
                    <a:pt x="3163002" y="2457264"/>
                  </a:lnTo>
                  <a:lnTo>
                    <a:pt x="3173518" y="2457264"/>
                  </a:lnTo>
                  <a:lnTo>
                    <a:pt x="3184035" y="2457264"/>
                  </a:lnTo>
                  <a:lnTo>
                    <a:pt x="3194552" y="2457264"/>
                  </a:lnTo>
                  <a:lnTo>
                    <a:pt x="3205069" y="2457264"/>
                  </a:lnTo>
                  <a:lnTo>
                    <a:pt x="3215585" y="2459183"/>
                  </a:lnTo>
                  <a:lnTo>
                    <a:pt x="3226102" y="2460862"/>
                  </a:lnTo>
                  <a:lnTo>
                    <a:pt x="3236814" y="2453665"/>
                  </a:lnTo>
                  <a:lnTo>
                    <a:pt x="3247330" y="2451985"/>
                  </a:lnTo>
                  <a:lnTo>
                    <a:pt x="3257847" y="2459183"/>
                  </a:lnTo>
                  <a:lnTo>
                    <a:pt x="3268364" y="2460862"/>
                  </a:lnTo>
                  <a:lnTo>
                    <a:pt x="3278880" y="2459183"/>
                  </a:lnTo>
                  <a:lnTo>
                    <a:pt x="3289397" y="2455584"/>
                  </a:lnTo>
                  <a:lnTo>
                    <a:pt x="3299914" y="2453665"/>
                  </a:lnTo>
                  <a:lnTo>
                    <a:pt x="3310431" y="2460862"/>
                  </a:lnTo>
                  <a:lnTo>
                    <a:pt x="3321142" y="2460862"/>
                  </a:lnTo>
                  <a:lnTo>
                    <a:pt x="3331659" y="2457264"/>
                  </a:lnTo>
                  <a:lnTo>
                    <a:pt x="3342176" y="2457264"/>
                  </a:lnTo>
                  <a:lnTo>
                    <a:pt x="3352692" y="2451985"/>
                  </a:lnTo>
                  <a:lnTo>
                    <a:pt x="3363209" y="2459183"/>
                  </a:lnTo>
                  <a:lnTo>
                    <a:pt x="3373726" y="2460862"/>
                  </a:lnTo>
                  <a:lnTo>
                    <a:pt x="3384437" y="2459183"/>
                  </a:lnTo>
                  <a:lnTo>
                    <a:pt x="3394954" y="2451985"/>
                  </a:lnTo>
                  <a:lnTo>
                    <a:pt x="3405471" y="2457264"/>
                  </a:lnTo>
                  <a:lnTo>
                    <a:pt x="3415987" y="2460862"/>
                  </a:lnTo>
                  <a:lnTo>
                    <a:pt x="3426504" y="2442868"/>
                  </a:lnTo>
                  <a:lnTo>
                    <a:pt x="3437021" y="2455584"/>
                  </a:lnTo>
                  <a:lnTo>
                    <a:pt x="3447538" y="2451985"/>
                  </a:lnTo>
                  <a:lnTo>
                    <a:pt x="3458054" y="2450066"/>
                  </a:lnTo>
                  <a:lnTo>
                    <a:pt x="3468766" y="2446467"/>
                  </a:lnTo>
                  <a:lnTo>
                    <a:pt x="3479282" y="2437350"/>
                  </a:lnTo>
                  <a:lnTo>
                    <a:pt x="3489799" y="2440949"/>
                  </a:lnTo>
                  <a:lnTo>
                    <a:pt x="3500316" y="2419356"/>
                  </a:lnTo>
                  <a:lnTo>
                    <a:pt x="3510833" y="2386727"/>
                  </a:lnTo>
                  <a:lnTo>
                    <a:pt x="3521349" y="2377610"/>
                  </a:lnTo>
                  <a:lnTo>
                    <a:pt x="3531866" y="2337783"/>
                  </a:lnTo>
                  <a:lnTo>
                    <a:pt x="3542383" y="2330586"/>
                  </a:lnTo>
                  <a:lnTo>
                    <a:pt x="3553094" y="2272765"/>
                  </a:lnTo>
                  <a:lnTo>
                    <a:pt x="3563611" y="2126174"/>
                  </a:lnTo>
                  <a:lnTo>
                    <a:pt x="3574128" y="2001175"/>
                  </a:lnTo>
                  <a:lnTo>
                    <a:pt x="3584644" y="1608665"/>
                  </a:lnTo>
                  <a:lnTo>
                    <a:pt x="3595161" y="1342834"/>
                  </a:lnTo>
                  <a:lnTo>
                    <a:pt x="3605678" y="980794"/>
                  </a:lnTo>
                  <a:lnTo>
                    <a:pt x="3616194" y="944806"/>
                  </a:lnTo>
                  <a:lnTo>
                    <a:pt x="3626711" y="505032"/>
                  </a:lnTo>
                  <a:lnTo>
                    <a:pt x="3637423" y="458008"/>
                  </a:lnTo>
                  <a:lnTo>
                    <a:pt x="3647939" y="519427"/>
                  </a:lnTo>
                  <a:lnTo>
                    <a:pt x="3658456" y="589964"/>
                  </a:lnTo>
                  <a:lnTo>
                    <a:pt x="3668973" y="825326"/>
                  </a:lnTo>
                  <a:lnTo>
                    <a:pt x="3679490" y="991591"/>
                  </a:lnTo>
                  <a:lnTo>
                    <a:pt x="3690201" y="1047732"/>
                  </a:lnTo>
                  <a:lnTo>
                    <a:pt x="3700718" y="906659"/>
                  </a:lnTo>
                  <a:lnTo>
                    <a:pt x="3711040" y="823406"/>
                  </a:lnTo>
                  <a:lnTo>
                    <a:pt x="3721751" y="680414"/>
                  </a:lnTo>
                  <a:lnTo>
                    <a:pt x="3732268" y="682333"/>
                  </a:lnTo>
                  <a:lnTo>
                    <a:pt x="3742785" y="883147"/>
                  </a:lnTo>
                  <a:lnTo>
                    <a:pt x="3753302" y="1130984"/>
                  </a:lnTo>
                  <a:lnTo>
                    <a:pt x="3763818" y="1371624"/>
                  </a:lnTo>
                  <a:lnTo>
                    <a:pt x="3774530" y="1704634"/>
                  </a:lnTo>
                  <a:lnTo>
                    <a:pt x="3785047" y="1675603"/>
                  </a:lnTo>
                  <a:lnTo>
                    <a:pt x="3795563" y="1657369"/>
                  </a:lnTo>
                  <a:lnTo>
                    <a:pt x="3806080" y="1791485"/>
                  </a:lnTo>
                  <a:lnTo>
                    <a:pt x="3816597" y="1834910"/>
                  </a:lnTo>
                  <a:lnTo>
                    <a:pt x="3827113" y="1890812"/>
                  </a:lnTo>
                  <a:lnTo>
                    <a:pt x="3837630" y="1952471"/>
                  </a:lnTo>
                  <a:lnTo>
                    <a:pt x="3848147" y="2064514"/>
                  </a:lnTo>
                  <a:lnTo>
                    <a:pt x="3858858" y="2218303"/>
                  </a:lnTo>
                  <a:lnTo>
                    <a:pt x="3869375" y="2316190"/>
                  </a:lnTo>
                  <a:lnTo>
                    <a:pt x="3879892" y="2292678"/>
                  </a:lnTo>
                  <a:lnTo>
                    <a:pt x="3890408" y="2252851"/>
                  </a:lnTo>
                  <a:lnTo>
                    <a:pt x="3900925" y="2287160"/>
                  </a:lnTo>
                  <a:lnTo>
                    <a:pt x="3911442" y="2279962"/>
                  </a:lnTo>
                  <a:lnTo>
                    <a:pt x="3921959" y="2214704"/>
                  </a:lnTo>
                  <a:lnTo>
                    <a:pt x="3932475" y="2272765"/>
                  </a:lnTo>
                  <a:lnTo>
                    <a:pt x="3943187" y="2285241"/>
                  </a:lnTo>
                  <a:lnTo>
                    <a:pt x="3953703" y="2209426"/>
                  </a:lnTo>
                </a:path>
              </a:pathLst>
            </a:custGeom>
            <a:noFill/>
            <a:ln w="1905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455" name="Figura a mano libera: forma 454">
              <a:extLst>
                <a:ext uri="{FF2B5EF4-FFF2-40B4-BE49-F238E27FC236}">
                  <a16:creationId xmlns:a16="http://schemas.microsoft.com/office/drawing/2014/main" id="{5131DF30-5694-33CE-3ACA-AC33A54E493E}"/>
                </a:ext>
              </a:extLst>
            </p:cNvPr>
            <p:cNvSpPr/>
            <p:nvPr/>
          </p:nvSpPr>
          <p:spPr>
            <a:xfrm>
              <a:off x="7313718" y="3128303"/>
              <a:ext cx="3953703" cy="1932557"/>
            </a:xfrm>
            <a:custGeom>
              <a:avLst/>
              <a:gdLst>
                <a:gd name="connsiteX0" fmla="*/ 0 w 3953703"/>
                <a:gd name="connsiteY0" fmla="*/ 1164093 h 1932557"/>
                <a:gd name="connsiteX1" fmla="*/ 10517 w 3953703"/>
                <a:gd name="connsiteY1" fmla="*/ 1345713 h 1932557"/>
                <a:gd name="connsiteX2" fmla="*/ 21033 w 3953703"/>
                <a:gd name="connsiteY2" fmla="*/ 1487746 h 1932557"/>
                <a:gd name="connsiteX3" fmla="*/ 31550 w 3953703"/>
                <a:gd name="connsiteY3" fmla="*/ 1605786 h 1932557"/>
                <a:gd name="connsiteX4" fmla="*/ 42067 w 3953703"/>
                <a:gd name="connsiteY4" fmla="*/ 1698156 h 1932557"/>
                <a:gd name="connsiteX5" fmla="*/ 52584 w 3953703"/>
                <a:gd name="connsiteY5" fmla="*/ 1766293 h 1932557"/>
                <a:gd name="connsiteX6" fmla="*/ 63295 w 3953703"/>
                <a:gd name="connsiteY6" fmla="*/ 1815237 h 1932557"/>
                <a:gd name="connsiteX7" fmla="*/ 73812 w 3953703"/>
                <a:gd name="connsiteY7" fmla="*/ 1849305 h 1932557"/>
                <a:gd name="connsiteX8" fmla="*/ 84329 w 3953703"/>
                <a:gd name="connsiteY8" fmla="*/ 1872818 h 1932557"/>
                <a:gd name="connsiteX9" fmla="*/ 94845 w 3953703"/>
                <a:gd name="connsiteY9" fmla="*/ 1889132 h 1932557"/>
                <a:gd name="connsiteX10" fmla="*/ 105362 w 3953703"/>
                <a:gd name="connsiteY10" fmla="*/ 1900409 h 1932557"/>
                <a:gd name="connsiteX11" fmla="*/ 116073 w 3953703"/>
                <a:gd name="connsiteY11" fmla="*/ 1907846 h 1932557"/>
                <a:gd name="connsiteX12" fmla="*/ 126590 w 3953703"/>
                <a:gd name="connsiteY12" fmla="*/ 1912884 h 1932557"/>
                <a:gd name="connsiteX13" fmla="*/ 137107 w 3953703"/>
                <a:gd name="connsiteY13" fmla="*/ 1915284 h 1932557"/>
                <a:gd name="connsiteX14" fmla="*/ 147624 w 3953703"/>
                <a:gd name="connsiteY14" fmla="*/ 1917443 h 1932557"/>
                <a:gd name="connsiteX15" fmla="*/ 158140 w 3953703"/>
                <a:gd name="connsiteY15" fmla="*/ 1919842 h 1932557"/>
                <a:gd name="connsiteX16" fmla="*/ 168657 w 3953703"/>
                <a:gd name="connsiteY16" fmla="*/ 1920562 h 1932557"/>
                <a:gd name="connsiteX17" fmla="*/ 179174 w 3953703"/>
                <a:gd name="connsiteY17" fmla="*/ 1921042 h 1932557"/>
                <a:gd name="connsiteX18" fmla="*/ 189691 w 3953703"/>
                <a:gd name="connsiteY18" fmla="*/ 1920322 h 1932557"/>
                <a:gd name="connsiteX19" fmla="*/ 200402 w 3953703"/>
                <a:gd name="connsiteY19" fmla="*/ 1921761 h 1932557"/>
                <a:gd name="connsiteX20" fmla="*/ 210919 w 3953703"/>
                <a:gd name="connsiteY20" fmla="*/ 1922241 h 1932557"/>
                <a:gd name="connsiteX21" fmla="*/ 221435 w 3953703"/>
                <a:gd name="connsiteY21" fmla="*/ 1922241 h 1932557"/>
                <a:gd name="connsiteX22" fmla="*/ 231952 w 3953703"/>
                <a:gd name="connsiteY22" fmla="*/ 1924161 h 1932557"/>
                <a:gd name="connsiteX23" fmla="*/ 242469 w 3953703"/>
                <a:gd name="connsiteY23" fmla="*/ 1925360 h 1932557"/>
                <a:gd name="connsiteX24" fmla="*/ 252986 w 3953703"/>
                <a:gd name="connsiteY24" fmla="*/ 1926800 h 1932557"/>
                <a:gd name="connsiteX25" fmla="*/ 263502 w 3953703"/>
                <a:gd name="connsiteY25" fmla="*/ 1928239 h 1932557"/>
                <a:gd name="connsiteX26" fmla="*/ 274019 w 3953703"/>
                <a:gd name="connsiteY26" fmla="*/ 1929919 h 1932557"/>
                <a:gd name="connsiteX27" fmla="*/ 284731 w 3953703"/>
                <a:gd name="connsiteY27" fmla="*/ 1930878 h 1932557"/>
                <a:gd name="connsiteX28" fmla="*/ 295247 w 3953703"/>
                <a:gd name="connsiteY28" fmla="*/ 1931838 h 1932557"/>
                <a:gd name="connsiteX29" fmla="*/ 305764 w 3953703"/>
                <a:gd name="connsiteY29" fmla="*/ 1932318 h 1932557"/>
                <a:gd name="connsiteX30" fmla="*/ 316281 w 3953703"/>
                <a:gd name="connsiteY30" fmla="*/ 1932558 h 1932557"/>
                <a:gd name="connsiteX31" fmla="*/ 326797 w 3953703"/>
                <a:gd name="connsiteY31" fmla="*/ 1932078 h 1932557"/>
                <a:gd name="connsiteX32" fmla="*/ 337314 w 3953703"/>
                <a:gd name="connsiteY32" fmla="*/ 1930878 h 1932557"/>
                <a:gd name="connsiteX33" fmla="*/ 347831 w 3953703"/>
                <a:gd name="connsiteY33" fmla="*/ 1928479 h 1932557"/>
                <a:gd name="connsiteX34" fmla="*/ 358348 w 3953703"/>
                <a:gd name="connsiteY34" fmla="*/ 1924880 h 1932557"/>
                <a:gd name="connsiteX35" fmla="*/ 369059 w 3953703"/>
                <a:gd name="connsiteY35" fmla="*/ 1918403 h 1932557"/>
                <a:gd name="connsiteX36" fmla="*/ 379576 w 3953703"/>
                <a:gd name="connsiteY36" fmla="*/ 1910725 h 1932557"/>
                <a:gd name="connsiteX37" fmla="*/ 390093 w 3953703"/>
                <a:gd name="connsiteY37" fmla="*/ 1897529 h 1932557"/>
                <a:gd name="connsiteX38" fmla="*/ 400609 w 3953703"/>
                <a:gd name="connsiteY38" fmla="*/ 1877136 h 1932557"/>
                <a:gd name="connsiteX39" fmla="*/ 411126 w 3953703"/>
                <a:gd name="connsiteY39" fmla="*/ 1846427 h 1932557"/>
                <a:gd name="connsiteX40" fmla="*/ 421643 w 3953703"/>
                <a:gd name="connsiteY40" fmla="*/ 1800362 h 1932557"/>
                <a:gd name="connsiteX41" fmla="*/ 432354 w 3953703"/>
                <a:gd name="connsiteY41" fmla="*/ 1732944 h 1932557"/>
                <a:gd name="connsiteX42" fmla="*/ 442871 w 3953703"/>
                <a:gd name="connsiteY42" fmla="*/ 1638176 h 1932557"/>
                <a:gd name="connsiteX43" fmla="*/ 453388 w 3953703"/>
                <a:gd name="connsiteY43" fmla="*/ 1512218 h 1932557"/>
                <a:gd name="connsiteX44" fmla="*/ 463904 w 3953703"/>
                <a:gd name="connsiteY44" fmla="*/ 1356269 h 1932557"/>
                <a:gd name="connsiteX45" fmla="*/ 474421 w 3953703"/>
                <a:gd name="connsiteY45" fmla="*/ 1180648 h 1932557"/>
                <a:gd name="connsiteX46" fmla="*/ 484938 w 3953703"/>
                <a:gd name="connsiteY46" fmla="*/ 1006226 h 1932557"/>
                <a:gd name="connsiteX47" fmla="*/ 495455 w 3953703"/>
                <a:gd name="connsiteY47" fmla="*/ 861794 h 1932557"/>
                <a:gd name="connsiteX48" fmla="*/ 505971 w 3953703"/>
                <a:gd name="connsiteY48" fmla="*/ 775662 h 1932557"/>
                <a:gd name="connsiteX49" fmla="*/ 516683 w 3953703"/>
                <a:gd name="connsiteY49" fmla="*/ 766065 h 1932557"/>
                <a:gd name="connsiteX50" fmla="*/ 527199 w 3953703"/>
                <a:gd name="connsiteY50" fmla="*/ 833963 h 1932557"/>
                <a:gd name="connsiteX51" fmla="*/ 537716 w 3953703"/>
                <a:gd name="connsiteY51" fmla="*/ 928012 h 1932557"/>
                <a:gd name="connsiteX52" fmla="*/ 548233 w 3953703"/>
                <a:gd name="connsiteY52" fmla="*/ 1096196 h 1932557"/>
                <a:gd name="connsiteX53" fmla="*/ 558750 w 3953703"/>
                <a:gd name="connsiteY53" fmla="*/ 1293410 h 1932557"/>
                <a:gd name="connsiteX54" fmla="*/ 569266 w 3953703"/>
                <a:gd name="connsiteY54" fmla="*/ 1447679 h 1932557"/>
                <a:gd name="connsiteX55" fmla="*/ 579783 w 3953703"/>
                <a:gd name="connsiteY55" fmla="*/ 1576036 h 1932557"/>
                <a:gd name="connsiteX56" fmla="*/ 590300 w 3953703"/>
                <a:gd name="connsiteY56" fmla="*/ 1676323 h 1932557"/>
                <a:gd name="connsiteX57" fmla="*/ 601011 w 3953703"/>
                <a:gd name="connsiteY57" fmla="*/ 1750458 h 1932557"/>
                <a:gd name="connsiteX58" fmla="*/ 611528 w 3953703"/>
                <a:gd name="connsiteY58" fmla="*/ 1803721 h 1932557"/>
                <a:gd name="connsiteX59" fmla="*/ 622045 w 3953703"/>
                <a:gd name="connsiteY59" fmla="*/ 1840668 h 1932557"/>
                <a:gd name="connsiteX60" fmla="*/ 632561 w 3953703"/>
                <a:gd name="connsiteY60" fmla="*/ 1866340 h 1932557"/>
                <a:gd name="connsiteX61" fmla="*/ 643078 w 3953703"/>
                <a:gd name="connsiteY61" fmla="*/ 1884094 h 1932557"/>
                <a:gd name="connsiteX62" fmla="*/ 653595 w 3953703"/>
                <a:gd name="connsiteY62" fmla="*/ 1896090 h 1932557"/>
                <a:gd name="connsiteX63" fmla="*/ 664112 w 3953703"/>
                <a:gd name="connsiteY63" fmla="*/ 1904247 h 1932557"/>
                <a:gd name="connsiteX64" fmla="*/ 674628 w 3953703"/>
                <a:gd name="connsiteY64" fmla="*/ 1908566 h 1932557"/>
                <a:gd name="connsiteX65" fmla="*/ 685340 w 3953703"/>
                <a:gd name="connsiteY65" fmla="*/ 1912405 h 1932557"/>
                <a:gd name="connsiteX66" fmla="*/ 695856 w 3953703"/>
                <a:gd name="connsiteY66" fmla="*/ 1916003 h 1932557"/>
                <a:gd name="connsiteX67" fmla="*/ 706373 w 3953703"/>
                <a:gd name="connsiteY67" fmla="*/ 1917443 h 1932557"/>
                <a:gd name="connsiteX68" fmla="*/ 716890 w 3953703"/>
                <a:gd name="connsiteY68" fmla="*/ 1918163 h 1932557"/>
                <a:gd name="connsiteX69" fmla="*/ 727407 w 3953703"/>
                <a:gd name="connsiteY69" fmla="*/ 1918642 h 1932557"/>
                <a:gd name="connsiteX70" fmla="*/ 738118 w 3953703"/>
                <a:gd name="connsiteY70" fmla="*/ 1917923 h 1932557"/>
                <a:gd name="connsiteX71" fmla="*/ 748635 w 3953703"/>
                <a:gd name="connsiteY71" fmla="*/ 1919362 h 1932557"/>
                <a:gd name="connsiteX72" fmla="*/ 758957 w 3953703"/>
                <a:gd name="connsiteY72" fmla="*/ 1919842 h 1932557"/>
                <a:gd name="connsiteX73" fmla="*/ 769668 w 3953703"/>
                <a:gd name="connsiteY73" fmla="*/ 1920802 h 1932557"/>
                <a:gd name="connsiteX74" fmla="*/ 780185 w 3953703"/>
                <a:gd name="connsiteY74" fmla="*/ 1921042 h 1932557"/>
                <a:gd name="connsiteX75" fmla="*/ 790702 w 3953703"/>
                <a:gd name="connsiteY75" fmla="*/ 1923201 h 1932557"/>
                <a:gd name="connsiteX76" fmla="*/ 801218 w 3953703"/>
                <a:gd name="connsiteY76" fmla="*/ 1924880 h 1932557"/>
                <a:gd name="connsiteX77" fmla="*/ 811735 w 3953703"/>
                <a:gd name="connsiteY77" fmla="*/ 1926560 h 1932557"/>
                <a:gd name="connsiteX78" fmla="*/ 822447 w 3953703"/>
                <a:gd name="connsiteY78" fmla="*/ 1927999 h 1932557"/>
                <a:gd name="connsiteX79" fmla="*/ 832963 w 3953703"/>
                <a:gd name="connsiteY79" fmla="*/ 1929439 h 1932557"/>
                <a:gd name="connsiteX80" fmla="*/ 843480 w 3953703"/>
                <a:gd name="connsiteY80" fmla="*/ 1930399 h 1932557"/>
                <a:gd name="connsiteX81" fmla="*/ 853997 w 3953703"/>
                <a:gd name="connsiteY81" fmla="*/ 1931118 h 1932557"/>
                <a:gd name="connsiteX82" fmla="*/ 864514 w 3953703"/>
                <a:gd name="connsiteY82" fmla="*/ 1931118 h 1932557"/>
                <a:gd name="connsiteX83" fmla="*/ 875030 w 3953703"/>
                <a:gd name="connsiteY83" fmla="*/ 1930638 h 1932557"/>
                <a:gd name="connsiteX84" fmla="*/ 885547 w 3953703"/>
                <a:gd name="connsiteY84" fmla="*/ 1929199 h 1932557"/>
                <a:gd name="connsiteX85" fmla="*/ 896064 w 3953703"/>
                <a:gd name="connsiteY85" fmla="*/ 1926800 h 1932557"/>
                <a:gd name="connsiteX86" fmla="*/ 906775 w 3953703"/>
                <a:gd name="connsiteY86" fmla="*/ 1922961 h 1932557"/>
                <a:gd name="connsiteX87" fmla="*/ 917292 w 3953703"/>
                <a:gd name="connsiteY87" fmla="*/ 1915763 h 1932557"/>
                <a:gd name="connsiteX88" fmla="*/ 927809 w 3953703"/>
                <a:gd name="connsiteY88" fmla="*/ 1907366 h 1932557"/>
                <a:gd name="connsiteX89" fmla="*/ 938325 w 3953703"/>
                <a:gd name="connsiteY89" fmla="*/ 1893211 h 1932557"/>
                <a:gd name="connsiteX90" fmla="*/ 948842 w 3953703"/>
                <a:gd name="connsiteY90" fmla="*/ 1871138 h 1932557"/>
                <a:gd name="connsiteX91" fmla="*/ 959359 w 3953703"/>
                <a:gd name="connsiteY91" fmla="*/ 1837549 h 1932557"/>
                <a:gd name="connsiteX92" fmla="*/ 969876 w 3953703"/>
                <a:gd name="connsiteY92" fmla="*/ 1787406 h 1932557"/>
                <a:gd name="connsiteX93" fmla="*/ 980392 w 3953703"/>
                <a:gd name="connsiteY93" fmla="*/ 1714230 h 1932557"/>
                <a:gd name="connsiteX94" fmla="*/ 991104 w 3953703"/>
                <a:gd name="connsiteY94" fmla="*/ 1611305 h 1932557"/>
                <a:gd name="connsiteX95" fmla="*/ 1001620 w 3953703"/>
                <a:gd name="connsiteY95" fmla="*/ 1474310 h 1932557"/>
                <a:gd name="connsiteX96" fmla="*/ 1012137 w 3953703"/>
                <a:gd name="connsiteY96" fmla="*/ 1304687 h 1932557"/>
                <a:gd name="connsiteX97" fmla="*/ 1022654 w 3953703"/>
                <a:gd name="connsiteY97" fmla="*/ 1113950 h 1932557"/>
                <a:gd name="connsiteX98" fmla="*/ 1033171 w 3953703"/>
                <a:gd name="connsiteY98" fmla="*/ 924413 h 1932557"/>
                <a:gd name="connsiteX99" fmla="*/ 1043687 w 3953703"/>
                <a:gd name="connsiteY99" fmla="*/ 767265 h 1932557"/>
                <a:gd name="connsiteX100" fmla="*/ 1054399 w 3953703"/>
                <a:gd name="connsiteY100" fmla="*/ 673936 h 1932557"/>
                <a:gd name="connsiteX101" fmla="*/ 1064721 w 3953703"/>
                <a:gd name="connsiteY101" fmla="*/ 663380 h 1932557"/>
                <a:gd name="connsiteX102" fmla="*/ 1075432 w 3953703"/>
                <a:gd name="connsiteY102" fmla="*/ 737035 h 1932557"/>
                <a:gd name="connsiteX103" fmla="*/ 1085949 w 3953703"/>
                <a:gd name="connsiteY103" fmla="*/ 876669 h 1932557"/>
                <a:gd name="connsiteX104" fmla="*/ 1096466 w 3953703"/>
                <a:gd name="connsiteY104" fmla="*/ 1022300 h 1932557"/>
                <a:gd name="connsiteX105" fmla="*/ 1106982 w 3953703"/>
                <a:gd name="connsiteY105" fmla="*/ 1211837 h 1932557"/>
                <a:gd name="connsiteX106" fmla="*/ 1117499 w 3953703"/>
                <a:gd name="connsiteY106" fmla="*/ 1404013 h 1932557"/>
                <a:gd name="connsiteX107" fmla="*/ 1128016 w 3953703"/>
                <a:gd name="connsiteY107" fmla="*/ 1543887 h 1932557"/>
                <a:gd name="connsiteX108" fmla="*/ 1138727 w 3953703"/>
                <a:gd name="connsiteY108" fmla="*/ 1652571 h 1932557"/>
                <a:gd name="connsiteX109" fmla="*/ 1149244 w 3953703"/>
                <a:gd name="connsiteY109" fmla="*/ 1733184 h 1932557"/>
                <a:gd name="connsiteX110" fmla="*/ 1159761 w 3953703"/>
                <a:gd name="connsiteY110" fmla="*/ 1791005 h 1932557"/>
                <a:gd name="connsiteX111" fmla="*/ 1170278 w 3953703"/>
                <a:gd name="connsiteY111" fmla="*/ 1831551 h 1932557"/>
                <a:gd name="connsiteX112" fmla="*/ 1180794 w 3953703"/>
                <a:gd name="connsiteY112" fmla="*/ 1859142 h 1932557"/>
                <a:gd name="connsiteX113" fmla="*/ 1191311 w 3953703"/>
                <a:gd name="connsiteY113" fmla="*/ 1878336 h 1932557"/>
                <a:gd name="connsiteX114" fmla="*/ 1201828 w 3953703"/>
                <a:gd name="connsiteY114" fmla="*/ 1891531 h 1932557"/>
                <a:gd name="connsiteX115" fmla="*/ 1212539 w 3953703"/>
                <a:gd name="connsiteY115" fmla="*/ 1900409 h 1932557"/>
                <a:gd name="connsiteX116" fmla="*/ 1223056 w 3953703"/>
                <a:gd name="connsiteY116" fmla="*/ 1906407 h 1932557"/>
                <a:gd name="connsiteX117" fmla="*/ 1233573 w 3953703"/>
                <a:gd name="connsiteY117" fmla="*/ 1910485 h 1932557"/>
                <a:gd name="connsiteX118" fmla="*/ 1244089 w 3953703"/>
                <a:gd name="connsiteY118" fmla="*/ 1913124 h 1932557"/>
                <a:gd name="connsiteX119" fmla="*/ 1254606 w 3953703"/>
                <a:gd name="connsiteY119" fmla="*/ 1913364 h 1932557"/>
                <a:gd name="connsiteX120" fmla="*/ 1265123 w 3953703"/>
                <a:gd name="connsiteY120" fmla="*/ 1914324 h 1932557"/>
                <a:gd name="connsiteX121" fmla="*/ 1275640 w 3953703"/>
                <a:gd name="connsiteY121" fmla="*/ 1916003 h 1932557"/>
                <a:gd name="connsiteX122" fmla="*/ 1286156 w 3953703"/>
                <a:gd name="connsiteY122" fmla="*/ 1915284 h 1932557"/>
                <a:gd name="connsiteX123" fmla="*/ 1296868 w 3953703"/>
                <a:gd name="connsiteY123" fmla="*/ 1916963 h 1932557"/>
                <a:gd name="connsiteX124" fmla="*/ 1307384 w 3953703"/>
                <a:gd name="connsiteY124" fmla="*/ 1917683 h 1932557"/>
                <a:gd name="connsiteX125" fmla="*/ 1317901 w 3953703"/>
                <a:gd name="connsiteY125" fmla="*/ 1918403 h 1932557"/>
                <a:gd name="connsiteX126" fmla="*/ 1328418 w 3953703"/>
                <a:gd name="connsiteY126" fmla="*/ 1918642 h 1932557"/>
                <a:gd name="connsiteX127" fmla="*/ 1338935 w 3953703"/>
                <a:gd name="connsiteY127" fmla="*/ 1921282 h 1932557"/>
                <a:gd name="connsiteX128" fmla="*/ 1349451 w 3953703"/>
                <a:gd name="connsiteY128" fmla="*/ 1922961 h 1932557"/>
                <a:gd name="connsiteX129" fmla="*/ 1360163 w 3953703"/>
                <a:gd name="connsiteY129" fmla="*/ 1924640 h 1932557"/>
                <a:gd name="connsiteX130" fmla="*/ 1370485 w 3953703"/>
                <a:gd name="connsiteY130" fmla="*/ 1926320 h 1932557"/>
                <a:gd name="connsiteX131" fmla="*/ 1381196 w 3953703"/>
                <a:gd name="connsiteY131" fmla="*/ 1927759 h 1932557"/>
                <a:gd name="connsiteX132" fmla="*/ 1391713 w 3953703"/>
                <a:gd name="connsiteY132" fmla="*/ 1928959 h 1932557"/>
                <a:gd name="connsiteX133" fmla="*/ 1402230 w 3953703"/>
                <a:gd name="connsiteY133" fmla="*/ 1929679 h 1932557"/>
                <a:gd name="connsiteX134" fmla="*/ 1412746 w 3953703"/>
                <a:gd name="connsiteY134" fmla="*/ 1929679 h 1932557"/>
                <a:gd name="connsiteX135" fmla="*/ 1423263 w 3953703"/>
                <a:gd name="connsiteY135" fmla="*/ 1928959 h 1932557"/>
                <a:gd name="connsiteX136" fmla="*/ 1433780 w 3953703"/>
                <a:gd name="connsiteY136" fmla="*/ 1927519 h 1932557"/>
                <a:gd name="connsiteX137" fmla="*/ 1444491 w 3953703"/>
                <a:gd name="connsiteY137" fmla="*/ 1924880 h 1932557"/>
                <a:gd name="connsiteX138" fmla="*/ 1455008 w 3953703"/>
                <a:gd name="connsiteY138" fmla="*/ 1920802 h 1932557"/>
                <a:gd name="connsiteX139" fmla="*/ 1465525 w 3953703"/>
                <a:gd name="connsiteY139" fmla="*/ 1912884 h 1932557"/>
                <a:gd name="connsiteX140" fmla="*/ 1476042 w 3953703"/>
                <a:gd name="connsiteY140" fmla="*/ 1904007 h 1932557"/>
                <a:gd name="connsiteX141" fmla="*/ 1486558 w 3953703"/>
                <a:gd name="connsiteY141" fmla="*/ 1888413 h 1932557"/>
                <a:gd name="connsiteX142" fmla="*/ 1497075 w 3953703"/>
                <a:gd name="connsiteY142" fmla="*/ 1864181 h 1932557"/>
                <a:gd name="connsiteX143" fmla="*/ 1507592 w 3953703"/>
                <a:gd name="connsiteY143" fmla="*/ 1827953 h 1932557"/>
                <a:gd name="connsiteX144" fmla="*/ 1518108 w 3953703"/>
                <a:gd name="connsiteY144" fmla="*/ 1773491 h 1932557"/>
                <a:gd name="connsiteX145" fmla="*/ 1528820 w 3953703"/>
                <a:gd name="connsiteY145" fmla="*/ 1693837 h 1932557"/>
                <a:gd name="connsiteX146" fmla="*/ 1539337 w 3953703"/>
                <a:gd name="connsiteY146" fmla="*/ 1582034 h 1932557"/>
                <a:gd name="connsiteX147" fmla="*/ 1549853 w 3953703"/>
                <a:gd name="connsiteY147" fmla="*/ 1433044 h 1932557"/>
                <a:gd name="connsiteX148" fmla="*/ 1560370 w 3953703"/>
                <a:gd name="connsiteY148" fmla="*/ 1248785 h 1932557"/>
                <a:gd name="connsiteX149" fmla="*/ 1570887 w 3953703"/>
                <a:gd name="connsiteY149" fmla="*/ 1041494 h 1932557"/>
                <a:gd name="connsiteX150" fmla="*/ 1581403 w 3953703"/>
                <a:gd name="connsiteY150" fmla="*/ 835642 h 1932557"/>
                <a:gd name="connsiteX151" fmla="*/ 1591920 w 3953703"/>
                <a:gd name="connsiteY151" fmla="*/ 664819 h 1932557"/>
                <a:gd name="connsiteX152" fmla="*/ 1602632 w 3953703"/>
                <a:gd name="connsiteY152" fmla="*/ 563093 h 1932557"/>
                <a:gd name="connsiteX153" fmla="*/ 1613148 w 3953703"/>
                <a:gd name="connsiteY153" fmla="*/ 551817 h 1932557"/>
                <a:gd name="connsiteX154" fmla="*/ 1623665 w 3953703"/>
                <a:gd name="connsiteY154" fmla="*/ 631950 h 1932557"/>
                <a:gd name="connsiteX155" fmla="*/ 1634182 w 3953703"/>
                <a:gd name="connsiteY155" fmla="*/ 783820 h 1932557"/>
                <a:gd name="connsiteX156" fmla="*/ 1644699 w 3953703"/>
                <a:gd name="connsiteY156" fmla="*/ 941687 h 1932557"/>
                <a:gd name="connsiteX157" fmla="*/ 1655215 w 3953703"/>
                <a:gd name="connsiteY157" fmla="*/ 1148019 h 1932557"/>
                <a:gd name="connsiteX158" fmla="*/ 1665927 w 3953703"/>
                <a:gd name="connsiteY158" fmla="*/ 1356989 h 1932557"/>
                <a:gd name="connsiteX159" fmla="*/ 1676249 w 3953703"/>
                <a:gd name="connsiteY159" fmla="*/ 1508859 h 1932557"/>
                <a:gd name="connsiteX160" fmla="*/ 1686960 w 3953703"/>
                <a:gd name="connsiteY160" fmla="*/ 1626899 h 1932557"/>
                <a:gd name="connsiteX161" fmla="*/ 1697477 w 3953703"/>
                <a:gd name="connsiteY161" fmla="*/ 1714470 h 1932557"/>
                <a:gd name="connsiteX162" fmla="*/ 1707994 w 3953703"/>
                <a:gd name="connsiteY162" fmla="*/ 1777329 h 1932557"/>
                <a:gd name="connsiteX163" fmla="*/ 1718510 w 3953703"/>
                <a:gd name="connsiteY163" fmla="*/ 1821235 h 1932557"/>
                <a:gd name="connsiteX164" fmla="*/ 1729027 w 3953703"/>
                <a:gd name="connsiteY164" fmla="*/ 1851705 h 1932557"/>
                <a:gd name="connsiteX165" fmla="*/ 1739544 w 3953703"/>
                <a:gd name="connsiteY165" fmla="*/ 1872338 h 1932557"/>
                <a:gd name="connsiteX166" fmla="*/ 1750255 w 3953703"/>
                <a:gd name="connsiteY166" fmla="*/ 1886733 h 1932557"/>
                <a:gd name="connsiteX167" fmla="*/ 1760772 w 3953703"/>
                <a:gd name="connsiteY167" fmla="*/ 1896330 h 1932557"/>
                <a:gd name="connsiteX168" fmla="*/ 1771289 w 3953703"/>
                <a:gd name="connsiteY168" fmla="*/ 1902808 h 1932557"/>
                <a:gd name="connsiteX169" fmla="*/ 1781805 w 3953703"/>
                <a:gd name="connsiteY169" fmla="*/ 1905687 h 1932557"/>
                <a:gd name="connsiteX170" fmla="*/ 1792322 w 3953703"/>
                <a:gd name="connsiteY170" fmla="*/ 1908806 h 1932557"/>
                <a:gd name="connsiteX171" fmla="*/ 1802839 w 3953703"/>
                <a:gd name="connsiteY171" fmla="*/ 1911685 h 1932557"/>
                <a:gd name="connsiteX172" fmla="*/ 1813356 w 3953703"/>
                <a:gd name="connsiteY172" fmla="*/ 1912644 h 1932557"/>
                <a:gd name="connsiteX173" fmla="*/ 1823872 w 3953703"/>
                <a:gd name="connsiteY173" fmla="*/ 1913124 h 1932557"/>
                <a:gd name="connsiteX174" fmla="*/ 1834584 w 3953703"/>
                <a:gd name="connsiteY174" fmla="*/ 1913604 h 1932557"/>
                <a:gd name="connsiteX175" fmla="*/ 1845101 w 3953703"/>
                <a:gd name="connsiteY175" fmla="*/ 1912884 h 1932557"/>
                <a:gd name="connsiteX176" fmla="*/ 1855617 w 3953703"/>
                <a:gd name="connsiteY176" fmla="*/ 1914804 h 1932557"/>
                <a:gd name="connsiteX177" fmla="*/ 1866134 w 3953703"/>
                <a:gd name="connsiteY177" fmla="*/ 1916003 h 1932557"/>
                <a:gd name="connsiteX178" fmla="*/ 1876651 w 3953703"/>
                <a:gd name="connsiteY178" fmla="*/ 1916003 h 1932557"/>
                <a:gd name="connsiteX179" fmla="*/ 1887167 w 3953703"/>
                <a:gd name="connsiteY179" fmla="*/ 1918882 h 1932557"/>
                <a:gd name="connsiteX180" fmla="*/ 1897684 w 3953703"/>
                <a:gd name="connsiteY180" fmla="*/ 1920802 h 1932557"/>
                <a:gd name="connsiteX181" fmla="*/ 1908201 w 3953703"/>
                <a:gd name="connsiteY181" fmla="*/ 1922721 h 1932557"/>
                <a:gd name="connsiteX182" fmla="*/ 1918912 w 3953703"/>
                <a:gd name="connsiteY182" fmla="*/ 1924401 h 1932557"/>
                <a:gd name="connsiteX183" fmla="*/ 1929429 w 3953703"/>
                <a:gd name="connsiteY183" fmla="*/ 1926080 h 1932557"/>
                <a:gd name="connsiteX184" fmla="*/ 1939946 w 3953703"/>
                <a:gd name="connsiteY184" fmla="*/ 1927280 h 1932557"/>
                <a:gd name="connsiteX185" fmla="*/ 1950463 w 3953703"/>
                <a:gd name="connsiteY185" fmla="*/ 1927999 h 1932557"/>
                <a:gd name="connsiteX186" fmla="*/ 1960979 w 3953703"/>
                <a:gd name="connsiteY186" fmla="*/ 1927999 h 1932557"/>
                <a:gd name="connsiteX187" fmla="*/ 1971496 w 3953703"/>
                <a:gd name="connsiteY187" fmla="*/ 1927280 h 1932557"/>
                <a:gd name="connsiteX188" fmla="*/ 1982013 w 3953703"/>
                <a:gd name="connsiteY188" fmla="*/ 1925840 h 1932557"/>
                <a:gd name="connsiteX189" fmla="*/ 1992529 w 3953703"/>
                <a:gd name="connsiteY189" fmla="*/ 1922961 h 1932557"/>
                <a:gd name="connsiteX190" fmla="*/ 2003241 w 3953703"/>
                <a:gd name="connsiteY190" fmla="*/ 1918163 h 1932557"/>
                <a:gd name="connsiteX191" fmla="*/ 2013758 w 3953703"/>
                <a:gd name="connsiteY191" fmla="*/ 1909765 h 1932557"/>
                <a:gd name="connsiteX192" fmla="*/ 2024274 w 3953703"/>
                <a:gd name="connsiteY192" fmla="*/ 1900169 h 1932557"/>
                <a:gd name="connsiteX193" fmla="*/ 2034791 w 3953703"/>
                <a:gd name="connsiteY193" fmla="*/ 1883134 h 1932557"/>
                <a:gd name="connsiteX194" fmla="*/ 2045308 w 3953703"/>
                <a:gd name="connsiteY194" fmla="*/ 1856983 h 1932557"/>
                <a:gd name="connsiteX195" fmla="*/ 2055824 w 3953703"/>
                <a:gd name="connsiteY195" fmla="*/ 1817636 h 1932557"/>
                <a:gd name="connsiteX196" fmla="*/ 2066536 w 3953703"/>
                <a:gd name="connsiteY196" fmla="*/ 1758136 h 1932557"/>
                <a:gd name="connsiteX197" fmla="*/ 2076858 w 3953703"/>
                <a:gd name="connsiteY197" fmla="*/ 1671764 h 1932557"/>
                <a:gd name="connsiteX198" fmla="*/ 2087569 w 3953703"/>
                <a:gd name="connsiteY198" fmla="*/ 1550365 h 1932557"/>
                <a:gd name="connsiteX199" fmla="*/ 2098086 w 3953703"/>
                <a:gd name="connsiteY199" fmla="*/ 1388419 h 1932557"/>
                <a:gd name="connsiteX200" fmla="*/ 2108603 w 3953703"/>
                <a:gd name="connsiteY200" fmla="*/ 1188085 h 1932557"/>
                <a:gd name="connsiteX201" fmla="*/ 2119120 w 3953703"/>
                <a:gd name="connsiteY201" fmla="*/ 962800 h 1932557"/>
                <a:gd name="connsiteX202" fmla="*/ 2129636 w 3953703"/>
                <a:gd name="connsiteY202" fmla="*/ 738954 h 1932557"/>
                <a:gd name="connsiteX203" fmla="*/ 2140348 w 3953703"/>
                <a:gd name="connsiteY203" fmla="*/ 553256 h 1932557"/>
                <a:gd name="connsiteX204" fmla="*/ 2150865 w 3953703"/>
                <a:gd name="connsiteY204" fmla="*/ 442893 h 1932557"/>
                <a:gd name="connsiteX205" fmla="*/ 2161381 w 3953703"/>
                <a:gd name="connsiteY205" fmla="*/ 430657 h 1932557"/>
                <a:gd name="connsiteX206" fmla="*/ 2171898 w 3953703"/>
                <a:gd name="connsiteY206" fmla="*/ 517508 h 1932557"/>
                <a:gd name="connsiteX207" fmla="*/ 2182415 w 3953703"/>
                <a:gd name="connsiteY207" fmla="*/ 682573 h 1932557"/>
                <a:gd name="connsiteX208" fmla="*/ 2192931 w 3953703"/>
                <a:gd name="connsiteY208" fmla="*/ 854356 h 1932557"/>
                <a:gd name="connsiteX209" fmla="*/ 2203448 w 3953703"/>
                <a:gd name="connsiteY209" fmla="*/ 1078442 h 1932557"/>
                <a:gd name="connsiteX210" fmla="*/ 2213965 w 3953703"/>
                <a:gd name="connsiteY210" fmla="*/ 1305406 h 1932557"/>
                <a:gd name="connsiteX211" fmla="*/ 2224676 w 3953703"/>
                <a:gd name="connsiteY211" fmla="*/ 1470711 h 1932557"/>
                <a:gd name="connsiteX212" fmla="*/ 2235193 w 3953703"/>
                <a:gd name="connsiteY212" fmla="*/ 1599069 h 1932557"/>
                <a:gd name="connsiteX213" fmla="*/ 2245710 w 3953703"/>
                <a:gd name="connsiteY213" fmla="*/ 1694317 h 1932557"/>
                <a:gd name="connsiteX214" fmla="*/ 2256227 w 3953703"/>
                <a:gd name="connsiteY214" fmla="*/ 1762454 h 1932557"/>
                <a:gd name="connsiteX215" fmla="*/ 2266743 w 3953703"/>
                <a:gd name="connsiteY215" fmla="*/ 1810199 h 1932557"/>
                <a:gd name="connsiteX216" fmla="*/ 2277260 w 3953703"/>
                <a:gd name="connsiteY216" fmla="*/ 1843307 h 1932557"/>
                <a:gd name="connsiteX217" fmla="*/ 2287777 w 3953703"/>
                <a:gd name="connsiteY217" fmla="*/ 1865860 h 1932557"/>
                <a:gd name="connsiteX218" fmla="*/ 2298294 w 3953703"/>
                <a:gd name="connsiteY218" fmla="*/ 1881455 h 1932557"/>
                <a:gd name="connsiteX219" fmla="*/ 2309005 w 3953703"/>
                <a:gd name="connsiteY219" fmla="*/ 1892011 h 1932557"/>
                <a:gd name="connsiteX220" fmla="*/ 2319522 w 3953703"/>
                <a:gd name="connsiteY220" fmla="*/ 1898729 h 1932557"/>
                <a:gd name="connsiteX221" fmla="*/ 2330038 w 3953703"/>
                <a:gd name="connsiteY221" fmla="*/ 1903767 h 1932557"/>
                <a:gd name="connsiteX222" fmla="*/ 2340555 w 3953703"/>
                <a:gd name="connsiteY222" fmla="*/ 1906646 h 1932557"/>
                <a:gd name="connsiteX223" fmla="*/ 2351072 w 3953703"/>
                <a:gd name="connsiteY223" fmla="*/ 1908566 h 1932557"/>
                <a:gd name="connsiteX224" fmla="*/ 2361589 w 3953703"/>
                <a:gd name="connsiteY224" fmla="*/ 1908326 h 1932557"/>
                <a:gd name="connsiteX225" fmla="*/ 2372300 w 3953703"/>
                <a:gd name="connsiteY225" fmla="*/ 1909046 h 1932557"/>
                <a:gd name="connsiteX226" fmla="*/ 2382622 w 3953703"/>
                <a:gd name="connsiteY226" fmla="*/ 1910725 h 1932557"/>
                <a:gd name="connsiteX227" fmla="*/ 2393333 w 3953703"/>
                <a:gd name="connsiteY227" fmla="*/ 1909765 h 1932557"/>
                <a:gd name="connsiteX228" fmla="*/ 2403850 w 3953703"/>
                <a:gd name="connsiteY228" fmla="*/ 1911925 h 1932557"/>
                <a:gd name="connsiteX229" fmla="*/ 2414367 w 3953703"/>
                <a:gd name="connsiteY229" fmla="*/ 1912884 h 1932557"/>
                <a:gd name="connsiteX230" fmla="*/ 2424884 w 3953703"/>
                <a:gd name="connsiteY230" fmla="*/ 1913364 h 1932557"/>
                <a:gd name="connsiteX231" fmla="*/ 2435400 w 3953703"/>
                <a:gd name="connsiteY231" fmla="*/ 1916243 h 1932557"/>
                <a:gd name="connsiteX232" fmla="*/ 2445917 w 3953703"/>
                <a:gd name="connsiteY232" fmla="*/ 1918163 h 1932557"/>
                <a:gd name="connsiteX233" fmla="*/ 2456629 w 3953703"/>
                <a:gd name="connsiteY233" fmla="*/ 1920322 h 1932557"/>
                <a:gd name="connsiteX234" fmla="*/ 2467145 w 3953703"/>
                <a:gd name="connsiteY234" fmla="*/ 1922481 h 1932557"/>
                <a:gd name="connsiteX235" fmla="*/ 2477662 w 3953703"/>
                <a:gd name="connsiteY235" fmla="*/ 1924161 h 1932557"/>
                <a:gd name="connsiteX236" fmla="*/ 2488179 w 3953703"/>
                <a:gd name="connsiteY236" fmla="*/ 1925360 h 1932557"/>
                <a:gd name="connsiteX237" fmla="*/ 2498696 w 3953703"/>
                <a:gd name="connsiteY237" fmla="*/ 1926080 h 1932557"/>
                <a:gd name="connsiteX238" fmla="*/ 2509212 w 3953703"/>
                <a:gd name="connsiteY238" fmla="*/ 1926320 h 1932557"/>
                <a:gd name="connsiteX239" fmla="*/ 2519729 w 3953703"/>
                <a:gd name="connsiteY239" fmla="*/ 1925600 h 1932557"/>
                <a:gd name="connsiteX240" fmla="*/ 2530246 w 3953703"/>
                <a:gd name="connsiteY240" fmla="*/ 1923921 h 1932557"/>
                <a:gd name="connsiteX241" fmla="*/ 2540957 w 3953703"/>
                <a:gd name="connsiteY241" fmla="*/ 1920802 h 1932557"/>
                <a:gd name="connsiteX242" fmla="*/ 2551474 w 3953703"/>
                <a:gd name="connsiteY242" fmla="*/ 1915763 h 1932557"/>
                <a:gd name="connsiteX243" fmla="*/ 2561991 w 3953703"/>
                <a:gd name="connsiteY243" fmla="*/ 1906407 h 1932557"/>
                <a:gd name="connsiteX244" fmla="*/ 2572507 w 3953703"/>
                <a:gd name="connsiteY244" fmla="*/ 1895850 h 1932557"/>
                <a:gd name="connsiteX245" fmla="*/ 2583024 w 3953703"/>
                <a:gd name="connsiteY245" fmla="*/ 1877376 h 1932557"/>
                <a:gd name="connsiteX246" fmla="*/ 2593541 w 3953703"/>
                <a:gd name="connsiteY246" fmla="*/ 1849065 h 1932557"/>
                <a:gd name="connsiteX247" fmla="*/ 2604058 w 3953703"/>
                <a:gd name="connsiteY247" fmla="*/ 1806120 h 1932557"/>
                <a:gd name="connsiteX248" fmla="*/ 2614574 w 3953703"/>
                <a:gd name="connsiteY248" fmla="*/ 1741821 h 1932557"/>
                <a:gd name="connsiteX249" fmla="*/ 2625286 w 3953703"/>
                <a:gd name="connsiteY249" fmla="*/ 1647772 h 1932557"/>
                <a:gd name="connsiteX250" fmla="*/ 2635802 w 3953703"/>
                <a:gd name="connsiteY250" fmla="*/ 1515576 h 1932557"/>
                <a:gd name="connsiteX251" fmla="*/ 2646319 w 3953703"/>
                <a:gd name="connsiteY251" fmla="*/ 1339715 h 1932557"/>
                <a:gd name="connsiteX252" fmla="*/ 2656836 w 3953703"/>
                <a:gd name="connsiteY252" fmla="*/ 1122347 h 1932557"/>
                <a:gd name="connsiteX253" fmla="*/ 2667353 w 3953703"/>
                <a:gd name="connsiteY253" fmla="*/ 877149 h 1932557"/>
                <a:gd name="connsiteX254" fmla="*/ 2678064 w 3953703"/>
                <a:gd name="connsiteY254" fmla="*/ 633869 h 1932557"/>
                <a:gd name="connsiteX255" fmla="*/ 2688386 w 3953703"/>
                <a:gd name="connsiteY255" fmla="*/ 432336 h 1932557"/>
                <a:gd name="connsiteX256" fmla="*/ 2698903 w 3953703"/>
                <a:gd name="connsiteY256" fmla="*/ 312136 h 1932557"/>
                <a:gd name="connsiteX257" fmla="*/ 2709614 w 3953703"/>
                <a:gd name="connsiteY257" fmla="*/ 298941 h 1932557"/>
                <a:gd name="connsiteX258" fmla="*/ 2720131 w 3953703"/>
                <a:gd name="connsiteY258" fmla="*/ 393469 h 1932557"/>
                <a:gd name="connsiteX259" fmla="*/ 2730648 w 3953703"/>
                <a:gd name="connsiteY259" fmla="*/ 572690 h 1932557"/>
                <a:gd name="connsiteX260" fmla="*/ 2741164 w 3953703"/>
                <a:gd name="connsiteY260" fmla="*/ 759348 h 1932557"/>
                <a:gd name="connsiteX261" fmla="*/ 2751681 w 3953703"/>
                <a:gd name="connsiteY261" fmla="*/ 1002867 h 1932557"/>
                <a:gd name="connsiteX262" fmla="*/ 2762392 w 3953703"/>
                <a:gd name="connsiteY262" fmla="*/ 1249745 h 1932557"/>
                <a:gd name="connsiteX263" fmla="*/ 2772909 w 3953703"/>
                <a:gd name="connsiteY263" fmla="*/ 1429205 h 1932557"/>
                <a:gd name="connsiteX264" fmla="*/ 2783426 w 3953703"/>
                <a:gd name="connsiteY264" fmla="*/ 1568839 h 1932557"/>
                <a:gd name="connsiteX265" fmla="*/ 2793943 w 3953703"/>
                <a:gd name="connsiteY265" fmla="*/ 1672244 h 1932557"/>
                <a:gd name="connsiteX266" fmla="*/ 2804459 w 3953703"/>
                <a:gd name="connsiteY266" fmla="*/ 1746380 h 1932557"/>
                <a:gd name="connsiteX267" fmla="*/ 2814976 w 3953703"/>
                <a:gd name="connsiteY267" fmla="*/ 1798202 h 1932557"/>
                <a:gd name="connsiteX268" fmla="*/ 2825493 w 3953703"/>
                <a:gd name="connsiteY268" fmla="*/ 1833951 h 1932557"/>
                <a:gd name="connsiteX269" fmla="*/ 2836009 w 3953703"/>
                <a:gd name="connsiteY269" fmla="*/ 1858662 h 1932557"/>
                <a:gd name="connsiteX270" fmla="*/ 2846721 w 3953703"/>
                <a:gd name="connsiteY270" fmla="*/ 1875457 h 1932557"/>
                <a:gd name="connsiteX271" fmla="*/ 2857238 w 3953703"/>
                <a:gd name="connsiteY271" fmla="*/ 1886733 h 1932557"/>
                <a:gd name="connsiteX272" fmla="*/ 2867755 w 3953703"/>
                <a:gd name="connsiteY272" fmla="*/ 1894650 h 1932557"/>
                <a:gd name="connsiteX273" fmla="*/ 2878271 w 3953703"/>
                <a:gd name="connsiteY273" fmla="*/ 1899689 h 1932557"/>
                <a:gd name="connsiteX274" fmla="*/ 2888788 w 3953703"/>
                <a:gd name="connsiteY274" fmla="*/ 1903048 h 1932557"/>
                <a:gd name="connsiteX275" fmla="*/ 2899305 w 3953703"/>
                <a:gd name="connsiteY275" fmla="*/ 1903527 h 1932557"/>
                <a:gd name="connsiteX276" fmla="*/ 2909821 w 3953703"/>
                <a:gd name="connsiteY276" fmla="*/ 1904727 h 1932557"/>
                <a:gd name="connsiteX277" fmla="*/ 2920338 w 3953703"/>
                <a:gd name="connsiteY277" fmla="*/ 1906886 h 1932557"/>
                <a:gd name="connsiteX278" fmla="*/ 2931050 w 3953703"/>
                <a:gd name="connsiteY278" fmla="*/ 1907366 h 1932557"/>
                <a:gd name="connsiteX279" fmla="*/ 2941566 w 3953703"/>
                <a:gd name="connsiteY279" fmla="*/ 1906407 h 1932557"/>
                <a:gd name="connsiteX280" fmla="*/ 2952083 w 3953703"/>
                <a:gd name="connsiteY280" fmla="*/ 1908806 h 1932557"/>
                <a:gd name="connsiteX281" fmla="*/ 2962600 w 3953703"/>
                <a:gd name="connsiteY281" fmla="*/ 1909765 h 1932557"/>
                <a:gd name="connsiteX282" fmla="*/ 2973117 w 3953703"/>
                <a:gd name="connsiteY282" fmla="*/ 1910245 h 1932557"/>
                <a:gd name="connsiteX283" fmla="*/ 2983633 w 3953703"/>
                <a:gd name="connsiteY283" fmla="*/ 1913364 h 1932557"/>
                <a:gd name="connsiteX284" fmla="*/ 2994150 w 3953703"/>
                <a:gd name="connsiteY284" fmla="*/ 1915763 h 1932557"/>
                <a:gd name="connsiteX285" fmla="*/ 3004667 w 3953703"/>
                <a:gd name="connsiteY285" fmla="*/ 1917923 h 1932557"/>
                <a:gd name="connsiteX286" fmla="*/ 3015378 w 3953703"/>
                <a:gd name="connsiteY286" fmla="*/ 1920082 h 1932557"/>
                <a:gd name="connsiteX287" fmla="*/ 3025895 w 3953703"/>
                <a:gd name="connsiteY287" fmla="*/ 1922001 h 1932557"/>
                <a:gd name="connsiteX288" fmla="*/ 3036412 w 3953703"/>
                <a:gd name="connsiteY288" fmla="*/ 1923201 h 1932557"/>
                <a:gd name="connsiteX289" fmla="*/ 3046928 w 3953703"/>
                <a:gd name="connsiteY289" fmla="*/ 1924161 h 1932557"/>
                <a:gd name="connsiteX290" fmla="*/ 3057445 w 3953703"/>
                <a:gd name="connsiteY290" fmla="*/ 1924401 h 1932557"/>
                <a:gd name="connsiteX291" fmla="*/ 3067962 w 3953703"/>
                <a:gd name="connsiteY291" fmla="*/ 1923441 h 1932557"/>
                <a:gd name="connsiteX292" fmla="*/ 3078673 w 3953703"/>
                <a:gd name="connsiteY292" fmla="*/ 1921521 h 1932557"/>
                <a:gd name="connsiteX293" fmla="*/ 3089190 w 3953703"/>
                <a:gd name="connsiteY293" fmla="*/ 1918163 h 1932557"/>
                <a:gd name="connsiteX294" fmla="*/ 3099707 w 3953703"/>
                <a:gd name="connsiteY294" fmla="*/ 1912884 h 1932557"/>
                <a:gd name="connsiteX295" fmla="*/ 3110223 w 3953703"/>
                <a:gd name="connsiteY295" fmla="*/ 1904247 h 1932557"/>
                <a:gd name="connsiteX296" fmla="*/ 3120740 w 3953703"/>
                <a:gd name="connsiteY296" fmla="*/ 1889372 h 1932557"/>
                <a:gd name="connsiteX297" fmla="*/ 3131257 w 3953703"/>
                <a:gd name="connsiteY297" fmla="*/ 1871138 h 1932557"/>
                <a:gd name="connsiteX298" fmla="*/ 3141774 w 3953703"/>
                <a:gd name="connsiteY298" fmla="*/ 1840429 h 1932557"/>
                <a:gd name="connsiteX299" fmla="*/ 3152485 w 3953703"/>
                <a:gd name="connsiteY299" fmla="*/ 1793644 h 1932557"/>
                <a:gd name="connsiteX300" fmla="*/ 3163002 w 3953703"/>
                <a:gd name="connsiteY300" fmla="*/ 1723827 h 1932557"/>
                <a:gd name="connsiteX301" fmla="*/ 3173518 w 3953703"/>
                <a:gd name="connsiteY301" fmla="*/ 1621621 h 1932557"/>
                <a:gd name="connsiteX302" fmla="*/ 3184035 w 3953703"/>
                <a:gd name="connsiteY302" fmla="*/ 1477909 h 1932557"/>
                <a:gd name="connsiteX303" fmla="*/ 3194552 w 3953703"/>
                <a:gd name="connsiteY303" fmla="*/ 1286932 h 1932557"/>
                <a:gd name="connsiteX304" fmla="*/ 3205069 w 3953703"/>
                <a:gd name="connsiteY304" fmla="*/ 1050371 h 1932557"/>
                <a:gd name="connsiteX305" fmla="*/ 3215585 w 3953703"/>
                <a:gd name="connsiteY305" fmla="*/ 784299 h 1932557"/>
                <a:gd name="connsiteX306" fmla="*/ 3226102 w 3953703"/>
                <a:gd name="connsiteY306" fmla="*/ 519907 h 1932557"/>
                <a:gd name="connsiteX307" fmla="*/ 3236814 w 3953703"/>
                <a:gd name="connsiteY307" fmla="*/ 300860 h 1932557"/>
                <a:gd name="connsiteX308" fmla="*/ 3247330 w 3953703"/>
                <a:gd name="connsiteY308" fmla="*/ 170343 h 1932557"/>
                <a:gd name="connsiteX309" fmla="*/ 3257847 w 3953703"/>
                <a:gd name="connsiteY309" fmla="*/ 155708 h 1932557"/>
                <a:gd name="connsiteX310" fmla="*/ 3268364 w 3953703"/>
                <a:gd name="connsiteY310" fmla="*/ 258394 h 1932557"/>
                <a:gd name="connsiteX311" fmla="*/ 3278880 w 3953703"/>
                <a:gd name="connsiteY311" fmla="*/ 453209 h 1932557"/>
                <a:gd name="connsiteX312" fmla="*/ 3289397 w 3953703"/>
                <a:gd name="connsiteY312" fmla="*/ 656182 h 1932557"/>
                <a:gd name="connsiteX313" fmla="*/ 3299914 w 3953703"/>
                <a:gd name="connsiteY313" fmla="*/ 920814 h 1932557"/>
                <a:gd name="connsiteX314" fmla="*/ 3310431 w 3953703"/>
                <a:gd name="connsiteY314" fmla="*/ 1189045 h 1932557"/>
                <a:gd name="connsiteX315" fmla="*/ 3321142 w 3953703"/>
                <a:gd name="connsiteY315" fmla="*/ 1384100 h 1932557"/>
                <a:gd name="connsiteX316" fmla="*/ 3331659 w 3953703"/>
                <a:gd name="connsiteY316" fmla="*/ 1535730 h 1932557"/>
                <a:gd name="connsiteX317" fmla="*/ 3342176 w 3953703"/>
                <a:gd name="connsiteY317" fmla="*/ 1648492 h 1932557"/>
                <a:gd name="connsiteX318" fmla="*/ 3352692 w 3953703"/>
                <a:gd name="connsiteY318" fmla="*/ 1728866 h 1932557"/>
                <a:gd name="connsiteX319" fmla="*/ 3363209 w 3953703"/>
                <a:gd name="connsiteY319" fmla="*/ 1785007 h 1932557"/>
                <a:gd name="connsiteX320" fmla="*/ 3373726 w 3953703"/>
                <a:gd name="connsiteY320" fmla="*/ 1824114 h 1932557"/>
                <a:gd name="connsiteX321" fmla="*/ 3384437 w 3953703"/>
                <a:gd name="connsiteY321" fmla="*/ 1850745 h 1932557"/>
                <a:gd name="connsiteX322" fmla="*/ 3394954 w 3953703"/>
                <a:gd name="connsiteY322" fmla="*/ 1869219 h 1932557"/>
                <a:gd name="connsiteX323" fmla="*/ 3405471 w 3953703"/>
                <a:gd name="connsiteY323" fmla="*/ 1881455 h 1932557"/>
                <a:gd name="connsiteX324" fmla="*/ 3415987 w 3953703"/>
                <a:gd name="connsiteY324" fmla="*/ 1890092 h 1932557"/>
                <a:gd name="connsiteX325" fmla="*/ 3426504 w 3953703"/>
                <a:gd name="connsiteY325" fmla="*/ 1895370 h 1932557"/>
                <a:gd name="connsiteX326" fmla="*/ 3437021 w 3953703"/>
                <a:gd name="connsiteY326" fmla="*/ 1897289 h 1932557"/>
                <a:gd name="connsiteX327" fmla="*/ 3447538 w 3953703"/>
                <a:gd name="connsiteY327" fmla="*/ 1899689 h 1932557"/>
                <a:gd name="connsiteX328" fmla="*/ 3458054 w 3953703"/>
                <a:gd name="connsiteY328" fmla="*/ 1902568 h 1932557"/>
                <a:gd name="connsiteX329" fmla="*/ 3468766 w 3953703"/>
                <a:gd name="connsiteY329" fmla="*/ 1903287 h 1932557"/>
                <a:gd name="connsiteX330" fmla="*/ 3479282 w 3953703"/>
                <a:gd name="connsiteY330" fmla="*/ 1904007 h 1932557"/>
                <a:gd name="connsiteX331" fmla="*/ 3489799 w 3953703"/>
                <a:gd name="connsiteY331" fmla="*/ 1902808 h 1932557"/>
                <a:gd name="connsiteX332" fmla="*/ 3500316 w 3953703"/>
                <a:gd name="connsiteY332" fmla="*/ 1905447 h 1932557"/>
                <a:gd name="connsiteX333" fmla="*/ 3510833 w 3953703"/>
                <a:gd name="connsiteY333" fmla="*/ 1906646 h 1932557"/>
                <a:gd name="connsiteX334" fmla="*/ 3521349 w 3953703"/>
                <a:gd name="connsiteY334" fmla="*/ 1908326 h 1932557"/>
                <a:gd name="connsiteX335" fmla="*/ 3531866 w 3953703"/>
                <a:gd name="connsiteY335" fmla="*/ 1909046 h 1932557"/>
                <a:gd name="connsiteX336" fmla="*/ 3542383 w 3953703"/>
                <a:gd name="connsiteY336" fmla="*/ 1912644 h 1932557"/>
                <a:gd name="connsiteX337" fmla="*/ 3553094 w 3953703"/>
                <a:gd name="connsiteY337" fmla="*/ 1915284 h 1932557"/>
                <a:gd name="connsiteX338" fmla="*/ 3563611 w 3953703"/>
                <a:gd name="connsiteY338" fmla="*/ 1917683 h 1932557"/>
                <a:gd name="connsiteX339" fmla="*/ 3574128 w 3953703"/>
                <a:gd name="connsiteY339" fmla="*/ 1919602 h 1932557"/>
                <a:gd name="connsiteX340" fmla="*/ 3584644 w 3953703"/>
                <a:gd name="connsiteY340" fmla="*/ 1921282 h 1932557"/>
                <a:gd name="connsiteX341" fmla="*/ 3595161 w 3953703"/>
                <a:gd name="connsiteY341" fmla="*/ 1922001 h 1932557"/>
                <a:gd name="connsiteX342" fmla="*/ 3605678 w 3953703"/>
                <a:gd name="connsiteY342" fmla="*/ 1922241 h 1932557"/>
                <a:gd name="connsiteX343" fmla="*/ 3616194 w 3953703"/>
                <a:gd name="connsiteY343" fmla="*/ 1921282 h 1932557"/>
                <a:gd name="connsiteX344" fmla="*/ 3626711 w 3953703"/>
                <a:gd name="connsiteY344" fmla="*/ 1919362 h 1932557"/>
                <a:gd name="connsiteX345" fmla="*/ 3637423 w 3953703"/>
                <a:gd name="connsiteY345" fmla="*/ 1915763 h 1932557"/>
                <a:gd name="connsiteX346" fmla="*/ 3647939 w 3953703"/>
                <a:gd name="connsiteY346" fmla="*/ 1909765 h 1932557"/>
                <a:gd name="connsiteX347" fmla="*/ 3658456 w 3953703"/>
                <a:gd name="connsiteY347" fmla="*/ 1900409 h 1932557"/>
                <a:gd name="connsiteX348" fmla="*/ 3668973 w 3953703"/>
                <a:gd name="connsiteY348" fmla="*/ 1884094 h 1932557"/>
                <a:gd name="connsiteX349" fmla="*/ 3679490 w 3953703"/>
                <a:gd name="connsiteY349" fmla="*/ 1864421 h 1932557"/>
                <a:gd name="connsiteX350" fmla="*/ 3690201 w 3953703"/>
                <a:gd name="connsiteY350" fmla="*/ 1831071 h 1932557"/>
                <a:gd name="connsiteX351" fmla="*/ 3700718 w 3953703"/>
                <a:gd name="connsiteY351" fmla="*/ 1780208 h 1932557"/>
                <a:gd name="connsiteX352" fmla="*/ 3711040 w 3953703"/>
                <a:gd name="connsiteY352" fmla="*/ 1704154 h 1932557"/>
                <a:gd name="connsiteX353" fmla="*/ 3721751 w 3953703"/>
                <a:gd name="connsiteY353" fmla="*/ 1593311 h 1932557"/>
                <a:gd name="connsiteX354" fmla="*/ 3732268 w 3953703"/>
                <a:gd name="connsiteY354" fmla="*/ 1437122 h 1932557"/>
                <a:gd name="connsiteX355" fmla="*/ 3742785 w 3953703"/>
                <a:gd name="connsiteY355" fmla="*/ 1229352 h 1932557"/>
                <a:gd name="connsiteX356" fmla="*/ 3753302 w 3953703"/>
                <a:gd name="connsiteY356" fmla="*/ 972397 h 1932557"/>
                <a:gd name="connsiteX357" fmla="*/ 3763818 w 3953703"/>
                <a:gd name="connsiteY357" fmla="*/ 683053 h 1932557"/>
                <a:gd name="connsiteX358" fmla="*/ 3774530 w 3953703"/>
                <a:gd name="connsiteY358" fmla="*/ 395868 h 1932557"/>
                <a:gd name="connsiteX359" fmla="*/ 3785047 w 3953703"/>
                <a:gd name="connsiteY359" fmla="*/ 157867 h 1932557"/>
                <a:gd name="connsiteX360" fmla="*/ 3795563 w 3953703"/>
                <a:gd name="connsiteY360" fmla="*/ 15835 h 1932557"/>
                <a:gd name="connsiteX361" fmla="*/ 3806080 w 3953703"/>
                <a:gd name="connsiteY361" fmla="*/ 0 h 1932557"/>
                <a:gd name="connsiteX362" fmla="*/ 3816597 w 3953703"/>
                <a:gd name="connsiteY362" fmla="*/ 111563 h 1932557"/>
                <a:gd name="connsiteX363" fmla="*/ 3827113 w 3953703"/>
                <a:gd name="connsiteY363" fmla="*/ 323652 h 1932557"/>
                <a:gd name="connsiteX364" fmla="*/ 3837630 w 3953703"/>
                <a:gd name="connsiteY364" fmla="*/ 591164 h 1932557"/>
                <a:gd name="connsiteX365" fmla="*/ 3848147 w 3953703"/>
                <a:gd name="connsiteY365" fmla="*/ 831564 h 1932557"/>
                <a:gd name="connsiteX366" fmla="*/ 3858858 w 3953703"/>
                <a:gd name="connsiteY366" fmla="*/ 1094516 h 1932557"/>
                <a:gd name="connsiteX367" fmla="*/ 3869375 w 3953703"/>
                <a:gd name="connsiteY367" fmla="*/ 1334917 h 1932557"/>
                <a:gd name="connsiteX368" fmla="*/ 3879892 w 3953703"/>
                <a:gd name="connsiteY368" fmla="*/ 1499982 h 1932557"/>
                <a:gd name="connsiteX369" fmla="*/ 3890408 w 3953703"/>
                <a:gd name="connsiteY369" fmla="*/ 1622341 h 1932557"/>
                <a:gd name="connsiteX370" fmla="*/ 3900925 w 3953703"/>
                <a:gd name="connsiteY370" fmla="*/ 1709672 h 1932557"/>
                <a:gd name="connsiteX371" fmla="*/ 3911442 w 3953703"/>
                <a:gd name="connsiteY371" fmla="*/ 1771091 h 1932557"/>
                <a:gd name="connsiteX372" fmla="*/ 3921959 w 3953703"/>
                <a:gd name="connsiteY372" fmla="*/ 1813317 h 1932557"/>
                <a:gd name="connsiteX373" fmla="*/ 3932475 w 3953703"/>
                <a:gd name="connsiteY373" fmla="*/ 1842348 h 1932557"/>
                <a:gd name="connsiteX374" fmla="*/ 3943187 w 3953703"/>
                <a:gd name="connsiteY374" fmla="*/ 1862261 h 1932557"/>
                <a:gd name="connsiteX375" fmla="*/ 3953703 w 3953703"/>
                <a:gd name="connsiteY375" fmla="*/ 1875697 h 193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</a:cxnLst>
              <a:rect l="l" t="t" r="r" b="b"/>
              <a:pathLst>
                <a:path w="3953703" h="1932557">
                  <a:moveTo>
                    <a:pt x="0" y="1164093"/>
                  </a:moveTo>
                  <a:lnTo>
                    <a:pt x="10517" y="1345713"/>
                  </a:lnTo>
                  <a:lnTo>
                    <a:pt x="21033" y="1487746"/>
                  </a:lnTo>
                  <a:lnTo>
                    <a:pt x="31550" y="1605786"/>
                  </a:lnTo>
                  <a:lnTo>
                    <a:pt x="42067" y="1698156"/>
                  </a:lnTo>
                  <a:lnTo>
                    <a:pt x="52584" y="1766293"/>
                  </a:lnTo>
                  <a:lnTo>
                    <a:pt x="63295" y="1815237"/>
                  </a:lnTo>
                  <a:lnTo>
                    <a:pt x="73812" y="1849305"/>
                  </a:lnTo>
                  <a:lnTo>
                    <a:pt x="84329" y="1872818"/>
                  </a:lnTo>
                  <a:lnTo>
                    <a:pt x="94845" y="1889132"/>
                  </a:lnTo>
                  <a:lnTo>
                    <a:pt x="105362" y="1900409"/>
                  </a:lnTo>
                  <a:lnTo>
                    <a:pt x="116073" y="1907846"/>
                  </a:lnTo>
                  <a:lnTo>
                    <a:pt x="126590" y="1912884"/>
                  </a:lnTo>
                  <a:lnTo>
                    <a:pt x="137107" y="1915284"/>
                  </a:lnTo>
                  <a:lnTo>
                    <a:pt x="147624" y="1917443"/>
                  </a:lnTo>
                  <a:lnTo>
                    <a:pt x="158140" y="1919842"/>
                  </a:lnTo>
                  <a:lnTo>
                    <a:pt x="168657" y="1920562"/>
                  </a:lnTo>
                  <a:lnTo>
                    <a:pt x="179174" y="1921042"/>
                  </a:lnTo>
                  <a:lnTo>
                    <a:pt x="189691" y="1920322"/>
                  </a:lnTo>
                  <a:lnTo>
                    <a:pt x="200402" y="1921761"/>
                  </a:lnTo>
                  <a:lnTo>
                    <a:pt x="210919" y="1922241"/>
                  </a:lnTo>
                  <a:lnTo>
                    <a:pt x="221435" y="1922241"/>
                  </a:lnTo>
                  <a:lnTo>
                    <a:pt x="231952" y="1924161"/>
                  </a:lnTo>
                  <a:lnTo>
                    <a:pt x="242469" y="1925360"/>
                  </a:lnTo>
                  <a:lnTo>
                    <a:pt x="252986" y="1926800"/>
                  </a:lnTo>
                  <a:lnTo>
                    <a:pt x="263502" y="1928239"/>
                  </a:lnTo>
                  <a:lnTo>
                    <a:pt x="274019" y="1929919"/>
                  </a:lnTo>
                  <a:lnTo>
                    <a:pt x="284731" y="1930878"/>
                  </a:lnTo>
                  <a:lnTo>
                    <a:pt x="295247" y="1931838"/>
                  </a:lnTo>
                  <a:lnTo>
                    <a:pt x="305764" y="1932318"/>
                  </a:lnTo>
                  <a:lnTo>
                    <a:pt x="316281" y="1932558"/>
                  </a:lnTo>
                  <a:lnTo>
                    <a:pt x="326797" y="1932078"/>
                  </a:lnTo>
                  <a:lnTo>
                    <a:pt x="337314" y="1930878"/>
                  </a:lnTo>
                  <a:lnTo>
                    <a:pt x="347831" y="1928479"/>
                  </a:lnTo>
                  <a:lnTo>
                    <a:pt x="358348" y="1924880"/>
                  </a:lnTo>
                  <a:lnTo>
                    <a:pt x="369059" y="1918403"/>
                  </a:lnTo>
                  <a:lnTo>
                    <a:pt x="379576" y="1910725"/>
                  </a:lnTo>
                  <a:lnTo>
                    <a:pt x="390093" y="1897529"/>
                  </a:lnTo>
                  <a:lnTo>
                    <a:pt x="400609" y="1877136"/>
                  </a:lnTo>
                  <a:lnTo>
                    <a:pt x="411126" y="1846427"/>
                  </a:lnTo>
                  <a:lnTo>
                    <a:pt x="421643" y="1800362"/>
                  </a:lnTo>
                  <a:lnTo>
                    <a:pt x="432354" y="1732944"/>
                  </a:lnTo>
                  <a:lnTo>
                    <a:pt x="442871" y="1638176"/>
                  </a:lnTo>
                  <a:lnTo>
                    <a:pt x="453388" y="1512218"/>
                  </a:lnTo>
                  <a:lnTo>
                    <a:pt x="463904" y="1356269"/>
                  </a:lnTo>
                  <a:lnTo>
                    <a:pt x="474421" y="1180648"/>
                  </a:lnTo>
                  <a:lnTo>
                    <a:pt x="484938" y="1006226"/>
                  </a:lnTo>
                  <a:lnTo>
                    <a:pt x="495455" y="861794"/>
                  </a:lnTo>
                  <a:lnTo>
                    <a:pt x="505971" y="775662"/>
                  </a:lnTo>
                  <a:lnTo>
                    <a:pt x="516683" y="766065"/>
                  </a:lnTo>
                  <a:lnTo>
                    <a:pt x="527199" y="833963"/>
                  </a:lnTo>
                  <a:lnTo>
                    <a:pt x="537716" y="928012"/>
                  </a:lnTo>
                  <a:lnTo>
                    <a:pt x="548233" y="1096196"/>
                  </a:lnTo>
                  <a:lnTo>
                    <a:pt x="558750" y="1293410"/>
                  </a:lnTo>
                  <a:lnTo>
                    <a:pt x="569266" y="1447679"/>
                  </a:lnTo>
                  <a:lnTo>
                    <a:pt x="579783" y="1576036"/>
                  </a:lnTo>
                  <a:lnTo>
                    <a:pt x="590300" y="1676323"/>
                  </a:lnTo>
                  <a:lnTo>
                    <a:pt x="601011" y="1750458"/>
                  </a:lnTo>
                  <a:lnTo>
                    <a:pt x="611528" y="1803721"/>
                  </a:lnTo>
                  <a:lnTo>
                    <a:pt x="622045" y="1840668"/>
                  </a:lnTo>
                  <a:lnTo>
                    <a:pt x="632561" y="1866340"/>
                  </a:lnTo>
                  <a:lnTo>
                    <a:pt x="643078" y="1884094"/>
                  </a:lnTo>
                  <a:lnTo>
                    <a:pt x="653595" y="1896090"/>
                  </a:lnTo>
                  <a:lnTo>
                    <a:pt x="664112" y="1904247"/>
                  </a:lnTo>
                  <a:lnTo>
                    <a:pt x="674628" y="1908566"/>
                  </a:lnTo>
                  <a:lnTo>
                    <a:pt x="685340" y="1912405"/>
                  </a:lnTo>
                  <a:lnTo>
                    <a:pt x="695856" y="1916003"/>
                  </a:lnTo>
                  <a:lnTo>
                    <a:pt x="706373" y="1917443"/>
                  </a:lnTo>
                  <a:lnTo>
                    <a:pt x="716890" y="1918163"/>
                  </a:lnTo>
                  <a:lnTo>
                    <a:pt x="727407" y="1918642"/>
                  </a:lnTo>
                  <a:lnTo>
                    <a:pt x="738118" y="1917923"/>
                  </a:lnTo>
                  <a:lnTo>
                    <a:pt x="748635" y="1919362"/>
                  </a:lnTo>
                  <a:lnTo>
                    <a:pt x="758957" y="1919842"/>
                  </a:lnTo>
                  <a:lnTo>
                    <a:pt x="769668" y="1920802"/>
                  </a:lnTo>
                  <a:lnTo>
                    <a:pt x="780185" y="1921042"/>
                  </a:lnTo>
                  <a:lnTo>
                    <a:pt x="790702" y="1923201"/>
                  </a:lnTo>
                  <a:lnTo>
                    <a:pt x="801218" y="1924880"/>
                  </a:lnTo>
                  <a:lnTo>
                    <a:pt x="811735" y="1926560"/>
                  </a:lnTo>
                  <a:lnTo>
                    <a:pt x="822447" y="1927999"/>
                  </a:lnTo>
                  <a:lnTo>
                    <a:pt x="832963" y="1929439"/>
                  </a:lnTo>
                  <a:lnTo>
                    <a:pt x="843480" y="1930399"/>
                  </a:lnTo>
                  <a:lnTo>
                    <a:pt x="853997" y="1931118"/>
                  </a:lnTo>
                  <a:lnTo>
                    <a:pt x="864514" y="1931118"/>
                  </a:lnTo>
                  <a:lnTo>
                    <a:pt x="875030" y="1930638"/>
                  </a:lnTo>
                  <a:lnTo>
                    <a:pt x="885547" y="1929199"/>
                  </a:lnTo>
                  <a:lnTo>
                    <a:pt x="896064" y="1926800"/>
                  </a:lnTo>
                  <a:lnTo>
                    <a:pt x="906775" y="1922961"/>
                  </a:lnTo>
                  <a:lnTo>
                    <a:pt x="917292" y="1915763"/>
                  </a:lnTo>
                  <a:lnTo>
                    <a:pt x="927809" y="1907366"/>
                  </a:lnTo>
                  <a:lnTo>
                    <a:pt x="938325" y="1893211"/>
                  </a:lnTo>
                  <a:lnTo>
                    <a:pt x="948842" y="1871138"/>
                  </a:lnTo>
                  <a:lnTo>
                    <a:pt x="959359" y="1837549"/>
                  </a:lnTo>
                  <a:lnTo>
                    <a:pt x="969876" y="1787406"/>
                  </a:lnTo>
                  <a:lnTo>
                    <a:pt x="980392" y="1714230"/>
                  </a:lnTo>
                  <a:lnTo>
                    <a:pt x="991104" y="1611305"/>
                  </a:lnTo>
                  <a:lnTo>
                    <a:pt x="1001620" y="1474310"/>
                  </a:lnTo>
                  <a:lnTo>
                    <a:pt x="1012137" y="1304687"/>
                  </a:lnTo>
                  <a:lnTo>
                    <a:pt x="1022654" y="1113950"/>
                  </a:lnTo>
                  <a:lnTo>
                    <a:pt x="1033171" y="924413"/>
                  </a:lnTo>
                  <a:lnTo>
                    <a:pt x="1043687" y="767265"/>
                  </a:lnTo>
                  <a:lnTo>
                    <a:pt x="1054399" y="673936"/>
                  </a:lnTo>
                  <a:lnTo>
                    <a:pt x="1064721" y="663380"/>
                  </a:lnTo>
                  <a:lnTo>
                    <a:pt x="1075432" y="737035"/>
                  </a:lnTo>
                  <a:lnTo>
                    <a:pt x="1085949" y="876669"/>
                  </a:lnTo>
                  <a:lnTo>
                    <a:pt x="1096466" y="1022300"/>
                  </a:lnTo>
                  <a:lnTo>
                    <a:pt x="1106982" y="1211837"/>
                  </a:lnTo>
                  <a:lnTo>
                    <a:pt x="1117499" y="1404013"/>
                  </a:lnTo>
                  <a:lnTo>
                    <a:pt x="1128016" y="1543887"/>
                  </a:lnTo>
                  <a:lnTo>
                    <a:pt x="1138727" y="1652571"/>
                  </a:lnTo>
                  <a:lnTo>
                    <a:pt x="1149244" y="1733184"/>
                  </a:lnTo>
                  <a:lnTo>
                    <a:pt x="1159761" y="1791005"/>
                  </a:lnTo>
                  <a:lnTo>
                    <a:pt x="1170278" y="1831551"/>
                  </a:lnTo>
                  <a:lnTo>
                    <a:pt x="1180794" y="1859142"/>
                  </a:lnTo>
                  <a:lnTo>
                    <a:pt x="1191311" y="1878336"/>
                  </a:lnTo>
                  <a:lnTo>
                    <a:pt x="1201828" y="1891531"/>
                  </a:lnTo>
                  <a:lnTo>
                    <a:pt x="1212539" y="1900409"/>
                  </a:lnTo>
                  <a:lnTo>
                    <a:pt x="1223056" y="1906407"/>
                  </a:lnTo>
                  <a:lnTo>
                    <a:pt x="1233573" y="1910485"/>
                  </a:lnTo>
                  <a:lnTo>
                    <a:pt x="1244089" y="1913124"/>
                  </a:lnTo>
                  <a:lnTo>
                    <a:pt x="1254606" y="1913364"/>
                  </a:lnTo>
                  <a:lnTo>
                    <a:pt x="1265123" y="1914324"/>
                  </a:lnTo>
                  <a:lnTo>
                    <a:pt x="1275640" y="1916003"/>
                  </a:lnTo>
                  <a:lnTo>
                    <a:pt x="1286156" y="1915284"/>
                  </a:lnTo>
                  <a:lnTo>
                    <a:pt x="1296868" y="1916963"/>
                  </a:lnTo>
                  <a:lnTo>
                    <a:pt x="1307384" y="1917683"/>
                  </a:lnTo>
                  <a:lnTo>
                    <a:pt x="1317901" y="1918403"/>
                  </a:lnTo>
                  <a:lnTo>
                    <a:pt x="1328418" y="1918642"/>
                  </a:lnTo>
                  <a:lnTo>
                    <a:pt x="1338935" y="1921282"/>
                  </a:lnTo>
                  <a:lnTo>
                    <a:pt x="1349451" y="1922961"/>
                  </a:lnTo>
                  <a:lnTo>
                    <a:pt x="1360163" y="1924640"/>
                  </a:lnTo>
                  <a:lnTo>
                    <a:pt x="1370485" y="1926320"/>
                  </a:lnTo>
                  <a:lnTo>
                    <a:pt x="1381196" y="1927759"/>
                  </a:lnTo>
                  <a:lnTo>
                    <a:pt x="1391713" y="1928959"/>
                  </a:lnTo>
                  <a:lnTo>
                    <a:pt x="1402230" y="1929679"/>
                  </a:lnTo>
                  <a:lnTo>
                    <a:pt x="1412746" y="1929679"/>
                  </a:lnTo>
                  <a:lnTo>
                    <a:pt x="1423263" y="1928959"/>
                  </a:lnTo>
                  <a:lnTo>
                    <a:pt x="1433780" y="1927519"/>
                  </a:lnTo>
                  <a:lnTo>
                    <a:pt x="1444491" y="1924880"/>
                  </a:lnTo>
                  <a:lnTo>
                    <a:pt x="1455008" y="1920802"/>
                  </a:lnTo>
                  <a:lnTo>
                    <a:pt x="1465525" y="1912884"/>
                  </a:lnTo>
                  <a:lnTo>
                    <a:pt x="1476042" y="1904007"/>
                  </a:lnTo>
                  <a:lnTo>
                    <a:pt x="1486558" y="1888413"/>
                  </a:lnTo>
                  <a:lnTo>
                    <a:pt x="1497075" y="1864181"/>
                  </a:lnTo>
                  <a:lnTo>
                    <a:pt x="1507592" y="1827953"/>
                  </a:lnTo>
                  <a:lnTo>
                    <a:pt x="1518108" y="1773491"/>
                  </a:lnTo>
                  <a:lnTo>
                    <a:pt x="1528820" y="1693837"/>
                  </a:lnTo>
                  <a:lnTo>
                    <a:pt x="1539337" y="1582034"/>
                  </a:lnTo>
                  <a:lnTo>
                    <a:pt x="1549853" y="1433044"/>
                  </a:lnTo>
                  <a:lnTo>
                    <a:pt x="1560370" y="1248785"/>
                  </a:lnTo>
                  <a:lnTo>
                    <a:pt x="1570887" y="1041494"/>
                  </a:lnTo>
                  <a:lnTo>
                    <a:pt x="1581403" y="835642"/>
                  </a:lnTo>
                  <a:lnTo>
                    <a:pt x="1591920" y="664819"/>
                  </a:lnTo>
                  <a:lnTo>
                    <a:pt x="1602632" y="563093"/>
                  </a:lnTo>
                  <a:lnTo>
                    <a:pt x="1613148" y="551817"/>
                  </a:lnTo>
                  <a:lnTo>
                    <a:pt x="1623665" y="631950"/>
                  </a:lnTo>
                  <a:lnTo>
                    <a:pt x="1634182" y="783820"/>
                  </a:lnTo>
                  <a:lnTo>
                    <a:pt x="1644699" y="941687"/>
                  </a:lnTo>
                  <a:lnTo>
                    <a:pt x="1655215" y="1148019"/>
                  </a:lnTo>
                  <a:lnTo>
                    <a:pt x="1665927" y="1356989"/>
                  </a:lnTo>
                  <a:lnTo>
                    <a:pt x="1676249" y="1508859"/>
                  </a:lnTo>
                  <a:lnTo>
                    <a:pt x="1686960" y="1626899"/>
                  </a:lnTo>
                  <a:lnTo>
                    <a:pt x="1697477" y="1714470"/>
                  </a:lnTo>
                  <a:lnTo>
                    <a:pt x="1707994" y="1777329"/>
                  </a:lnTo>
                  <a:lnTo>
                    <a:pt x="1718510" y="1821235"/>
                  </a:lnTo>
                  <a:lnTo>
                    <a:pt x="1729027" y="1851705"/>
                  </a:lnTo>
                  <a:lnTo>
                    <a:pt x="1739544" y="1872338"/>
                  </a:lnTo>
                  <a:lnTo>
                    <a:pt x="1750255" y="1886733"/>
                  </a:lnTo>
                  <a:lnTo>
                    <a:pt x="1760772" y="1896330"/>
                  </a:lnTo>
                  <a:lnTo>
                    <a:pt x="1771289" y="1902808"/>
                  </a:lnTo>
                  <a:lnTo>
                    <a:pt x="1781805" y="1905687"/>
                  </a:lnTo>
                  <a:lnTo>
                    <a:pt x="1792322" y="1908806"/>
                  </a:lnTo>
                  <a:lnTo>
                    <a:pt x="1802839" y="1911685"/>
                  </a:lnTo>
                  <a:lnTo>
                    <a:pt x="1813356" y="1912644"/>
                  </a:lnTo>
                  <a:lnTo>
                    <a:pt x="1823872" y="1913124"/>
                  </a:lnTo>
                  <a:lnTo>
                    <a:pt x="1834584" y="1913604"/>
                  </a:lnTo>
                  <a:lnTo>
                    <a:pt x="1845101" y="1912884"/>
                  </a:lnTo>
                  <a:lnTo>
                    <a:pt x="1855617" y="1914804"/>
                  </a:lnTo>
                  <a:lnTo>
                    <a:pt x="1866134" y="1916003"/>
                  </a:lnTo>
                  <a:lnTo>
                    <a:pt x="1876651" y="1916003"/>
                  </a:lnTo>
                  <a:lnTo>
                    <a:pt x="1887167" y="1918882"/>
                  </a:lnTo>
                  <a:lnTo>
                    <a:pt x="1897684" y="1920802"/>
                  </a:lnTo>
                  <a:lnTo>
                    <a:pt x="1908201" y="1922721"/>
                  </a:lnTo>
                  <a:lnTo>
                    <a:pt x="1918912" y="1924401"/>
                  </a:lnTo>
                  <a:lnTo>
                    <a:pt x="1929429" y="1926080"/>
                  </a:lnTo>
                  <a:lnTo>
                    <a:pt x="1939946" y="1927280"/>
                  </a:lnTo>
                  <a:lnTo>
                    <a:pt x="1950463" y="1927999"/>
                  </a:lnTo>
                  <a:lnTo>
                    <a:pt x="1960979" y="1927999"/>
                  </a:lnTo>
                  <a:lnTo>
                    <a:pt x="1971496" y="1927280"/>
                  </a:lnTo>
                  <a:lnTo>
                    <a:pt x="1982013" y="1925840"/>
                  </a:lnTo>
                  <a:lnTo>
                    <a:pt x="1992529" y="1922961"/>
                  </a:lnTo>
                  <a:lnTo>
                    <a:pt x="2003241" y="1918163"/>
                  </a:lnTo>
                  <a:lnTo>
                    <a:pt x="2013758" y="1909765"/>
                  </a:lnTo>
                  <a:lnTo>
                    <a:pt x="2024274" y="1900169"/>
                  </a:lnTo>
                  <a:lnTo>
                    <a:pt x="2034791" y="1883134"/>
                  </a:lnTo>
                  <a:lnTo>
                    <a:pt x="2045308" y="1856983"/>
                  </a:lnTo>
                  <a:lnTo>
                    <a:pt x="2055824" y="1817636"/>
                  </a:lnTo>
                  <a:lnTo>
                    <a:pt x="2066536" y="1758136"/>
                  </a:lnTo>
                  <a:lnTo>
                    <a:pt x="2076858" y="1671764"/>
                  </a:lnTo>
                  <a:lnTo>
                    <a:pt x="2087569" y="1550365"/>
                  </a:lnTo>
                  <a:lnTo>
                    <a:pt x="2098086" y="1388419"/>
                  </a:lnTo>
                  <a:lnTo>
                    <a:pt x="2108603" y="1188085"/>
                  </a:lnTo>
                  <a:lnTo>
                    <a:pt x="2119120" y="962800"/>
                  </a:lnTo>
                  <a:lnTo>
                    <a:pt x="2129636" y="738954"/>
                  </a:lnTo>
                  <a:lnTo>
                    <a:pt x="2140348" y="553256"/>
                  </a:lnTo>
                  <a:lnTo>
                    <a:pt x="2150865" y="442893"/>
                  </a:lnTo>
                  <a:lnTo>
                    <a:pt x="2161381" y="430657"/>
                  </a:lnTo>
                  <a:lnTo>
                    <a:pt x="2171898" y="517508"/>
                  </a:lnTo>
                  <a:lnTo>
                    <a:pt x="2182415" y="682573"/>
                  </a:lnTo>
                  <a:lnTo>
                    <a:pt x="2192931" y="854356"/>
                  </a:lnTo>
                  <a:lnTo>
                    <a:pt x="2203448" y="1078442"/>
                  </a:lnTo>
                  <a:lnTo>
                    <a:pt x="2213965" y="1305406"/>
                  </a:lnTo>
                  <a:lnTo>
                    <a:pt x="2224676" y="1470711"/>
                  </a:lnTo>
                  <a:lnTo>
                    <a:pt x="2235193" y="1599069"/>
                  </a:lnTo>
                  <a:lnTo>
                    <a:pt x="2245710" y="1694317"/>
                  </a:lnTo>
                  <a:lnTo>
                    <a:pt x="2256227" y="1762454"/>
                  </a:lnTo>
                  <a:lnTo>
                    <a:pt x="2266743" y="1810199"/>
                  </a:lnTo>
                  <a:lnTo>
                    <a:pt x="2277260" y="1843307"/>
                  </a:lnTo>
                  <a:lnTo>
                    <a:pt x="2287777" y="1865860"/>
                  </a:lnTo>
                  <a:lnTo>
                    <a:pt x="2298294" y="1881455"/>
                  </a:lnTo>
                  <a:lnTo>
                    <a:pt x="2309005" y="1892011"/>
                  </a:lnTo>
                  <a:lnTo>
                    <a:pt x="2319522" y="1898729"/>
                  </a:lnTo>
                  <a:lnTo>
                    <a:pt x="2330038" y="1903767"/>
                  </a:lnTo>
                  <a:lnTo>
                    <a:pt x="2340555" y="1906646"/>
                  </a:lnTo>
                  <a:lnTo>
                    <a:pt x="2351072" y="1908566"/>
                  </a:lnTo>
                  <a:lnTo>
                    <a:pt x="2361589" y="1908326"/>
                  </a:lnTo>
                  <a:lnTo>
                    <a:pt x="2372300" y="1909046"/>
                  </a:lnTo>
                  <a:lnTo>
                    <a:pt x="2382622" y="1910725"/>
                  </a:lnTo>
                  <a:lnTo>
                    <a:pt x="2393333" y="1909765"/>
                  </a:lnTo>
                  <a:lnTo>
                    <a:pt x="2403850" y="1911925"/>
                  </a:lnTo>
                  <a:lnTo>
                    <a:pt x="2414367" y="1912884"/>
                  </a:lnTo>
                  <a:lnTo>
                    <a:pt x="2424884" y="1913364"/>
                  </a:lnTo>
                  <a:lnTo>
                    <a:pt x="2435400" y="1916243"/>
                  </a:lnTo>
                  <a:lnTo>
                    <a:pt x="2445917" y="1918163"/>
                  </a:lnTo>
                  <a:lnTo>
                    <a:pt x="2456629" y="1920322"/>
                  </a:lnTo>
                  <a:lnTo>
                    <a:pt x="2467145" y="1922481"/>
                  </a:lnTo>
                  <a:lnTo>
                    <a:pt x="2477662" y="1924161"/>
                  </a:lnTo>
                  <a:lnTo>
                    <a:pt x="2488179" y="1925360"/>
                  </a:lnTo>
                  <a:lnTo>
                    <a:pt x="2498696" y="1926080"/>
                  </a:lnTo>
                  <a:lnTo>
                    <a:pt x="2509212" y="1926320"/>
                  </a:lnTo>
                  <a:lnTo>
                    <a:pt x="2519729" y="1925600"/>
                  </a:lnTo>
                  <a:lnTo>
                    <a:pt x="2530246" y="1923921"/>
                  </a:lnTo>
                  <a:lnTo>
                    <a:pt x="2540957" y="1920802"/>
                  </a:lnTo>
                  <a:lnTo>
                    <a:pt x="2551474" y="1915763"/>
                  </a:lnTo>
                  <a:lnTo>
                    <a:pt x="2561991" y="1906407"/>
                  </a:lnTo>
                  <a:lnTo>
                    <a:pt x="2572507" y="1895850"/>
                  </a:lnTo>
                  <a:lnTo>
                    <a:pt x="2583024" y="1877376"/>
                  </a:lnTo>
                  <a:lnTo>
                    <a:pt x="2593541" y="1849065"/>
                  </a:lnTo>
                  <a:lnTo>
                    <a:pt x="2604058" y="1806120"/>
                  </a:lnTo>
                  <a:lnTo>
                    <a:pt x="2614574" y="1741821"/>
                  </a:lnTo>
                  <a:lnTo>
                    <a:pt x="2625286" y="1647772"/>
                  </a:lnTo>
                  <a:lnTo>
                    <a:pt x="2635802" y="1515576"/>
                  </a:lnTo>
                  <a:lnTo>
                    <a:pt x="2646319" y="1339715"/>
                  </a:lnTo>
                  <a:lnTo>
                    <a:pt x="2656836" y="1122347"/>
                  </a:lnTo>
                  <a:lnTo>
                    <a:pt x="2667353" y="877149"/>
                  </a:lnTo>
                  <a:lnTo>
                    <a:pt x="2678064" y="633869"/>
                  </a:lnTo>
                  <a:lnTo>
                    <a:pt x="2688386" y="432336"/>
                  </a:lnTo>
                  <a:lnTo>
                    <a:pt x="2698903" y="312136"/>
                  </a:lnTo>
                  <a:lnTo>
                    <a:pt x="2709614" y="298941"/>
                  </a:lnTo>
                  <a:lnTo>
                    <a:pt x="2720131" y="393469"/>
                  </a:lnTo>
                  <a:lnTo>
                    <a:pt x="2730648" y="572690"/>
                  </a:lnTo>
                  <a:lnTo>
                    <a:pt x="2741164" y="759348"/>
                  </a:lnTo>
                  <a:lnTo>
                    <a:pt x="2751681" y="1002867"/>
                  </a:lnTo>
                  <a:lnTo>
                    <a:pt x="2762392" y="1249745"/>
                  </a:lnTo>
                  <a:lnTo>
                    <a:pt x="2772909" y="1429205"/>
                  </a:lnTo>
                  <a:lnTo>
                    <a:pt x="2783426" y="1568839"/>
                  </a:lnTo>
                  <a:lnTo>
                    <a:pt x="2793943" y="1672244"/>
                  </a:lnTo>
                  <a:lnTo>
                    <a:pt x="2804459" y="1746380"/>
                  </a:lnTo>
                  <a:lnTo>
                    <a:pt x="2814976" y="1798202"/>
                  </a:lnTo>
                  <a:lnTo>
                    <a:pt x="2825493" y="1833951"/>
                  </a:lnTo>
                  <a:lnTo>
                    <a:pt x="2836009" y="1858662"/>
                  </a:lnTo>
                  <a:lnTo>
                    <a:pt x="2846721" y="1875457"/>
                  </a:lnTo>
                  <a:lnTo>
                    <a:pt x="2857238" y="1886733"/>
                  </a:lnTo>
                  <a:lnTo>
                    <a:pt x="2867755" y="1894650"/>
                  </a:lnTo>
                  <a:lnTo>
                    <a:pt x="2878271" y="1899689"/>
                  </a:lnTo>
                  <a:lnTo>
                    <a:pt x="2888788" y="1903048"/>
                  </a:lnTo>
                  <a:lnTo>
                    <a:pt x="2899305" y="1903527"/>
                  </a:lnTo>
                  <a:lnTo>
                    <a:pt x="2909821" y="1904727"/>
                  </a:lnTo>
                  <a:lnTo>
                    <a:pt x="2920338" y="1906886"/>
                  </a:lnTo>
                  <a:lnTo>
                    <a:pt x="2931050" y="1907366"/>
                  </a:lnTo>
                  <a:lnTo>
                    <a:pt x="2941566" y="1906407"/>
                  </a:lnTo>
                  <a:lnTo>
                    <a:pt x="2952083" y="1908806"/>
                  </a:lnTo>
                  <a:lnTo>
                    <a:pt x="2962600" y="1909765"/>
                  </a:lnTo>
                  <a:lnTo>
                    <a:pt x="2973117" y="1910245"/>
                  </a:lnTo>
                  <a:lnTo>
                    <a:pt x="2983633" y="1913364"/>
                  </a:lnTo>
                  <a:lnTo>
                    <a:pt x="2994150" y="1915763"/>
                  </a:lnTo>
                  <a:lnTo>
                    <a:pt x="3004667" y="1917923"/>
                  </a:lnTo>
                  <a:lnTo>
                    <a:pt x="3015378" y="1920082"/>
                  </a:lnTo>
                  <a:lnTo>
                    <a:pt x="3025895" y="1922001"/>
                  </a:lnTo>
                  <a:lnTo>
                    <a:pt x="3036412" y="1923201"/>
                  </a:lnTo>
                  <a:lnTo>
                    <a:pt x="3046928" y="1924161"/>
                  </a:lnTo>
                  <a:lnTo>
                    <a:pt x="3057445" y="1924401"/>
                  </a:lnTo>
                  <a:lnTo>
                    <a:pt x="3067962" y="1923441"/>
                  </a:lnTo>
                  <a:lnTo>
                    <a:pt x="3078673" y="1921521"/>
                  </a:lnTo>
                  <a:lnTo>
                    <a:pt x="3089190" y="1918163"/>
                  </a:lnTo>
                  <a:lnTo>
                    <a:pt x="3099707" y="1912884"/>
                  </a:lnTo>
                  <a:lnTo>
                    <a:pt x="3110223" y="1904247"/>
                  </a:lnTo>
                  <a:lnTo>
                    <a:pt x="3120740" y="1889372"/>
                  </a:lnTo>
                  <a:lnTo>
                    <a:pt x="3131257" y="1871138"/>
                  </a:lnTo>
                  <a:lnTo>
                    <a:pt x="3141774" y="1840429"/>
                  </a:lnTo>
                  <a:lnTo>
                    <a:pt x="3152485" y="1793644"/>
                  </a:lnTo>
                  <a:lnTo>
                    <a:pt x="3163002" y="1723827"/>
                  </a:lnTo>
                  <a:lnTo>
                    <a:pt x="3173518" y="1621621"/>
                  </a:lnTo>
                  <a:lnTo>
                    <a:pt x="3184035" y="1477909"/>
                  </a:lnTo>
                  <a:lnTo>
                    <a:pt x="3194552" y="1286932"/>
                  </a:lnTo>
                  <a:lnTo>
                    <a:pt x="3205069" y="1050371"/>
                  </a:lnTo>
                  <a:lnTo>
                    <a:pt x="3215585" y="784299"/>
                  </a:lnTo>
                  <a:lnTo>
                    <a:pt x="3226102" y="519907"/>
                  </a:lnTo>
                  <a:lnTo>
                    <a:pt x="3236814" y="300860"/>
                  </a:lnTo>
                  <a:lnTo>
                    <a:pt x="3247330" y="170343"/>
                  </a:lnTo>
                  <a:lnTo>
                    <a:pt x="3257847" y="155708"/>
                  </a:lnTo>
                  <a:lnTo>
                    <a:pt x="3268364" y="258394"/>
                  </a:lnTo>
                  <a:lnTo>
                    <a:pt x="3278880" y="453209"/>
                  </a:lnTo>
                  <a:lnTo>
                    <a:pt x="3289397" y="656182"/>
                  </a:lnTo>
                  <a:lnTo>
                    <a:pt x="3299914" y="920814"/>
                  </a:lnTo>
                  <a:lnTo>
                    <a:pt x="3310431" y="1189045"/>
                  </a:lnTo>
                  <a:lnTo>
                    <a:pt x="3321142" y="1384100"/>
                  </a:lnTo>
                  <a:lnTo>
                    <a:pt x="3331659" y="1535730"/>
                  </a:lnTo>
                  <a:lnTo>
                    <a:pt x="3342176" y="1648492"/>
                  </a:lnTo>
                  <a:lnTo>
                    <a:pt x="3352692" y="1728866"/>
                  </a:lnTo>
                  <a:lnTo>
                    <a:pt x="3363209" y="1785007"/>
                  </a:lnTo>
                  <a:lnTo>
                    <a:pt x="3373726" y="1824114"/>
                  </a:lnTo>
                  <a:lnTo>
                    <a:pt x="3384437" y="1850745"/>
                  </a:lnTo>
                  <a:lnTo>
                    <a:pt x="3394954" y="1869219"/>
                  </a:lnTo>
                  <a:lnTo>
                    <a:pt x="3405471" y="1881455"/>
                  </a:lnTo>
                  <a:lnTo>
                    <a:pt x="3415987" y="1890092"/>
                  </a:lnTo>
                  <a:lnTo>
                    <a:pt x="3426504" y="1895370"/>
                  </a:lnTo>
                  <a:lnTo>
                    <a:pt x="3437021" y="1897289"/>
                  </a:lnTo>
                  <a:lnTo>
                    <a:pt x="3447538" y="1899689"/>
                  </a:lnTo>
                  <a:lnTo>
                    <a:pt x="3458054" y="1902568"/>
                  </a:lnTo>
                  <a:lnTo>
                    <a:pt x="3468766" y="1903287"/>
                  </a:lnTo>
                  <a:lnTo>
                    <a:pt x="3479282" y="1904007"/>
                  </a:lnTo>
                  <a:lnTo>
                    <a:pt x="3489799" y="1902808"/>
                  </a:lnTo>
                  <a:lnTo>
                    <a:pt x="3500316" y="1905447"/>
                  </a:lnTo>
                  <a:lnTo>
                    <a:pt x="3510833" y="1906646"/>
                  </a:lnTo>
                  <a:lnTo>
                    <a:pt x="3521349" y="1908326"/>
                  </a:lnTo>
                  <a:lnTo>
                    <a:pt x="3531866" y="1909046"/>
                  </a:lnTo>
                  <a:lnTo>
                    <a:pt x="3542383" y="1912644"/>
                  </a:lnTo>
                  <a:lnTo>
                    <a:pt x="3553094" y="1915284"/>
                  </a:lnTo>
                  <a:lnTo>
                    <a:pt x="3563611" y="1917683"/>
                  </a:lnTo>
                  <a:lnTo>
                    <a:pt x="3574128" y="1919602"/>
                  </a:lnTo>
                  <a:lnTo>
                    <a:pt x="3584644" y="1921282"/>
                  </a:lnTo>
                  <a:lnTo>
                    <a:pt x="3595161" y="1922001"/>
                  </a:lnTo>
                  <a:lnTo>
                    <a:pt x="3605678" y="1922241"/>
                  </a:lnTo>
                  <a:lnTo>
                    <a:pt x="3616194" y="1921282"/>
                  </a:lnTo>
                  <a:lnTo>
                    <a:pt x="3626711" y="1919362"/>
                  </a:lnTo>
                  <a:lnTo>
                    <a:pt x="3637423" y="1915763"/>
                  </a:lnTo>
                  <a:lnTo>
                    <a:pt x="3647939" y="1909765"/>
                  </a:lnTo>
                  <a:lnTo>
                    <a:pt x="3658456" y="1900409"/>
                  </a:lnTo>
                  <a:lnTo>
                    <a:pt x="3668973" y="1884094"/>
                  </a:lnTo>
                  <a:lnTo>
                    <a:pt x="3679490" y="1864421"/>
                  </a:lnTo>
                  <a:lnTo>
                    <a:pt x="3690201" y="1831071"/>
                  </a:lnTo>
                  <a:lnTo>
                    <a:pt x="3700718" y="1780208"/>
                  </a:lnTo>
                  <a:lnTo>
                    <a:pt x="3711040" y="1704154"/>
                  </a:lnTo>
                  <a:lnTo>
                    <a:pt x="3721751" y="1593311"/>
                  </a:lnTo>
                  <a:lnTo>
                    <a:pt x="3732268" y="1437122"/>
                  </a:lnTo>
                  <a:lnTo>
                    <a:pt x="3742785" y="1229352"/>
                  </a:lnTo>
                  <a:lnTo>
                    <a:pt x="3753302" y="972397"/>
                  </a:lnTo>
                  <a:lnTo>
                    <a:pt x="3763818" y="683053"/>
                  </a:lnTo>
                  <a:lnTo>
                    <a:pt x="3774530" y="395868"/>
                  </a:lnTo>
                  <a:lnTo>
                    <a:pt x="3785047" y="157867"/>
                  </a:lnTo>
                  <a:lnTo>
                    <a:pt x="3795563" y="15835"/>
                  </a:lnTo>
                  <a:lnTo>
                    <a:pt x="3806080" y="0"/>
                  </a:lnTo>
                  <a:lnTo>
                    <a:pt x="3816597" y="111563"/>
                  </a:lnTo>
                  <a:lnTo>
                    <a:pt x="3827113" y="323652"/>
                  </a:lnTo>
                  <a:lnTo>
                    <a:pt x="3837630" y="591164"/>
                  </a:lnTo>
                  <a:lnTo>
                    <a:pt x="3848147" y="831564"/>
                  </a:lnTo>
                  <a:lnTo>
                    <a:pt x="3858858" y="1094516"/>
                  </a:lnTo>
                  <a:lnTo>
                    <a:pt x="3869375" y="1334917"/>
                  </a:lnTo>
                  <a:lnTo>
                    <a:pt x="3879892" y="1499982"/>
                  </a:lnTo>
                  <a:lnTo>
                    <a:pt x="3890408" y="1622341"/>
                  </a:lnTo>
                  <a:lnTo>
                    <a:pt x="3900925" y="1709672"/>
                  </a:lnTo>
                  <a:lnTo>
                    <a:pt x="3911442" y="1771091"/>
                  </a:lnTo>
                  <a:lnTo>
                    <a:pt x="3921959" y="1813317"/>
                  </a:lnTo>
                  <a:lnTo>
                    <a:pt x="3932475" y="1842348"/>
                  </a:lnTo>
                  <a:lnTo>
                    <a:pt x="3943187" y="1862261"/>
                  </a:lnTo>
                  <a:lnTo>
                    <a:pt x="3953703" y="1875697"/>
                  </a:lnTo>
                </a:path>
              </a:pathLst>
            </a:custGeom>
            <a:noFill/>
            <a:ln w="19050" cap="rnd">
              <a:solidFill>
                <a:schemeClr val="tx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it-IT"/>
            </a:p>
          </p:txBody>
        </p:sp>
      </p:grpSp>
      <p:grpSp>
        <p:nvGrpSpPr>
          <p:cNvPr id="42" name="LEGENDA">
            <a:extLst>
              <a:ext uri="{FF2B5EF4-FFF2-40B4-BE49-F238E27FC236}">
                <a16:creationId xmlns:a16="http://schemas.microsoft.com/office/drawing/2014/main" id="{37A6B7BD-D7A3-B04E-6D19-A8ACF111D1A9}"/>
              </a:ext>
            </a:extLst>
          </p:cNvPr>
          <p:cNvGrpSpPr/>
          <p:nvPr/>
        </p:nvGrpSpPr>
        <p:grpSpPr>
          <a:xfrm>
            <a:off x="1602467" y="5721388"/>
            <a:ext cx="3338210" cy="285713"/>
            <a:chOff x="4300989" y="5721388"/>
            <a:chExt cx="3338210" cy="285713"/>
          </a:xfrm>
        </p:grpSpPr>
        <p:sp>
          <p:nvSpPr>
            <p:cNvPr id="43" name="TextBox 12">
              <a:extLst>
                <a:ext uri="{FF2B5EF4-FFF2-40B4-BE49-F238E27FC236}">
                  <a16:creationId xmlns:a16="http://schemas.microsoft.com/office/drawing/2014/main" id="{2D88AE02-89D7-5617-0B80-486B5BDC416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723504"/>
              <a:ext cx="108000" cy="108000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2015-16</a:t>
              </a:r>
            </a:p>
          </p:txBody>
        </p:sp>
        <p:sp>
          <p:nvSpPr>
            <p:cNvPr id="44" name="TextBox 13">
              <a:extLst>
                <a:ext uri="{FF2B5EF4-FFF2-40B4-BE49-F238E27FC236}">
                  <a16:creationId xmlns:a16="http://schemas.microsoft.com/office/drawing/2014/main" id="{3F473B27-84A6-CB30-8CBE-1B991316A1E5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683937" y="5723504"/>
              <a:ext cx="108000" cy="10800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2016-17</a:t>
              </a:r>
            </a:p>
          </p:txBody>
        </p:sp>
        <p:sp>
          <p:nvSpPr>
            <p:cNvPr id="45" name="TextBox 12">
              <a:extLst>
                <a:ext uri="{FF2B5EF4-FFF2-40B4-BE49-F238E27FC236}">
                  <a16:creationId xmlns:a16="http://schemas.microsoft.com/office/drawing/2014/main" id="{DCA9544A-38DE-E875-70F9-78CF523B74BA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607568" y="5723504"/>
              <a:ext cx="108000" cy="10800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2017-18</a:t>
              </a:r>
            </a:p>
          </p:txBody>
        </p:sp>
        <p:sp>
          <p:nvSpPr>
            <p:cNvPr id="46" name="TextBox 13">
              <a:extLst>
                <a:ext uri="{FF2B5EF4-FFF2-40B4-BE49-F238E27FC236}">
                  <a16:creationId xmlns:a16="http://schemas.microsoft.com/office/drawing/2014/main" id="{9DDC811A-1E2E-A489-F914-5407ADB89328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899101"/>
              <a:ext cx="108000" cy="10800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2019-20</a:t>
              </a:r>
            </a:p>
          </p:txBody>
        </p:sp>
        <p:sp>
          <p:nvSpPr>
            <p:cNvPr id="47" name="TextBox 12">
              <a:extLst>
                <a:ext uri="{FF2B5EF4-FFF2-40B4-BE49-F238E27FC236}">
                  <a16:creationId xmlns:a16="http://schemas.microsoft.com/office/drawing/2014/main" id="{F45B0713-464C-8A62-44FE-CB7F6D739615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7531199" y="5723504"/>
              <a:ext cx="108000" cy="108000"/>
            </a:xfrm>
            <a:prstGeom prst="rect">
              <a:avLst/>
            </a:prstGeom>
            <a:solidFill>
              <a:schemeClr val="accent4">
                <a:lumMod val="90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2018-19</a:t>
              </a:r>
            </a:p>
          </p:txBody>
        </p:sp>
        <p:sp>
          <p:nvSpPr>
            <p:cNvPr id="48" name="TextBox 13">
              <a:extLst>
                <a:ext uri="{FF2B5EF4-FFF2-40B4-BE49-F238E27FC236}">
                  <a16:creationId xmlns:a16="http://schemas.microsoft.com/office/drawing/2014/main" id="{A3FA12CC-DD89-A20B-C558-0971E4A8BF4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683937" y="5899101"/>
              <a:ext cx="108000" cy="108000"/>
            </a:xfrm>
            <a:prstGeom prst="rect">
              <a:avLst/>
            </a:prstGeom>
            <a:solidFill>
              <a:srgbClr val="F4A14B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2020-21</a:t>
              </a:r>
            </a:p>
          </p:txBody>
        </p:sp>
        <p:sp>
          <p:nvSpPr>
            <p:cNvPr id="49" name="TextBox 12">
              <a:extLst>
                <a:ext uri="{FF2B5EF4-FFF2-40B4-BE49-F238E27FC236}">
                  <a16:creationId xmlns:a16="http://schemas.microsoft.com/office/drawing/2014/main" id="{05728758-1109-2B53-EDD2-832E13082306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607568" y="5899101"/>
              <a:ext cx="108000" cy="10800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2021-22</a:t>
              </a:r>
            </a:p>
          </p:txBody>
        </p:sp>
        <p:sp>
          <p:nvSpPr>
            <p:cNvPr id="437" name="TextBox 12">
              <a:extLst>
                <a:ext uri="{FF2B5EF4-FFF2-40B4-BE49-F238E27FC236}">
                  <a16:creationId xmlns:a16="http://schemas.microsoft.com/office/drawing/2014/main" id="{119452BF-6E41-A8EE-38C6-63ED9396882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300989" y="5721388"/>
              <a:ext cx="274627" cy="15145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b="1" dirty="0">
                  <a:solidFill>
                    <a:schemeClr val="accent6"/>
                  </a:solidFill>
                </a:rPr>
                <a:t>Year</a:t>
              </a:r>
            </a:p>
          </p:txBody>
        </p:sp>
      </p:grpSp>
      <p:grpSp>
        <p:nvGrpSpPr>
          <p:cNvPr id="462" name="LEGENDA">
            <a:extLst>
              <a:ext uri="{FF2B5EF4-FFF2-40B4-BE49-F238E27FC236}">
                <a16:creationId xmlns:a16="http://schemas.microsoft.com/office/drawing/2014/main" id="{E7A62E81-0789-1A16-C0E2-16DB87C1FD41}"/>
              </a:ext>
            </a:extLst>
          </p:cNvPr>
          <p:cNvGrpSpPr/>
          <p:nvPr/>
        </p:nvGrpSpPr>
        <p:grpSpPr>
          <a:xfrm>
            <a:off x="6743277" y="5537131"/>
            <a:ext cx="189642" cy="473742"/>
            <a:chOff x="6377517" y="5537131"/>
            <a:chExt cx="189642" cy="473742"/>
          </a:xfrm>
        </p:grpSpPr>
        <p:sp>
          <p:nvSpPr>
            <p:cNvPr id="442" name="TextBox 12">
              <a:extLst>
                <a:ext uri="{FF2B5EF4-FFF2-40B4-BE49-F238E27FC236}">
                  <a16:creationId xmlns:a16="http://schemas.microsoft.com/office/drawing/2014/main" id="{9344D60F-27BD-2F6B-5690-0120371F08AE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459159" y="5537131"/>
              <a:ext cx="108000" cy="108000"/>
            </a:xfrm>
            <a:prstGeom prst="rect">
              <a:avLst/>
            </a:prstGeom>
            <a:solidFill>
              <a:schemeClr val="tx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US" sz="1100" spc="-20" dirty="0">
                  <a:solidFill>
                    <a:schemeClr val="accent6"/>
                  </a:solidFill>
                </a:rPr>
                <a:t>Predicted (modeled) values without non-pharmaceutical interventions against COVID-19</a:t>
              </a:r>
              <a:endParaRPr lang="en-GB" sz="1100" spc="-20" dirty="0">
                <a:solidFill>
                  <a:schemeClr val="accent6"/>
                </a:solidFill>
              </a:endParaRPr>
            </a:p>
          </p:txBody>
        </p:sp>
        <p:sp>
          <p:nvSpPr>
            <p:cNvPr id="443" name="TextBox 13">
              <a:extLst>
                <a:ext uri="{FF2B5EF4-FFF2-40B4-BE49-F238E27FC236}">
                  <a16:creationId xmlns:a16="http://schemas.microsoft.com/office/drawing/2014/main" id="{CE8F810A-C33E-6770-6A59-5A4DDAB8488E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459159" y="5720002"/>
              <a:ext cx="108000" cy="10800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100" spc="-20" dirty="0">
                  <a:solidFill>
                    <a:schemeClr val="accent6"/>
                  </a:solidFill>
                </a:rPr>
                <a:t>Observed values</a:t>
              </a:r>
            </a:p>
          </p:txBody>
        </p:sp>
        <p:sp>
          <p:nvSpPr>
            <p:cNvPr id="450" name="TextBox 13">
              <a:extLst>
                <a:ext uri="{FF2B5EF4-FFF2-40B4-BE49-F238E27FC236}">
                  <a16:creationId xmlns:a16="http://schemas.microsoft.com/office/drawing/2014/main" id="{EBF0CD43-6647-083F-1A2C-F7AD0EDCCFEC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459159" y="5902873"/>
              <a:ext cx="108000" cy="108000"/>
            </a:xfrm>
            <a:prstGeom prst="rect">
              <a:avLst/>
            </a:prstGeom>
            <a:noFill/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US" sz="1100" spc="-20" dirty="0">
                  <a:solidFill>
                    <a:schemeClr val="accent6"/>
                  </a:solidFill>
                </a:rPr>
                <a:t>First announcement of national physical distancing in England (ISO week 11, 2020)</a:t>
              </a:r>
              <a:endParaRPr lang="en-GB" sz="1100" spc="-20" dirty="0">
                <a:solidFill>
                  <a:schemeClr val="accent6"/>
                </a:solidFill>
              </a:endParaRPr>
            </a:p>
          </p:txBody>
        </p:sp>
        <p:cxnSp>
          <p:nvCxnSpPr>
            <p:cNvPr id="461" name="Connettore diritto 460">
              <a:extLst>
                <a:ext uri="{FF2B5EF4-FFF2-40B4-BE49-F238E27FC236}">
                  <a16:creationId xmlns:a16="http://schemas.microsoft.com/office/drawing/2014/main" id="{F0AEE2A0-2DF4-76E0-8E9A-191C795850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77517" y="5956873"/>
              <a:ext cx="189642" cy="0"/>
            </a:xfrm>
            <a:prstGeom prst="line">
              <a:avLst/>
            </a:prstGeom>
            <a:ln w="9525" cap="rnd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9" name="Flèche : droite 59">
            <a:extLst>
              <a:ext uri="{FF2B5EF4-FFF2-40B4-BE49-F238E27FC236}">
                <a16:creationId xmlns:a16="http://schemas.microsoft.com/office/drawing/2014/main" id="{2E79BF2B-F772-AD5F-1815-16824288C6CA}"/>
              </a:ext>
            </a:extLst>
          </p:cNvPr>
          <p:cNvSpPr/>
          <p:nvPr/>
        </p:nvSpPr>
        <p:spPr>
          <a:xfrm rot="5400000">
            <a:off x="9828808" y="2228769"/>
            <a:ext cx="406596" cy="179424"/>
          </a:xfrm>
          <a:prstGeom prst="rightArrow">
            <a:avLst/>
          </a:prstGeom>
          <a:gradFill>
            <a:gsLst>
              <a:gs pos="7000">
                <a:schemeClr val="bg1"/>
              </a:gs>
              <a:gs pos="72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440" name="Flèche : droite 59">
            <a:extLst>
              <a:ext uri="{FF2B5EF4-FFF2-40B4-BE49-F238E27FC236}">
                <a16:creationId xmlns:a16="http://schemas.microsoft.com/office/drawing/2014/main" id="{37593DAB-1A28-0B2A-6811-32B0A2356385}"/>
              </a:ext>
            </a:extLst>
          </p:cNvPr>
          <p:cNvSpPr/>
          <p:nvPr/>
        </p:nvSpPr>
        <p:spPr>
          <a:xfrm rot="5400000">
            <a:off x="10755908" y="2664802"/>
            <a:ext cx="406596" cy="179424"/>
          </a:xfrm>
          <a:prstGeom prst="rightArrow">
            <a:avLst/>
          </a:prstGeom>
          <a:gradFill>
            <a:gsLst>
              <a:gs pos="7000">
                <a:schemeClr val="bg1"/>
              </a:gs>
              <a:gs pos="72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54" name="Flèche : droite 59">
            <a:extLst>
              <a:ext uri="{FF2B5EF4-FFF2-40B4-BE49-F238E27FC236}">
                <a16:creationId xmlns:a16="http://schemas.microsoft.com/office/drawing/2014/main" id="{B545F823-2066-9E08-8ABE-86BC3644DA2E}"/>
              </a:ext>
            </a:extLst>
          </p:cNvPr>
          <p:cNvSpPr/>
          <p:nvPr/>
        </p:nvSpPr>
        <p:spPr>
          <a:xfrm rot="5400000">
            <a:off x="1760271" y="2547299"/>
            <a:ext cx="660401" cy="291424"/>
          </a:xfrm>
          <a:prstGeom prst="rightArrow">
            <a:avLst/>
          </a:prstGeom>
          <a:gradFill>
            <a:gsLst>
              <a:gs pos="7000">
                <a:schemeClr val="bg1"/>
              </a:gs>
              <a:gs pos="72000">
                <a:schemeClr val="accent2">
                  <a:lumMod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AC5B4ED-A4CA-CB81-DEF9-C9421F8F3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Immunity debt during COVID-19 increased number of infections</a:t>
            </a:r>
            <a:br>
              <a:rPr lang="en-GB" dirty="0"/>
            </a:br>
            <a:r>
              <a:rPr lang="en-GB" dirty="0"/>
              <a:t>and changed seasonal patterns of respiratory viruses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0B1B5B2-2316-F3FC-D6E7-8B346985AC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Visuals adapted from Bardsley M, et al. 2023.</a:t>
            </a:r>
            <a:r>
              <a:rPr lang="en-US" baseline="30000" dirty="0"/>
              <a:t>1</a:t>
            </a:r>
            <a:endParaRPr lang="en-GB" dirty="0"/>
          </a:p>
          <a:p>
            <a:r>
              <a:rPr lang="en-GB" dirty="0"/>
              <a:t>RSV, respiratory syncytial virus.</a:t>
            </a:r>
          </a:p>
          <a:p>
            <a:r>
              <a:rPr lang="en-GB" dirty="0"/>
              <a:t>Bardsley M, et al. Lancet Infect Dis. 2023;23(1):56-66. </a:t>
            </a:r>
          </a:p>
        </p:txBody>
      </p:sp>
      <p:grpSp>
        <p:nvGrpSpPr>
          <p:cNvPr id="34" name="Gruppo 33">
            <a:extLst>
              <a:ext uri="{FF2B5EF4-FFF2-40B4-BE49-F238E27FC236}">
                <a16:creationId xmlns:a16="http://schemas.microsoft.com/office/drawing/2014/main" id="{7D2F0D85-2B9E-C006-F49B-34A96D153285}"/>
              </a:ext>
            </a:extLst>
          </p:cNvPr>
          <p:cNvGrpSpPr/>
          <p:nvPr/>
        </p:nvGrpSpPr>
        <p:grpSpPr>
          <a:xfrm>
            <a:off x="10555288" y="898518"/>
            <a:ext cx="1636712" cy="396000"/>
            <a:chOff x="10555288" y="979798"/>
            <a:chExt cx="1636712" cy="396000"/>
          </a:xfrm>
        </p:grpSpPr>
        <p:sp>
          <p:nvSpPr>
            <p:cNvPr id="35" name="Rectangle 27">
              <a:extLst>
                <a:ext uri="{FF2B5EF4-FFF2-40B4-BE49-F238E27FC236}">
                  <a16:creationId xmlns:a16="http://schemas.microsoft.com/office/drawing/2014/main" id="{CF8571F3-95DD-93FF-E225-A8BDCEE951E1}"/>
                </a:ext>
              </a:extLst>
            </p:cNvPr>
            <p:cNvSpPr/>
            <p:nvPr/>
          </p:nvSpPr>
          <p:spPr>
            <a:xfrm>
              <a:off x="10752000" y="1031438"/>
              <a:ext cx="1440000" cy="2927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rtlCol="0" anchor="ctr"/>
            <a:lstStyle/>
            <a:p>
              <a:r>
                <a:rPr lang="en-GB" sz="1600" b="1" dirty="0">
                  <a:solidFill>
                    <a:schemeClr val="bg1">
                      <a:lumMod val="50000"/>
                    </a:schemeClr>
                  </a:solidFill>
                </a:rPr>
                <a:t>England</a:t>
              </a:r>
            </a:p>
          </p:txBody>
        </p:sp>
        <p:pic>
          <p:nvPicPr>
            <p:cNvPr id="36" name="Picture 2">
              <a:extLst>
                <a:ext uri="{FF2B5EF4-FFF2-40B4-BE49-F238E27FC236}">
                  <a16:creationId xmlns:a16="http://schemas.microsoft.com/office/drawing/2014/main" id="{F5DC5ABA-3458-D27B-0D87-5AA2BD2F239B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4"/>
            <a:srcRect/>
            <a:stretch/>
          </p:blipFill>
          <p:spPr bwMode="auto">
            <a:xfrm>
              <a:off x="10555288" y="979798"/>
              <a:ext cx="396000" cy="39600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Rettangolo 36">
            <a:extLst>
              <a:ext uri="{FF2B5EF4-FFF2-40B4-BE49-F238E27FC236}">
                <a16:creationId xmlns:a16="http://schemas.microsoft.com/office/drawing/2014/main" id="{2173170F-CE4E-2B77-2452-C6328F1220C7}"/>
              </a:ext>
            </a:extLst>
          </p:cNvPr>
          <p:cNvSpPr/>
          <p:nvPr/>
        </p:nvSpPr>
        <p:spPr>
          <a:xfrm>
            <a:off x="-1" y="1485918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Content Placeholder 5">
            <a:extLst>
              <a:ext uri="{FF2B5EF4-FFF2-40B4-BE49-F238E27FC236}">
                <a16:creationId xmlns:a16="http://schemas.microsoft.com/office/drawing/2014/main" id="{BDE6D72A-A770-3F00-FE64-5D2F4F964FDF}"/>
              </a:ext>
            </a:extLst>
          </p:cNvPr>
          <p:cNvSpPr txBox="1">
            <a:spLocks/>
          </p:cNvSpPr>
          <p:nvPr/>
        </p:nvSpPr>
        <p:spPr>
          <a:xfrm>
            <a:off x="371475" y="1524619"/>
            <a:ext cx="5364164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RSV-associated indicator activity </a:t>
            </a:r>
            <a:b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among children aged &lt;5 years 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(2015–2022)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9" name="Rettangolo 38">
            <a:extLst>
              <a:ext uri="{FF2B5EF4-FFF2-40B4-BE49-F238E27FC236}">
                <a16:creationId xmlns:a16="http://schemas.microsoft.com/office/drawing/2014/main" id="{F8B78C10-83FD-3FBB-BAF4-826033EC4951}"/>
              </a:ext>
            </a:extLst>
          </p:cNvPr>
          <p:cNvSpPr/>
          <p:nvPr/>
        </p:nvSpPr>
        <p:spPr>
          <a:xfrm>
            <a:off x="6103935" y="1485918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CasellaDiTesto 51">
            <a:extLst>
              <a:ext uri="{FF2B5EF4-FFF2-40B4-BE49-F238E27FC236}">
                <a16:creationId xmlns:a16="http://schemas.microsoft.com/office/drawing/2014/main" id="{6E9C147B-6ED4-6A62-34F7-64556751D344}"/>
              </a:ext>
            </a:extLst>
          </p:cNvPr>
          <p:cNvSpPr txBox="1"/>
          <p:nvPr/>
        </p:nvSpPr>
        <p:spPr>
          <a:xfrm rot="16200000">
            <a:off x="-650772" y="3555670"/>
            <a:ext cx="2700340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400" b="1" dirty="0">
                <a:solidFill>
                  <a:schemeClr val="accent6"/>
                </a:solidFill>
              </a:rPr>
              <a:t>Number of cases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FA367BAC-2416-7264-8A08-89DABB8AD625}"/>
              </a:ext>
            </a:extLst>
          </p:cNvPr>
          <p:cNvSpPr txBox="1"/>
          <p:nvPr/>
        </p:nvSpPr>
        <p:spPr>
          <a:xfrm>
            <a:off x="1416050" y="5338168"/>
            <a:ext cx="3959225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400" b="1" dirty="0">
                <a:solidFill>
                  <a:schemeClr val="accent6"/>
                </a:solidFill>
              </a:rPr>
              <a:t>Week number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458" name="Content Placeholder 5">
            <a:extLst>
              <a:ext uri="{FF2B5EF4-FFF2-40B4-BE49-F238E27FC236}">
                <a16:creationId xmlns:a16="http://schemas.microsoft.com/office/drawing/2014/main" id="{063EBAB9-27AB-83D2-DD3D-31ADCB6B241D}"/>
              </a:ext>
            </a:extLst>
          </p:cNvPr>
          <p:cNvSpPr txBox="1">
            <a:spLocks/>
          </p:cNvSpPr>
          <p:nvPr/>
        </p:nvSpPr>
        <p:spPr>
          <a:xfrm>
            <a:off x="6456361" y="1524619"/>
            <a:ext cx="5364164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000" i="0" u="none" strike="noStrike" kern="1200" cap="none" spc="-2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Predicted and actual RSV-associated indicator activity among children aged &lt;5 years</a:t>
            </a:r>
            <a:r>
              <a:rPr kumimoji="0" lang="en-US" sz="2000" b="0" i="0" u="none" strike="noStrike" kern="1200" cap="none" spc="-2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 (2015–2022)</a:t>
            </a:r>
            <a:r>
              <a:rPr kumimoji="0" lang="en-US" sz="2000" b="0" i="0" u="none" strike="noStrike" kern="1200" cap="none" spc="-2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-2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59" name="CasellaDiTesto 458">
            <a:extLst>
              <a:ext uri="{FF2B5EF4-FFF2-40B4-BE49-F238E27FC236}">
                <a16:creationId xmlns:a16="http://schemas.microsoft.com/office/drawing/2014/main" id="{142FA4C7-9A99-7BFE-1BB5-821EBA3E9FDE}"/>
              </a:ext>
            </a:extLst>
          </p:cNvPr>
          <p:cNvSpPr txBox="1"/>
          <p:nvPr/>
        </p:nvSpPr>
        <p:spPr>
          <a:xfrm rot="16200000">
            <a:off x="5106193" y="3555670"/>
            <a:ext cx="2700340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400" b="1" dirty="0">
                <a:solidFill>
                  <a:schemeClr val="accent6"/>
                </a:solidFill>
              </a:rPr>
              <a:t>Number of cases</a:t>
            </a:r>
            <a:endParaRPr lang="en-GB" sz="1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519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GR1">
            <a:extLst>
              <a:ext uri="{FF2B5EF4-FFF2-40B4-BE49-F238E27FC236}">
                <a16:creationId xmlns:a16="http://schemas.microsoft.com/office/drawing/2014/main" id="{D6D1DDE7-F279-3BAD-B0FF-989770C826AB}"/>
              </a:ext>
            </a:extLst>
          </p:cNvPr>
          <p:cNvGraphicFramePr>
            <a:graphicFrameLocks/>
          </p:cNvGraphicFramePr>
          <p:nvPr/>
        </p:nvGraphicFramePr>
        <p:xfrm>
          <a:off x="371474" y="2023217"/>
          <a:ext cx="5732461" cy="4358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9" name="GR1 Linee">
            <a:extLst>
              <a:ext uri="{FF2B5EF4-FFF2-40B4-BE49-F238E27FC236}">
                <a16:creationId xmlns:a16="http://schemas.microsoft.com/office/drawing/2014/main" id="{35987389-E5CA-4426-50C0-DFE16B149BCA}"/>
              </a:ext>
            </a:extLst>
          </p:cNvPr>
          <p:cNvGrpSpPr/>
          <p:nvPr/>
        </p:nvGrpSpPr>
        <p:grpSpPr>
          <a:xfrm>
            <a:off x="1583267" y="2551256"/>
            <a:ext cx="3979333" cy="2843753"/>
            <a:chOff x="1583267" y="2698875"/>
            <a:chExt cx="3979333" cy="2342663"/>
          </a:xfrm>
        </p:grpSpPr>
        <p:sp>
          <p:nvSpPr>
            <p:cNvPr id="34" name="Figura a mano libera: forma 33">
              <a:extLst>
                <a:ext uri="{FF2B5EF4-FFF2-40B4-BE49-F238E27FC236}">
                  <a16:creationId xmlns:a16="http://schemas.microsoft.com/office/drawing/2014/main" id="{CFC5CC39-141A-8593-2C8C-D10167A868A9}"/>
                </a:ext>
              </a:extLst>
            </p:cNvPr>
            <p:cNvSpPr/>
            <p:nvPr/>
          </p:nvSpPr>
          <p:spPr>
            <a:xfrm>
              <a:off x="1593850" y="3748250"/>
              <a:ext cx="3968750" cy="1287152"/>
            </a:xfrm>
            <a:custGeom>
              <a:avLst/>
              <a:gdLst>
                <a:gd name="connsiteX0" fmla="*/ 0 w 3968750"/>
                <a:gd name="connsiteY0" fmla="*/ 734742 h 1317828"/>
                <a:gd name="connsiteX1" fmla="*/ 366183 w 3968750"/>
                <a:gd name="connsiteY1" fmla="*/ 259 h 1317828"/>
                <a:gd name="connsiteX2" fmla="*/ 694267 w 3968750"/>
                <a:gd name="connsiteY2" fmla="*/ 658542 h 1317828"/>
                <a:gd name="connsiteX3" fmla="*/ 1136650 w 3968750"/>
                <a:gd name="connsiteY3" fmla="*/ 1280842 h 1317828"/>
                <a:gd name="connsiteX4" fmla="*/ 1437217 w 3968750"/>
                <a:gd name="connsiteY4" fmla="*/ 1244859 h 1317828"/>
                <a:gd name="connsiteX5" fmla="*/ 1792817 w 3968750"/>
                <a:gd name="connsiteY5" fmla="*/ 1234275 h 1317828"/>
                <a:gd name="connsiteX6" fmla="*/ 2159000 w 3968750"/>
                <a:gd name="connsiteY6" fmla="*/ 1280842 h 1317828"/>
                <a:gd name="connsiteX7" fmla="*/ 3657600 w 3968750"/>
                <a:gd name="connsiteY7" fmla="*/ 1274492 h 1317828"/>
                <a:gd name="connsiteX8" fmla="*/ 3968750 w 3968750"/>
                <a:gd name="connsiteY8" fmla="*/ 1139025 h 1317828"/>
                <a:gd name="connsiteX0" fmla="*/ 0 w 3968750"/>
                <a:gd name="connsiteY0" fmla="*/ 734742 h 1317828"/>
                <a:gd name="connsiteX1" fmla="*/ 366183 w 3968750"/>
                <a:gd name="connsiteY1" fmla="*/ 259 h 1317828"/>
                <a:gd name="connsiteX2" fmla="*/ 694267 w 3968750"/>
                <a:gd name="connsiteY2" fmla="*/ 658542 h 1317828"/>
                <a:gd name="connsiteX3" fmla="*/ 1136650 w 3968750"/>
                <a:gd name="connsiteY3" fmla="*/ 1280842 h 1317828"/>
                <a:gd name="connsiteX4" fmla="*/ 1437217 w 3968750"/>
                <a:gd name="connsiteY4" fmla="*/ 1244859 h 1317828"/>
                <a:gd name="connsiteX5" fmla="*/ 1792817 w 3968750"/>
                <a:gd name="connsiteY5" fmla="*/ 1234275 h 1317828"/>
                <a:gd name="connsiteX6" fmla="*/ 2159000 w 3968750"/>
                <a:gd name="connsiteY6" fmla="*/ 1280842 h 1317828"/>
                <a:gd name="connsiteX7" fmla="*/ 3657600 w 3968750"/>
                <a:gd name="connsiteY7" fmla="*/ 1274492 h 1317828"/>
                <a:gd name="connsiteX8" fmla="*/ 3968750 w 3968750"/>
                <a:gd name="connsiteY8" fmla="*/ 1139025 h 1317828"/>
                <a:gd name="connsiteX0" fmla="*/ 0 w 3968750"/>
                <a:gd name="connsiteY0" fmla="*/ 734742 h 1317828"/>
                <a:gd name="connsiteX1" fmla="*/ 366183 w 3968750"/>
                <a:gd name="connsiteY1" fmla="*/ 259 h 1317828"/>
                <a:gd name="connsiteX2" fmla="*/ 694267 w 3968750"/>
                <a:gd name="connsiteY2" fmla="*/ 658542 h 1317828"/>
                <a:gd name="connsiteX3" fmla="*/ 1136650 w 3968750"/>
                <a:gd name="connsiteY3" fmla="*/ 1280842 h 1317828"/>
                <a:gd name="connsiteX4" fmla="*/ 1437217 w 3968750"/>
                <a:gd name="connsiteY4" fmla="*/ 1244859 h 1317828"/>
                <a:gd name="connsiteX5" fmla="*/ 1792817 w 3968750"/>
                <a:gd name="connsiteY5" fmla="*/ 1234275 h 1317828"/>
                <a:gd name="connsiteX6" fmla="*/ 2159000 w 3968750"/>
                <a:gd name="connsiteY6" fmla="*/ 1280842 h 1317828"/>
                <a:gd name="connsiteX7" fmla="*/ 3657600 w 3968750"/>
                <a:gd name="connsiteY7" fmla="*/ 1274492 h 1317828"/>
                <a:gd name="connsiteX8" fmla="*/ 3968750 w 3968750"/>
                <a:gd name="connsiteY8" fmla="*/ 1139025 h 1317828"/>
                <a:gd name="connsiteX0" fmla="*/ 0 w 3968750"/>
                <a:gd name="connsiteY0" fmla="*/ 734742 h 1301462"/>
                <a:gd name="connsiteX1" fmla="*/ 366183 w 3968750"/>
                <a:gd name="connsiteY1" fmla="*/ 259 h 1301462"/>
                <a:gd name="connsiteX2" fmla="*/ 694267 w 3968750"/>
                <a:gd name="connsiteY2" fmla="*/ 658542 h 1301462"/>
                <a:gd name="connsiteX3" fmla="*/ 1136650 w 3968750"/>
                <a:gd name="connsiteY3" fmla="*/ 1280842 h 1301462"/>
                <a:gd name="connsiteX4" fmla="*/ 1437217 w 3968750"/>
                <a:gd name="connsiteY4" fmla="*/ 1244859 h 1301462"/>
                <a:gd name="connsiteX5" fmla="*/ 1792817 w 3968750"/>
                <a:gd name="connsiteY5" fmla="*/ 1234275 h 1301462"/>
                <a:gd name="connsiteX6" fmla="*/ 2159000 w 3968750"/>
                <a:gd name="connsiteY6" fmla="*/ 1280842 h 1301462"/>
                <a:gd name="connsiteX7" fmla="*/ 3657600 w 3968750"/>
                <a:gd name="connsiteY7" fmla="*/ 1274492 h 1301462"/>
                <a:gd name="connsiteX8" fmla="*/ 3968750 w 3968750"/>
                <a:gd name="connsiteY8" fmla="*/ 1139025 h 1301462"/>
                <a:gd name="connsiteX0" fmla="*/ 0 w 3968750"/>
                <a:gd name="connsiteY0" fmla="*/ 734742 h 1295996"/>
                <a:gd name="connsiteX1" fmla="*/ 366183 w 3968750"/>
                <a:gd name="connsiteY1" fmla="*/ 259 h 1295996"/>
                <a:gd name="connsiteX2" fmla="*/ 694267 w 3968750"/>
                <a:gd name="connsiteY2" fmla="*/ 658542 h 1295996"/>
                <a:gd name="connsiteX3" fmla="*/ 1140883 w 3968750"/>
                <a:gd name="connsiteY3" fmla="*/ 1274492 h 1295996"/>
                <a:gd name="connsiteX4" fmla="*/ 1437217 w 3968750"/>
                <a:gd name="connsiteY4" fmla="*/ 1244859 h 1295996"/>
                <a:gd name="connsiteX5" fmla="*/ 1792817 w 3968750"/>
                <a:gd name="connsiteY5" fmla="*/ 1234275 h 1295996"/>
                <a:gd name="connsiteX6" fmla="*/ 2159000 w 3968750"/>
                <a:gd name="connsiteY6" fmla="*/ 1280842 h 1295996"/>
                <a:gd name="connsiteX7" fmla="*/ 3657600 w 3968750"/>
                <a:gd name="connsiteY7" fmla="*/ 1274492 h 1295996"/>
                <a:gd name="connsiteX8" fmla="*/ 3968750 w 3968750"/>
                <a:gd name="connsiteY8" fmla="*/ 1139025 h 1295996"/>
                <a:gd name="connsiteX0" fmla="*/ 0 w 3968750"/>
                <a:gd name="connsiteY0" fmla="*/ 734742 h 1289709"/>
                <a:gd name="connsiteX1" fmla="*/ 366183 w 3968750"/>
                <a:gd name="connsiteY1" fmla="*/ 259 h 1289709"/>
                <a:gd name="connsiteX2" fmla="*/ 694267 w 3968750"/>
                <a:gd name="connsiteY2" fmla="*/ 658542 h 1289709"/>
                <a:gd name="connsiteX3" fmla="*/ 1140883 w 3968750"/>
                <a:gd name="connsiteY3" fmla="*/ 1274492 h 1289709"/>
                <a:gd name="connsiteX4" fmla="*/ 1437217 w 3968750"/>
                <a:gd name="connsiteY4" fmla="*/ 1244859 h 1289709"/>
                <a:gd name="connsiteX5" fmla="*/ 1792817 w 3968750"/>
                <a:gd name="connsiteY5" fmla="*/ 1234275 h 1289709"/>
                <a:gd name="connsiteX6" fmla="*/ 2159000 w 3968750"/>
                <a:gd name="connsiteY6" fmla="*/ 1280842 h 1289709"/>
                <a:gd name="connsiteX7" fmla="*/ 3657600 w 3968750"/>
                <a:gd name="connsiteY7" fmla="*/ 1274492 h 1289709"/>
                <a:gd name="connsiteX8" fmla="*/ 3968750 w 3968750"/>
                <a:gd name="connsiteY8" fmla="*/ 1139025 h 1289709"/>
                <a:gd name="connsiteX0" fmla="*/ 0 w 3968750"/>
                <a:gd name="connsiteY0" fmla="*/ 734742 h 1289709"/>
                <a:gd name="connsiteX1" fmla="*/ 366183 w 3968750"/>
                <a:gd name="connsiteY1" fmla="*/ 259 h 1289709"/>
                <a:gd name="connsiteX2" fmla="*/ 694267 w 3968750"/>
                <a:gd name="connsiteY2" fmla="*/ 658542 h 1289709"/>
                <a:gd name="connsiteX3" fmla="*/ 1140883 w 3968750"/>
                <a:gd name="connsiteY3" fmla="*/ 1274492 h 1289709"/>
                <a:gd name="connsiteX4" fmla="*/ 1437217 w 3968750"/>
                <a:gd name="connsiteY4" fmla="*/ 1244859 h 1289709"/>
                <a:gd name="connsiteX5" fmla="*/ 1792817 w 3968750"/>
                <a:gd name="connsiteY5" fmla="*/ 1234275 h 1289709"/>
                <a:gd name="connsiteX6" fmla="*/ 2159000 w 3968750"/>
                <a:gd name="connsiteY6" fmla="*/ 1280842 h 1289709"/>
                <a:gd name="connsiteX7" fmla="*/ 3657600 w 3968750"/>
                <a:gd name="connsiteY7" fmla="*/ 1274492 h 1289709"/>
                <a:gd name="connsiteX8" fmla="*/ 3968750 w 3968750"/>
                <a:gd name="connsiteY8" fmla="*/ 1139025 h 1289709"/>
                <a:gd name="connsiteX0" fmla="*/ 0 w 3968750"/>
                <a:gd name="connsiteY0" fmla="*/ 734742 h 1289097"/>
                <a:gd name="connsiteX1" fmla="*/ 366183 w 3968750"/>
                <a:gd name="connsiteY1" fmla="*/ 259 h 1289097"/>
                <a:gd name="connsiteX2" fmla="*/ 694267 w 3968750"/>
                <a:gd name="connsiteY2" fmla="*/ 658542 h 1289097"/>
                <a:gd name="connsiteX3" fmla="*/ 1140883 w 3968750"/>
                <a:gd name="connsiteY3" fmla="*/ 1274492 h 1289097"/>
                <a:gd name="connsiteX4" fmla="*/ 1437217 w 3968750"/>
                <a:gd name="connsiteY4" fmla="*/ 1244859 h 1289097"/>
                <a:gd name="connsiteX5" fmla="*/ 1792817 w 3968750"/>
                <a:gd name="connsiteY5" fmla="*/ 1234275 h 1289097"/>
                <a:gd name="connsiteX6" fmla="*/ 2159000 w 3968750"/>
                <a:gd name="connsiteY6" fmla="*/ 1280842 h 1289097"/>
                <a:gd name="connsiteX7" fmla="*/ 3657600 w 3968750"/>
                <a:gd name="connsiteY7" fmla="*/ 1274492 h 1289097"/>
                <a:gd name="connsiteX8" fmla="*/ 3968750 w 3968750"/>
                <a:gd name="connsiteY8" fmla="*/ 1139025 h 1289097"/>
                <a:gd name="connsiteX0" fmla="*/ 0 w 3968750"/>
                <a:gd name="connsiteY0" fmla="*/ 734742 h 1289097"/>
                <a:gd name="connsiteX1" fmla="*/ 366183 w 3968750"/>
                <a:gd name="connsiteY1" fmla="*/ 259 h 1289097"/>
                <a:gd name="connsiteX2" fmla="*/ 694267 w 3968750"/>
                <a:gd name="connsiteY2" fmla="*/ 658542 h 1289097"/>
                <a:gd name="connsiteX3" fmla="*/ 1140883 w 3968750"/>
                <a:gd name="connsiteY3" fmla="*/ 1274492 h 1289097"/>
                <a:gd name="connsiteX4" fmla="*/ 1437217 w 3968750"/>
                <a:gd name="connsiteY4" fmla="*/ 1244859 h 1289097"/>
                <a:gd name="connsiteX5" fmla="*/ 1792817 w 3968750"/>
                <a:gd name="connsiteY5" fmla="*/ 1234275 h 1289097"/>
                <a:gd name="connsiteX6" fmla="*/ 2159000 w 3968750"/>
                <a:gd name="connsiteY6" fmla="*/ 1280842 h 1289097"/>
                <a:gd name="connsiteX7" fmla="*/ 3657600 w 3968750"/>
                <a:gd name="connsiteY7" fmla="*/ 1274492 h 1289097"/>
                <a:gd name="connsiteX8" fmla="*/ 3968750 w 3968750"/>
                <a:gd name="connsiteY8" fmla="*/ 1139025 h 1289097"/>
                <a:gd name="connsiteX0" fmla="*/ 0 w 3968750"/>
                <a:gd name="connsiteY0" fmla="*/ 734742 h 1289097"/>
                <a:gd name="connsiteX1" fmla="*/ 366183 w 3968750"/>
                <a:gd name="connsiteY1" fmla="*/ 259 h 1289097"/>
                <a:gd name="connsiteX2" fmla="*/ 694267 w 3968750"/>
                <a:gd name="connsiteY2" fmla="*/ 658542 h 1289097"/>
                <a:gd name="connsiteX3" fmla="*/ 1140883 w 3968750"/>
                <a:gd name="connsiteY3" fmla="*/ 1274492 h 1289097"/>
                <a:gd name="connsiteX4" fmla="*/ 1437217 w 3968750"/>
                <a:gd name="connsiteY4" fmla="*/ 1244859 h 1289097"/>
                <a:gd name="connsiteX5" fmla="*/ 1792817 w 3968750"/>
                <a:gd name="connsiteY5" fmla="*/ 1234275 h 1289097"/>
                <a:gd name="connsiteX6" fmla="*/ 2159000 w 3968750"/>
                <a:gd name="connsiteY6" fmla="*/ 1280842 h 1289097"/>
                <a:gd name="connsiteX7" fmla="*/ 3657600 w 3968750"/>
                <a:gd name="connsiteY7" fmla="*/ 1274492 h 1289097"/>
                <a:gd name="connsiteX8" fmla="*/ 3968750 w 3968750"/>
                <a:gd name="connsiteY8" fmla="*/ 1139025 h 1289097"/>
                <a:gd name="connsiteX0" fmla="*/ 0 w 3968750"/>
                <a:gd name="connsiteY0" fmla="*/ 734742 h 1287691"/>
                <a:gd name="connsiteX1" fmla="*/ 366183 w 3968750"/>
                <a:gd name="connsiteY1" fmla="*/ 259 h 1287691"/>
                <a:gd name="connsiteX2" fmla="*/ 694267 w 3968750"/>
                <a:gd name="connsiteY2" fmla="*/ 658542 h 1287691"/>
                <a:gd name="connsiteX3" fmla="*/ 1140883 w 3968750"/>
                <a:gd name="connsiteY3" fmla="*/ 1274492 h 1287691"/>
                <a:gd name="connsiteX4" fmla="*/ 1437217 w 3968750"/>
                <a:gd name="connsiteY4" fmla="*/ 1244859 h 1287691"/>
                <a:gd name="connsiteX5" fmla="*/ 1792817 w 3968750"/>
                <a:gd name="connsiteY5" fmla="*/ 1234275 h 1287691"/>
                <a:gd name="connsiteX6" fmla="*/ 2159000 w 3968750"/>
                <a:gd name="connsiteY6" fmla="*/ 1280842 h 1287691"/>
                <a:gd name="connsiteX7" fmla="*/ 3657600 w 3968750"/>
                <a:gd name="connsiteY7" fmla="*/ 1274492 h 1287691"/>
                <a:gd name="connsiteX8" fmla="*/ 3968750 w 3968750"/>
                <a:gd name="connsiteY8" fmla="*/ 1139025 h 1287691"/>
                <a:gd name="connsiteX0" fmla="*/ 0 w 3968750"/>
                <a:gd name="connsiteY0" fmla="*/ 734742 h 1287149"/>
                <a:gd name="connsiteX1" fmla="*/ 366183 w 3968750"/>
                <a:gd name="connsiteY1" fmla="*/ 259 h 1287149"/>
                <a:gd name="connsiteX2" fmla="*/ 694267 w 3968750"/>
                <a:gd name="connsiteY2" fmla="*/ 658542 h 1287149"/>
                <a:gd name="connsiteX3" fmla="*/ 1140883 w 3968750"/>
                <a:gd name="connsiteY3" fmla="*/ 1274492 h 1287149"/>
                <a:gd name="connsiteX4" fmla="*/ 1437217 w 3968750"/>
                <a:gd name="connsiteY4" fmla="*/ 1244859 h 1287149"/>
                <a:gd name="connsiteX5" fmla="*/ 1794933 w 3968750"/>
                <a:gd name="connsiteY5" fmla="*/ 1270258 h 1287149"/>
                <a:gd name="connsiteX6" fmla="*/ 2159000 w 3968750"/>
                <a:gd name="connsiteY6" fmla="*/ 1280842 h 1287149"/>
                <a:gd name="connsiteX7" fmla="*/ 3657600 w 3968750"/>
                <a:gd name="connsiteY7" fmla="*/ 1274492 h 1287149"/>
                <a:gd name="connsiteX8" fmla="*/ 3968750 w 3968750"/>
                <a:gd name="connsiteY8" fmla="*/ 1139025 h 1287149"/>
                <a:gd name="connsiteX0" fmla="*/ 0 w 3968750"/>
                <a:gd name="connsiteY0" fmla="*/ 734742 h 1287044"/>
                <a:gd name="connsiteX1" fmla="*/ 366183 w 3968750"/>
                <a:gd name="connsiteY1" fmla="*/ 259 h 1287044"/>
                <a:gd name="connsiteX2" fmla="*/ 694267 w 3968750"/>
                <a:gd name="connsiteY2" fmla="*/ 658542 h 1287044"/>
                <a:gd name="connsiteX3" fmla="*/ 1140883 w 3968750"/>
                <a:gd name="connsiteY3" fmla="*/ 1274492 h 1287044"/>
                <a:gd name="connsiteX4" fmla="*/ 1437217 w 3968750"/>
                <a:gd name="connsiteY4" fmla="*/ 1244859 h 1287044"/>
                <a:gd name="connsiteX5" fmla="*/ 1790700 w 3968750"/>
                <a:gd name="connsiteY5" fmla="*/ 1272375 h 1287044"/>
                <a:gd name="connsiteX6" fmla="*/ 2159000 w 3968750"/>
                <a:gd name="connsiteY6" fmla="*/ 1280842 h 1287044"/>
                <a:gd name="connsiteX7" fmla="*/ 3657600 w 3968750"/>
                <a:gd name="connsiteY7" fmla="*/ 1274492 h 1287044"/>
                <a:gd name="connsiteX8" fmla="*/ 3968750 w 3968750"/>
                <a:gd name="connsiteY8" fmla="*/ 1139025 h 1287044"/>
                <a:gd name="connsiteX0" fmla="*/ 0 w 3968750"/>
                <a:gd name="connsiteY0" fmla="*/ 734664 h 1286966"/>
                <a:gd name="connsiteX1" fmla="*/ 366183 w 3968750"/>
                <a:gd name="connsiteY1" fmla="*/ 181 h 1286966"/>
                <a:gd name="connsiteX2" fmla="*/ 694267 w 3968750"/>
                <a:gd name="connsiteY2" fmla="*/ 658464 h 1286966"/>
                <a:gd name="connsiteX3" fmla="*/ 1140883 w 3968750"/>
                <a:gd name="connsiteY3" fmla="*/ 1274414 h 1286966"/>
                <a:gd name="connsiteX4" fmla="*/ 1437217 w 3968750"/>
                <a:gd name="connsiteY4" fmla="*/ 1244781 h 1286966"/>
                <a:gd name="connsiteX5" fmla="*/ 1790700 w 3968750"/>
                <a:gd name="connsiteY5" fmla="*/ 1272297 h 1286966"/>
                <a:gd name="connsiteX6" fmla="*/ 2159000 w 3968750"/>
                <a:gd name="connsiteY6" fmla="*/ 1280764 h 1286966"/>
                <a:gd name="connsiteX7" fmla="*/ 3657600 w 3968750"/>
                <a:gd name="connsiteY7" fmla="*/ 1274414 h 1286966"/>
                <a:gd name="connsiteX8" fmla="*/ 3968750 w 3968750"/>
                <a:gd name="connsiteY8" fmla="*/ 1138947 h 1286966"/>
                <a:gd name="connsiteX0" fmla="*/ 0 w 3968750"/>
                <a:gd name="connsiteY0" fmla="*/ 734491 h 1286793"/>
                <a:gd name="connsiteX1" fmla="*/ 366183 w 3968750"/>
                <a:gd name="connsiteY1" fmla="*/ 8 h 1286793"/>
                <a:gd name="connsiteX2" fmla="*/ 694267 w 3968750"/>
                <a:gd name="connsiteY2" fmla="*/ 658291 h 1286793"/>
                <a:gd name="connsiteX3" fmla="*/ 1140883 w 3968750"/>
                <a:gd name="connsiteY3" fmla="*/ 1274241 h 1286793"/>
                <a:gd name="connsiteX4" fmla="*/ 1437217 w 3968750"/>
                <a:gd name="connsiteY4" fmla="*/ 1244608 h 1286793"/>
                <a:gd name="connsiteX5" fmla="*/ 1790700 w 3968750"/>
                <a:gd name="connsiteY5" fmla="*/ 1272124 h 1286793"/>
                <a:gd name="connsiteX6" fmla="*/ 2159000 w 3968750"/>
                <a:gd name="connsiteY6" fmla="*/ 1280591 h 1286793"/>
                <a:gd name="connsiteX7" fmla="*/ 3657600 w 3968750"/>
                <a:gd name="connsiteY7" fmla="*/ 1274241 h 1286793"/>
                <a:gd name="connsiteX8" fmla="*/ 3968750 w 3968750"/>
                <a:gd name="connsiteY8" fmla="*/ 1138774 h 1286793"/>
                <a:gd name="connsiteX0" fmla="*/ 0 w 3968750"/>
                <a:gd name="connsiteY0" fmla="*/ 734491 h 1286793"/>
                <a:gd name="connsiteX1" fmla="*/ 366183 w 3968750"/>
                <a:gd name="connsiteY1" fmla="*/ 8 h 1286793"/>
                <a:gd name="connsiteX2" fmla="*/ 694267 w 3968750"/>
                <a:gd name="connsiteY2" fmla="*/ 658291 h 1286793"/>
                <a:gd name="connsiteX3" fmla="*/ 1140883 w 3968750"/>
                <a:gd name="connsiteY3" fmla="*/ 1274241 h 1286793"/>
                <a:gd name="connsiteX4" fmla="*/ 1437217 w 3968750"/>
                <a:gd name="connsiteY4" fmla="*/ 1244608 h 1286793"/>
                <a:gd name="connsiteX5" fmla="*/ 1790700 w 3968750"/>
                <a:gd name="connsiteY5" fmla="*/ 1272124 h 1286793"/>
                <a:gd name="connsiteX6" fmla="*/ 2159000 w 3968750"/>
                <a:gd name="connsiteY6" fmla="*/ 1280591 h 1286793"/>
                <a:gd name="connsiteX7" fmla="*/ 3657600 w 3968750"/>
                <a:gd name="connsiteY7" fmla="*/ 1274241 h 1286793"/>
                <a:gd name="connsiteX8" fmla="*/ 3968750 w 3968750"/>
                <a:gd name="connsiteY8" fmla="*/ 1138774 h 1286793"/>
                <a:gd name="connsiteX0" fmla="*/ 0 w 3968750"/>
                <a:gd name="connsiteY0" fmla="*/ 734491 h 1286793"/>
                <a:gd name="connsiteX1" fmla="*/ 366183 w 3968750"/>
                <a:gd name="connsiteY1" fmla="*/ 8 h 1286793"/>
                <a:gd name="connsiteX2" fmla="*/ 694267 w 3968750"/>
                <a:gd name="connsiteY2" fmla="*/ 658291 h 1286793"/>
                <a:gd name="connsiteX3" fmla="*/ 1140883 w 3968750"/>
                <a:gd name="connsiteY3" fmla="*/ 1274241 h 1286793"/>
                <a:gd name="connsiteX4" fmla="*/ 1437217 w 3968750"/>
                <a:gd name="connsiteY4" fmla="*/ 1244608 h 1286793"/>
                <a:gd name="connsiteX5" fmla="*/ 1790700 w 3968750"/>
                <a:gd name="connsiteY5" fmla="*/ 1272124 h 1286793"/>
                <a:gd name="connsiteX6" fmla="*/ 2159000 w 3968750"/>
                <a:gd name="connsiteY6" fmla="*/ 1280591 h 1286793"/>
                <a:gd name="connsiteX7" fmla="*/ 3657600 w 3968750"/>
                <a:gd name="connsiteY7" fmla="*/ 1274241 h 1286793"/>
                <a:gd name="connsiteX8" fmla="*/ 3968750 w 3968750"/>
                <a:gd name="connsiteY8" fmla="*/ 1138774 h 1286793"/>
                <a:gd name="connsiteX0" fmla="*/ 0 w 3968750"/>
                <a:gd name="connsiteY0" fmla="*/ 734490 h 1286792"/>
                <a:gd name="connsiteX1" fmla="*/ 366183 w 3968750"/>
                <a:gd name="connsiteY1" fmla="*/ 7 h 1286792"/>
                <a:gd name="connsiteX2" fmla="*/ 694267 w 3968750"/>
                <a:gd name="connsiteY2" fmla="*/ 658290 h 1286792"/>
                <a:gd name="connsiteX3" fmla="*/ 1140883 w 3968750"/>
                <a:gd name="connsiteY3" fmla="*/ 1274240 h 1286792"/>
                <a:gd name="connsiteX4" fmla="*/ 1437217 w 3968750"/>
                <a:gd name="connsiteY4" fmla="*/ 1244607 h 1286792"/>
                <a:gd name="connsiteX5" fmla="*/ 1790700 w 3968750"/>
                <a:gd name="connsiteY5" fmla="*/ 1272123 h 1286792"/>
                <a:gd name="connsiteX6" fmla="*/ 2159000 w 3968750"/>
                <a:gd name="connsiteY6" fmla="*/ 1280590 h 1286792"/>
                <a:gd name="connsiteX7" fmla="*/ 3657600 w 3968750"/>
                <a:gd name="connsiteY7" fmla="*/ 1274240 h 1286792"/>
                <a:gd name="connsiteX8" fmla="*/ 3968750 w 3968750"/>
                <a:gd name="connsiteY8" fmla="*/ 1138773 h 1286792"/>
                <a:gd name="connsiteX0" fmla="*/ 0 w 3968750"/>
                <a:gd name="connsiteY0" fmla="*/ 734490 h 1286792"/>
                <a:gd name="connsiteX1" fmla="*/ 366183 w 3968750"/>
                <a:gd name="connsiteY1" fmla="*/ 7 h 1286792"/>
                <a:gd name="connsiteX2" fmla="*/ 694267 w 3968750"/>
                <a:gd name="connsiteY2" fmla="*/ 658290 h 1286792"/>
                <a:gd name="connsiteX3" fmla="*/ 1140883 w 3968750"/>
                <a:gd name="connsiteY3" fmla="*/ 1274240 h 1286792"/>
                <a:gd name="connsiteX4" fmla="*/ 1437217 w 3968750"/>
                <a:gd name="connsiteY4" fmla="*/ 1244607 h 1286792"/>
                <a:gd name="connsiteX5" fmla="*/ 1790700 w 3968750"/>
                <a:gd name="connsiteY5" fmla="*/ 1272123 h 1286792"/>
                <a:gd name="connsiteX6" fmla="*/ 2159000 w 3968750"/>
                <a:gd name="connsiteY6" fmla="*/ 1280590 h 1286792"/>
                <a:gd name="connsiteX7" fmla="*/ 3657600 w 3968750"/>
                <a:gd name="connsiteY7" fmla="*/ 1274240 h 1286792"/>
                <a:gd name="connsiteX8" fmla="*/ 3968750 w 3968750"/>
                <a:gd name="connsiteY8" fmla="*/ 1138773 h 1286792"/>
                <a:gd name="connsiteX0" fmla="*/ 0 w 3968750"/>
                <a:gd name="connsiteY0" fmla="*/ 734490 h 1286792"/>
                <a:gd name="connsiteX1" fmla="*/ 366183 w 3968750"/>
                <a:gd name="connsiteY1" fmla="*/ 7 h 1286792"/>
                <a:gd name="connsiteX2" fmla="*/ 694267 w 3968750"/>
                <a:gd name="connsiteY2" fmla="*/ 658290 h 1286792"/>
                <a:gd name="connsiteX3" fmla="*/ 1140883 w 3968750"/>
                <a:gd name="connsiteY3" fmla="*/ 1274240 h 1286792"/>
                <a:gd name="connsiteX4" fmla="*/ 1437217 w 3968750"/>
                <a:gd name="connsiteY4" fmla="*/ 1244607 h 1286792"/>
                <a:gd name="connsiteX5" fmla="*/ 1790700 w 3968750"/>
                <a:gd name="connsiteY5" fmla="*/ 1272123 h 1286792"/>
                <a:gd name="connsiteX6" fmla="*/ 2159000 w 3968750"/>
                <a:gd name="connsiteY6" fmla="*/ 1280590 h 1286792"/>
                <a:gd name="connsiteX7" fmla="*/ 3657600 w 3968750"/>
                <a:gd name="connsiteY7" fmla="*/ 1274240 h 1286792"/>
                <a:gd name="connsiteX8" fmla="*/ 3968750 w 3968750"/>
                <a:gd name="connsiteY8" fmla="*/ 1138773 h 1286792"/>
                <a:gd name="connsiteX0" fmla="*/ 0 w 3968750"/>
                <a:gd name="connsiteY0" fmla="*/ 734850 h 1312773"/>
                <a:gd name="connsiteX1" fmla="*/ 366183 w 3968750"/>
                <a:gd name="connsiteY1" fmla="*/ 367 h 1312773"/>
                <a:gd name="connsiteX2" fmla="*/ 690034 w 3968750"/>
                <a:gd name="connsiteY2" fmla="*/ 641716 h 1312773"/>
                <a:gd name="connsiteX3" fmla="*/ 1140883 w 3968750"/>
                <a:gd name="connsiteY3" fmla="*/ 1274600 h 1312773"/>
                <a:gd name="connsiteX4" fmla="*/ 1437217 w 3968750"/>
                <a:gd name="connsiteY4" fmla="*/ 1244967 h 1312773"/>
                <a:gd name="connsiteX5" fmla="*/ 1790700 w 3968750"/>
                <a:gd name="connsiteY5" fmla="*/ 1272483 h 1312773"/>
                <a:gd name="connsiteX6" fmla="*/ 2159000 w 3968750"/>
                <a:gd name="connsiteY6" fmla="*/ 1280950 h 1312773"/>
                <a:gd name="connsiteX7" fmla="*/ 3657600 w 3968750"/>
                <a:gd name="connsiteY7" fmla="*/ 1274600 h 1312773"/>
                <a:gd name="connsiteX8" fmla="*/ 3968750 w 3968750"/>
                <a:gd name="connsiteY8" fmla="*/ 1139133 h 1312773"/>
                <a:gd name="connsiteX0" fmla="*/ 0 w 3968750"/>
                <a:gd name="connsiteY0" fmla="*/ 734850 h 1291121"/>
                <a:gd name="connsiteX1" fmla="*/ 366183 w 3968750"/>
                <a:gd name="connsiteY1" fmla="*/ 367 h 1291121"/>
                <a:gd name="connsiteX2" fmla="*/ 690034 w 3968750"/>
                <a:gd name="connsiteY2" fmla="*/ 641716 h 1291121"/>
                <a:gd name="connsiteX3" fmla="*/ 1140883 w 3968750"/>
                <a:gd name="connsiteY3" fmla="*/ 1274600 h 1291121"/>
                <a:gd name="connsiteX4" fmla="*/ 1437217 w 3968750"/>
                <a:gd name="connsiteY4" fmla="*/ 1244967 h 1291121"/>
                <a:gd name="connsiteX5" fmla="*/ 1790700 w 3968750"/>
                <a:gd name="connsiteY5" fmla="*/ 1272483 h 1291121"/>
                <a:gd name="connsiteX6" fmla="*/ 2159000 w 3968750"/>
                <a:gd name="connsiteY6" fmla="*/ 1280950 h 1291121"/>
                <a:gd name="connsiteX7" fmla="*/ 3657600 w 3968750"/>
                <a:gd name="connsiteY7" fmla="*/ 1274600 h 1291121"/>
                <a:gd name="connsiteX8" fmla="*/ 3968750 w 3968750"/>
                <a:gd name="connsiteY8" fmla="*/ 1139133 h 1291121"/>
                <a:gd name="connsiteX0" fmla="*/ 0 w 3968750"/>
                <a:gd name="connsiteY0" fmla="*/ 734850 h 1287152"/>
                <a:gd name="connsiteX1" fmla="*/ 366183 w 3968750"/>
                <a:gd name="connsiteY1" fmla="*/ 367 h 1287152"/>
                <a:gd name="connsiteX2" fmla="*/ 690034 w 3968750"/>
                <a:gd name="connsiteY2" fmla="*/ 641716 h 1287152"/>
                <a:gd name="connsiteX3" fmla="*/ 1140883 w 3968750"/>
                <a:gd name="connsiteY3" fmla="*/ 1274600 h 1287152"/>
                <a:gd name="connsiteX4" fmla="*/ 1437217 w 3968750"/>
                <a:gd name="connsiteY4" fmla="*/ 1244967 h 1287152"/>
                <a:gd name="connsiteX5" fmla="*/ 1790700 w 3968750"/>
                <a:gd name="connsiteY5" fmla="*/ 1272483 h 1287152"/>
                <a:gd name="connsiteX6" fmla="*/ 2159000 w 3968750"/>
                <a:gd name="connsiteY6" fmla="*/ 1280950 h 1287152"/>
                <a:gd name="connsiteX7" fmla="*/ 3657600 w 3968750"/>
                <a:gd name="connsiteY7" fmla="*/ 1274600 h 1287152"/>
                <a:gd name="connsiteX8" fmla="*/ 3968750 w 3968750"/>
                <a:gd name="connsiteY8" fmla="*/ 1139133 h 1287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68750" h="1287152">
                  <a:moveTo>
                    <a:pt x="0" y="734850"/>
                  </a:moveTo>
                  <a:cubicBezTo>
                    <a:pt x="146403" y="395124"/>
                    <a:pt x="251177" y="15889"/>
                    <a:pt x="366183" y="367"/>
                  </a:cubicBezTo>
                  <a:cubicBezTo>
                    <a:pt x="481189" y="-15155"/>
                    <a:pt x="607380" y="465392"/>
                    <a:pt x="690034" y="641716"/>
                  </a:cubicBezTo>
                  <a:cubicBezTo>
                    <a:pt x="742952" y="754605"/>
                    <a:pt x="943140" y="1213965"/>
                    <a:pt x="1140883" y="1274600"/>
                  </a:cubicBezTo>
                  <a:cubicBezTo>
                    <a:pt x="1220972" y="1299158"/>
                    <a:pt x="1328914" y="1245320"/>
                    <a:pt x="1437217" y="1244967"/>
                  </a:cubicBezTo>
                  <a:cubicBezTo>
                    <a:pt x="1545520" y="1244614"/>
                    <a:pt x="1670403" y="1266486"/>
                    <a:pt x="1790700" y="1272483"/>
                  </a:cubicBezTo>
                  <a:cubicBezTo>
                    <a:pt x="1910997" y="1278480"/>
                    <a:pt x="1847850" y="1280597"/>
                    <a:pt x="2159000" y="1280950"/>
                  </a:cubicBezTo>
                  <a:cubicBezTo>
                    <a:pt x="2470150" y="1281303"/>
                    <a:pt x="3355975" y="1298236"/>
                    <a:pt x="3657600" y="1274600"/>
                  </a:cubicBezTo>
                  <a:cubicBezTo>
                    <a:pt x="3745442" y="1253081"/>
                    <a:pt x="3841220" y="1211982"/>
                    <a:pt x="3968750" y="1139133"/>
                  </a:cubicBezTo>
                </a:path>
              </a:pathLst>
            </a:custGeom>
            <a:noFill/>
            <a:ln w="25400" cap="rnd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id="{EDD9133E-F5F5-9D4F-1A54-3C78530BFC72}"/>
                </a:ext>
              </a:extLst>
            </p:cNvPr>
            <p:cNvSpPr/>
            <p:nvPr/>
          </p:nvSpPr>
          <p:spPr>
            <a:xfrm>
              <a:off x="1589617" y="4184565"/>
              <a:ext cx="3972983" cy="856973"/>
            </a:xfrm>
            <a:custGeom>
              <a:avLst/>
              <a:gdLst>
                <a:gd name="connsiteX0" fmla="*/ 0 w 3972983"/>
                <a:gd name="connsiteY0" fmla="*/ 287952 h 861989"/>
                <a:gd name="connsiteX1" fmla="*/ 364066 w 3972983"/>
                <a:gd name="connsiteY1" fmla="*/ 86 h 861989"/>
                <a:gd name="connsiteX2" fmla="*/ 759883 w 3972983"/>
                <a:gd name="connsiteY2" fmla="*/ 262552 h 861989"/>
                <a:gd name="connsiteX3" fmla="*/ 1113366 w 3972983"/>
                <a:gd name="connsiteY3" fmla="*/ 685886 h 861989"/>
                <a:gd name="connsiteX4" fmla="*/ 1405466 w 3972983"/>
                <a:gd name="connsiteY4" fmla="*/ 688002 h 861989"/>
                <a:gd name="connsiteX5" fmla="*/ 1752600 w 3972983"/>
                <a:gd name="connsiteY5" fmla="*/ 850986 h 861989"/>
                <a:gd name="connsiteX6" fmla="*/ 3532716 w 3972983"/>
                <a:gd name="connsiteY6" fmla="*/ 840402 h 861989"/>
                <a:gd name="connsiteX7" fmla="*/ 3972983 w 3972983"/>
                <a:gd name="connsiteY7" fmla="*/ 785369 h 861989"/>
                <a:gd name="connsiteX0" fmla="*/ 0 w 3972983"/>
                <a:gd name="connsiteY0" fmla="*/ 287952 h 861989"/>
                <a:gd name="connsiteX1" fmla="*/ 364066 w 3972983"/>
                <a:gd name="connsiteY1" fmla="*/ 86 h 861989"/>
                <a:gd name="connsiteX2" fmla="*/ 759883 w 3972983"/>
                <a:gd name="connsiteY2" fmla="*/ 262552 h 861989"/>
                <a:gd name="connsiteX3" fmla="*/ 1113366 w 3972983"/>
                <a:gd name="connsiteY3" fmla="*/ 685886 h 861989"/>
                <a:gd name="connsiteX4" fmla="*/ 1405466 w 3972983"/>
                <a:gd name="connsiteY4" fmla="*/ 688002 h 861989"/>
                <a:gd name="connsiteX5" fmla="*/ 1752600 w 3972983"/>
                <a:gd name="connsiteY5" fmla="*/ 850986 h 861989"/>
                <a:gd name="connsiteX6" fmla="*/ 3532716 w 3972983"/>
                <a:gd name="connsiteY6" fmla="*/ 840402 h 861989"/>
                <a:gd name="connsiteX7" fmla="*/ 3972983 w 3972983"/>
                <a:gd name="connsiteY7" fmla="*/ 785369 h 861989"/>
                <a:gd name="connsiteX0" fmla="*/ 0 w 3972983"/>
                <a:gd name="connsiteY0" fmla="*/ 287952 h 861989"/>
                <a:gd name="connsiteX1" fmla="*/ 364066 w 3972983"/>
                <a:gd name="connsiteY1" fmla="*/ 86 h 861989"/>
                <a:gd name="connsiteX2" fmla="*/ 759883 w 3972983"/>
                <a:gd name="connsiteY2" fmla="*/ 262552 h 861989"/>
                <a:gd name="connsiteX3" fmla="*/ 1113366 w 3972983"/>
                <a:gd name="connsiteY3" fmla="*/ 685886 h 861989"/>
                <a:gd name="connsiteX4" fmla="*/ 1405466 w 3972983"/>
                <a:gd name="connsiteY4" fmla="*/ 688002 h 861989"/>
                <a:gd name="connsiteX5" fmla="*/ 1752600 w 3972983"/>
                <a:gd name="connsiteY5" fmla="*/ 850986 h 861989"/>
                <a:gd name="connsiteX6" fmla="*/ 3532716 w 3972983"/>
                <a:gd name="connsiteY6" fmla="*/ 840402 h 861989"/>
                <a:gd name="connsiteX7" fmla="*/ 3972983 w 3972983"/>
                <a:gd name="connsiteY7" fmla="*/ 785369 h 861989"/>
                <a:gd name="connsiteX0" fmla="*/ 0 w 3972983"/>
                <a:gd name="connsiteY0" fmla="*/ 287952 h 861989"/>
                <a:gd name="connsiteX1" fmla="*/ 364066 w 3972983"/>
                <a:gd name="connsiteY1" fmla="*/ 86 h 861989"/>
                <a:gd name="connsiteX2" fmla="*/ 759883 w 3972983"/>
                <a:gd name="connsiteY2" fmla="*/ 262552 h 861989"/>
                <a:gd name="connsiteX3" fmla="*/ 1113366 w 3972983"/>
                <a:gd name="connsiteY3" fmla="*/ 685886 h 861989"/>
                <a:gd name="connsiteX4" fmla="*/ 1405466 w 3972983"/>
                <a:gd name="connsiteY4" fmla="*/ 688002 h 861989"/>
                <a:gd name="connsiteX5" fmla="*/ 1752600 w 3972983"/>
                <a:gd name="connsiteY5" fmla="*/ 850986 h 861989"/>
                <a:gd name="connsiteX6" fmla="*/ 3532716 w 3972983"/>
                <a:gd name="connsiteY6" fmla="*/ 840402 h 861989"/>
                <a:gd name="connsiteX7" fmla="*/ 3972983 w 3972983"/>
                <a:gd name="connsiteY7" fmla="*/ 785369 h 861989"/>
                <a:gd name="connsiteX0" fmla="*/ 0 w 3972983"/>
                <a:gd name="connsiteY0" fmla="*/ 287952 h 861989"/>
                <a:gd name="connsiteX1" fmla="*/ 364066 w 3972983"/>
                <a:gd name="connsiteY1" fmla="*/ 86 h 861989"/>
                <a:gd name="connsiteX2" fmla="*/ 759883 w 3972983"/>
                <a:gd name="connsiteY2" fmla="*/ 262552 h 861989"/>
                <a:gd name="connsiteX3" fmla="*/ 1113366 w 3972983"/>
                <a:gd name="connsiteY3" fmla="*/ 685886 h 861989"/>
                <a:gd name="connsiteX4" fmla="*/ 1405466 w 3972983"/>
                <a:gd name="connsiteY4" fmla="*/ 688002 h 861989"/>
                <a:gd name="connsiteX5" fmla="*/ 1752600 w 3972983"/>
                <a:gd name="connsiteY5" fmla="*/ 850986 h 861989"/>
                <a:gd name="connsiteX6" fmla="*/ 3532716 w 3972983"/>
                <a:gd name="connsiteY6" fmla="*/ 840402 h 861989"/>
                <a:gd name="connsiteX7" fmla="*/ 3972983 w 3972983"/>
                <a:gd name="connsiteY7" fmla="*/ 785369 h 861989"/>
                <a:gd name="connsiteX0" fmla="*/ 0 w 3972983"/>
                <a:gd name="connsiteY0" fmla="*/ 287952 h 861989"/>
                <a:gd name="connsiteX1" fmla="*/ 364066 w 3972983"/>
                <a:gd name="connsiteY1" fmla="*/ 86 h 861989"/>
                <a:gd name="connsiteX2" fmla="*/ 759883 w 3972983"/>
                <a:gd name="connsiteY2" fmla="*/ 262552 h 861989"/>
                <a:gd name="connsiteX3" fmla="*/ 1113366 w 3972983"/>
                <a:gd name="connsiteY3" fmla="*/ 685886 h 861989"/>
                <a:gd name="connsiteX4" fmla="*/ 1405466 w 3972983"/>
                <a:gd name="connsiteY4" fmla="*/ 688002 h 861989"/>
                <a:gd name="connsiteX5" fmla="*/ 2015066 w 3972983"/>
                <a:gd name="connsiteY5" fmla="*/ 850986 h 861989"/>
                <a:gd name="connsiteX6" fmla="*/ 3532716 w 3972983"/>
                <a:gd name="connsiteY6" fmla="*/ 840402 h 861989"/>
                <a:gd name="connsiteX7" fmla="*/ 3972983 w 3972983"/>
                <a:gd name="connsiteY7" fmla="*/ 785369 h 861989"/>
                <a:gd name="connsiteX0" fmla="*/ 0 w 3972983"/>
                <a:gd name="connsiteY0" fmla="*/ 287952 h 861207"/>
                <a:gd name="connsiteX1" fmla="*/ 364066 w 3972983"/>
                <a:gd name="connsiteY1" fmla="*/ 86 h 861207"/>
                <a:gd name="connsiteX2" fmla="*/ 759883 w 3972983"/>
                <a:gd name="connsiteY2" fmla="*/ 262552 h 861207"/>
                <a:gd name="connsiteX3" fmla="*/ 1113366 w 3972983"/>
                <a:gd name="connsiteY3" fmla="*/ 685886 h 861207"/>
                <a:gd name="connsiteX4" fmla="*/ 1407582 w 3972983"/>
                <a:gd name="connsiteY4" fmla="*/ 698585 h 861207"/>
                <a:gd name="connsiteX5" fmla="*/ 2015066 w 3972983"/>
                <a:gd name="connsiteY5" fmla="*/ 850986 h 861207"/>
                <a:gd name="connsiteX6" fmla="*/ 3532716 w 3972983"/>
                <a:gd name="connsiteY6" fmla="*/ 840402 h 861207"/>
                <a:gd name="connsiteX7" fmla="*/ 3972983 w 3972983"/>
                <a:gd name="connsiteY7" fmla="*/ 785369 h 861207"/>
                <a:gd name="connsiteX0" fmla="*/ 0 w 3972983"/>
                <a:gd name="connsiteY0" fmla="*/ 287950 h 861205"/>
                <a:gd name="connsiteX1" fmla="*/ 364066 w 3972983"/>
                <a:gd name="connsiteY1" fmla="*/ 84 h 861205"/>
                <a:gd name="connsiteX2" fmla="*/ 759883 w 3972983"/>
                <a:gd name="connsiteY2" fmla="*/ 262550 h 861205"/>
                <a:gd name="connsiteX3" fmla="*/ 1079499 w 3972983"/>
                <a:gd name="connsiteY3" fmla="*/ 658368 h 861205"/>
                <a:gd name="connsiteX4" fmla="*/ 1407582 w 3972983"/>
                <a:gd name="connsiteY4" fmla="*/ 698583 h 861205"/>
                <a:gd name="connsiteX5" fmla="*/ 2015066 w 3972983"/>
                <a:gd name="connsiteY5" fmla="*/ 850984 h 861205"/>
                <a:gd name="connsiteX6" fmla="*/ 3532716 w 3972983"/>
                <a:gd name="connsiteY6" fmla="*/ 840400 h 861205"/>
                <a:gd name="connsiteX7" fmla="*/ 3972983 w 3972983"/>
                <a:gd name="connsiteY7" fmla="*/ 785367 h 861205"/>
                <a:gd name="connsiteX0" fmla="*/ 0 w 3972983"/>
                <a:gd name="connsiteY0" fmla="*/ 287950 h 861205"/>
                <a:gd name="connsiteX1" fmla="*/ 364066 w 3972983"/>
                <a:gd name="connsiteY1" fmla="*/ 84 h 861205"/>
                <a:gd name="connsiteX2" fmla="*/ 759883 w 3972983"/>
                <a:gd name="connsiteY2" fmla="*/ 262550 h 861205"/>
                <a:gd name="connsiteX3" fmla="*/ 1079499 w 3972983"/>
                <a:gd name="connsiteY3" fmla="*/ 658368 h 861205"/>
                <a:gd name="connsiteX4" fmla="*/ 1407582 w 3972983"/>
                <a:gd name="connsiteY4" fmla="*/ 698583 h 861205"/>
                <a:gd name="connsiteX5" fmla="*/ 2015066 w 3972983"/>
                <a:gd name="connsiteY5" fmla="*/ 850984 h 861205"/>
                <a:gd name="connsiteX6" fmla="*/ 3532716 w 3972983"/>
                <a:gd name="connsiteY6" fmla="*/ 840400 h 861205"/>
                <a:gd name="connsiteX7" fmla="*/ 3972983 w 3972983"/>
                <a:gd name="connsiteY7" fmla="*/ 785367 h 861205"/>
                <a:gd name="connsiteX0" fmla="*/ 0 w 3972983"/>
                <a:gd name="connsiteY0" fmla="*/ 287950 h 861205"/>
                <a:gd name="connsiteX1" fmla="*/ 364066 w 3972983"/>
                <a:gd name="connsiteY1" fmla="*/ 84 h 861205"/>
                <a:gd name="connsiteX2" fmla="*/ 759883 w 3972983"/>
                <a:gd name="connsiteY2" fmla="*/ 262550 h 861205"/>
                <a:gd name="connsiteX3" fmla="*/ 1079499 w 3972983"/>
                <a:gd name="connsiteY3" fmla="*/ 658368 h 861205"/>
                <a:gd name="connsiteX4" fmla="*/ 1407582 w 3972983"/>
                <a:gd name="connsiteY4" fmla="*/ 698583 h 861205"/>
                <a:gd name="connsiteX5" fmla="*/ 2015066 w 3972983"/>
                <a:gd name="connsiteY5" fmla="*/ 850984 h 861205"/>
                <a:gd name="connsiteX6" fmla="*/ 3532716 w 3972983"/>
                <a:gd name="connsiteY6" fmla="*/ 840400 h 861205"/>
                <a:gd name="connsiteX7" fmla="*/ 3972983 w 3972983"/>
                <a:gd name="connsiteY7" fmla="*/ 785367 h 861205"/>
                <a:gd name="connsiteX0" fmla="*/ 0 w 3972983"/>
                <a:gd name="connsiteY0" fmla="*/ 283718 h 856973"/>
                <a:gd name="connsiteX1" fmla="*/ 374650 w 3972983"/>
                <a:gd name="connsiteY1" fmla="*/ 86 h 856973"/>
                <a:gd name="connsiteX2" fmla="*/ 759883 w 3972983"/>
                <a:gd name="connsiteY2" fmla="*/ 258318 h 856973"/>
                <a:gd name="connsiteX3" fmla="*/ 1079499 w 3972983"/>
                <a:gd name="connsiteY3" fmla="*/ 654136 h 856973"/>
                <a:gd name="connsiteX4" fmla="*/ 1407582 w 3972983"/>
                <a:gd name="connsiteY4" fmla="*/ 694351 h 856973"/>
                <a:gd name="connsiteX5" fmla="*/ 2015066 w 3972983"/>
                <a:gd name="connsiteY5" fmla="*/ 846752 h 856973"/>
                <a:gd name="connsiteX6" fmla="*/ 3532716 w 3972983"/>
                <a:gd name="connsiteY6" fmla="*/ 836168 h 856973"/>
                <a:gd name="connsiteX7" fmla="*/ 3972983 w 3972983"/>
                <a:gd name="connsiteY7" fmla="*/ 781135 h 856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972983" h="856973">
                  <a:moveTo>
                    <a:pt x="0" y="283718"/>
                  </a:moveTo>
                  <a:cubicBezTo>
                    <a:pt x="163159" y="141901"/>
                    <a:pt x="248003" y="4319"/>
                    <a:pt x="374650" y="86"/>
                  </a:cubicBezTo>
                  <a:cubicBezTo>
                    <a:pt x="501297" y="-4147"/>
                    <a:pt x="642408" y="149310"/>
                    <a:pt x="759883" y="258318"/>
                  </a:cubicBezTo>
                  <a:cubicBezTo>
                    <a:pt x="877358" y="367326"/>
                    <a:pt x="948266" y="562414"/>
                    <a:pt x="1079499" y="654136"/>
                  </a:cubicBezTo>
                  <a:cubicBezTo>
                    <a:pt x="1210732" y="745858"/>
                    <a:pt x="1251654" y="662248"/>
                    <a:pt x="1407582" y="694351"/>
                  </a:cubicBezTo>
                  <a:cubicBezTo>
                    <a:pt x="1563510" y="726454"/>
                    <a:pt x="1660877" y="823116"/>
                    <a:pt x="2015066" y="846752"/>
                  </a:cubicBezTo>
                  <a:cubicBezTo>
                    <a:pt x="2369255" y="870388"/>
                    <a:pt x="3162652" y="847104"/>
                    <a:pt x="3532716" y="836168"/>
                  </a:cubicBezTo>
                  <a:cubicBezTo>
                    <a:pt x="3650896" y="842165"/>
                    <a:pt x="3747380" y="824350"/>
                    <a:pt x="3972983" y="781135"/>
                  </a:cubicBezTo>
                </a:path>
              </a:pathLst>
            </a:custGeom>
            <a:noFill/>
            <a:ln w="25400" cap="rnd">
              <a:solidFill>
                <a:srgbClr val="F28E2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6" name="Figura a mano libera: forma 35">
              <a:extLst>
                <a:ext uri="{FF2B5EF4-FFF2-40B4-BE49-F238E27FC236}">
                  <a16:creationId xmlns:a16="http://schemas.microsoft.com/office/drawing/2014/main" id="{EBB17924-7024-2560-5608-EF3B2502AAE4}"/>
                </a:ext>
              </a:extLst>
            </p:cNvPr>
            <p:cNvSpPr/>
            <p:nvPr/>
          </p:nvSpPr>
          <p:spPr>
            <a:xfrm>
              <a:off x="1593850" y="3585100"/>
              <a:ext cx="3966633" cy="1448894"/>
            </a:xfrm>
            <a:custGeom>
              <a:avLst/>
              <a:gdLst>
                <a:gd name="connsiteX0" fmla="*/ 0 w 3970866"/>
                <a:gd name="connsiteY0" fmla="*/ 751819 h 1474795"/>
                <a:gd name="connsiteX1" fmla="*/ 381000 w 3970866"/>
                <a:gd name="connsiteY1" fmla="*/ 6753 h 1474795"/>
                <a:gd name="connsiteX2" fmla="*/ 1073150 w 3970866"/>
                <a:gd name="connsiteY2" fmla="*/ 1137053 h 1474795"/>
                <a:gd name="connsiteX3" fmla="*/ 1504950 w 3970866"/>
                <a:gd name="connsiteY3" fmla="*/ 1431269 h 1474795"/>
                <a:gd name="connsiteX4" fmla="*/ 1778000 w 3970866"/>
                <a:gd name="connsiteY4" fmla="*/ 1412219 h 1474795"/>
                <a:gd name="connsiteX5" fmla="*/ 2152650 w 3970866"/>
                <a:gd name="connsiteY5" fmla="*/ 1456669 h 1474795"/>
                <a:gd name="connsiteX6" fmla="*/ 3528483 w 3970866"/>
                <a:gd name="connsiteY6" fmla="*/ 1460903 h 1474795"/>
                <a:gd name="connsiteX7" fmla="*/ 3970866 w 3970866"/>
                <a:gd name="connsiteY7" fmla="*/ 1278869 h 1474795"/>
                <a:gd name="connsiteX0" fmla="*/ 0 w 3970866"/>
                <a:gd name="connsiteY0" fmla="*/ 751819 h 1463578"/>
                <a:gd name="connsiteX1" fmla="*/ 381000 w 3970866"/>
                <a:gd name="connsiteY1" fmla="*/ 6753 h 1463578"/>
                <a:gd name="connsiteX2" fmla="*/ 1073150 w 3970866"/>
                <a:gd name="connsiteY2" fmla="*/ 1137053 h 1463578"/>
                <a:gd name="connsiteX3" fmla="*/ 1504950 w 3970866"/>
                <a:gd name="connsiteY3" fmla="*/ 1431269 h 1463578"/>
                <a:gd name="connsiteX4" fmla="*/ 1778000 w 3970866"/>
                <a:gd name="connsiteY4" fmla="*/ 1412219 h 1463578"/>
                <a:gd name="connsiteX5" fmla="*/ 2152650 w 3970866"/>
                <a:gd name="connsiteY5" fmla="*/ 1456669 h 1463578"/>
                <a:gd name="connsiteX6" fmla="*/ 3528483 w 3970866"/>
                <a:gd name="connsiteY6" fmla="*/ 1460903 h 1463578"/>
                <a:gd name="connsiteX7" fmla="*/ 3970866 w 3970866"/>
                <a:gd name="connsiteY7" fmla="*/ 1278869 h 1463578"/>
                <a:gd name="connsiteX0" fmla="*/ 0 w 3970866"/>
                <a:gd name="connsiteY0" fmla="*/ 751819 h 1463578"/>
                <a:gd name="connsiteX1" fmla="*/ 381000 w 3970866"/>
                <a:gd name="connsiteY1" fmla="*/ 6753 h 1463578"/>
                <a:gd name="connsiteX2" fmla="*/ 1073150 w 3970866"/>
                <a:gd name="connsiteY2" fmla="*/ 1137053 h 1463578"/>
                <a:gd name="connsiteX3" fmla="*/ 1504950 w 3970866"/>
                <a:gd name="connsiteY3" fmla="*/ 1431269 h 1463578"/>
                <a:gd name="connsiteX4" fmla="*/ 1778000 w 3970866"/>
                <a:gd name="connsiteY4" fmla="*/ 1412219 h 1463578"/>
                <a:gd name="connsiteX5" fmla="*/ 2152650 w 3970866"/>
                <a:gd name="connsiteY5" fmla="*/ 1456669 h 1463578"/>
                <a:gd name="connsiteX6" fmla="*/ 3528483 w 3970866"/>
                <a:gd name="connsiteY6" fmla="*/ 1460903 h 1463578"/>
                <a:gd name="connsiteX7" fmla="*/ 3970866 w 3970866"/>
                <a:gd name="connsiteY7" fmla="*/ 1278869 h 1463578"/>
                <a:gd name="connsiteX0" fmla="*/ 0 w 3970866"/>
                <a:gd name="connsiteY0" fmla="*/ 751819 h 1463578"/>
                <a:gd name="connsiteX1" fmla="*/ 381000 w 3970866"/>
                <a:gd name="connsiteY1" fmla="*/ 6753 h 1463578"/>
                <a:gd name="connsiteX2" fmla="*/ 1073150 w 3970866"/>
                <a:gd name="connsiteY2" fmla="*/ 1137053 h 1463578"/>
                <a:gd name="connsiteX3" fmla="*/ 1504950 w 3970866"/>
                <a:gd name="connsiteY3" fmla="*/ 1431269 h 1463578"/>
                <a:gd name="connsiteX4" fmla="*/ 1778000 w 3970866"/>
                <a:gd name="connsiteY4" fmla="*/ 1412219 h 1463578"/>
                <a:gd name="connsiteX5" fmla="*/ 2152650 w 3970866"/>
                <a:gd name="connsiteY5" fmla="*/ 1456669 h 1463578"/>
                <a:gd name="connsiteX6" fmla="*/ 3528483 w 3970866"/>
                <a:gd name="connsiteY6" fmla="*/ 1460903 h 1463578"/>
                <a:gd name="connsiteX7" fmla="*/ 3970866 w 3970866"/>
                <a:gd name="connsiteY7" fmla="*/ 1278869 h 1463578"/>
                <a:gd name="connsiteX0" fmla="*/ 0 w 3970866"/>
                <a:gd name="connsiteY0" fmla="*/ 751819 h 1463578"/>
                <a:gd name="connsiteX1" fmla="*/ 381000 w 3970866"/>
                <a:gd name="connsiteY1" fmla="*/ 6753 h 1463578"/>
                <a:gd name="connsiteX2" fmla="*/ 1073150 w 3970866"/>
                <a:gd name="connsiteY2" fmla="*/ 1137053 h 1463578"/>
                <a:gd name="connsiteX3" fmla="*/ 1504950 w 3970866"/>
                <a:gd name="connsiteY3" fmla="*/ 1431269 h 1463578"/>
                <a:gd name="connsiteX4" fmla="*/ 1801283 w 3970866"/>
                <a:gd name="connsiteY4" fmla="*/ 1412219 h 1463578"/>
                <a:gd name="connsiteX5" fmla="*/ 2152650 w 3970866"/>
                <a:gd name="connsiteY5" fmla="*/ 1456669 h 1463578"/>
                <a:gd name="connsiteX6" fmla="*/ 3528483 w 3970866"/>
                <a:gd name="connsiteY6" fmla="*/ 1460903 h 1463578"/>
                <a:gd name="connsiteX7" fmla="*/ 3970866 w 3970866"/>
                <a:gd name="connsiteY7" fmla="*/ 1278869 h 1463578"/>
                <a:gd name="connsiteX0" fmla="*/ 0 w 3970866"/>
                <a:gd name="connsiteY0" fmla="*/ 751819 h 1463578"/>
                <a:gd name="connsiteX1" fmla="*/ 381000 w 3970866"/>
                <a:gd name="connsiteY1" fmla="*/ 6753 h 1463578"/>
                <a:gd name="connsiteX2" fmla="*/ 1073150 w 3970866"/>
                <a:gd name="connsiteY2" fmla="*/ 1137053 h 1463578"/>
                <a:gd name="connsiteX3" fmla="*/ 1471083 w 3970866"/>
                <a:gd name="connsiteY3" fmla="*/ 1414335 h 1463578"/>
                <a:gd name="connsiteX4" fmla="*/ 1801283 w 3970866"/>
                <a:gd name="connsiteY4" fmla="*/ 1412219 h 1463578"/>
                <a:gd name="connsiteX5" fmla="*/ 2152650 w 3970866"/>
                <a:gd name="connsiteY5" fmla="*/ 1456669 h 1463578"/>
                <a:gd name="connsiteX6" fmla="*/ 3528483 w 3970866"/>
                <a:gd name="connsiteY6" fmla="*/ 1460903 h 1463578"/>
                <a:gd name="connsiteX7" fmla="*/ 3970866 w 3970866"/>
                <a:gd name="connsiteY7" fmla="*/ 1278869 h 1463578"/>
                <a:gd name="connsiteX0" fmla="*/ 0 w 3970866"/>
                <a:gd name="connsiteY0" fmla="*/ 745556 h 1457315"/>
                <a:gd name="connsiteX1" fmla="*/ 381000 w 3970866"/>
                <a:gd name="connsiteY1" fmla="*/ 490 h 1457315"/>
                <a:gd name="connsiteX2" fmla="*/ 1073150 w 3970866"/>
                <a:gd name="connsiteY2" fmla="*/ 1130790 h 1457315"/>
                <a:gd name="connsiteX3" fmla="*/ 1471083 w 3970866"/>
                <a:gd name="connsiteY3" fmla="*/ 1408072 h 1457315"/>
                <a:gd name="connsiteX4" fmla="*/ 1801283 w 3970866"/>
                <a:gd name="connsiteY4" fmla="*/ 1405956 h 1457315"/>
                <a:gd name="connsiteX5" fmla="*/ 2152650 w 3970866"/>
                <a:gd name="connsiteY5" fmla="*/ 1450406 h 1457315"/>
                <a:gd name="connsiteX6" fmla="*/ 3528483 w 3970866"/>
                <a:gd name="connsiteY6" fmla="*/ 1454640 h 1457315"/>
                <a:gd name="connsiteX7" fmla="*/ 3970866 w 3970866"/>
                <a:gd name="connsiteY7" fmla="*/ 1272606 h 1457315"/>
                <a:gd name="connsiteX0" fmla="*/ 0 w 3966633"/>
                <a:gd name="connsiteY0" fmla="*/ 761937 h 1463113"/>
                <a:gd name="connsiteX1" fmla="*/ 376767 w 3966633"/>
                <a:gd name="connsiteY1" fmla="*/ 6288 h 1463113"/>
                <a:gd name="connsiteX2" fmla="*/ 1068917 w 3966633"/>
                <a:gd name="connsiteY2" fmla="*/ 1136588 h 1463113"/>
                <a:gd name="connsiteX3" fmla="*/ 1466850 w 3966633"/>
                <a:gd name="connsiteY3" fmla="*/ 1413870 h 1463113"/>
                <a:gd name="connsiteX4" fmla="*/ 1797050 w 3966633"/>
                <a:gd name="connsiteY4" fmla="*/ 1411754 h 1463113"/>
                <a:gd name="connsiteX5" fmla="*/ 2148417 w 3966633"/>
                <a:gd name="connsiteY5" fmla="*/ 1456204 h 1463113"/>
                <a:gd name="connsiteX6" fmla="*/ 3524250 w 3966633"/>
                <a:gd name="connsiteY6" fmla="*/ 1460438 h 1463113"/>
                <a:gd name="connsiteX7" fmla="*/ 3966633 w 3966633"/>
                <a:gd name="connsiteY7" fmla="*/ 1278404 h 1463113"/>
                <a:gd name="connsiteX0" fmla="*/ 0 w 3966633"/>
                <a:gd name="connsiteY0" fmla="*/ 762020 h 1463196"/>
                <a:gd name="connsiteX1" fmla="*/ 376767 w 3966633"/>
                <a:gd name="connsiteY1" fmla="*/ 6371 h 1463196"/>
                <a:gd name="connsiteX2" fmla="*/ 1068917 w 3966633"/>
                <a:gd name="connsiteY2" fmla="*/ 1136671 h 1463196"/>
                <a:gd name="connsiteX3" fmla="*/ 1466850 w 3966633"/>
                <a:gd name="connsiteY3" fmla="*/ 1413953 h 1463196"/>
                <a:gd name="connsiteX4" fmla="*/ 1797050 w 3966633"/>
                <a:gd name="connsiteY4" fmla="*/ 1411837 h 1463196"/>
                <a:gd name="connsiteX5" fmla="*/ 2148417 w 3966633"/>
                <a:gd name="connsiteY5" fmla="*/ 1456287 h 1463196"/>
                <a:gd name="connsiteX6" fmla="*/ 3524250 w 3966633"/>
                <a:gd name="connsiteY6" fmla="*/ 1460521 h 1463196"/>
                <a:gd name="connsiteX7" fmla="*/ 3966633 w 3966633"/>
                <a:gd name="connsiteY7" fmla="*/ 1278487 h 1463196"/>
                <a:gd name="connsiteX0" fmla="*/ 0 w 3966633"/>
                <a:gd name="connsiteY0" fmla="*/ 762020 h 1463196"/>
                <a:gd name="connsiteX1" fmla="*/ 376767 w 3966633"/>
                <a:gd name="connsiteY1" fmla="*/ 6371 h 1463196"/>
                <a:gd name="connsiteX2" fmla="*/ 1068917 w 3966633"/>
                <a:gd name="connsiteY2" fmla="*/ 1136671 h 1463196"/>
                <a:gd name="connsiteX3" fmla="*/ 1466850 w 3966633"/>
                <a:gd name="connsiteY3" fmla="*/ 1413953 h 1463196"/>
                <a:gd name="connsiteX4" fmla="*/ 1797050 w 3966633"/>
                <a:gd name="connsiteY4" fmla="*/ 1411837 h 1463196"/>
                <a:gd name="connsiteX5" fmla="*/ 2148417 w 3966633"/>
                <a:gd name="connsiteY5" fmla="*/ 1456287 h 1463196"/>
                <a:gd name="connsiteX6" fmla="*/ 3524250 w 3966633"/>
                <a:gd name="connsiteY6" fmla="*/ 1460521 h 1463196"/>
                <a:gd name="connsiteX7" fmla="*/ 3966633 w 3966633"/>
                <a:gd name="connsiteY7" fmla="*/ 1278487 h 1463196"/>
                <a:gd name="connsiteX0" fmla="*/ 0 w 3966633"/>
                <a:gd name="connsiteY0" fmla="*/ 756610 h 1457786"/>
                <a:gd name="connsiteX1" fmla="*/ 376767 w 3966633"/>
                <a:gd name="connsiteY1" fmla="*/ 961 h 1457786"/>
                <a:gd name="connsiteX2" fmla="*/ 1068917 w 3966633"/>
                <a:gd name="connsiteY2" fmla="*/ 1131261 h 1457786"/>
                <a:gd name="connsiteX3" fmla="*/ 1466850 w 3966633"/>
                <a:gd name="connsiteY3" fmla="*/ 1408543 h 1457786"/>
                <a:gd name="connsiteX4" fmla="*/ 1797050 w 3966633"/>
                <a:gd name="connsiteY4" fmla="*/ 1406427 h 1457786"/>
                <a:gd name="connsiteX5" fmla="*/ 2148417 w 3966633"/>
                <a:gd name="connsiteY5" fmla="*/ 1450877 h 1457786"/>
                <a:gd name="connsiteX6" fmla="*/ 3524250 w 3966633"/>
                <a:gd name="connsiteY6" fmla="*/ 1455111 h 1457786"/>
                <a:gd name="connsiteX7" fmla="*/ 3966633 w 3966633"/>
                <a:gd name="connsiteY7" fmla="*/ 1273077 h 1457786"/>
                <a:gd name="connsiteX0" fmla="*/ 0 w 3966633"/>
                <a:gd name="connsiteY0" fmla="*/ 756145 h 1457321"/>
                <a:gd name="connsiteX1" fmla="*/ 376767 w 3966633"/>
                <a:gd name="connsiteY1" fmla="*/ 496 h 1457321"/>
                <a:gd name="connsiteX2" fmla="*/ 1068917 w 3966633"/>
                <a:gd name="connsiteY2" fmla="*/ 1130796 h 1457321"/>
                <a:gd name="connsiteX3" fmla="*/ 1466850 w 3966633"/>
                <a:gd name="connsiteY3" fmla="*/ 1408078 h 1457321"/>
                <a:gd name="connsiteX4" fmla="*/ 1797050 w 3966633"/>
                <a:gd name="connsiteY4" fmla="*/ 1405962 h 1457321"/>
                <a:gd name="connsiteX5" fmla="*/ 2148417 w 3966633"/>
                <a:gd name="connsiteY5" fmla="*/ 1450412 h 1457321"/>
                <a:gd name="connsiteX6" fmla="*/ 3524250 w 3966633"/>
                <a:gd name="connsiteY6" fmla="*/ 1454646 h 1457321"/>
                <a:gd name="connsiteX7" fmla="*/ 3966633 w 3966633"/>
                <a:gd name="connsiteY7" fmla="*/ 1272612 h 1457321"/>
                <a:gd name="connsiteX0" fmla="*/ 0 w 3966633"/>
                <a:gd name="connsiteY0" fmla="*/ 755781 h 1456957"/>
                <a:gd name="connsiteX1" fmla="*/ 376767 w 3966633"/>
                <a:gd name="connsiteY1" fmla="*/ 132 h 1456957"/>
                <a:gd name="connsiteX2" fmla="*/ 1068917 w 3966633"/>
                <a:gd name="connsiteY2" fmla="*/ 1130432 h 1456957"/>
                <a:gd name="connsiteX3" fmla="*/ 1466850 w 3966633"/>
                <a:gd name="connsiteY3" fmla="*/ 1407714 h 1456957"/>
                <a:gd name="connsiteX4" fmla="*/ 1797050 w 3966633"/>
                <a:gd name="connsiteY4" fmla="*/ 1405598 h 1456957"/>
                <a:gd name="connsiteX5" fmla="*/ 2148417 w 3966633"/>
                <a:gd name="connsiteY5" fmla="*/ 1450048 h 1456957"/>
                <a:gd name="connsiteX6" fmla="*/ 3524250 w 3966633"/>
                <a:gd name="connsiteY6" fmla="*/ 1454282 h 1456957"/>
                <a:gd name="connsiteX7" fmla="*/ 3966633 w 3966633"/>
                <a:gd name="connsiteY7" fmla="*/ 1272248 h 1456957"/>
                <a:gd name="connsiteX0" fmla="*/ 0 w 3966633"/>
                <a:gd name="connsiteY0" fmla="*/ 755745 h 1456921"/>
                <a:gd name="connsiteX1" fmla="*/ 376767 w 3966633"/>
                <a:gd name="connsiteY1" fmla="*/ 96 h 1456921"/>
                <a:gd name="connsiteX2" fmla="*/ 1068917 w 3966633"/>
                <a:gd name="connsiteY2" fmla="*/ 1130396 h 1456921"/>
                <a:gd name="connsiteX3" fmla="*/ 1466850 w 3966633"/>
                <a:gd name="connsiteY3" fmla="*/ 1407678 h 1456921"/>
                <a:gd name="connsiteX4" fmla="*/ 1797050 w 3966633"/>
                <a:gd name="connsiteY4" fmla="*/ 1405562 h 1456921"/>
                <a:gd name="connsiteX5" fmla="*/ 2148417 w 3966633"/>
                <a:gd name="connsiteY5" fmla="*/ 1450012 h 1456921"/>
                <a:gd name="connsiteX6" fmla="*/ 3524250 w 3966633"/>
                <a:gd name="connsiteY6" fmla="*/ 1454246 h 1456921"/>
                <a:gd name="connsiteX7" fmla="*/ 3966633 w 3966633"/>
                <a:gd name="connsiteY7" fmla="*/ 1272212 h 1456921"/>
                <a:gd name="connsiteX0" fmla="*/ 0 w 3966633"/>
                <a:gd name="connsiteY0" fmla="*/ 747808 h 1448984"/>
                <a:gd name="connsiteX1" fmla="*/ 376767 w 3966633"/>
                <a:gd name="connsiteY1" fmla="*/ 97 h 1448984"/>
                <a:gd name="connsiteX2" fmla="*/ 1068917 w 3966633"/>
                <a:gd name="connsiteY2" fmla="*/ 1122459 h 1448984"/>
                <a:gd name="connsiteX3" fmla="*/ 1466850 w 3966633"/>
                <a:gd name="connsiteY3" fmla="*/ 1399741 h 1448984"/>
                <a:gd name="connsiteX4" fmla="*/ 1797050 w 3966633"/>
                <a:gd name="connsiteY4" fmla="*/ 1397625 h 1448984"/>
                <a:gd name="connsiteX5" fmla="*/ 2148417 w 3966633"/>
                <a:gd name="connsiteY5" fmla="*/ 1442075 h 1448984"/>
                <a:gd name="connsiteX6" fmla="*/ 3524250 w 3966633"/>
                <a:gd name="connsiteY6" fmla="*/ 1446309 h 1448984"/>
                <a:gd name="connsiteX7" fmla="*/ 3966633 w 3966633"/>
                <a:gd name="connsiteY7" fmla="*/ 1264275 h 1448984"/>
                <a:gd name="connsiteX0" fmla="*/ 0 w 3966633"/>
                <a:gd name="connsiteY0" fmla="*/ 747808 h 1448984"/>
                <a:gd name="connsiteX1" fmla="*/ 376767 w 3966633"/>
                <a:gd name="connsiteY1" fmla="*/ 97 h 1448984"/>
                <a:gd name="connsiteX2" fmla="*/ 1068917 w 3966633"/>
                <a:gd name="connsiteY2" fmla="*/ 1122459 h 1448984"/>
                <a:gd name="connsiteX3" fmla="*/ 1466850 w 3966633"/>
                <a:gd name="connsiteY3" fmla="*/ 1399741 h 1448984"/>
                <a:gd name="connsiteX4" fmla="*/ 1797050 w 3966633"/>
                <a:gd name="connsiteY4" fmla="*/ 1397625 h 1448984"/>
                <a:gd name="connsiteX5" fmla="*/ 2148417 w 3966633"/>
                <a:gd name="connsiteY5" fmla="*/ 1442075 h 1448984"/>
                <a:gd name="connsiteX6" fmla="*/ 3524250 w 3966633"/>
                <a:gd name="connsiteY6" fmla="*/ 1446309 h 1448984"/>
                <a:gd name="connsiteX7" fmla="*/ 3966633 w 3966633"/>
                <a:gd name="connsiteY7" fmla="*/ 1264275 h 1448984"/>
                <a:gd name="connsiteX0" fmla="*/ 0 w 3966633"/>
                <a:gd name="connsiteY0" fmla="*/ 747760 h 1448936"/>
                <a:gd name="connsiteX1" fmla="*/ 376767 w 3966633"/>
                <a:gd name="connsiteY1" fmla="*/ 49 h 1448936"/>
                <a:gd name="connsiteX2" fmla="*/ 1068917 w 3966633"/>
                <a:gd name="connsiteY2" fmla="*/ 1122411 h 1448936"/>
                <a:gd name="connsiteX3" fmla="*/ 1466850 w 3966633"/>
                <a:gd name="connsiteY3" fmla="*/ 1399693 h 1448936"/>
                <a:gd name="connsiteX4" fmla="*/ 1797050 w 3966633"/>
                <a:gd name="connsiteY4" fmla="*/ 1397577 h 1448936"/>
                <a:gd name="connsiteX5" fmla="*/ 2148417 w 3966633"/>
                <a:gd name="connsiteY5" fmla="*/ 1442027 h 1448936"/>
                <a:gd name="connsiteX6" fmla="*/ 3524250 w 3966633"/>
                <a:gd name="connsiteY6" fmla="*/ 1446261 h 1448936"/>
                <a:gd name="connsiteX7" fmla="*/ 3966633 w 3966633"/>
                <a:gd name="connsiteY7" fmla="*/ 1264227 h 1448936"/>
                <a:gd name="connsiteX0" fmla="*/ 0 w 3966633"/>
                <a:gd name="connsiteY0" fmla="*/ 764933 h 1466109"/>
                <a:gd name="connsiteX1" fmla="*/ 376767 w 3966633"/>
                <a:gd name="connsiteY1" fmla="*/ 17222 h 1466109"/>
                <a:gd name="connsiteX2" fmla="*/ 652463 w 3966633"/>
                <a:gd name="connsiteY2" fmla="*/ 313554 h 1466109"/>
                <a:gd name="connsiteX3" fmla="*/ 1068917 w 3966633"/>
                <a:gd name="connsiteY3" fmla="*/ 1139584 h 1466109"/>
                <a:gd name="connsiteX4" fmla="*/ 1466850 w 3966633"/>
                <a:gd name="connsiteY4" fmla="*/ 1416866 h 1466109"/>
                <a:gd name="connsiteX5" fmla="*/ 1797050 w 3966633"/>
                <a:gd name="connsiteY5" fmla="*/ 1414750 h 1466109"/>
                <a:gd name="connsiteX6" fmla="*/ 2148417 w 3966633"/>
                <a:gd name="connsiteY6" fmla="*/ 1459200 h 1466109"/>
                <a:gd name="connsiteX7" fmla="*/ 3524250 w 3966633"/>
                <a:gd name="connsiteY7" fmla="*/ 1463434 h 1466109"/>
                <a:gd name="connsiteX8" fmla="*/ 3966633 w 3966633"/>
                <a:gd name="connsiteY8" fmla="*/ 1281400 h 1466109"/>
                <a:gd name="connsiteX0" fmla="*/ 0 w 3966633"/>
                <a:gd name="connsiteY0" fmla="*/ 756016 h 1457192"/>
                <a:gd name="connsiteX1" fmla="*/ 376767 w 3966633"/>
                <a:gd name="connsiteY1" fmla="*/ 8305 h 1457192"/>
                <a:gd name="connsiteX2" fmla="*/ 666751 w 3966633"/>
                <a:gd name="connsiteY2" fmla="*/ 403062 h 1457192"/>
                <a:gd name="connsiteX3" fmla="*/ 1068917 w 3966633"/>
                <a:gd name="connsiteY3" fmla="*/ 1130667 h 1457192"/>
                <a:gd name="connsiteX4" fmla="*/ 1466850 w 3966633"/>
                <a:gd name="connsiteY4" fmla="*/ 1407949 h 1457192"/>
                <a:gd name="connsiteX5" fmla="*/ 1797050 w 3966633"/>
                <a:gd name="connsiteY5" fmla="*/ 1405833 h 1457192"/>
                <a:gd name="connsiteX6" fmla="*/ 2148417 w 3966633"/>
                <a:gd name="connsiteY6" fmla="*/ 1450283 h 1457192"/>
                <a:gd name="connsiteX7" fmla="*/ 3524250 w 3966633"/>
                <a:gd name="connsiteY7" fmla="*/ 1454517 h 1457192"/>
                <a:gd name="connsiteX8" fmla="*/ 3966633 w 3966633"/>
                <a:gd name="connsiteY8" fmla="*/ 1272483 h 1457192"/>
                <a:gd name="connsiteX0" fmla="*/ 0 w 3966633"/>
                <a:gd name="connsiteY0" fmla="*/ 754191 h 1455367"/>
                <a:gd name="connsiteX1" fmla="*/ 376767 w 3966633"/>
                <a:gd name="connsiteY1" fmla="*/ 6480 h 1455367"/>
                <a:gd name="connsiteX2" fmla="*/ 666751 w 3966633"/>
                <a:gd name="connsiteY2" fmla="*/ 401237 h 1455367"/>
                <a:gd name="connsiteX3" fmla="*/ 1068917 w 3966633"/>
                <a:gd name="connsiteY3" fmla="*/ 1128842 h 1455367"/>
                <a:gd name="connsiteX4" fmla="*/ 1466850 w 3966633"/>
                <a:gd name="connsiteY4" fmla="*/ 1406124 h 1455367"/>
                <a:gd name="connsiteX5" fmla="*/ 1797050 w 3966633"/>
                <a:gd name="connsiteY5" fmla="*/ 1404008 h 1455367"/>
                <a:gd name="connsiteX6" fmla="*/ 2148417 w 3966633"/>
                <a:gd name="connsiteY6" fmla="*/ 1448458 h 1455367"/>
                <a:gd name="connsiteX7" fmla="*/ 3524250 w 3966633"/>
                <a:gd name="connsiteY7" fmla="*/ 1452692 h 1455367"/>
                <a:gd name="connsiteX8" fmla="*/ 3966633 w 3966633"/>
                <a:gd name="connsiteY8" fmla="*/ 1270658 h 1455367"/>
                <a:gd name="connsiteX0" fmla="*/ 0 w 3966633"/>
                <a:gd name="connsiteY0" fmla="*/ 754191 h 1455367"/>
                <a:gd name="connsiteX1" fmla="*/ 376767 w 3966633"/>
                <a:gd name="connsiteY1" fmla="*/ 6480 h 1455367"/>
                <a:gd name="connsiteX2" fmla="*/ 666751 w 3966633"/>
                <a:gd name="connsiteY2" fmla="*/ 401237 h 1455367"/>
                <a:gd name="connsiteX3" fmla="*/ 1068917 w 3966633"/>
                <a:gd name="connsiteY3" fmla="*/ 1128842 h 1455367"/>
                <a:gd name="connsiteX4" fmla="*/ 1466850 w 3966633"/>
                <a:gd name="connsiteY4" fmla="*/ 1406124 h 1455367"/>
                <a:gd name="connsiteX5" fmla="*/ 1797050 w 3966633"/>
                <a:gd name="connsiteY5" fmla="*/ 1404008 h 1455367"/>
                <a:gd name="connsiteX6" fmla="*/ 2148417 w 3966633"/>
                <a:gd name="connsiteY6" fmla="*/ 1448458 h 1455367"/>
                <a:gd name="connsiteX7" fmla="*/ 3524250 w 3966633"/>
                <a:gd name="connsiteY7" fmla="*/ 1452692 h 1455367"/>
                <a:gd name="connsiteX8" fmla="*/ 3966633 w 3966633"/>
                <a:gd name="connsiteY8" fmla="*/ 1270658 h 1455367"/>
                <a:gd name="connsiteX0" fmla="*/ 0 w 3966633"/>
                <a:gd name="connsiteY0" fmla="*/ 747718 h 1448894"/>
                <a:gd name="connsiteX1" fmla="*/ 376767 w 3966633"/>
                <a:gd name="connsiteY1" fmla="*/ 7 h 1448894"/>
                <a:gd name="connsiteX2" fmla="*/ 666751 w 3966633"/>
                <a:gd name="connsiteY2" fmla="*/ 394764 h 1448894"/>
                <a:gd name="connsiteX3" fmla="*/ 1068917 w 3966633"/>
                <a:gd name="connsiteY3" fmla="*/ 1122369 h 1448894"/>
                <a:gd name="connsiteX4" fmla="*/ 1466850 w 3966633"/>
                <a:gd name="connsiteY4" fmla="*/ 1399651 h 1448894"/>
                <a:gd name="connsiteX5" fmla="*/ 1797050 w 3966633"/>
                <a:gd name="connsiteY5" fmla="*/ 1397535 h 1448894"/>
                <a:gd name="connsiteX6" fmla="*/ 2148417 w 3966633"/>
                <a:gd name="connsiteY6" fmla="*/ 1441985 h 1448894"/>
                <a:gd name="connsiteX7" fmla="*/ 3524250 w 3966633"/>
                <a:gd name="connsiteY7" fmla="*/ 1446219 h 1448894"/>
                <a:gd name="connsiteX8" fmla="*/ 3966633 w 3966633"/>
                <a:gd name="connsiteY8" fmla="*/ 1264185 h 1448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966633" h="1448894">
                  <a:moveTo>
                    <a:pt x="0" y="747718"/>
                  </a:moveTo>
                  <a:cubicBezTo>
                    <a:pt x="170921" y="336732"/>
                    <a:pt x="251046" y="1850"/>
                    <a:pt x="376767" y="7"/>
                  </a:cubicBezTo>
                  <a:cubicBezTo>
                    <a:pt x="491067" y="-1669"/>
                    <a:pt x="606955" y="299779"/>
                    <a:pt x="666751" y="394764"/>
                  </a:cubicBezTo>
                  <a:cubicBezTo>
                    <a:pt x="788459" y="565949"/>
                    <a:pt x="935567" y="954888"/>
                    <a:pt x="1068917" y="1122369"/>
                  </a:cubicBezTo>
                  <a:cubicBezTo>
                    <a:pt x="1202267" y="1289850"/>
                    <a:pt x="1345495" y="1353790"/>
                    <a:pt x="1466850" y="1399651"/>
                  </a:cubicBezTo>
                  <a:cubicBezTo>
                    <a:pt x="1588206" y="1445512"/>
                    <a:pt x="1683456" y="1390479"/>
                    <a:pt x="1797050" y="1397535"/>
                  </a:cubicBezTo>
                  <a:cubicBezTo>
                    <a:pt x="1910645" y="1404591"/>
                    <a:pt x="1860550" y="1433871"/>
                    <a:pt x="2148417" y="1441985"/>
                  </a:cubicBezTo>
                  <a:cubicBezTo>
                    <a:pt x="2436284" y="1450099"/>
                    <a:pt x="3210631" y="1450452"/>
                    <a:pt x="3524250" y="1446219"/>
                  </a:cubicBezTo>
                  <a:cubicBezTo>
                    <a:pt x="3657952" y="1437752"/>
                    <a:pt x="3822875" y="1348852"/>
                    <a:pt x="3966633" y="1264185"/>
                  </a:cubicBezTo>
                </a:path>
              </a:pathLst>
            </a:custGeom>
            <a:noFill/>
            <a:ln w="25400" cap="rnd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37" name="Figura a mano libera: forma 36">
              <a:extLst>
                <a:ext uri="{FF2B5EF4-FFF2-40B4-BE49-F238E27FC236}">
                  <a16:creationId xmlns:a16="http://schemas.microsoft.com/office/drawing/2014/main" id="{C245F12D-0187-9585-74F4-CB385CFF9CFC}"/>
                </a:ext>
              </a:extLst>
            </p:cNvPr>
            <p:cNvSpPr/>
            <p:nvPr/>
          </p:nvSpPr>
          <p:spPr>
            <a:xfrm>
              <a:off x="1593850" y="3869065"/>
              <a:ext cx="3966633" cy="1168602"/>
            </a:xfrm>
            <a:custGeom>
              <a:avLst/>
              <a:gdLst>
                <a:gd name="connsiteX0" fmla="*/ 0 w 3975100"/>
                <a:gd name="connsiteY0" fmla="*/ 377173 h 1208790"/>
                <a:gd name="connsiteX1" fmla="*/ 328084 w 3975100"/>
                <a:gd name="connsiteY1" fmla="*/ 13106 h 1208790"/>
                <a:gd name="connsiteX2" fmla="*/ 711200 w 3975100"/>
                <a:gd name="connsiteY2" fmla="*/ 792039 h 1208790"/>
                <a:gd name="connsiteX3" fmla="*/ 1071034 w 3975100"/>
                <a:gd name="connsiteY3" fmla="*/ 1170923 h 1208790"/>
                <a:gd name="connsiteX4" fmla="*/ 3975100 w 3975100"/>
                <a:gd name="connsiteY4" fmla="*/ 1175156 h 1208790"/>
                <a:gd name="connsiteX0" fmla="*/ 0 w 3975100"/>
                <a:gd name="connsiteY0" fmla="*/ 377173 h 1216872"/>
                <a:gd name="connsiteX1" fmla="*/ 328084 w 3975100"/>
                <a:gd name="connsiteY1" fmla="*/ 13106 h 1216872"/>
                <a:gd name="connsiteX2" fmla="*/ 711200 w 3975100"/>
                <a:gd name="connsiteY2" fmla="*/ 792039 h 1216872"/>
                <a:gd name="connsiteX3" fmla="*/ 1219201 w 3975100"/>
                <a:gd name="connsiteY3" fmla="*/ 1183623 h 1216872"/>
                <a:gd name="connsiteX4" fmla="*/ 3975100 w 3975100"/>
                <a:gd name="connsiteY4" fmla="*/ 1175156 h 1216872"/>
                <a:gd name="connsiteX0" fmla="*/ 0 w 3975100"/>
                <a:gd name="connsiteY0" fmla="*/ 377173 h 1193914"/>
                <a:gd name="connsiteX1" fmla="*/ 328084 w 3975100"/>
                <a:gd name="connsiteY1" fmla="*/ 13106 h 1193914"/>
                <a:gd name="connsiteX2" fmla="*/ 711200 w 3975100"/>
                <a:gd name="connsiteY2" fmla="*/ 792039 h 1193914"/>
                <a:gd name="connsiteX3" fmla="*/ 1219201 w 3975100"/>
                <a:gd name="connsiteY3" fmla="*/ 1183623 h 1193914"/>
                <a:gd name="connsiteX4" fmla="*/ 3975100 w 3975100"/>
                <a:gd name="connsiteY4" fmla="*/ 1175156 h 1193914"/>
                <a:gd name="connsiteX0" fmla="*/ 0 w 3975100"/>
                <a:gd name="connsiteY0" fmla="*/ 377173 h 1188227"/>
                <a:gd name="connsiteX1" fmla="*/ 328084 w 3975100"/>
                <a:gd name="connsiteY1" fmla="*/ 13106 h 1188227"/>
                <a:gd name="connsiteX2" fmla="*/ 711200 w 3975100"/>
                <a:gd name="connsiteY2" fmla="*/ 792039 h 1188227"/>
                <a:gd name="connsiteX3" fmla="*/ 1219201 w 3975100"/>
                <a:gd name="connsiteY3" fmla="*/ 1183623 h 1188227"/>
                <a:gd name="connsiteX4" fmla="*/ 3975100 w 3975100"/>
                <a:gd name="connsiteY4" fmla="*/ 1175156 h 1188227"/>
                <a:gd name="connsiteX0" fmla="*/ 0 w 3975100"/>
                <a:gd name="connsiteY0" fmla="*/ 377173 h 1188227"/>
                <a:gd name="connsiteX1" fmla="*/ 328084 w 3975100"/>
                <a:gd name="connsiteY1" fmla="*/ 13106 h 1188227"/>
                <a:gd name="connsiteX2" fmla="*/ 711200 w 3975100"/>
                <a:gd name="connsiteY2" fmla="*/ 792039 h 1188227"/>
                <a:gd name="connsiteX3" fmla="*/ 1219201 w 3975100"/>
                <a:gd name="connsiteY3" fmla="*/ 1183623 h 1188227"/>
                <a:gd name="connsiteX4" fmla="*/ 3975100 w 3975100"/>
                <a:gd name="connsiteY4" fmla="*/ 1175156 h 1188227"/>
                <a:gd name="connsiteX0" fmla="*/ 0 w 3975100"/>
                <a:gd name="connsiteY0" fmla="*/ 377173 h 1183623"/>
                <a:gd name="connsiteX1" fmla="*/ 328084 w 3975100"/>
                <a:gd name="connsiteY1" fmla="*/ 13106 h 1183623"/>
                <a:gd name="connsiteX2" fmla="*/ 711200 w 3975100"/>
                <a:gd name="connsiteY2" fmla="*/ 792039 h 1183623"/>
                <a:gd name="connsiteX3" fmla="*/ 1219201 w 3975100"/>
                <a:gd name="connsiteY3" fmla="*/ 1183623 h 1183623"/>
                <a:gd name="connsiteX4" fmla="*/ 3975100 w 3975100"/>
                <a:gd name="connsiteY4" fmla="*/ 1175156 h 1183623"/>
                <a:gd name="connsiteX0" fmla="*/ 0 w 3975100"/>
                <a:gd name="connsiteY0" fmla="*/ 377173 h 1183623"/>
                <a:gd name="connsiteX1" fmla="*/ 328084 w 3975100"/>
                <a:gd name="connsiteY1" fmla="*/ 13106 h 1183623"/>
                <a:gd name="connsiteX2" fmla="*/ 711200 w 3975100"/>
                <a:gd name="connsiteY2" fmla="*/ 792039 h 1183623"/>
                <a:gd name="connsiteX3" fmla="*/ 1219201 w 3975100"/>
                <a:gd name="connsiteY3" fmla="*/ 1183623 h 1183623"/>
                <a:gd name="connsiteX4" fmla="*/ 3975100 w 3975100"/>
                <a:gd name="connsiteY4" fmla="*/ 1175156 h 1183623"/>
                <a:gd name="connsiteX0" fmla="*/ 0 w 3975100"/>
                <a:gd name="connsiteY0" fmla="*/ 365083 h 1171533"/>
                <a:gd name="connsiteX1" fmla="*/ 366184 w 3975100"/>
                <a:gd name="connsiteY1" fmla="*/ 13716 h 1171533"/>
                <a:gd name="connsiteX2" fmla="*/ 711200 w 3975100"/>
                <a:gd name="connsiteY2" fmla="*/ 779949 h 1171533"/>
                <a:gd name="connsiteX3" fmla="*/ 1219201 w 3975100"/>
                <a:gd name="connsiteY3" fmla="*/ 1171533 h 1171533"/>
                <a:gd name="connsiteX4" fmla="*/ 3975100 w 3975100"/>
                <a:gd name="connsiteY4" fmla="*/ 1163066 h 1171533"/>
                <a:gd name="connsiteX0" fmla="*/ 0 w 3975100"/>
                <a:gd name="connsiteY0" fmla="*/ 363397 h 1199247"/>
                <a:gd name="connsiteX1" fmla="*/ 366184 w 3975100"/>
                <a:gd name="connsiteY1" fmla="*/ 12030 h 1199247"/>
                <a:gd name="connsiteX2" fmla="*/ 696383 w 3975100"/>
                <a:gd name="connsiteY2" fmla="*/ 744396 h 1199247"/>
                <a:gd name="connsiteX3" fmla="*/ 1219201 w 3975100"/>
                <a:gd name="connsiteY3" fmla="*/ 1169847 h 1199247"/>
                <a:gd name="connsiteX4" fmla="*/ 3975100 w 3975100"/>
                <a:gd name="connsiteY4" fmla="*/ 1161380 h 1199247"/>
                <a:gd name="connsiteX0" fmla="*/ 0 w 3975100"/>
                <a:gd name="connsiteY0" fmla="*/ 363397 h 1199247"/>
                <a:gd name="connsiteX1" fmla="*/ 366184 w 3975100"/>
                <a:gd name="connsiteY1" fmla="*/ 12030 h 1199247"/>
                <a:gd name="connsiteX2" fmla="*/ 696383 w 3975100"/>
                <a:gd name="connsiteY2" fmla="*/ 744396 h 1199247"/>
                <a:gd name="connsiteX3" fmla="*/ 1219201 w 3975100"/>
                <a:gd name="connsiteY3" fmla="*/ 1169847 h 1199247"/>
                <a:gd name="connsiteX4" fmla="*/ 3975100 w 3975100"/>
                <a:gd name="connsiteY4" fmla="*/ 1161380 h 1199247"/>
                <a:gd name="connsiteX0" fmla="*/ 0 w 3975100"/>
                <a:gd name="connsiteY0" fmla="*/ 363397 h 1199247"/>
                <a:gd name="connsiteX1" fmla="*/ 366184 w 3975100"/>
                <a:gd name="connsiteY1" fmla="*/ 12030 h 1199247"/>
                <a:gd name="connsiteX2" fmla="*/ 696383 w 3975100"/>
                <a:gd name="connsiteY2" fmla="*/ 744396 h 1199247"/>
                <a:gd name="connsiteX3" fmla="*/ 1219201 w 3975100"/>
                <a:gd name="connsiteY3" fmla="*/ 1169847 h 1199247"/>
                <a:gd name="connsiteX4" fmla="*/ 3975100 w 3975100"/>
                <a:gd name="connsiteY4" fmla="*/ 1161380 h 1199247"/>
                <a:gd name="connsiteX0" fmla="*/ 0 w 3975100"/>
                <a:gd name="connsiteY0" fmla="*/ 363397 h 1169847"/>
                <a:gd name="connsiteX1" fmla="*/ 366184 w 3975100"/>
                <a:gd name="connsiteY1" fmla="*/ 12030 h 1169847"/>
                <a:gd name="connsiteX2" fmla="*/ 696383 w 3975100"/>
                <a:gd name="connsiteY2" fmla="*/ 744396 h 1169847"/>
                <a:gd name="connsiteX3" fmla="*/ 1219201 w 3975100"/>
                <a:gd name="connsiteY3" fmla="*/ 1169847 h 1169847"/>
                <a:gd name="connsiteX4" fmla="*/ 3975100 w 3975100"/>
                <a:gd name="connsiteY4" fmla="*/ 1161380 h 1169847"/>
                <a:gd name="connsiteX0" fmla="*/ 0 w 3966633"/>
                <a:gd name="connsiteY0" fmla="*/ 369159 h 1169259"/>
                <a:gd name="connsiteX1" fmla="*/ 357717 w 3966633"/>
                <a:gd name="connsiteY1" fmla="*/ 11442 h 1169259"/>
                <a:gd name="connsiteX2" fmla="*/ 687916 w 3966633"/>
                <a:gd name="connsiteY2" fmla="*/ 743808 h 1169259"/>
                <a:gd name="connsiteX3" fmla="*/ 1210734 w 3966633"/>
                <a:gd name="connsiteY3" fmla="*/ 1169259 h 1169259"/>
                <a:gd name="connsiteX4" fmla="*/ 3966633 w 3966633"/>
                <a:gd name="connsiteY4" fmla="*/ 1160792 h 1169259"/>
                <a:gd name="connsiteX0" fmla="*/ 0 w 3966633"/>
                <a:gd name="connsiteY0" fmla="*/ 368502 h 1168602"/>
                <a:gd name="connsiteX1" fmla="*/ 357717 w 3966633"/>
                <a:gd name="connsiteY1" fmla="*/ 10785 h 1168602"/>
                <a:gd name="connsiteX2" fmla="*/ 687916 w 3966633"/>
                <a:gd name="connsiteY2" fmla="*/ 743151 h 1168602"/>
                <a:gd name="connsiteX3" fmla="*/ 1210734 w 3966633"/>
                <a:gd name="connsiteY3" fmla="*/ 1168602 h 1168602"/>
                <a:gd name="connsiteX4" fmla="*/ 3966633 w 3966633"/>
                <a:gd name="connsiteY4" fmla="*/ 1160135 h 1168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66633" h="1168602">
                  <a:moveTo>
                    <a:pt x="0" y="368502"/>
                  </a:moveTo>
                  <a:cubicBezTo>
                    <a:pt x="151342" y="168829"/>
                    <a:pt x="243064" y="-51656"/>
                    <a:pt x="357717" y="10785"/>
                  </a:cubicBezTo>
                  <a:cubicBezTo>
                    <a:pt x="472370" y="73226"/>
                    <a:pt x="575380" y="548066"/>
                    <a:pt x="687916" y="743151"/>
                  </a:cubicBezTo>
                  <a:cubicBezTo>
                    <a:pt x="807682" y="950770"/>
                    <a:pt x="975431" y="1168955"/>
                    <a:pt x="1210734" y="1168602"/>
                  </a:cubicBezTo>
                  <a:lnTo>
                    <a:pt x="3966633" y="1160135"/>
                  </a:lnTo>
                </a:path>
              </a:pathLst>
            </a:custGeom>
            <a:noFill/>
            <a:ln w="25400" cap="rnd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8" name="Figura a mano libera: forma 37">
              <a:extLst>
                <a:ext uri="{FF2B5EF4-FFF2-40B4-BE49-F238E27FC236}">
                  <a16:creationId xmlns:a16="http://schemas.microsoft.com/office/drawing/2014/main" id="{1D9A79D5-C25C-9EB9-156C-C59AD0B572FD}"/>
                </a:ext>
              </a:extLst>
            </p:cNvPr>
            <p:cNvSpPr/>
            <p:nvPr/>
          </p:nvSpPr>
          <p:spPr>
            <a:xfrm>
              <a:off x="1583267" y="2698875"/>
              <a:ext cx="3979333" cy="2338791"/>
            </a:xfrm>
            <a:custGeom>
              <a:avLst/>
              <a:gdLst>
                <a:gd name="connsiteX0" fmla="*/ 0 w 3979333"/>
                <a:gd name="connsiteY0" fmla="*/ 2338770 h 2438503"/>
                <a:gd name="connsiteX1" fmla="*/ 554566 w 3979333"/>
                <a:gd name="connsiteY1" fmla="*/ 2362054 h 2438503"/>
                <a:gd name="connsiteX2" fmla="*/ 2829983 w 3979333"/>
                <a:gd name="connsiteY2" fmla="*/ 2355704 h 2438503"/>
                <a:gd name="connsiteX3" fmla="*/ 2925233 w 3979333"/>
                <a:gd name="connsiteY3" fmla="*/ 2319720 h 2438503"/>
                <a:gd name="connsiteX4" fmla="*/ 3153833 w 3979333"/>
                <a:gd name="connsiteY4" fmla="*/ 2254104 h 2438503"/>
                <a:gd name="connsiteX5" fmla="*/ 3636433 w 3979333"/>
                <a:gd name="connsiteY5" fmla="*/ 25254 h 2438503"/>
                <a:gd name="connsiteX6" fmla="*/ 3979333 w 3979333"/>
                <a:gd name="connsiteY6" fmla="*/ 1248687 h 2438503"/>
                <a:gd name="connsiteX0" fmla="*/ 0 w 3979333"/>
                <a:gd name="connsiteY0" fmla="*/ 2332420 h 2438503"/>
                <a:gd name="connsiteX1" fmla="*/ 554566 w 3979333"/>
                <a:gd name="connsiteY1" fmla="*/ 2362054 h 2438503"/>
                <a:gd name="connsiteX2" fmla="*/ 2829983 w 3979333"/>
                <a:gd name="connsiteY2" fmla="*/ 2355704 h 2438503"/>
                <a:gd name="connsiteX3" fmla="*/ 2925233 w 3979333"/>
                <a:gd name="connsiteY3" fmla="*/ 2319720 h 2438503"/>
                <a:gd name="connsiteX4" fmla="*/ 3153833 w 3979333"/>
                <a:gd name="connsiteY4" fmla="*/ 2254104 h 2438503"/>
                <a:gd name="connsiteX5" fmla="*/ 3636433 w 3979333"/>
                <a:gd name="connsiteY5" fmla="*/ 25254 h 2438503"/>
                <a:gd name="connsiteX6" fmla="*/ 3979333 w 3979333"/>
                <a:gd name="connsiteY6" fmla="*/ 1248687 h 2438503"/>
                <a:gd name="connsiteX0" fmla="*/ 0 w 3979333"/>
                <a:gd name="connsiteY0" fmla="*/ 2332420 h 2438503"/>
                <a:gd name="connsiteX1" fmla="*/ 554566 w 3979333"/>
                <a:gd name="connsiteY1" fmla="*/ 2362054 h 2438503"/>
                <a:gd name="connsiteX2" fmla="*/ 2829983 w 3979333"/>
                <a:gd name="connsiteY2" fmla="*/ 2355704 h 2438503"/>
                <a:gd name="connsiteX3" fmla="*/ 2925233 w 3979333"/>
                <a:gd name="connsiteY3" fmla="*/ 2319720 h 2438503"/>
                <a:gd name="connsiteX4" fmla="*/ 3153833 w 3979333"/>
                <a:gd name="connsiteY4" fmla="*/ 2254104 h 2438503"/>
                <a:gd name="connsiteX5" fmla="*/ 3636433 w 3979333"/>
                <a:gd name="connsiteY5" fmla="*/ 25254 h 2438503"/>
                <a:gd name="connsiteX6" fmla="*/ 3979333 w 3979333"/>
                <a:gd name="connsiteY6" fmla="*/ 1248687 h 2438503"/>
                <a:gd name="connsiteX0" fmla="*/ 0 w 3979333"/>
                <a:gd name="connsiteY0" fmla="*/ 2332420 h 2438503"/>
                <a:gd name="connsiteX1" fmla="*/ 554566 w 3979333"/>
                <a:gd name="connsiteY1" fmla="*/ 2362054 h 2438503"/>
                <a:gd name="connsiteX2" fmla="*/ 2829983 w 3979333"/>
                <a:gd name="connsiteY2" fmla="*/ 2355704 h 2438503"/>
                <a:gd name="connsiteX3" fmla="*/ 2925233 w 3979333"/>
                <a:gd name="connsiteY3" fmla="*/ 2319720 h 2438503"/>
                <a:gd name="connsiteX4" fmla="*/ 3153833 w 3979333"/>
                <a:gd name="connsiteY4" fmla="*/ 2254104 h 2438503"/>
                <a:gd name="connsiteX5" fmla="*/ 3636433 w 3979333"/>
                <a:gd name="connsiteY5" fmla="*/ 25254 h 2438503"/>
                <a:gd name="connsiteX6" fmla="*/ 3979333 w 3979333"/>
                <a:gd name="connsiteY6" fmla="*/ 1248687 h 2438503"/>
                <a:gd name="connsiteX0" fmla="*/ 0 w 3979333"/>
                <a:gd name="connsiteY0" fmla="*/ 2332420 h 2438503"/>
                <a:gd name="connsiteX1" fmla="*/ 554566 w 3979333"/>
                <a:gd name="connsiteY1" fmla="*/ 2362054 h 2438503"/>
                <a:gd name="connsiteX2" fmla="*/ 2829983 w 3979333"/>
                <a:gd name="connsiteY2" fmla="*/ 2355704 h 2438503"/>
                <a:gd name="connsiteX3" fmla="*/ 2925233 w 3979333"/>
                <a:gd name="connsiteY3" fmla="*/ 2319720 h 2438503"/>
                <a:gd name="connsiteX4" fmla="*/ 3153833 w 3979333"/>
                <a:gd name="connsiteY4" fmla="*/ 2254104 h 2438503"/>
                <a:gd name="connsiteX5" fmla="*/ 3636433 w 3979333"/>
                <a:gd name="connsiteY5" fmla="*/ 25254 h 2438503"/>
                <a:gd name="connsiteX6" fmla="*/ 3979333 w 3979333"/>
                <a:gd name="connsiteY6" fmla="*/ 1248687 h 2438503"/>
                <a:gd name="connsiteX0" fmla="*/ 0 w 3979333"/>
                <a:gd name="connsiteY0" fmla="*/ 2332420 h 2438503"/>
                <a:gd name="connsiteX1" fmla="*/ 554566 w 3979333"/>
                <a:gd name="connsiteY1" fmla="*/ 2362054 h 2438503"/>
                <a:gd name="connsiteX2" fmla="*/ 2829983 w 3979333"/>
                <a:gd name="connsiteY2" fmla="*/ 2355704 h 2438503"/>
                <a:gd name="connsiteX3" fmla="*/ 2925233 w 3979333"/>
                <a:gd name="connsiteY3" fmla="*/ 2319720 h 2438503"/>
                <a:gd name="connsiteX4" fmla="*/ 3153833 w 3979333"/>
                <a:gd name="connsiteY4" fmla="*/ 2254104 h 2438503"/>
                <a:gd name="connsiteX5" fmla="*/ 3636433 w 3979333"/>
                <a:gd name="connsiteY5" fmla="*/ 25254 h 2438503"/>
                <a:gd name="connsiteX6" fmla="*/ 3979333 w 3979333"/>
                <a:gd name="connsiteY6" fmla="*/ 1248687 h 2438503"/>
                <a:gd name="connsiteX0" fmla="*/ 0 w 3979333"/>
                <a:gd name="connsiteY0" fmla="*/ 2332420 h 2440119"/>
                <a:gd name="connsiteX1" fmla="*/ 554566 w 3979333"/>
                <a:gd name="connsiteY1" fmla="*/ 2362054 h 2440119"/>
                <a:gd name="connsiteX2" fmla="*/ 2829983 w 3979333"/>
                <a:gd name="connsiteY2" fmla="*/ 2355704 h 2440119"/>
                <a:gd name="connsiteX3" fmla="*/ 2952750 w 3979333"/>
                <a:gd name="connsiteY3" fmla="*/ 2323954 h 2440119"/>
                <a:gd name="connsiteX4" fmla="*/ 3153833 w 3979333"/>
                <a:gd name="connsiteY4" fmla="*/ 2254104 h 2440119"/>
                <a:gd name="connsiteX5" fmla="*/ 3636433 w 3979333"/>
                <a:gd name="connsiteY5" fmla="*/ 25254 h 2440119"/>
                <a:gd name="connsiteX6" fmla="*/ 3979333 w 3979333"/>
                <a:gd name="connsiteY6" fmla="*/ 1248687 h 2440119"/>
                <a:gd name="connsiteX0" fmla="*/ 0 w 3979333"/>
                <a:gd name="connsiteY0" fmla="*/ 2332420 h 2440119"/>
                <a:gd name="connsiteX1" fmla="*/ 554566 w 3979333"/>
                <a:gd name="connsiteY1" fmla="*/ 2362054 h 2440119"/>
                <a:gd name="connsiteX2" fmla="*/ 2829983 w 3979333"/>
                <a:gd name="connsiteY2" fmla="*/ 2355704 h 2440119"/>
                <a:gd name="connsiteX3" fmla="*/ 2952750 w 3979333"/>
                <a:gd name="connsiteY3" fmla="*/ 2323954 h 2440119"/>
                <a:gd name="connsiteX4" fmla="*/ 3153833 w 3979333"/>
                <a:gd name="connsiteY4" fmla="*/ 2254104 h 2440119"/>
                <a:gd name="connsiteX5" fmla="*/ 3636433 w 3979333"/>
                <a:gd name="connsiteY5" fmla="*/ 25254 h 2440119"/>
                <a:gd name="connsiteX6" fmla="*/ 3979333 w 3979333"/>
                <a:gd name="connsiteY6" fmla="*/ 1248687 h 2440119"/>
                <a:gd name="connsiteX0" fmla="*/ 0 w 3979333"/>
                <a:gd name="connsiteY0" fmla="*/ 2332420 h 2437802"/>
                <a:gd name="connsiteX1" fmla="*/ 554566 w 3979333"/>
                <a:gd name="connsiteY1" fmla="*/ 2362054 h 2437802"/>
                <a:gd name="connsiteX2" fmla="*/ 2829983 w 3979333"/>
                <a:gd name="connsiteY2" fmla="*/ 2355704 h 2437802"/>
                <a:gd name="connsiteX3" fmla="*/ 2952750 w 3979333"/>
                <a:gd name="connsiteY3" fmla="*/ 2323954 h 2437802"/>
                <a:gd name="connsiteX4" fmla="*/ 3153833 w 3979333"/>
                <a:gd name="connsiteY4" fmla="*/ 2254104 h 2437802"/>
                <a:gd name="connsiteX5" fmla="*/ 3636433 w 3979333"/>
                <a:gd name="connsiteY5" fmla="*/ 25254 h 2437802"/>
                <a:gd name="connsiteX6" fmla="*/ 3979333 w 3979333"/>
                <a:gd name="connsiteY6" fmla="*/ 1248687 h 2437802"/>
                <a:gd name="connsiteX0" fmla="*/ 0 w 3979333"/>
                <a:gd name="connsiteY0" fmla="*/ 2332420 h 2437802"/>
                <a:gd name="connsiteX1" fmla="*/ 554566 w 3979333"/>
                <a:gd name="connsiteY1" fmla="*/ 2362054 h 2437802"/>
                <a:gd name="connsiteX2" fmla="*/ 2829983 w 3979333"/>
                <a:gd name="connsiteY2" fmla="*/ 2355704 h 2437802"/>
                <a:gd name="connsiteX3" fmla="*/ 2952750 w 3979333"/>
                <a:gd name="connsiteY3" fmla="*/ 2323954 h 2437802"/>
                <a:gd name="connsiteX4" fmla="*/ 3153833 w 3979333"/>
                <a:gd name="connsiteY4" fmla="*/ 2254104 h 2437802"/>
                <a:gd name="connsiteX5" fmla="*/ 3636433 w 3979333"/>
                <a:gd name="connsiteY5" fmla="*/ 25254 h 2437802"/>
                <a:gd name="connsiteX6" fmla="*/ 3979333 w 3979333"/>
                <a:gd name="connsiteY6" fmla="*/ 1248687 h 2437802"/>
                <a:gd name="connsiteX0" fmla="*/ 0 w 3979333"/>
                <a:gd name="connsiteY0" fmla="*/ 2332420 h 2440119"/>
                <a:gd name="connsiteX1" fmla="*/ 554566 w 3979333"/>
                <a:gd name="connsiteY1" fmla="*/ 2362054 h 2440119"/>
                <a:gd name="connsiteX2" fmla="*/ 2810933 w 3979333"/>
                <a:gd name="connsiteY2" fmla="*/ 2355704 h 2440119"/>
                <a:gd name="connsiteX3" fmla="*/ 2952750 w 3979333"/>
                <a:gd name="connsiteY3" fmla="*/ 2323954 h 2440119"/>
                <a:gd name="connsiteX4" fmla="*/ 3153833 w 3979333"/>
                <a:gd name="connsiteY4" fmla="*/ 2254104 h 2440119"/>
                <a:gd name="connsiteX5" fmla="*/ 3636433 w 3979333"/>
                <a:gd name="connsiteY5" fmla="*/ 25254 h 2440119"/>
                <a:gd name="connsiteX6" fmla="*/ 3979333 w 3979333"/>
                <a:gd name="connsiteY6" fmla="*/ 1248687 h 2440119"/>
                <a:gd name="connsiteX0" fmla="*/ 0 w 3979333"/>
                <a:gd name="connsiteY0" fmla="*/ 2332420 h 2362054"/>
                <a:gd name="connsiteX1" fmla="*/ 554566 w 3979333"/>
                <a:gd name="connsiteY1" fmla="*/ 2362054 h 2362054"/>
                <a:gd name="connsiteX2" fmla="*/ 2810933 w 3979333"/>
                <a:gd name="connsiteY2" fmla="*/ 2355704 h 2362054"/>
                <a:gd name="connsiteX3" fmla="*/ 2952750 w 3979333"/>
                <a:gd name="connsiteY3" fmla="*/ 2323954 h 2362054"/>
                <a:gd name="connsiteX4" fmla="*/ 3244850 w 3979333"/>
                <a:gd name="connsiteY4" fmla="*/ 2091121 h 2362054"/>
                <a:gd name="connsiteX5" fmla="*/ 3636433 w 3979333"/>
                <a:gd name="connsiteY5" fmla="*/ 25254 h 2362054"/>
                <a:gd name="connsiteX6" fmla="*/ 3979333 w 3979333"/>
                <a:gd name="connsiteY6" fmla="*/ 1248687 h 2362054"/>
                <a:gd name="connsiteX0" fmla="*/ 0 w 3979333"/>
                <a:gd name="connsiteY0" fmla="*/ 2332420 h 2362054"/>
                <a:gd name="connsiteX1" fmla="*/ 554566 w 3979333"/>
                <a:gd name="connsiteY1" fmla="*/ 2362054 h 2362054"/>
                <a:gd name="connsiteX2" fmla="*/ 2810933 w 3979333"/>
                <a:gd name="connsiteY2" fmla="*/ 2355704 h 2362054"/>
                <a:gd name="connsiteX3" fmla="*/ 2952750 w 3979333"/>
                <a:gd name="connsiteY3" fmla="*/ 2323954 h 2362054"/>
                <a:gd name="connsiteX4" fmla="*/ 3244850 w 3979333"/>
                <a:gd name="connsiteY4" fmla="*/ 2091121 h 2362054"/>
                <a:gd name="connsiteX5" fmla="*/ 3636433 w 3979333"/>
                <a:gd name="connsiteY5" fmla="*/ 25254 h 2362054"/>
                <a:gd name="connsiteX6" fmla="*/ 3979333 w 3979333"/>
                <a:gd name="connsiteY6" fmla="*/ 1248687 h 2362054"/>
                <a:gd name="connsiteX0" fmla="*/ 0 w 3979333"/>
                <a:gd name="connsiteY0" fmla="*/ 2332420 h 2362054"/>
                <a:gd name="connsiteX1" fmla="*/ 554566 w 3979333"/>
                <a:gd name="connsiteY1" fmla="*/ 2362054 h 2362054"/>
                <a:gd name="connsiteX2" fmla="*/ 2810933 w 3979333"/>
                <a:gd name="connsiteY2" fmla="*/ 2355704 h 2362054"/>
                <a:gd name="connsiteX3" fmla="*/ 2952750 w 3979333"/>
                <a:gd name="connsiteY3" fmla="*/ 2323954 h 2362054"/>
                <a:gd name="connsiteX4" fmla="*/ 3244850 w 3979333"/>
                <a:gd name="connsiteY4" fmla="*/ 2091121 h 2362054"/>
                <a:gd name="connsiteX5" fmla="*/ 3636433 w 3979333"/>
                <a:gd name="connsiteY5" fmla="*/ 25254 h 2362054"/>
                <a:gd name="connsiteX6" fmla="*/ 3979333 w 3979333"/>
                <a:gd name="connsiteY6" fmla="*/ 1248687 h 2362054"/>
                <a:gd name="connsiteX0" fmla="*/ 0 w 3979333"/>
                <a:gd name="connsiteY0" fmla="*/ 2332420 h 2362054"/>
                <a:gd name="connsiteX1" fmla="*/ 554566 w 3979333"/>
                <a:gd name="connsiteY1" fmla="*/ 2362054 h 2362054"/>
                <a:gd name="connsiteX2" fmla="*/ 2810933 w 3979333"/>
                <a:gd name="connsiteY2" fmla="*/ 2355704 h 2362054"/>
                <a:gd name="connsiteX3" fmla="*/ 2952750 w 3979333"/>
                <a:gd name="connsiteY3" fmla="*/ 2323954 h 2362054"/>
                <a:gd name="connsiteX4" fmla="*/ 3244850 w 3979333"/>
                <a:gd name="connsiteY4" fmla="*/ 2091121 h 2362054"/>
                <a:gd name="connsiteX5" fmla="*/ 3636433 w 3979333"/>
                <a:gd name="connsiteY5" fmla="*/ 25254 h 2362054"/>
                <a:gd name="connsiteX6" fmla="*/ 3979333 w 3979333"/>
                <a:gd name="connsiteY6" fmla="*/ 1248687 h 2362054"/>
                <a:gd name="connsiteX0" fmla="*/ 0 w 3979333"/>
                <a:gd name="connsiteY0" fmla="*/ 2332420 h 2362054"/>
                <a:gd name="connsiteX1" fmla="*/ 554566 w 3979333"/>
                <a:gd name="connsiteY1" fmla="*/ 2362054 h 2362054"/>
                <a:gd name="connsiteX2" fmla="*/ 2810933 w 3979333"/>
                <a:gd name="connsiteY2" fmla="*/ 2355704 h 2362054"/>
                <a:gd name="connsiteX3" fmla="*/ 2952750 w 3979333"/>
                <a:gd name="connsiteY3" fmla="*/ 2323954 h 2362054"/>
                <a:gd name="connsiteX4" fmla="*/ 3244850 w 3979333"/>
                <a:gd name="connsiteY4" fmla="*/ 2091121 h 2362054"/>
                <a:gd name="connsiteX5" fmla="*/ 3636433 w 3979333"/>
                <a:gd name="connsiteY5" fmla="*/ 25254 h 2362054"/>
                <a:gd name="connsiteX6" fmla="*/ 3979333 w 3979333"/>
                <a:gd name="connsiteY6" fmla="*/ 1248687 h 2362054"/>
                <a:gd name="connsiteX0" fmla="*/ 0 w 3979333"/>
                <a:gd name="connsiteY0" fmla="*/ 2318082 h 2347716"/>
                <a:gd name="connsiteX1" fmla="*/ 554566 w 3979333"/>
                <a:gd name="connsiteY1" fmla="*/ 2347716 h 2347716"/>
                <a:gd name="connsiteX2" fmla="*/ 2810933 w 3979333"/>
                <a:gd name="connsiteY2" fmla="*/ 2341366 h 2347716"/>
                <a:gd name="connsiteX3" fmla="*/ 2952750 w 3979333"/>
                <a:gd name="connsiteY3" fmla="*/ 2309616 h 2347716"/>
                <a:gd name="connsiteX4" fmla="*/ 3244850 w 3979333"/>
                <a:gd name="connsiteY4" fmla="*/ 2076783 h 2347716"/>
                <a:gd name="connsiteX5" fmla="*/ 3636433 w 3979333"/>
                <a:gd name="connsiteY5" fmla="*/ 10916 h 2347716"/>
                <a:gd name="connsiteX6" fmla="*/ 3979333 w 3979333"/>
                <a:gd name="connsiteY6" fmla="*/ 1234349 h 2347716"/>
                <a:gd name="connsiteX0" fmla="*/ 0 w 3979333"/>
                <a:gd name="connsiteY0" fmla="*/ 2309028 h 2338662"/>
                <a:gd name="connsiteX1" fmla="*/ 554566 w 3979333"/>
                <a:gd name="connsiteY1" fmla="*/ 2338662 h 2338662"/>
                <a:gd name="connsiteX2" fmla="*/ 2810933 w 3979333"/>
                <a:gd name="connsiteY2" fmla="*/ 2332312 h 2338662"/>
                <a:gd name="connsiteX3" fmla="*/ 2952750 w 3979333"/>
                <a:gd name="connsiteY3" fmla="*/ 2300562 h 2338662"/>
                <a:gd name="connsiteX4" fmla="*/ 3244850 w 3979333"/>
                <a:gd name="connsiteY4" fmla="*/ 2067729 h 2338662"/>
                <a:gd name="connsiteX5" fmla="*/ 3636433 w 3979333"/>
                <a:gd name="connsiteY5" fmla="*/ 1862 h 2338662"/>
                <a:gd name="connsiteX6" fmla="*/ 3979333 w 3979333"/>
                <a:gd name="connsiteY6" fmla="*/ 1225295 h 2338662"/>
                <a:gd name="connsiteX0" fmla="*/ 0 w 3979333"/>
                <a:gd name="connsiteY0" fmla="*/ 2308802 h 2338436"/>
                <a:gd name="connsiteX1" fmla="*/ 554566 w 3979333"/>
                <a:gd name="connsiteY1" fmla="*/ 2338436 h 2338436"/>
                <a:gd name="connsiteX2" fmla="*/ 2810933 w 3979333"/>
                <a:gd name="connsiteY2" fmla="*/ 2332086 h 2338436"/>
                <a:gd name="connsiteX3" fmla="*/ 2952750 w 3979333"/>
                <a:gd name="connsiteY3" fmla="*/ 2300336 h 2338436"/>
                <a:gd name="connsiteX4" fmla="*/ 3244850 w 3979333"/>
                <a:gd name="connsiteY4" fmla="*/ 2067503 h 2338436"/>
                <a:gd name="connsiteX5" fmla="*/ 3636433 w 3979333"/>
                <a:gd name="connsiteY5" fmla="*/ 1636 h 2338436"/>
                <a:gd name="connsiteX6" fmla="*/ 3979333 w 3979333"/>
                <a:gd name="connsiteY6" fmla="*/ 1225069 h 2338436"/>
                <a:gd name="connsiteX0" fmla="*/ 0 w 3979333"/>
                <a:gd name="connsiteY0" fmla="*/ 2309157 h 2338791"/>
                <a:gd name="connsiteX1" fmla="*/ 554566 w 3979333"/>
                <a:gd name="connsiteY1" fmla="*/ 2338791 h 2338791"/>
                <a:gd name="connsiteX2" fmla="*/ 2810933 w 3979333"/>
                <a:gd name="connsiteY2" fmla="*/ 2332441 h 2338791"/>
                <a:gd name="connsiteX3" fmla="*/ 2952750 w 3979333"/>
                <a:gd name="connsiteY3" fmla="*/ 2300691 h 2338791"/>
                <a:gd name="connsiteX4" fmla="*/ 3244850 w 3979333"/>
                <a:gd name="connsiteY4" fmla="*/ 2067858 h 2338791"/>
                <a:gd name="connsiteX5" fmla="*/ 3636433 w 3979333"/>
                <a:gd name="connsiteY5" fmla="*/ 1991 h 2338791"/>
                <a:gd name="connsiteX6" fmla="*/ 3979333 w 3979333"/>
                <a:gd name="connsiteY6" fmla="*/ 1225424 h 2338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79333" h="2338791">
                  <a:moveTo>
                    <a:pt x="0" y="2309157"/>
                  </a:moveTo>
                  <a:cubicBezTo>
                    <a:pt x="136701" y="2338438"/>
                    <a:pt x="554566" y="2338791"/>
                    <a:pt x="554566" y="2338791"/>
                  </a:cubicBezTo>
                  <a:lnTo>
                    <a:pt x="2810933" y="2332441"/>
                  </a:lnTo>
                  <a:cubicBezTo>
                    <a:pt x="2865614" y="2332441"/>
                    <a:pt x="2886781" y="2325738"/>
                    <a:pt x="2952750" y="2300691"/>
                  </a:cubicBezTo>
                  <a:cubicBezTo>
                    <a:pt x="3031938" y="2270625"/>
                    <a:pt x="3156303" y="2309157"/>
                    <a:pt x="3244850" y="2067858"/>
                  </a:cubicBezTo>
                  <a:cubicBezTo>
                    <a:pt x="3382546" y="1692623"/>
                    <a:pt x="3467851" y="88638"/>
                    <a:pt x="3636433" y="1991"/>
                  </a:cubicBezTo>
                  <a:cubicBezTo>
                    <a:pt x="3719756" y="-40835"/>
                    <a:pt x="3844924" y="614590"/>
                    <a:pt x="3979333" y="1225424"/>
                  </a:cubicBezTo>
                </a:path>
              </a:pathLst>
            </a:custGeom>
            <a:noFill/>
            <a:ln w="25400" cap="rnd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aphicFrame>
        <p:nvGraphicFramePr>
          <p:cNvPr id="40" name="GR2">
            <a:extLst>
              <a:ext uri="{FF2B5EF4-FFF2-40B4-BE49-F238E27FC236}">
                <a16:creationId xmlns:a16="http://schemas.microsoft.com/office/drawing/2014/main" id="{5D76C47E-9BE9-E90A-D759-00F6FF09F8C3}"/>
              </a:ext>
            </a:extLst>
          </p:cNvPr>
          <p:cNvGraphicFramePr>
            <a:graphicFrameLocks/>
          </p:cNvGraphicFramePr>
          <p:nvPr/>
        </p:nvGraphicFramePr>
        <p:xfrm>
          <a:off x="6103935" y="2023218"/>
          <a:ext cx="5732461" cy="2328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48" name="GR2 Linee">
            <a:extLst>
              <a:ext uri="{FF2B5EF4-FFF2-40B4-BE49-F238E27FC236}">
                <a16:creationId xmlns:a16="http://schemas.microsoft.com/office/drawing/2014/main" id="{D65CA998-01C8-0B14-5DA8-0B41F4963DF3}"/>
              </a:ext>
            </a:extLst>
          </p:cNvPr>
          <p:cNvGrpSpPr/>
          <p:nvPr/>
        </p:nvGrpSpPr>
        <p:grpSpPr>
          <a:xfrm>
            <a:off x="6807202" y="2789238"/>
            <a:ext cx="4691812" cy="826029"/>
            <a:chOff x="6828366" y="2789238"/>
            <a:chExt cx="4660901" cy="826029"/>
          </a:xfrm>
        </p:grpSpPr>
        <p:sp>
          <p:nvSpPr>
            <p:cNvPr id="47" name="Figura a mano libera: forma 46">
              <a:extLst>
                <a:ext uri="{FF2B5EF4-FFF2-40B4-BE49-F238E27FC236}">
                  <a16:creationId xmlns:a16="http://schemas.microsoft.com/office/drawing/2014/main" id="{8F8BA13F-085A-1F7E-CCA7-95EB7CDF0C7E}"/>
                </a:ext>
              </a:extLst>
            </p:cNvPr>
            <p:cNvSpPr/>
            <p:nvPr/>
          </p:nvSpPr>
          <p:spPr>
            <a:xfrm>
              <a:off x="6834188" y="2789238"/>
              <a:ext cx="4652716" cy="825501"/>
            </a:xfrm>
            <a:custGeom>
              <a:avLst/>
              <a:gdLst>
                <a:gd name="connsiteX0" fmla="*/ 0 w 4660900"/>
                <a:gd name="connsiteY0" fmla="*/ 573087 h 838200"/>
                <a:gd name="connsiteX1" fmla="*/ 423862 w 4660900"/>
                <a:gd name="connsiteY1" fmla="*/ 358775 h 838200"/>
                <a:gd name="connsiteX2" fmla="*/ 838200 w 4660900"/>
                <a:gd name="connsiteY2" fmla="*/ 476250 h 838200"/>
                <a:gd name="connsiteX3" fmla="*/ 1317625 w 4660900"/>
                <a:gd name="connsiteY3" fmla="*/ 838200 h 838200"/>
                <a:gd name="connsiteX4" fmla="*/ 4252912 w 4660900"/>
                <a:gd name="connsiteY4" fmla="*/ 838200 h 838200"/>
                <a:gd name="connsiteX5" fmla="*/ 4660900 w 4660900"/>
                <a:gd name="connsiteY5" fmla="*/ 0 h 838200"/>
                <a:gd name="connsiteX6" fmla="*/ 4660900 w 4660900"/>
                <a:gd name="connsiteY6" fmla="*/ 835025 h 838200"/>
                <a:gd name="connsiteX7" fmla="*/ 1587 w 4660900"/>
                <a:gd name="connsiteY7" fmla="*/ 835025 h 838200"/>
                <a:gd name="connsiteX8" fmla="*/ 0 w 4660900"/>
                <a:gd name="connsiteY8" fmla="*/ 573087 h 838200"/>
                <a:gd name="connsiteX0" fmla="*/ 0 w 4660900"/>
                <a:gd name="connsiteY0" fmla="*/ 573087 h 846138"/>
                <a:gd name="connsiteX1" fmla="*/ 423862 w 4660900"/>
                <a:gd name="connsiteY1" fmla="*/ 358775 h 846138"/>
                <a:gd name="connsiteX2" fmla="*/ 838200 w 4660900"/>
                <a:gd name="connsiteY2" fmla="*/ 476250 h 846138"/>
                <a:gd name="connsiteX3" fmla="*/ 1317625 w 4660900"/>
                <a:gd name="connsiteY3" fmla="*/ 838200 h 846138"/>
                <a:gd name="connsiteX4" fmla="*/ 4252912 w 4660900"/>
                <a:gd name="connsiteY4" fmla="*/ 838200 h 846138"/>
                <a:gd name="connsiteX5" fmla="*/ 4660900 w 4660900"/>
                <a:gd name="connsiteY5" fmla="*/ 0 h 846138"/>
                <a:gd name="connsiteX6" fmla="*/ 4652959 w 4660900"/>
                <a:gd name="connsiteY6" fmla="*/ 846138 h 846138"/>
                <a:gd name="connsiteX7" fmla="*/ 1587 w 4660900"/>
                <a:gd name="connsiteY7" fmla="*/ 835025 h 846138"/>
                <a:gd name="connsiteX8" fmla="*/ 0 w 4660900"/>
                <a:gd name="connsiteY8" fmla="*/ 573087 h 846138"/>
                <a:gd name="connsiteX0" fmla="*/ 0 w 4654548"/>
                <a:gd name="connsiteY0" fmla="*/ 573087 h 846138"/>
                <a:gd name="connsiteX1" fmla="*/ 423862 w 4654548"/>
                <a:gd name="connsiteY1" fmla="*/ 358775 h 846138"/>
                <a:gd name="connsiteX2" fmla="*/ 838200 w 4654548"/>
                <a:gd name="connsiteY2" fmla="*/ 476250 h 846138"/>
                <a:gd name="connsiteX3" fmla="*/ 1317625 w 4654548"/>
                <a:gd name="connsiteY3" fmla="*/ 838200 h 846138"/>
                <a:gd name="connsiteX4" fmla="*/ 4252912 w 4654548"/>
                <a:gd name="connsiteY4" fmla="*/ 838200 h 846138"/>
                <a:gd name="connsiteX5" fmla="*/ 4654548 w 4654548"/>
                <a:gd name="connsiteY5" fmla="*/ 0 h 846138"/>
                <a:gd name="connsiteX6" fmla="*/ 4652959 w 4654548"/>
                <a:gd name="connsiteY6" fmla="*/ 846138 h 846138"/>
                <a:gd name="connsiteX7" fmla="*/ 1587 w 4654548"/>
                <a:gd name="connsiteY7" fmla="*/ 835025 h 846138"/>
                <a:gd name="connsiteX8" fmla="*/ 0 w 4654548"/>
                <a:gd name="connsiteY8" fmla="*/ 573087 h 846138"/>
                <a:gd name="connsiteX0" fmla="*/ 0 w 4654548"/>
                <a:gd name="connsiteY0" fmla="*/ 557212 h 830263"/>
                <a:gd name="connsiteX1" fmla="*/ 423862 w 4654548"/>
                <a:gd name="connsiteY1" fmla="*/ 342900 h 830263"/>
                <a:gd name="connsiteX2" fmla="*/ 838200 w 4654548"/>
                <a:gd name="connsiteY2" fmla="*/ 460375 h 830263"/>
                <a:gd name="connsiteX3" fmla="*/ 1317625 w 4654548"/>
                <a:gd name="connsiteY3" fmla="*/ 822325 h 830263"/>
                <a:gd name="connsiteX4" fmla="*/ 4252912 w 4654548"/>
                <a:gd name="connsiteY4" fmla="*/ 822325 h 830263"/>
                <a:gd name="connsiteX5" fmla="*/ 4654548 w 4654548"/>
                <a:gd name="connsiteY5" fmla="*/ 0 h 830263"/>
                <a:gd name="connsiteX6" fmla="*/ 4652959 w 4654548"/>
                <a:gd name="connsiteY6" fmla="*/ 830263 h 830263"/>
                <a:gd name="connsiteX7" fmla="*/ 1587 w 4654548"/>
                <a:gd name="connsiteY7" fmla="*/ 819150 h 830263"/>
                <a:gd name="connsiteX8" fmla="*/ 0 w 4654548"/>
                <a:gd name="connsiteY8" fmla="*/ 557212 h 830263"/>
                <a:gd name="connsiteX0" fmla="*/ 0 w 4654548"/>
                <a:gd name="connsiteY0" fmla="*/ 557212 h 825501"/>
                <a:gd name="connsiteX1" fmla="*/ 423862 w 4654548"/>
                <a:gd name="connsiteY1" fmla="*/ 342900 h 825501"/>
                <a:gd name="connsiteX2" fmla="*/ 838200 w 4654548"/>
                <a:gd name="connsiteY2" fmla="*/ 460375 h 825501"/>
                <a:gd name="connsiteX3" fmla="*/ 1317625 w 4654548"/>
                <a:gd name="connsiteY3" fmla="*/ 822325 h 825501"/>
                <a:gd name="connsiteX4" fmla="*/ 4252912 w 4654548"/>
                <a:gd name="connsiteY4" fmla="*/ 822325 h 825501"/>
                <a:gd name="connsiteX5" fmla="*/ 4654548 w 4654548"/>
                <a:gd name="connsiteY5" fmla="*/ 0 h 825501"/>
                <a:gd name="connsiteX6" fmla="*/ 4652959 w 4654548"/>
                <a:gd name="connsiteY6" fmla="*/ 825501 h 825501"/>
                <a:gd name="connsiteX7" fmla="*/ 1587 w 4654548"/>
                <a:gd name="connsiteY7" fmla="*/ 819150 h 825501"/>
                <a:gd name="connsiteX8" fmla="*/ 0 w 4654548"/>
                <a:gd name="connsiteY8" fmla="*/ 557212 h 825501"/>
                <a:gd name="connsiteX0" fmla="*/ 0 w 4654548"/>
                <a:gd name="connsiteY0" fmla="*/ 557212 h 825501"/>
                <a:gd name="connsiteX1" fmla="*/ 428626 w 4654548"/>
                <a:gd name="connsiteY1" fmla="*/ 338138 h 825501"/>
                <a:gd name="connsiteX2" fmla="*/ 838200 w 4654548"/>
                <a:gd name="connsiteY2" fmla="*/ 460375 h 825501"/>
                <a:gd name="connsiteX3" fmla="*/ 1317625 w 4654548"/>
                <a:gd name="connsiteY3" fmla="*/ 822325 h 825501"/>
                <a:gd name="connsiteX4" fmla="*/ 4252912 w 4654548"/>
                <a:gd name="connsiteY4" fmla="*/ 822325 h 825501"/>
                <a:gd name="connsiteX5" fmla="*/ 4654548 w 4654548"/>
                <a:gd name="connsiteY5" fmla="*/ 0 h 825501"/>
                <a:gd name="connsiteX6" fmla="*/ 4652959 w 4654548"/>
                <a:gd name="connsiteY6" fmla="*/ 825501 h 825501"/>
                <a:gd name="connsiteX7" fmla="*/ 1587 w 4654548"/>
                <a:gd name="connsiteY7" fmla="*/ 819150 h 825501"/>
                <a:gd name="connsiteX8" fmla="*/ 0 w 4654548"/>
                <a:gd name="connsiteY8" fmla="*/ 557212 h 825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54548" h="825501">
                  <a:moveTo>
                    <a:pt x="0" y="557212"/>
                  </a:moveTo>
                  <a:lnTo>
                    <a:pt x="428626" y="338138"/>
                  </a:lnTo>
                  <a:lnTo>
                    <a:pt x="838200" y="460375"/>
                  </a:lnTo>
                  <a:lnTo>
                    <a:pt x="1317625" y="822325"/>
                  </a:lnTo>
                  <a:lnTo>
                    <a:pt x="4252912" y="822325"/>
                  </a:lnTo>
                  <a:lnTo>
                    <a:pt x="4654548" y="0"/>
                  </a:lnTo>
                  <a:cubicBezTo>
                    <a:pt x="4654018" y="282046"/>
                    <a:pt x="4653489" y="543455"/>
                    <a:pt x="4652959" y="825501"/>
                  </a:cubicBezTo>
                  <a:lnTo>
                    <a:pt x="1587" y="819150"/>
                  </a:lnTo>
                  <a:cubicBezTo>
                    <a:pt x="2645" y="731308"/>
                    <a:pt x="3704" y="643467"/>
                    <a:pt x="0" y="55721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6" name="Figura a mano libera: forma 45">
              <a:extLst>
                <a:ext uri="{FF2B5EF4-FFF2-40B4-BE49-F238E27FC236}">
                  <a16:creationId xmlns:a16="http://schemas.microsoft.com/office/drawing/2014/main" id="{D19B3D50-0057-8125-13A0-6865DBC45E42}"/>
                </a:ext>
              </a:extLst>
            </p:cNvPr>
            <p:cNvSpPr/>
            <p:nvPr/>
          </p:nvSpPr>
          <p:spPr>
            <a:xfrm>
              <a:off x="6834188" y="3136900"/>
              <a:ext cx="942975" cy="476250"/>
            </a:xfrm>
            <a:custGeom>
              <a:avLst/>
              <a:gdLst>
                <a:gd name="connsiteX0" fmla="*/ 0 w 903287"/>
                <a:gd name="connsiteY0" fmla="*/ 206375 h 473075"/>
                <a:gd name="connsiteX1" fmla="*/ 0 w 903287"/>
                <a:gd name="connsiteY1" fmla="*/ 473075 h 473075"/>
                <a:gd name="connsiteX2" fmla="*/ 903287 w 903287"/>
                <a:gd name="connsiteY2" fmla="*/ 473075 h 473075"/>
                <a:gd name="connsiteX3" fmla="*/ 427037 w 903287"/>
                <a:gd name="connsiteY3" fmla="*/ 0 h 473075"/>
                <a:gd name="connsiteX4" fmla="*/ 0 w 903287"/>
                <a:gd name="connsiteY4" fmla="*/ 206375 h 473075"/>
                <a:gd name="connsiteX0" fmla="*/ 0 w 942975"/>
                <a:gd name="connsiteY0" fmla="*/ 206375 h 473075"/>
                <a:gd name="connsiteX1" fmla="*/ 0 w 942975"/>
                <a:gd name="connsiteY1" fmla="*/ 473075 h 473075"/>
                <a:gd name="connsiteX2" fmla="*/ 942975 w 942975"/>
                <a:gd name="connsiteY2" fmla="*/ 473075 h 473075"/>
                <a:gd name="connsiteX3" fmla="*/ 427037 w 942975"/>
                <a:gd name="connsiteY3" fmla="*/ 0 h 473075"/>
                <a:gd name="connsiteX4" fmla="*/ 0 w 942975"/>
                <a:gd name="connsiteY4" fmla="*/ 206375 h 473075"/>
                <a:gd name="connsiteX0" fmla="*/ 0 w 942975"/>
                <a:gd name="connsiteY0" fmla="*/ 209550 h 476250"/>
                <a:gd name="connsiteX1" fmla="*/ 0 w 942975"/>
                <a:gd name="connsiteY1" fmla="*/ 476250 h 476250"/>
                <a:gd name="connsiteX2" fmla="*/ 942975 w 942975"/>
                <a:gd name="connsiteY2" fmla="*/ 476250 h 476250"/>
                <a:gd name="connsiteX3" fmla="*/ 415924 w 942975"/>
                <a:gd name="connsiteY3" fmla="*/ 0 h 476250"/>
                <a:gd name="connsiteX4" fmla="*/ 0 w 942975"/>
                <a:gd name="connsiteY4" fmla="*/ 209550 h 47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2975" h="476250">
                  <a:moveTo>
                    <a:pt x="0" y="209550"/>
                  </a:moveTo>
                  <a:lnTo>
                    <a:pt x="0" y="476250"/>
                  </a:lnTo>
                  <a:lnTo>
                    <a:pt x="942975" y="476250"/>
                  </a:lnTo>
                  <a:lnTo>
                    <a:pt x="415924" y="0"/>
                  </a:lnTo>
                  <a:lnTo>
                    <a:pt x="0" y="209550"/>
                  </a:lnTo>
                  <a:close/>
                </a:path>
              </a:pathLst>
            </a:custGeom>
            <a:solidFill>
              <a:srgbClr val="F28E2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4" name="Figura a mano libera: forma 43">
              <a:extLst>
                <a:ext uri="{FF2B5EF4-FFF2-40B4-BE49-F238E27FC236}">
                  <a16:creationId xmlns:a16="http://schemas.microsoft.com/office/drawing/2014/main" id="{446926E2-3C6F-7EF7-E0B9-21BF8445FC0F}"/>
                </a:ext>
              </a:extLst>
            </p:cNvPr>
            <p:cNvSpPr/>
            <p:nvPr/>
          </p:nvSpPr>
          <p:spPr>
            <a:xfrm>
              <a:off x="6828366" y="2865967"/>
              <a:ext cx="4660900" cy="749300"/>
            </a:xfrm>
            <a:custGeom>
              <a:avLst/>
              <a:gdLst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620683 w 4664887"/>
                <a:gd name="connsiteY4" fmla="*/ 21166 h 793750"/>
                <a:gd name="connsiteX5" fmla="*/ 4252383 w 4664887"/>
                <a:gd name="connsiteY5" fmla="*/ 736600 h 793750"/>
                <a:gd name="connsiteX6" fmla="*/ 1615016 w 4664887"/>
                <a:gd name="connsiteY6" fmla="*/ 736600 h 793750"/>
                <a:gd name="connsiteX7" fmla="*/ 935566 w 4664887"/>
                <a:gd name="connsiteY7" fmla="*/ 662516 h 793750"/>
                <a:gd name="connsiteX8" fmla="*/ 863600 w 4664887"/>
                <a:gd name="connsiteY8" fmla="*/ 694266 h 793750"/>
                <a:gd name="connsiteX9" fmla="*/ 0 w 4664887"/>
                <a:gd name="connsiteY9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620683 w 4664887"/>
                <a:gd name="connsiteY4" fmla="*/ 21166 h 793750"/>
                <a:gd name="connsiteX5" fmla="*/ 4252383 w 4664887"/>
                <a:gd name="connsiteY5" fmla="*/ 736600 h 793750"/>
                <a:gd name="connsiteX6" fmla="*/ 1682750 w 4664887"/>
                <a:gd name="connsiteY6" fmla="*/ 706967 h 793750"/>
                <a:gd name="connsiteX7" fmla="*/ 935566 w 4664887"/>
                <a:gd name="connsiteY7" fmla="*/ 662516 h 793750"/>
                <a:gd name="connsiteX8" fmla="*/ 863600 w 4664887"/>
                <a:gd name="connsiteY8" fmla="*/ 694266 h 793750"/>
                <a:gd name="connsiteX9" fmla="*/ 0 w 4664887"/>
                <a:gd name="connsiteY9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620683 w 4664887"/>
                <a:gd name="connsiteY4" fmla="*/ 21166 h 793750"/>
                <a:gd name="connsiteX5" fmla="*/ 4252383 w 4664887"/>
                <a:gd name="connsiteY5" fmla="*/ 736600 h 793750"/>
                <a:gd name="connsiteX6" fmla="*/ 1682750 w 4664887"/>
                <a:gd name="connsiteY6" fmla="*/ 706967 h 793750"/>
                <a:gd name="connsiteX7" fmla="*/ 1278466 w 4664887"/>
                <a:gd name="connsiteY7" fmla="*/ 535516 h 793750"/>
                <a:gd name="connsiteX8" fmla="*/ 863600 w 4664887"/>
                <a:gd name="connsiteY8" fmla="*/ 694266 h 793750"/>
                <a:gd name="connsiteX9" fmla="*/ 0 w 4664887"/>
                <a:gd name="connsiteY9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620683 w 4664887"/>
                <a:gd name="connsiteY4" fmla="*/ 21166 h 793750"/>
                <a:gd name="connsiteX5" fmla="*/ 3839633 w 4664887"/>
                <a:gd name="connsiteY5" fmla="*/ 677334 h 793750"/>
                <a:gd name="connsiteX6" fmla="*/ 1682750 w 4664887"/>
                <a:gd name="connsiteY6" fmla="*/ 706967 h 793750"/>
                <a:gd name="connsiteX7" fmla="*/ 1278466 w 4664887"/>
                <a:gd name="connsiteY7" fmla="*/ 535516 h 793750"/>
                <a:gd name="connsiteX8" fmla="*/ 863600 w 4664887"/>
                <a:gd name="connsiteY8" fmla="*/ 694266 h 793750"/>
                <a:gd name="connsiteX9" fmla="*/ 0 w 4664887"/>
                <a:gd name="connsiteY9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248149 w 4664887"/>
                <a:gd name="connsiteY4" fmla="*/ 118532 h 793750"/>
                <a:gd name="connsiteX5" fmla="*/ 3839633 w 4664887"/>
                <a:gd name="connsiteY5" fmla="*/ 677334 h 793750"/>
                <a:gd name="connsiteX6" fmla="*/ 1682750 w 4664887"/>
                <a:gd name="connsiteY6" fmla="*/ 706967 h 793750"/>
                <a:gd name="connsiteX7" fmla="*/ 1278466 w 4664887"/>
                <a:gd name="connsiteY7" fmla="*/ 535516 h 793750"/>
                <a:gd name="connsiteX8" fmla="*/ 863600 w 4664887"/>
                <a:gd name="connsiteY8" fmla="*/ 694266 h 793750"/>
                <a:gd name="connsiteX9" fmla="*/ 0 w 4664887"/>
                <a:gd name="connsiteY9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248149 w 4664887"/>
                <a:gd name="connsiteY4" fmla="*/ 118532 h 793750"/>
                <a:gd name="connsiteX5" fmla="*/ 3839633 w 4664887"/>
                <a:gd name="connsiteY5" fmla="*/ 677334 h 793750"/>
                <a:gd name="connsiteX6" fmla="*/ 3405716 w 4664887"/>
                <a:gd name="connsiteY6" fmla="*/ 683683 h 793750"/>
                <a:gd name="connsiteX7" fmla="*/ 1682750 w 4664887"/>
                <a:gd name="connsiteY7" fmla="*/ 706967 h 793750"/>
                <a:gd name="connsiteX8" fmla="*/ 1278466 w 4664887"/>
                <a:gd name="connsiteY8" fmla="*/ 535516 h 793750"/>
                <a:gd name="connsiteX9" fmla="*/ 863600 w 4664887"/>
                <a:gd name="connsiteY9" fmla="*/ 694266 h 793750"/>
                <a:gd name="connsiteX10" fmla="*/ 0 w 4664887"/>
                <a:gd name="connsiteY10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248149 w 4664887"/>
                <a:gd name="connsiteY4" fmla="*/ 118532 h 793750"/>
                <a:gd name="connsiteX5" fmla="*/ 3839633 w 4664887"/>
                <a:gd name="connsiteY5" fmla="*/ 677334 h 793750"/>
                <a:gd name="connsiteX6" fmla="*/ 3401483 w 4664887"/>
                <a:gd name="connsiteY6" fmla="*/ 734483 h 793750"/>
                <a:gd name="connsiteX7" fmla="*/ 1682750 w 4664887"/>
                <a:gd name="connsiteY7" fmla="*/ 706967 h 793750"/>
                <a:gd name="connsiteX8" fmla="*/ 1278466 w 4664887"/>
                <a:gd name="connsiteY8" fmla="*/ 535516 h 793750"/>
                <a:gd name="connsiteX9" fmla="*/ 863600 w 4664887"/>
                <a:gd name="connsiteY9" fmla="*/ 694266 h 793750"/>
                <a:gd name="connsiteX10" fmla="*/ 0 w 4664887"/>
                <a:gd name="connsiteY10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248149 w 4664887"/>
                <a:gd name="connsiteY4" fmla="*/ 118532 h 793750"/>
                <a:gd name="connsiteX5" fmla="*/ 3839633 w 4664887"/>
                <a:gd name="connsiteY5" fmla="*/ 677334 h 793750"/>
                <a:gd name="connsiteX6" fmla="*/ 3401483 w 4664887"/>
                <a:gd name="connsiteY6" fmla="*/ 734483 h 793750"/>
                <a:gd name="connsiteX7" fmla="*/ 2724150 w 4664887"/>
                <a:gd name="connsiteY7" fmla="*/ 726016 h 793750"/>
                <a:gd name="connsiteX8" fmla="*/ 1682750 w 4664887"/>
                <a:gd name="connsiteY8" fmla="*/ 706967 h 793750"/>
                <a:gd name="connsiteX9" fmla="*/ 1278466 w 4664887"/>
                <a:gd name="connsiteY9" fmla="*/ 535516 h 793750"/>
                <a:gd name="connsiteX10" fmla="*/ 863600 w 4664887"/>
                <a:gd name="connsiteY10" fmla="*/ 694266 h 793750"/>
                <a:gd name="connsiteX11" fmla="*/ 0 w 4664887"/>
                <a:gd name="connsiteY11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248149 w 4664887"/>
                <a:gd name="connsiteY4" fmla="*/ 118532 h 793750"/>
                <a:gd name="connsiteX5" fmla="*/ 3839633 w 4664887"/>
                <a:gd name="connsiteY5" fmla="*/ 677334 h 793750"/>
                <a:gd name="connsiteX6" fmla="*/ 3401483 w 4664887"/>
                <a:gd name="connsiteY6" fmla="*/ 734483 h 793750"/>
                <a:gd name="connsiteX7" fmla="*/ 2982384 w 4664887"/>
                <a:gd name="connsiteY7" fmla="*/ 694266 h 793750"/>
                <a:gd name="connsiteX8" fmla="*/ 1682750 w 4664887"/>
                <a:gd name="connsiteY8" fmla="*/ 706967 h 793750"/>
                <a:gd name="connsiteX9" fmla="*/ 1278466 w 4664887"/>
                <a:gd name="connsiteY9" fmla="*/ 535516 h 793750"/>
                <a:gd name="connsiteX10" fmla="*/ 863600 w 4664887"/>
                <a:gd name="connsiteY10" fmla="*/ 694266 h 793750"/>
                <a:gd name="connsiteX11" fmla="*/ 0 w 4664887"/>
                <a:gd name="connsiteY11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248149 w 4664887"/>
                <a:gd name="connsiteY4" fmla="*/ 118532 h 793750"/>
                <a:gd name="connsiteX5" fmla="*/ 3839633 w 4664887"/>
                <a:gd name="connsiteY5" fmla="*/ 677334 h 793750"/>
                <a:gd name="connsiteX6" fmla="*/ 3401483 w 4664887"/>
                <a:gd name="connsiteY6" fmla="*/ 734483 h 793750"/>
                <a:gd name="connsiteX7" fmla="*/ 2982384 w 4664887"/>
                <a:gd name="connsiteY7" fmla="*/ 694266 h 793750"/>
                <a:gd name="connsiteX8" fmla="*/ 2487083 w 4664887"/>
                <a:gd name="connsiteY8" fmla="*/ 702733 h 793750"/>
                <a:gd name="connsiteX9" fmla="*/ 1682750 w 4664887"/>
                <a:gd name="connsiteY9" fmla="*/ 706967 h 793750"/>
                <a:gd name="connsiteX10" fmla="*/ 1278466 w 4664887"/>
                <a:gd name="connsiteY10" fmla="*/ 535516 h 793750"/>
                <a:gd name="connsiteX11" fmla="*/ 863600 w 4664887"/>
                <a:gd name="connsiteY11" fmla="*/ 694266 h 793750"/>
                <a:gd name="connsiteX12" fmla="*/ 0 w 4664887"/>
                <a:gd name="connsiteY12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248149 w 4664887"/>
                <a:gd name="connsiteY4" fmla="*/ 118532 h 793750"/>
                <a:gd name="connsiteX5" fmla="*/ 3839633 w 4664887"/>
                <a:gd name="connsiteY5" fmla="*/ 677334 h 793750"/>
                <a:gd name="connsiteX6" fmla="*/ 3401483 w 4664887"/>
                <a:gd name="connsiteY6" fmla="*/ 734483 h 793750"/>
                <a:gd name="connsiteX7" fmla="*/ 2982384 w 4664887"/>
                <a:gd name="connsiteY7" fmla="*/ 694266 h 793750"/>
                <a:gd name="connsiteX8" fmla="*/ 2516716 w 4664887"/>
                <a:gd name="connsiteY8" fmla="*/ 745067 h 793750"/>
                <a:gd name="connsiteX9" fmla="*/ 1682750 w 4664887"/>
                <a:gd name="connsiteY9" fmla="*/ 706967 h 793750"/>
                <a:gd name="connsiteX10" fmla="*/ 1278466 w 4664887"/>
                <a:gd name="connsiteY10" fmla="*/ 535516 h 793750"/>
                <a:gd name="connsiteX11" fmla="*/ 863600 w 4664887"/>
                <a:gd name="connsiteY11" fmla="*/ 694266 h 793750"/>
                <a:gd name="connsiteX12" fmla="*/ 0 w 4664887"/>
                <a:gd name="connsiteY12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248149 w 4664887"/>
                <a:gd name="connsiteY4" fmla="*/ 118532 h 793750"/>
                <a:gd name="connsiteX5" fmla="*/ 3839633 w 4664887"/>
                <a:gd name="connsiteY5" fmla="*/ 677334 h 793750"/>
                <a:gd name="connsiteX6" fmla="*/ 3401483 w 4664887"/>
                <a:gd name="connsiteY6" fmla="*/ 734483 h 793750"/>
                <a:gd name="connsiteX7" fmla="*/ 2982384 w 4664887"/>
                <a:gd name="connsiteY7" fmla="*/ 694266 h 793750"/>
                <a:gd name="connsiteX8" fmla="*/ 2516716 w 4664887"/>
                <a:gd name="connsiteY8" fmla="*/ 745067 h 793750"/>
                <a:gd name="connsiteX9" fmla="*/ 1985433 w 4664887"/>
                <a:gd name="connsiteY9" fmla="*/ 719666 h 793750"/>
                <a:gd name="connsiteX10" fmla="*/ 1682750 w 4664887"/>
                <a:gd name="connsiteY10" fmla="*/ 706967 h 793750"/>
                <a:gd name="connsiteX11" fmla="*/ 1278466 w 4664887"/>
                <a:gd name="connsiteY11" fmla="*/ 535516 h 793750"/>
                <a:gd name="connsiteX12" fmla="*/ 863600 w 4664887"/>
                <a:gd name="connsiteY12" fmla="*/ 694266 h 793750"/>
                <a:gd name="connsiteX13" fmla="*/ 0 w 4664887"/>
                <a:gd name="connsiteY13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248149 w 4664887"/>
                <a:gd name="connsiteY4" fmla="*/ 118532 h 793750"/>
                <a:gd name="connsiteX5" fmla="*/ 3839633 w 4664887"/>
                <a:gd name="connsiteY5" fmla="*/ 677334 h 793750"/>
                <a:gd name="connsiteX6" fmla="*/ 3401483 w 4664887"/>
                <a:gd name="connsiteY6" fmla="*/ 734483 h 793750"/>
                <a:gd name="connsiteX7" fmla="*/ 2982384 w 4664887"/>
                <a:gd name="connsiteY7" fmla="*/ 694266 h 793750"/>
                <a:gd name="connsiteX8" fmla="*/ 2516716 w 4664887"/>
                <a:gd name="connsiteY8" fmla="*/ 745067 h 793750"/>
                <a:gd name="connsiteX9" fmla="*/ 2110316 w 4664887"/>
                <a:gd name="connsiteY9" fmla="*/ 745066 h 793750"/>
                <a:gd name="connsiteX10" fmla="*/ 1682750 w 4664887"/>
                <a:gd name="connsiteY10" fmla="*/ 706967 h 793750"/>
                <a:gd name="connsiteX11" fmla="*/ 1278466 w 4664887"/>
                <a:gd name="connsiteY11" fmla="*/ 535516 h 793750"/>
                <a:gd name="connsiteX12" fmla="*/ 863600 w 4664887"/>
                <a:gd name="connsiteY12" fmla="*/ 694266 h 793750"/>
                <a:gd name="connsiteX13" fmla="*/ 0 w 4664887"/>
                <a:gd name="connsiteY13" fmla="*/ 749300 h 793750"/>
                <a:gd name="connsiteX0" fmla="*/ 0 w 4660900"/>
                <a:gd name="connsiteY0" fmla="*/ 749300 h 793750"/>
                <a:gd name="connsiteX1" fmla="*/ 4660900 w 4660900"/>
                <a:gd name="connsiteY1" fmla="*/ 749300 h 793750"/>
                <a:gd name="connsiteX2" fmla="*/ 4656666 w 4660900"/>
                <a:gd name="connsiteY2" fmla="*/ 793750 h 793750"/>
                <a:gd name="connsiteX3" fmla="*/ 4656666 w 4660900"/>
                <a:gd name="connsiteY3" fmla="*/ 0 h 793750"/>
                <a:gd name="connsiteX4" fmla="*/ 4248149 w 4660900"/>
                <a:gd name="connsiteY4" fmla="*/ 118532 h 793750"/>
                <a:gd name="connsiteX5" fmla="*/ 3839633 w 4660900"/>
                <a:gd name="connsiteY5" fmla="*/ 677334 h 793750"/>
                <a:gd name="connsiteX6" fmla="*/ 3401483 w 4660900"/>
                <a:gd name="connsiteY6" fmla="*/ 734483 h 793750"/>
                <a:gd name="connsiteX7" fmla="*/ 2982384 w 4660900"/>
                <a:gd name="connsiteY7" fmla="*/ 694266 h 793750"/>
                <a:gd name="connsiteX8" fmla="*/ 2516716 w 4660900"/>
                <a:gd name="connsiteY8" fmla="*/ 745067 h 793750"/>
                <a:gd name="connsiteX9" fmla="*/ 2110316 w 4660900"/>
                <a:gd name="connsiteY9" fmla="*/ 745066 h 793750"/>
                <a:gd name="connsiteX10" fmla="*/ 1682750 w 4660900"/>
                <a:gd name="connsiteY10" fmla="*/ 706967 h 793750"/>
                <a:gd name="connsiteX11" fmla="*/ 1278466 w 4660900"/>
                <a:gd name="connsiteY11" fmla="*/ 535516 h 793750"/>
                <a:gd name="connsiteX12" fmla="*/ 863600 w 4660900"/>
                <a:gd name="connsiteY12" fmla="*/ 694266 h 793750"/>
                <a:gd name="connsiteX13" fmla="*/ 0 w 4660900"/>
                <a:gd name="connsiteY13" fmla="*/ 749300 h 793750"/>
                <a:gd name="connsiteX0" fmla="*/ 0 w 5020460"/>
                <a:gd name="connsiteY0" fmla="*/ 749300 h 749300"/>
                <a:gd name="connsiteX1" fmla="*/ 4660900 w 5020460"/>
                <a:gd name="connsiteY1" fmla="*/ 749300 h 749300"/>
                <a:gd name="connsiteX2" fmla="*/ 4656666 w 5020460"/>
                <a:gd name="connsiteY2" fmla="*/ 0 h 749300"/>
                <a:gd name="connsiteX3" fmla="*/ 4248149 w 5020460"/>
                <a:gd name="connsiteY3" fmla="*/ 118532 h 749300"/>
                <a:gd name="connsiteX4" fmla="*/ 3839633 w 5020460"/>
                <a:gd name="connsiteY4" fmla="*/ 677334 h 749300"/>
                <a:gd name="connsiteX5" fmla="*/ 3401483 w 5020460"/>
                <a:gd name="connsiteY5" fmla="*/ 734483 h 749300"/>
                <a:gd name="connsiteX6" fmla="*/ 2982384 w 5020460"/>
                <a:gd name="connsiteY6" fmla="*/ 694266 h 749300"/>
                <a:gd name="connsiteX7" fmla="*/ 2516716 w 5020460"/>
                <a:gd name="connsiteY7" fmla="*/ 745067 h 749300"/>
                <a:gd name="connsiteX8" fmla="*/ 2110316 w 5020460"/>
                <a:gd name="connsiteY8" fmla="*/ 745066 h 749300"/>
                <a:gd name="connsiteX9" fmla="*/ 1682750 w 5020460"/>
                <a:gd name="connsiteY9" fmla="*/ 706967 h 749300"/>
                <a:gd name="connsiteX10" fmla="*/ 1278466 w 5020460"/>
                <a:gd name="connsiteY10" fmla="*/ 535516 h 749300"/>
                <a:gd name="connsiteX11" fmla="*/ 863600 w 5020460"/>
                <a:gd name="connsiteY11" fmla="*/ 694266 h 749300"/>
                <a:gd name="connsiteX12" fmla="*/ 0 w 5020460"/>
                <a:gd name="connsiteY12" fmla="*/ 749300 h 749300"/>
                <a:gd name="connsiteX0" fmla="*/ 0 w 4687883"/>
                <a:gd name="connsiteY0" fmla="*/ 749300 h 749300"/>
                <a:gd name="connsiteX1" fmla="*/ 4660900 w 4687883"/>
                <a:gd name="connsiteY1" fmla="*/ 749300 h 749300"/>
                <a:gd name="connsiteX2" fmla="*/ 4656666 w 4687883"/>
                <a:gd name="connsiteY2" fmla="*/ 0 h 749300"/>
                <a:gd name="connsiteX3" fmla="*/ 4248149 w 4687883"/>
                <a:gd name="connsiteY3" fmla="*/ 118532 h 749300"/>
                <a:gd name="connsiteX4" fmla="*/ 3839633 w 4687883"/>
                <a:gd name="connsiteY4" fmla="*/ 677334 h 749300"/>
                <a:gd name="connsiteX5" fmla="*/ 3401483 w 4687883"/>
                <a:gd name="connsiteY5" fmla="*/ 734483 h 749300"/>
                <a:gd name="connsiteX6" fmla="*/ 2982384 w 4687883"/>
                <a:gd name="connsiteY6" fmla="*/ 694266 h 749300"/>
                <a:gd name="connsiteX7" fmla="*/ 2516716 w 4687883"/>
                <a:gd name="connsiteY7" fmla="*/ 745067 h 749300"/>
                <a:gd name="connsiteX8" fmla="*/ 2110316 w 4687883"/>
                <a:gd name="connsiteY8" fmla="*/ 745066 h 749300"/>
                <a:gd name="connsiteX9" fmla="*/ 1682750 w 4687883"/>
                <a:gd name="connsiteY9" fmla="*/ 706967 h 749300"/>
                <a:gd name="connsiteX10" fmla="*/ 1278466 w 4687883"/>
                <a:gd name="connsiteY10" fmla="*/ 535516 h 749300"/>
                <a:gd name="connsiteX11" fmla="*/ 863600 w 4687883"/>
                <a:gd name="connsiteY11" fmla="*/ 694266 h 749300"/>
                <a:gd name="connsiteX12" fmla="*/ 0 w 4687883"/>
                <a:gd name="connsiteY12" fmla="*/ 749300 h 749300"/>
                <a:gd name="connsiteX0" fmla="*/ 0 w 4660900"/>
                <a:gd name="connsiteY0" fmla="*/ 749300 h 749300"/>
                <a:gd name="connsiteX1" fmla="*/ 4660900 w 4660900"/>
                <a:gd name="connsiteY1" fmla="*/ 749300 h 749300"/>
                <a:gd name="connsiteX2" fmla="*/ 4656666 w 4660900"/>
                <a:gd name="connsiteY2" fmla="*/ 0 h 749300"/>
                <a:gd name="connsiteX3" fmla="*/ 4248149 w 4660900"/>
                <a:gd name="connsiteY3" fmla="*/ 118532 h 749300"/>
                <a:gd name="connsiteX4" fmla="*/ 3839633 w 4660900"/>
                <a:gd name="connsiteY4" fmla="*/ 677334 h 749300"/>
                <a:gd name="connsiteX5" fmla="*/ 3401483 w 4660900"/>
                <a:gd name="connsiteY5" fmla="*/ 734483 h 749300"/>
                <a:gd name="connsiteX6" fmla="*/ 2982384 w 4660900"/>
                <a:gd name="connsiteY6" fmla="*/ 694266 h 749300"/>
                <a:gd name="connsiteX7" fmla="*/ 2516716 w 4660900"/>
                <a:gd name="connsiteY7" fmla="*/ 745067 h 749300"/>
                <a:gd name="connsiteX8" fmla="*/ 2110316 w 4660900"/>
                <a:gd name="connsiteY8" fmla="*/ 745066 h 749300"/>
                <a:gd name="connsiteX9" fmla="*/ 1682750 w 4660900"/>
                <a:gd name="connsiteY9" fmla="*/ 706967 h 749300"/>
                <a:gd name="connsiteX10" fmla="*/ 1278466 w 4660900"/>
                <a:gd name="connsiteY10" fmla="*/ 535516 h 749300"/>
                <a:gd name="connsiteX11" fmla="*/ 863600 w 4660900"/>
                <a:gd name="connsiteY11" fmla="*/ 694266 h 749300"/>
                <a:gd name="connsiteX12" fmla="*/ 0 w 4660900"/>
                <a:gd name="connsiteY12" fmla="*/ 749300 h 74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660900" h="749300">
                  <a:moveTo>
                    <a:pt x="0" y="749300"/>
                  </a:moveTo>
                  <a:lnTo>
                    <a:pt x="4660900" y="749300"/>
                  </a:lnTo>
                  <a:lnTo>
                    <a:pt x="4656666" y="0"/>
                  </a:lnTo>
                  <a:lnTo>
                    <a:pt x="4248149" y="118532"/>
                  </a:lnTo>
                  <a:lnTo>
                    <a:pt x="3839633" y="677334"/>
                  </a:lnTo>
                  <a:lnTo>
                    <a:pt x="3401483" y="734483"/>
                  </a:lnTo>
                  <a:lnTo>
                    <a:pt x="2982384" y="694266"/>
                  </a:lnTo>
                  <a:lnTo>
                    <a:pt x="2516716" y="745067"/>
                  </a:lnTo>
                  <a:lnTo>
                    <a:pt x="2110316" y="745066"/>
                  </a:lnTo>
                  <a:lnTo>
                    <a:pt x="1682750" y="706967"/>
                  </a:lnTo>
                  <a:lnTo>
                    <a:pt x="1278466" y="535516"/>
                  </a:lnTo>
                  <a:lnTo>
                    <a:pt x="863600" y="694266"/>
                  </a:lnTo>
                  <a:lnTo>
                    <a:pt x="0" y="7493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3" name="Figura a mano libera: forma 42">
              <a:extLst>
                <a:ext uri="{FF2B5EF4-FFF2-40B4-BE49-F238E27FC236}">
                  <a16:creationId xmlns:a16="http://schemas.microsoft.com/office/drawing/2014/main" id="{60586256-775A-C812-8905-B454CC1B9D37}"/>
                </a:ext>
              </a:extLst>
            </p:cNvPr>
            <p:cNvSpPr/>
            <p:nvPr/>
          </p:nvSpPr>
          <p:spPr>
            <a:xfrm>
              <a:off x="6828367" y="2791353"/>
              <a:ext cx="4660900" cy="823913"/>
            </a:xfrm>
            <a:custGeom>
              <a:avLst/>
              <a:gdLst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620683 w 4664887"/>
                <a:gd name="connsiteY4" fmla="*/ 21166 h 793750"/>
                <a:gd name="connsiteX5" fmla="*/ 4252383 w 4664887"/>
                <a:gd name="connsiteY5" fmla="*/ 736600 h 793750"/>
                <a:gd name="connsiteX6" fmla="*/ 1615016 w 4664887"/>
                <a:gd name="connsiteY6" fmla="*/ 736600 h 793750"/>
                <a:gd name="connsiteX7" fmla="*/ 935566 w 4664887"/>
                <a:gd name="connsiteY7" fmla="*/ 662516 h 793750"/>
                <a:gd name="connsiteX8" fmla="*/ 863600 w 4664887"/>
                <a:gd name="connsiteY8" fmla="*/ 694266 h 793750"/>
                <a:gd name="connsiteX9" fmla="*/ 0 w 4664887"/>
                <a:gd name="connsiteY9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620683 w 4664887"/>
                <a:gd name="connsiteY4" fmla="*/ 13228 h 793750"/>
                <a:gd name="connsiteX5" fmla="*/ 4252383 w 4664887"/>
                <a:gd name="connsiteY5" fmla="*/ 736600 h 793750"/>
                <a:gd name="connsiteX6" fmla="*/ 1615016 w 4664887"/>
                <a:gd name="connsiteY6" fmla="*/ 736600 h 793750"/>
                <a:gd name="connsiteX7" fmla="*/ 935566 w 4664887"/>
                <a:gd name="connsiteY7" fmla="*/ 662516 h 793750"/>
                <a:gd name="connsiteX8" fmla="*/ 863600 w 4664887"/>
                <a:gd name="connsiteY8" fmla="*/ 694266 h 793750"/>
                <a:gd name="connsiteX9" fmla="*/ 0 w 4664887"/>
                <a:gd name="connsiteY9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620683 w 4664887"/>
                <a:gd name="connsiteY4" fmla="*/ 13228 h 793750"/>
                <a:gd name="connsiteX5" fmla="*/ 4252383 w 4664887"/>
                <a:gd name="connsiteY5" fmla="*/ 736600 h 793750"/>
                <a:gd name="connsiteX6" fmla="*/ 1615016 w 4664887"/>
                <a:gd name="connsiteY6" fmla="*/ 736600 h 793750"/>
                <a:gd name="connsiteX7" fmla="*/ 949854 w 4664887"/>
                <a:gd name="connsiteY7" fmla="*/ 660929 h 793750"/>
                <a:gd name="connsiteX8" fmla="*/ 863600 w 4664887"/>
                <a:gd name="connsiteY8" fmla="*/ 694266 h 793750"/>
                <a:gd name="connsiteX9" fmla="*/ 0 w 4664887"/>
                <a:gd name="connsiteY9" fmla="*/ 749300 h 793750"/>
                <a:gd name="connsiteX0" fmla="*/ 0 w 4664887"/>
                <a:gd name="connsiteY0" fmla="*/ 749300 h 793750"/>
                <a:gd name="connsiteX1" fmla="*/ 4660900 w 4664887"/>
                <a:gd name="connsiteY1" fmla="*/ 749300 h 793750"/>
                <a:gd name="connsiteX2" fmla="*/ 4656666 w 4664887"/>
                <a:gd name="connsiteY2" fmla="*/ 793750 h 793750"/>
                <a:gd name="connsiteX3" fmla="*/ 4656666 w 4664887"/>
                <a:gd name="connsiteY3" fmla="*/ 0 h 793750"/>
                <a:gd name="connsiteX4" fmla="*/ 4614333 w 4664887"/>
                <a:gd name="connsiteY4" fmla="*/ 14815 h 793750"/>
                <a:gd name="connsiteX5" fmla="*/ 4252383 w 4664887"/>
                <a:gd name="connsiteY5" fmla="*/ 736600 h 793750"/>
                <a:gd name="connsiteX6" fmla="*/ 1615016 w 4664887"/>
                <a:gd name="connsiteY6" fmla="*/ 736600 h 793750"/>
                <a:gd name="connsiteX7" fmla="*/ 949854 w 4664887"/>
                <a:gd name="connsiteY7" fmla="*/ 660929 h 793750"/>
                <a:gd name="connsiteX8" fmla="*/ 863600 w 4664887"/>
                <a:gd name="connsiteY8" fmla="*/ 694266 h 793750"/>
                <a:gd name="connsiteX9" fmla="*/ 0 w 4664887"/>
                <a:gd name="connsiteY9" fmla="*/ 749300 h 793750"/>
                <a:gd name="connsiteX0" fmla="*/ 0 w 5006465"/>
                <a:gd name="connsiteY0" fmla="*/ 749300 h 749300"/>
                <a:gd name="connsiteX1" fmla="*/ 4660900 w 5006465"/>
                <a:gd name="connsiteY1" fmla="*/ 749300 h 749300"/>
                <a:gd name="connsiteX2" fmla="*/ 4656666 w 5006465"/>
                <a:gd name="connsiteY2" fmla="*/ 0 h 749300"/>
                <a:gd name="connsiteX3" fmla="*/ 4614333 w 5006465"/>
                <a:gd name="connsiteY3" fmla="*/ 14815 h 749300"/>
                <a:gd name="connsiteX4" fmla="*/ 4252383 w 5006465"/>
                <a:gd name="connsiteY4" fmla="*/ 736600 h 749300"/>
                <a:gd name="connsiteX5" fmla="*/ 1615016 w 5006465"/>
                <a:gd name="connsiteY5" fmla="*/ 736600 h 749300"/>
                <a:gd name="connsiteX6" fmla="*/ 949854 w 5006465"/>
                <a:gd name="connsiteY6" fmla="*/ 660929 h 749300"/>
                <a:gd name="connsiteX7" fmla="*/ 863600 w 5006465"/>
                <a:gd name="connsiteY7" fmla="*/ 694266 h 749300"/>
                <a:gd name="connsiteX8" fmla="*/ 0 w 5006465"/>
                <a:gd name="connsiteY8" fmla="*/ 749300 h 749300"/>
                <a:gd name="connsiteX0" fmla="*/ 0 w 4660928"/>
                <a:gd name="connsiteY0" fmla="*/ 749300 h 749300"/>
                <a:gd name="connsiteX1" fmla="*/ 4660900 w 4660928"/>
                <a:gd name="connsiteY1" fmla="*/ 749300 h 749300"/>
                <a:gd name="connsiteX2" fmla="*/ 4656666 w 4660928"/>
                <a:gd name="connsiteY2" fmla="*/ 0 h 749300"/>
                <a:gd name="connsiteX3" fmla="*/ 4614333 w 4660928"/>
                <a:gd name="connsiteY3" fmla="*/ 14815 h 749300"/>
                <a:gd name="connsiteX4" fmla="*/ 4252383 w 4660928"/>
                <a:gd name="connsiteY4" fmla="*/ 736600 h 749300"/>
                <a:gd name="connsiteX5" fmla="*/ 1615016 w 4660928"/>
                <a:gd name="connsiteY5" fmla="*/ 736600 h 749300"/>
                <a:gd name="connsiteX6" fmla="*/ 949854 w 4660928"/>
                <a:gd name="connsiteY6" fmla="*/ 660929 h 749300"/>
                <a:gd name="connsiteX7" fmla="*/ 863600 w 4660928"/>
                <a:gd name="connsiteY7" fmla="*/ 694266 h 749300"/>
                <a:gd name="connsiteX8" fmla="*/ 0 w 4660928"/>
                <a:gd name="connsiteY8" fmla="*/ 749300 h 749300"/>
                <a:gd name="connsiteX0" fmla="*/ 0 w 4660900"/>
                <a:gd name="connsiteY0" fmla="*/ 749300 h 749300"/>
                <a:gd name="connsiteX1" fmla="*/ 4660900 w 4660900"/>
                <a:gd name="connsiteY1" fmla="*/ 749300 h 749300"/>
                <a:gd name="connsiteX2" fmla="*/ 4656666 w 4660900"/>
                <a:gd name="connsiteY2" fmla="*/ 0 h 749300"/>
                <a:gd name="connsiteX3" fmla="*/ 4614333 w 4660900"/>
                <a:gd name="connsiteY3" fmla="*/ 14815 h 749300"/>
                <a:gd name="connsiteX4" fmla="*/ 4252383 w 4660900"/>
                <a:gd name="connsiteY4" fmla="*/ 736600 h 749300"/>
                <a:gd name="connsiteX5" fmla="*/ 1615016 w 4660900"/>
                <a:gd name="connsiteY5" fmla="*/ 736600 h 749300"/>
                <a:gd name="connsiteX6" fmla="*/ 949854 w 4660900"/>
                <a:gd name="connsiteY6" fmla="*/ 660929 h 749300"/>
                <a:gd name="connsiteX7" fmla="*/ 863600 w 4660900"/>
                <a:gd name="connsiteY7" fmla="*/ 694266 h 749300"/>
                <a:gd name="connsiteX8" fmla="*/ 0 w 4660900"/>
                <a:gd name="connsiteY8" fmla="*/ 749300 h 749300"/>
                <a:gd name="connsiteX0" fmla="*/ 0 w 4660900"/>
                <a:gd name="connsiteY0" fmla="*/ 823913 h 823913"/>
                <a:gd name="connsiteX1" fmla="*/ 4660900 w 4660900"/>
                <a:gd name="connsiteY1" fmla="*/ 823913 h 823913"/>
                <a:gd name="connsiteX2" fmla="*/ 4656666 w 4660900"/>
                <a:gd name="connsiteY2" fmla="*/ 0 h 823913"/>
                <a:gd name="connsiteX3" fmla="*/ 4614333 w 4660900"/>
                <a:gd name="connsiteY3" fmla="*/ 89428 h 823913"/>
                <a:gd name="connsiteX4" fmla="*/ 4252383 w 4660900"/>
                <a:gd name="connsiteY4" fmla="*/ 811213 h 823913"/>
                <a:gd name="connsiteX5" fmla="*/ 1615016 w 4660900"/>
                <a:gd name="connsiteY5" fmla="*/ 811213 h 823913"/>
                <a:gd name="connsiteX6" fmla="*/ 949854 w 4660900"/>
                <a:gd name="connsiteY6" fmla="*/ 735542 h 823913"/>
                <a:gd name="connsiteX7" fmla="*/ 863600 w 4660900"/>
                <a:gd name="connsiteY7" fmla="*/ 768879 h 823913"/>
                <a:gd name="connsiteX8" fmla="*/ 0 w 4660900"/>
                <a:gd name="connsiteY8" fmla="*/ 823913 h 823913"/>
                <a:gd name="connsiteX0" fmla="*/ 0 w 4660900"/>
                <a:gd name="connsiteY0" fmla="*/ 823913 h 823913"/>
                <a:gd name="connsiteX1" fmla="*/ 4660900 w 4660900"/>
                <a:gd name="connsiteY1" fmla="*/ 823913 h 823913"/>
                <a:gd name="connsiteX2" fmla="*/ 4656666 w 4660900"/>
                <a:gd name="connsiteY2" fmla="*/ 0 h 823913"/>
                <a:gd name="connsiteX3" fmla="*/ 4252383 w 4660900"/>
                <a:gd name="connsiteY3" fmla="*/ 811213 h 823913"/>
                <a:gd name="connsiteX4" fmla="*/ 1615016 w 4660900"/>
                <a:gd name="connsiteY4" fmla="*/ 811213 h 823913"/>
                <a:gd name="connsiteX5" fmla="*/ 949854 w 4660900"/>
                <a:gd name="connsiteY5" fmla="*/ 735542 h 823913"/>
                <a:gd name="connsiteX6" fmla="*/ 863600 w 4660900"/>
                <a:gd name="connsiteY6" fmla="*/ 768879 h 823913"/>
                <a:gd name="connsiteX7" fmla="*/ 0 w 4660900"/>
                <a:gd name="connsiteY7" fmla="*/ 823913 h 823913"/>
                <a:gd name="connsiteX0" fmla="*/ 0 w 4660900"/>
                <a:gd name="connsiteY0" fmla="*/ 823913 h 823913"/>
                <a:gd name="connsiteX1" fmla="*/ 4660900 w 4660900"/>
                <a:gd name="connsiteY1" fmla="*/ 823913 h 823913"/>
                <a:gd name="connsiteX2" fmla="*/ 4656666 w 4660900"/>
                <a:gd name="connsiteY2" fmla="*/ 0 h 823913"/>
                <a:gd name="connsiteX3" fmla="*/ 4252383 w 4660900"/>
                <a:gd name="connsiteY3" fmla="*/ 811213 h 823913"/>
                <a:gd name="connsiteX4" fmla="*/ 1615016 w 4660900"/>
                <a:gd name="connsiteY4" fmla="*/ 811213 h 823913"/>
                <a:gd name="connsiteX5" fmla="*/ 949854 w 4660900"/>
                <a:gd name="connsiteY5" fmla="*/ 735542 h 823913"/>
                <a:gd name="connsiteX6" fmla="*/ 425182 w 4660900"/>
                <a:gd name="connsiteY6" fmla="*/ 795866 h 823913"/>
                <a:gd name="connsiteX7" fmla="*/ 0 w 4660900"/>
                <a:gd name="connsiteY7" fmla="*/ 823913 h 823913"/>
                <a:gd name="connsiteX0" fmla="*/ 0 w 4660900"/>
                <a:gd name="connsiteY0" fmla="*/ 823913 h 823913"/>
                <a:gd name="connsiteX1" fmla="*/ 4660900 w 4660900"/>
                <a:gd name="connsiteY1" fmla="*/ 823913 h 823913"/>
                <a:gd name="connsiteX2" fmla="*/ 4656666 w 4660900"/>
                <a:gd name="connsiteY2" fmla="*/ 0 h 823913"/>
                <a:gd name="connsiteX3" fmla="*/ 4252383 w 4660900"/>
                <a:gd name="connsiteY3" fmla="*/ 811213 h 823913"/>
                <a:gd name="connsiteX4" fmla="*/ 1615016 w 4660900"/>
                <a:gd name="connsiteY4" fmla="*/ 811213 h 823913"/>
                <a:gd name="connsiteX5" fmla="*/ 839461 w 4660900"/>
                <a:gd name="connsiteY5" fmla="*/ 714904 h 823913"/>
                <a:gd name="connsiteX6" fmla="*/ 425182 w 4660900"/>
                <a:gd name="connsiteY6" fmla="*/ 795866 h 823913"/>
                <a:gd name="connsiteX7" fmla="*/ 0 w 4660900"/>
                <a:gd name="connsiteY7" fmla="*/ 823913 h 823913"/>
                <a:gd name="connsiteX0" fmla="*/ 0 w 4660900"/>
                <a:gd name="connsiteY0" fmla="*/ 823913 h 823913"/>
                <a:gd name="connsiteX1" fmla="*/ 4660900 w 4660900"/>
                <a:gd name="connsiteY1" fmla="*/ 823913 h 823913"/>
                <a:gd name="connsiteX2" fmla="*/ 4656666 w 4660900"/>
                <a:gd name="connsiteY2" fmla="*/ 0 h 823913"/>
                <a:gd name="connsiteX3" fmla="*/ 4252383 w 4660900"/>
                <a:gd name="connsiteY3" fmla="*/ 811213 h 823913"/>
                <a:gd name="connsiteX4" fmla="*/ 1615016 w 4660900"/>
                <a:gd name="connsiteY4" fmla="*/ 811213 h 823913"/>
                <a:gd name="connsiteX5" fmla="*/ 839461 w 4660900"/>
                <a:gd name="connsiteY5" fmla="*/ 714904 h 823913"/>
                <a:gd name="connsiteX6" fmla="*/ 425182 w 4660900"/>
                <a:gd name="connsiteY6" fmla="*/ 795866 h 823913"/>
                <a:gd name="connsiteX7" fmla="*/ 272826 w 4660900"/>
                <a:gd name="connsiteY7" fmla="*/ 804335 h 823913"/>
                <a:gd name="connsiteX8" fmla="*/ 0 w 4660900"/>
                <a:gd name="connsiteY8" fmla="*/ 823913 h 823913"/>
                <a:gd name="connsiteX0" fmla="*/ 0 w 4660900"/>
                <a:gd name="connsiteY0" fmla="*/ 823913 h 823913"/>
                <a:gd name="connsiteX1" fmla="*/ 4660900 w 4660900"/>
                <a:gd name="connsiteY1" fmla="*/ 823913 h 823913"/>
                <a:gd name="connsiteX2" fmla="*/ 4656666 w 4660900"/>
                <a:gd name="connsiteY2" fmla="*/ 0 h 823913"/>
                <a:gd name="connsiteX3" fmla="*/ 4252383 w 4660900"/>
                <a:gd name="connsiteY3" fmla="*/ 811213 h 823913"/>
                <a:gd name="connsiteX4" fmla="*/ 1615016 w 4660900"/>
                <a:gd name="connsiteY4" fmla="*/ 811213 h 823913"/>
                <a:gd name="connsiteX5" fmla="*/ 839461 w 4660900"/>
                <a:gd name="connsiteY5" fmla="*/ 714904 h 823913"/>
                <a:gd name="connsiteX6" fmla="*/ 425182 w 4660900"/>
                <a:gd name="connsiteY6" fmla="*/ 795866 h 823913"/>
                <a:gd name="connsiteX7" fmla="*/ 4729 w 4660900"/>
                <a:gd name="connsiteY7" fmla="*/ 636060 h 823913"/>
                <a:gd name="connsiteX8" fmla="*/ 0 w 4660900"/>
                <a:gd name="connsiteY8" fmla="*/ 823913 h 82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60900" h="823913">
                  <a:moveTo>
                    <a:pt x="0" y="823913"/>
                  </a:moveTo>
                  <a:lnTo>
                    <a:pt x="4660900" y="823913"/>
                  </a:lnTo>
                  <a:cubicBezTo>
                    <a:pt x="4659489" y="549275"/>
                    <a:pt x="4658077" y="274638"/>
                    <a:pt x="4656666" y="0"/>
                  </a:cubicBezTo>
                  <a:lnTo>
                    <a:pt x="4252383" y="811213"/>
                  </a:lnTo>
                  <a:lnTo>
                    <a:pt x="1615016" y="811213"/>
                  </a:lnTo>
                  <a:lnTo>
                    <a:pt x="839461" y="714904"/>
                  </a:lnTo>
                  <a:lnTo>
                    <a:pt x="425182" y="795866"/>
                  </a:lnTo>
                  <a:lnTo>
                    <a:pt x="4729" y="636060"/>
                  </a:lnTo>
                  <a:lnTo>
                    <a:pt x="0" y="823913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aphicFrame>
        <p:nvGraphicFramePr>
          <p:cNvPr id="41" name="GR3">
            <a:extLst>
              <a:ext uri="{FF2B5EF4-FFF2-40B4-BE49-F238E27FC236}">
                <a16:creationId xmlns:a16="http://schemas.microsoft.com/office/drawing/2014/main" id="{CDB42C1E-8EAD-B2CC-B1A0-F2A265099757}"/>
              </a:ext>
            </a:extLst>
          </p:cNvPr>
          <p:cNvGraphicFramePr>
            <a:graphicFrameLocks/>
          </p:cNvGraphicFramePr>
          <p:nvPr/>
        </p:nvGraphicFramePr>
        <p:xfrm>
          <a:off x="6103935" y="3637514"/>
          <a:ext cx="5732461" cy="2328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4" name="GR3 Linee">
            <a:extLst>
              <a:ext uri="{FF2B5EF4-FFF2-40B4-BE49-F238E27FC236}">
                <a16:creationId xmlns:a16="http://schemas.microsoft.com/office/drawing/2014/main" id="{377CC8BB-EC7A-F7DC-B572-BDB43DDFC006}"/>
              </a:ext>
            </a:extLst>
          </p:cNvPr>
          <p:cNvGrpSpPr/>
          <p:nvPr/>
        </p:nvGrpSpPr>
        <p:grpSpPr>
          <a:xfrm>
            <a:off x="6813550" y="4307703"/>
            <a:ext cx="4679999" cy="1105047"/>
            <a:chOff x="6824107" y="4485503"/>
            <a:chExt cx="4669442" cy="1105047"/>
          </a:xfrm>
        </p:grpSpPr>
        <p:sp>
          <p:nvSpPr>
            <p:cNvPr id="49" name="Figura a mano libera: forma 48">
              <a:extLst>
                <a:ext uri="{FF2B5EF4-FFF2-40B4-BE49-F238E27FC236}">
                  <a16:creationId xmlns:a16="http://schemas.microsoft.com/office/drawing/2014/main" id="{63ADF5C4-F829-ABDA-A501-B16AE27FC12D}"/>
                </a:ext>
              </a:extLst>
            </p:cNvPr>
            <p:cNvSpPr/>
            <p:nvPr/>
          </p:nvSpPr>
          <p:spPr>
            <a:xfrm>
              <a:off x="6829756" y="5306344"/>
              <a:ext cx="1714059" cy="270084"/>
            </a:xfrm>
            <a:custGeom>
              <a:avLst/>
              <a:gdLst>
                <a:gd name="connsiteX0" fmla="*/ 0 w 1714059"/>
                <a:gd name="connsiteY0" fmla="*/ 0 h 270084"/>
                <a:gd name="connsiteX1" fmla="*/ 0 w 1714059"/>
                <a:gd name="connsiteY1" fmla="*/ 270084 h 270084"/>
                <a:gd name="connsiteX2" fmla="*/ 1714059 w 1714059"/>
                <a:gd name="connsiteY2" fmla="*/ 270084 h 270084"/>
                <a:gd name="connsiteX3" fmla="*/ 1235676 w 1714059"/>
                <a:gd name="connsiteY3" fmla="*/ 243605 h 270084"/>
                <a:gd name="connsiteX4" fmla="*/ 838494 w 1714059"/>
                <a:gd name="connsiteY4" fmla="*/ 192413 h 270084"/>
                <a:gd name="connsiteX5" fmla="*/ 411303 w 1714059"/>
                <a:gd name="connsiteY5" fmla="*/ 26479 h 270084"/>
                <a:gd name="connsiteX6" fmla="*/ 0 w 1714059"/>
                <a:gd name="connsiteY6" fmla="*/ 0 h 270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059" h="270084">
                  <a:moveTo>
                    <a:pt x="0" y="0"/>
                  </a:moveTo>
                  <a:lnTo>
                    <a:pt x="0" y="270084"/>
                  </a:lnTo>
                  <a:lnTo>
                    <a:pt x="1714059" y="270084"/>
                  </a:lnTo>
                  <a:lnTo>
                    <a:pt x="1235676" y="243605"/>
                  </a:lnTo>
                  <a:lnTo>
                    <a:pt x="838494" y="192413"/>
                  </a:lnTo>
                  <a:lnTo>
                    <a:pt x="411303" y="264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0" name="Figura a mano libera: forma 49">
              <a:extLst>
                <a:ext uri="{FF2B5EF4-FFF2-40B4-BE49-F238E27FC236}">
                  <a16:creationId xmlns:a16="http://schemas.microsoft.com/office/drawing/2014/main" id="{2A9A10C6-F60A-49D3-1478-07EA99D73802}"/>
                </a:ext>
              </a:extLst>
            </p:cNvPr>
            <p:cNvSpPr/>
            <p:nvPr/>
          </p:nvSpPr>
          <p:spPr>
            <a:xfrm>
              <a:off x="6833286" y="5361067"/>
              <a:ext cx="861443" cy="215361"/>
            </a:xfrm>
            <a:custGeom>
              <a:avLst/>
              <a:gdLst>
                <a:gd name="connsiteX0" fmla="*/ 0 w 861443"/>
                <a:gd name="connsiteY0" fmla="*/ 31775 h 215361"/>
                <a:gd name="connsiteX1" fmla="*/ 0 w 861443"/>
                <a:gd name="connsiteY1" fmla="*/ 215361 h 215361"/>
                <a:gd name="connsiteX2" fmla="*/ 861443 w 861443"/>
                <a:gd name="connsiteY2" fmla="*/ 215361 h 215361"/>
                <a:gd name="connsiteX3" fmla="*/ 423661 w 861443"/>
                <a:gd name="connsiteY3" fmla="*/ 0 h 215361"/>
                <a:gd name="connsiteX4" fmla="*/ 0 w 861443"/>
                <a:gd name="connsiteY4" fmla="*/ 31775 h 21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1443" h="215361">
                  <a:moveTo>
                    <a:pt x="0" y="31775"/>
                  </a:moveTo>
                  <a:lnTo>
                    <a:pt x="0" y="215361"/>
                  </a:lnTo>
                  <a:lnTo>
                    <a:pt x="861443" y="215361"/>
                  </a:lnTo>
                  <a:lnTo>
                    <a:pt x="423661" y="0"/>
                  </a:lnTo>
                  <a:lnTo>
                    <a:pt x="0" y="31775"/>
                  </a:lnTo>
                  <a:close/>
                </a:path>
              </a:pathLst>
            </a:custGeom>
            <a:solidFill>
              <a:srgbClr val="F28E2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1" name="Figura a mano libera: forma 50">
              <a:extLst>
                <a:ext uri="{FF2B5EF4-FFF2-40B4-BE49-F238E27FC236}">
                  <a16:creationId xmlns:a16="http://schemas.microsoft.com/office/drawing/2014/main" id="{4907DFF9-C5B2-8CFB-525E-2B7338BA7A6F}"/>
                </a:ext>
              </a:extLst>
            </p:cNvPr>
            <p:cNvSpPr/>
            <p:nvPr/>
          </p:nvSpPr>
          <p:spPr>
            <a:xfrm>
              <a:off x="6824460" y="4485503"/>
              <a:ext cx="4669089" cy="1105047"/>
            </a:xfrm>
            <a:custGeom>
              <a:avLst/>
              <a:gdLst>
                <a:gd name="connsiteX0" fmla="*/ 0 w 4654967"/>
                <a:gd name="connsiteY0" fmla="*/ 782006 h 1105047"/>
                <a:gd name="connsiteX1" fmla="*/ 0 w 4654967"/>
                <a:gd name="connsiteY1" fmla="*/ 1089160 h 1105047"/>
                <a:gd name="connsiteX2" fmla="*/ 4654967 w 4654967"/>
                <a:gd name="connsiteY2" fmla="*/ 1089160 h 1105047"/>
                <a:gd name="connsiteX3" fmla="*/ 4653202 w 4654967"/>
                <a:gd name="connsiteY3" fmla="*/ 1105047 h 1105047"/>
                <a:gd name="connsiteX4" fmla="*/ 4653202 w 4654967"/>
                <a:gd name="connsiteY4" fmla="*/ 0 h 1105047"/>
                <a:gd name="connsiteX5" fmla="*/ 4250724 w 4654967"/>
                <a:gd name="connsiteY5" fmla="*/ 61783 h 1105047"/>
                <a:gd name="connsiteX6" fmla="*/ 3823534 w 4654967"/>
                <a:gd name="connsiteY6" fmla="*/ 882625 h 1105047"/>
                <a:gd name="connsiteX7" fmla="*/ 3401639 w 4654967"/>
                <a:gd name="connsiteY7" fmla="*/ 1083864 h 1105047"/>
                <a:gd name="connsiteX8" fmla="*/ 2963856 w 4654967"/>
                <a:gd name="connsiteY8" fmla="*/ 1094455 h 1105047"/>
                <a:gd name="connsiteX9" fmla="*/ 824372 w 4654967"/>
                <a:gd name="connsiteY9" fmla="*/ 1094455 h 1105047"/>
                <a:gd name="connsiteX10" fmla="*/ 391886 w 4654967"/>
                <a:gd name="connsiteY10" fmla="*/ 1025611 h 1105047"/>
                <a:gd name="connsiteX11" fmla="*/ 0 w 4654967"/>
                <a:gd name="connsiteY11" fmla="*/ 782006 h 1105047"/>
                <a:gd name="connsiteX0" fmla="*/ 0 w 4667324"/>
                <a:gd name="connsiteY0" fmla="*/ 783772 h 1105047"/>
                <a:gd name="connsiteX1" fmla="*/ 12357 w 4667324"/>
                <a:gd name="connsiteY1" fmla="*/ 1089160 h 1105047"/>
                <a:gd name="connsiteX2" fmla="*/ 4667324 w 4667324"/>
                <a:gd name="connsiteY2" fmla="*/ 1089160 h 1105047"/>
                <a:gd name="connsiteX3" fmla="*/ 4665559 w 4667324"/>
                <a:gd name="connsiteY3" fmla="*/ 1105047 h 1105047"/>
                <a:gd name="connsiteX4" fmla="*/ 4665559 w 4667324"/>
                <a:gd name="connsiteY4" fmla="*/ 0 h 1105047"/>
                <a:gd name="connsiteX5" fmla="*/ 4263081 w 4667324"/>
                <a:gd name="connsiteY5" fmla="*/ 61783 h 1105047"/>
                <a:gd name="connsiteX6" fmla="*/ 3835891 w 4667324"/>
                <a:gd name="connsiteY6" fmla="*/ 882625 h 1105047"/>
                <a:gd name="connsiteX7" fmla="*/ 3413996 w 4667324"/>
                <a:gd name="connsiteY7" fmla="*/ 1083864 h 1105047"/>
                <a:gd name="connsiteX8" fmla="*/ 2976213 w 4667324"/>
                <a:gd name="connsiteY8" fmla="*/ 1094455 h 1105047"/>
                <a:gd name="connsiteX9" fmla="*/ 836729 w 4667324"/>
                <a:gd name="connsiteY9" fmla="*/ 1094455 h 1105047"/>
                <a:gd name="connsiteX10" fmla="*/ 404243 w 4667324"/>
                <a:gd name="connsiteY10" fmla="*/ 1025611 h 1105047"/>
                <a:gd name="connsiteX11" fmla="*/ 0 w 4667324"/>
                <a:gd name="connsiteY11" fmla="*/ 783772 h 1105047"/>
                <a:gd name="connsiteX0" fmla="*/ 0 w 4667324"/>
                <a:gd name="connsiteY0" fmla="*/ 783772 h 1105047"/>
                <a:gd name="connsiteX1" fmla="*/ 3531 w 4667324"/>
                <a:gd name="connsiteY1" fmla="*/ 1089160 h 1105047"/>
                <a:gd name="connsiteX2" fmla="*/ 4667324 w 4667324"/>
                <a:gd name="connsiteY2" fmla="*/ 1089160 h 1105047"/>
                <a:gd name="connsiteX3" fmla="*/ 4665559 w 4667324"/>
                <a:gd name="connsiteY3" fmla="*/ 1105047 h 1105047"/>
                <a:gd name="connsiteX4" fmla="*/ 4665559 w 4667324"/>
                <a:gd name="connsiteY4" fmla="*/ 0 h 1105047"/>
                <a:gd name="connsiteX5" fmla="*/ 4263081 w 4667324"/>
                <a:gd name="connsiteY5" fmla="*/ 61783 h 1105047"/>
                <a:gd name="connsiteX6" fmla="*/ 3835891 w 4667324"/>
                <a:gd name="connsiteY6" fmla="*/ 882625 h 1105047"/>
                <a:gd name="connsiteX7" fmla="*/ 3413996 w 4667324"/>
                <a:gd name="connsiteY7" fmla="*/ 1083864 h 1105047"/>
                <a:gd name="connsiteX8" fmla="*/ 2976213 w 4667324"/>
                <a:gd name="connsiteY8" fmla="*/ 1094455 h 1105047"/>
                <a:gd name="connsiteX9" fmla="*/ 836729 w 4667324"/>
                <a:gd name="connsiteY9" fmla="*/ 1094455 h 1105047"/>
                <a:gd name="connsiteX10" fmla="*/ 404243 w 4667324"/>
                <a:gd name="connsiteY10" fmla="*/ 1025611 h 1105047"/>
                <a:gd name="connsiteX11" fmla="*/ 0 w 4667324"/>
                <a:gd name="connsiteY11" fmla="*/ 783772 h 1105047"/>
                <a:gd name="connsiteX0" fmla="*/ 0 w 4669089"/>
                <a:gd name="connsiteY0" fmla="*/ 783772 h 1105047"/>
                <a:gd name="connsiteX1" fmla="*/ 3531 w 4669089"/>
                <a:gd name="connsiteY1" fmla="*/ 1089160 h 1105047"/>
                <a:gd name="connsiteX2" fmla="*/ 4669089 w 4669089"/>
                <a:gd name="connsiteY2" fmla="*/ 1099752 h 1105047"/>
                <a:gd name="connsiteX3" fmla="*/ 4665559 w 4669089"/>
                <a:gd name="connsiteY3" fmla="*/ 1105047 h 1105047"/>
                <a:gd name="connsiteX4" fmla="*/ 4665559 w 4669089"/>
                <a:gd name="connsiteY4" fmla="*/ 0 h 1105047"/>
                <a:gd name="connsiteX5" fmla="*/ 4263081 w 4669089"/>
                <a:gd name="connsiteY5" fmla="*/ 61783 h 1105047"/>
                <a:gd name="connsiteX6" fmla="*/ 3835891 w 4669089"/>
                <a:gd name="connsiteY6" fmla="*/ 882625 h 1105047"/>
                <a:gd name="connsiteX7" fmla="*/ 3413996 w 4669089"/>
                <a:gd name="connsiteY7" fmla="*/ 1083864 h 1105047"/>
                <a:gd name="connsiteX8" fmla="*/ 2976213 w 4669089"/>
                <a:gd name="connsiteY8" fmla="*/ 1094455 h 1105047"/>
                <a:gd name="connsiteX9" fmla="*/ 836729 w 4669089"/>
                <a:gd name="connsiteY9" fmla="*/ 1094455 h 1105047"/>
                <a:gd name="connsiteX10" fmla="*/ 404243 w 4669089"/>
                <a:gd name="connsiteY10" fmla="*/ 1025611 h 1105047"/>
                <a:gd name="connsiteX11" fmla="*/ 0 w 4669089"/>
                <a:gd name="connsiteY11" fmla="*/ 783772 h 1105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69089" h="1105047">
                  <a:moveTo>
                    <a:pt x="0" y="783772"/>
                  </a:moveTo>
                  <a:lnTo>
                    <a:pt x="3531" y="1089160"/>
                  </a:lnTo>
                  <a:lnTo>
                    <a:pt x="4669089" y="1099752"/>
                  </a:lnTo>
                  <a:lnTo>
                    <a:pt x="4665559" y="1105047"/>
                  </a:lnTo>
                  <a:lnTo>
                    <a:pt x="4665559" y="0"/>
                  </a:lnTo>
                  <a:lnTo>
                    <a:pt x="4263081" y="61783"/>
                  </a:lnTo>
                  <a:lnTo>
                    <a:pt x="3835891" y="882625"/>
                  </a:lnTo>
                  <a:lnTo>
                    <a:pt x="3413996" y="1083864"/>
                  </a:lnTo>
                  <a:lnTo>
                    <a:pt x="2976213" y="1094455"/>
                  </a:lnTo>
                  <a:lnTo>
                    <a:pt x="836729" y="1094455"/>
                  </a:lnTo>
                  <a:lnTo>
                    <a:pt x="404243" y="1025611"/>
                  </a:lnTo>
                  <a:lnTo>
                    <a:pt x="0" y="78377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2" name="Figura a mano libera: forma 51">
              <a:extLst>
                <a:ext uri="{FF2B5EF4-FFF2-40B4-BE49-F238E27FC236}">
                  <a16:creationId xmlns:a16="http://schemas.microsoft.com/office/drawing/2014/main" id="{C8E30CD8-B0E4-7C5F-4735-707C8E93CFFF}"/>
                </a:ext>
              </a:extLst>
            </p:cNvPr>
            <p:cNvSpPr/>
            <p:nvPr/>
          </p:nvSpPr>
          <p:spPr>
            <a:xfrm>
              <a:off x="8969240" y="4730873"/>
              <a:ext cx="2524131" cy="856668"/>
            </a:xfrm>
            <a:custGeom>
              <a:avLst/>
              <a:gdLst>
                <a:gd name="connsiteX0" fmla="*/ 2522544 w 2522544"/>
                <a:gd name="connsiteY0" fmla="*/ 852616 h 852616"/>
                <a:gd name="connsiteX1" fmla="*/ 2522544 w 2522544"/>
                <a:gd name="connsiteY1" fmla="*/ 0 h 852616"/>
                <a:gd name="connsiteX2" fmla="*/ 2111240 w 2522544"/>
                <a:gd name="connsiteY2" fmla="*/ 582532 h 852616"/>
                <a:gd name="connsiteX3" fmla="*/ 1696406 w 2522544"/>
                <a:gd name="connsiteY3" fmla="*/ 806719 h 852616"/>
                <a:gd name="connsiteX4" fmla="*/ 1255094 w 2522544"/>
                <a:gd name="connsiteY4" fmla="*/ 849085 h 852616"/>
                <a:gd name="connsiteX5" fmla="*/ 792598 w 2522544"/>
                <a:gd name="connsiteY5" fmla="*/ 849085 h 852616"/>
                <a:gd name="connsiteX6" fmla="*/ 414834 w 2522544"/>
                <a:gd name="connsiteY6" fmla="*/ 834963 h 852616"/>
                <a:gd name="connsiteX7" fmla="*/ 0 w 2522544"/>
                <a:gd name="connsiteY7" fmla="*/ 847320 h 852616"/>
                <a:gd name="connsiteX8" fmla="*/ 2522544 w 2522544"/>
                <a:gd name="connsiteY8" fmla="*/ 852616 h 852616"/>
                <a:gd name="connsiteX0" fmla="*/ 2522544 w 2522544"/>
                <a:gd name="connsiteY0" fmla="*/ 845555 h 849085"/>
                <a:gd name="connsiteX1" fmla="*/ 2522544 w 2522544"/>
                <a:gd name="connsiteY1" fmla="*/ 0 h 849085"/>
                <a:gd name="connsiteX2" fmla="*/ 2111240 w 2522544"/>
                <a:gd name="connsiteY2" fmla="*/ 582532 h 849085"/>
                <a:gd name="connsiteX3" fmla="*/ 1696406 w 2522544"/>
                <a:gd name="connsiteY3" fmla="*/ 806719 h 849085"/>
                <a:gd name="connsiteX4" fmla="*/ 1255094 w 2522544"/>
                <a:gd name="connsiteY4" fmla="*/ 849085 h 849085"/>
                <a:gd name="connsiteX5" fmla="*/ 792598 w 2522544"/>
                <a:gd name="connsiteY5" fmla="*/ 849085 h 849085"/>
                <a:gd name="connsiteX6" fmla="*/ 414834 w 2522544"/>
                <a:gd name="connsiteY6" fmla="*/ 834963 h 849085"/>
                <a:gd name="connsiteX7" fmla="*/ 0 w 2522544"/>
                <a:gd name="connsiteY7" fmla="*/ 847320 h 849085"/>
                <a:gd name="connsiteX8" fmla="*/ 2522544 w 2522544"/>
                <a:gd name="connsiteY8" fmla="*/ 845555 h 849085"/>
                <a:gd name="connsiteX0" fmla="*/ 2524131 w 2524131"/>
                <a:gd name="connsiteY0" fmla="*/ 855080 h 855080"/>
                <a:gd name="connsiteX1" fmla="*/ 2522544 w 2524131"/>
                <a:gd name="connsiteY1" fmla="*/ 0 h 855080"/>
                <a:gd name="connsiteX2" fmla="*/ 2111240 w 2524131"/>
                <a:gd name="connsiteY2" fmla="*/ 582532 h 855080"/>
                <a:gd name="connsiteX3" fmla="*/ 1696406 w 2524131"/>
                <a:gd name="connsiteY3" fmla="*/ 806719 h 855080"/>
                <a:gd name="connsiteX4" fmla="*/ 1255094 w 2524131"/>
                <a:gd name="connsiteY4" fmla="*/ 849085 h 855080"/>
                <a:gd name="connsiteX5" fmla="*/ 792598 w 2524131"/>
                <a:gd name="connsiteY5" fmla="*/ 849085 h 855080"/>
                <a:gd name="connsiteX6" fmla="*/ 414834 w 2524131"/>
                <a:gd name="connsiteY6" fmla="*/ 834963 h 855080"/>
                <a:gd name="connsiteX7" fmla="*/ 0 w 2524131"/>
                <a:gd name="connsiteY7" fmla="*/ 847320 h 855080"/>
                <a:gd name="connsiteX8" fmla="*/ 2524131 w 2524131"/>
                <a:gd name="connsiteY8" fmla="*/ 855080 h 855080"/>
                <a:gd name="connsiteX0" fmla="*/ 2524131 w 2524131"/>
                <a:gd name="connsiteY0" fmla="*/ 850318 h 850318"/>
                <a:gd name="connsiteX1" fmla="*/ 2522544 w 2524131"/>
                <a:gd name="connsiteY1" fmla="*/ 0 h 850318"/>
                <a:gd name="connsiteX2" fmla="*/ 2111240 w 2524131"/>
                <a:gd name="connsiteY2" fmla="*/ 582532 h 850318"/>
                <a:gd name="connsiteX3" fmla="*/ 1696406 w 2524131"/>
                <a:gd name="connsiteY3" fmla="*/ 806719 h 850318"/>
                <a:gd name="connsiteX4" fmla="*/ 1255094 w 2524131"/>
                <a:gd name="connsiteY4" fmla="*/ 849085 h 850318"/>
                <a:gd name="connsiteX5" fmla="*/ 792598 w 2524131"/>
                <a:gd name="connsiteY5" fmla="*/ 849085 h 850318"/>
                <a:gd name="connsiteX6" fmla="*/ 414834 w 2524131"/>
                <a:gd name="connsiteY6" fmla="*/ 834963 h 850318"/>
                <a:gd name="connsiteX7" fmla="*/ 0 w 2524131"/>
                <a:gd name="connsiteY7" fmla="*/ 847320 h 850318"/>
                <a:gd name="connsiteX8" fmla="*/ 2524131 w 2524131"/>
                <a:gd name="connsiteY8" fmla="*/ 850318 h 850318"/>
                <a:gd name="connsiteX0" fmla="*/ 2524131 w 2524131"/>
                <a:gd name="connsiteY0" fmla="*/ 856668 h 856668"/>
                <a:gd name="connsiteX1" fmla="*/ 2522544 w 2524131"/>
                <a:gd name="connsiteY1" fmla="*/ 0 h 856668"/>
                <a:gd name="connsiteX2" fmla="*/ 2111240 w 2524131"/>
                <a:gd name="connsiteY2" fmla="*/ 582532 h 856668"/>
                <a:gd name="connsiteX3" fmla="*/ 1696406 w 2524131"/>
                <a:gd name="connsiteY3" fmla="*/ 806719 h 856668"/>
                <a:gd name="connsiteX4" fmla="*/ 1255094 w 2524131"/>
                <a:gd name="connsiteY4" fmla="*/ 849085 h 856668"/>
                <a:gd name="connsiteX5" fmla="*/ 792598 w 2524131"/>
                <a:gd name="connsiteY5" fmla="*/ 849085 h 856668"/>
                <a:gd name="connsiteX6" fmla="*/ 414834 w 2524131"/>
                <a:gd name="connsiteY6" fmla="*/ 834963 h 856668"/>
                <a:gd name="connsiteX7" fmla="*/ 0 w 2524131"/>
                <a:gd name="connsiteY7" fmla="*/ 847320 h 856668"/>
                <a:gd name="connsiteX8" fmla="*/ 2524131 w 2524131"/>
                <a:gd name="connsiteY8" fmla="*/ 856668 h 856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24131" h="856668">
                  <a:moveTo>
                    <a:pt x="2524131" y="856668"/>
                  </a:moveTo>
                  <a:lnTo>
                    <a:pt x="2522544" y="0"/>
                  </a:lnTo>
                  <a:lnTo>
                    <a:pt x="2111240" y="582532"/>
                  </a:lnTo>
                  <a:lnTo>
                    <a:pt x="1696406" y="806719"/>
                  </a:lnTo>
                  <a:lnTo>
                    <a:pt x="1255094" y="849085"/>
                  </a:lnTo>
                  <a:lnTo>
                    <a:pt x="792598" y="849085"/>
                  </a:lnTo>
                  <a:lnTo>
                    <a:pt x="414834" y="834963"/>
                  </a:lnTo>
                  <a:lnTo>
                    <a:pt x="0" y="847320"/>
                  </a:lnTo>
                  <a:lnTo>
                    <a:pt x="2524131" y="8566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53" name="Figura a mano libera: forma 52">
              <a:extLst>
                <a:ext uri="{FF2B5EF4-FFF2-40B4-BE49-F238E27FC236}">
                  <a16:creationId xmlns:a16="http://schemas.microsoft.com/office/drawing/2014/main" id="{0F226C17-CCBD-7DC9-0F11-1F6968DCAA6D}"/>
                </a:ext>
              </a:extLst>
            </p:cNvPr>
            <p:cNvSpPr/>
            <p:nvPr/>
          </p:nvSpPr>
          <p:spPr>
            <a:xfrm>
              <a:off x="6824107" y="5000957"/>
              <a:ext cx="4669089" cy="588350"/>
            </a:xfrm>
            <a:custGeom>
              <a:avLst/>
              <a:gdLst>
                <a:gd name="connsiteX0" fmla="*/ 0 w 4677915"/>
                <a:gd name="connsiteY0" fmla="*/ 0 h 577237"/>
                <a:gd name="connsiteX1" fmla="*/ 0 w 4677915"/>
                <a:gd name="connsiteY1" fmla="*/ 577237 h 577237"/>
                <a:gd name="connsiteX2" fmla="*/ 38835 w 4677915"/>
                <a:gd name="connsiteY2" fmla="*/ 577237 h 577237"/>
                <a:gd name="connsiteX3" fmla="*/ 4677915 w 4677915"/>
                <a:gd name="connsiteY3" fmla="*/ 577237 h 577237"/>
                <a:gd name="connsiteX4" fmla="*/ 4677915 w 4677915"/>
                <a:gd name="connsiteY4" fmla="*/ 443078 h 577237"/>
                <a:gd name="connsiteX5" fmla="*/ 4271907 w 4677915"/>
                <a:gd name="connsiteY5" fmla="*/ 545463 h 577237"/>
                <a:gd name="connsiteX6" fmla="*/ 3839421 w 4677915"/>
                <a:gd name="connsiteY6" fmla="*/ 575472 h 577237"/>
                <a:gd name="connsiteX7" fmla="*/ 868503 w 4677915"/>
                <a:gd name="connsiteY7" fmla="*/ 575472 h 577237"/>
                <a:gd name="connsiteX8" fmla="*/ 418364 w 4677915"/>
                <a:gd name="connsiteY8" fmla="*/ 508392 h 577237"/>
                <a:gd name="connsiteX9" fmla="*/ 0 w 4677915"/>
                <a:gd name="connsiteY9" fmla="*/ 0 h 577237"/>
                <a:gd name="connsiteX0" fmla="*/ 0 w 4681096"/>
                <a:gd name="connsiteY0" fmla="*/ 0 h 588350"/>
                <a:gd name="connsiteX1" fmla="*/ 0 w 4681096"/>
                <a:gd name="connsiteY1" fmla="*/ 577237 h 588350"/>
                <a:gd name="connsiteX2" fmla="*/ 38835 w 4681096"/>
                <a:gd name="connsiteY2" fmla="*/ 577237 h 588350"/>
                <a:gd name="connsiteX3" fmla="*/ 4681096 w 4681096"/>
                <a:gd name="connsiteY3" fmla="*/ 588350 h 588350"/>
                <a:gd name="connsiteX4" fmla="*/ 4677915 w 4681096"/>
                <a:gd name="connsiteY4" fmla="*/ 443078 h 588350"/>
                <a:gd name="connsiteX5" fmla="*/ 4271907 w 4681096"/>
                <a:gd name="connsiteY5" fmla="*/ 545463 h 588350"/>
                <a:gd name="connsiteX6" fmla="*/ 3839421 w 4681096"/>
                <a:gd name="connsiteY6" fmla="*/ 575472 h 588350"/>
                <a:gd name="connsiteX7" fmla="*/ 868503 w 4681096"/>
                <a:gd name="connsiteY7" fmla="*/ 575472 h 588350"/>
                <a:gd name="connsiteX8" fmla="*/ 418364 w 4681096"/>
                <a:gd name="connsiteY8" fmla="*/ 508392 h 588350"/>
                <a:gd name="connsiteX9" fmla="*/ 0 w 4681096"/>
                <a:gd name="connsiteY9" fmla="*/ 0 h 588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681096" h="588350">
                  <a:moveTo>
                    <a:pt x="0" y="0"/>
                  </a:moveTo>
                  <a:lnTo>
                    <a:pt x="0" y="577237"/>
                  </a:lnTo>
                  <a:lnTo>
                    <a:pt x="38835" y="577237"/>
                  </a:lnTo>
                  <a:lnTo>
                    <a:pt x="4681096" y="588350"/>
                  </a:lnTo>
                  <a:cubicBezTo>
                    <a:pt x="4680036" y="539926"/>
                    <a:pt x="4678975" y="491502"/>
                    <a:pt x="4677915" y="443078"/>
                  </a:cubicBezTo>
                  <a:lnTo>
                    <a:pt x="4271907" y="545463"/>
                  </a:lnTo>
                  <a:lnTo>
                    <a:pt x="3839421" y="575472"/>
                  </a:lnTo>
                  <a:lnTo>
                    <a:pt x="868503" y="575472"/>
                  </a:lnTo>
                  <a:lnTo>
                    <a:pt x="418364" y="5083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grpSp>
        <p:nvGrpSpPr>
          <p:cNvPr id="28" name="LEGENDA">
            <a:extLst>
              <a:ext uri="{FF2B5EF4-FFF2-40B4-BE49-F238E27FC236}">
                <a16:creationId xmlns:a16="http://schemas.microsoft.com/office/drawing/2014/main" id="{F1159BC5-593A-8EC0-D25B-D27EB7CB925D}"/>
              </a:ext>
            </a:extLst>
          </p:cNvPr>
          <p:cNvGrpSpPr/>
          <p:nvPr/>
        </p:nvGrpSpPr>
        <p:grpSpPr>
          <a:xfrm>
            <a:off x="1728265" y="5899918"/>
            <a:ext cx="3221126" cy="108000"/>
            <a:chOff x="4760306" y="5899101"/>
            <a:chExt cx="3221126" cy="108000"/>
          </a:xfrm>
        </p:grpSpPr>
        <p:sp>
          <p:nvSpPr>
            <p:cNvPr id="29" name="TextBox 13">
              <a:extLst>
                <a:ext uri="{FF2B5EF4-FFF2-40B4-BE49-F238E27FC236}">
                  <a16:creationId xmlns:a16="http://schemas.microsoft.com/office/drawing/2014/main" id="{BDFB730B-3372-78CA-92BD-172671C8EF67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899101"/>
              <a:ext cx="108000" cy="10800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2017</a:t>
              </a:r>
            </a:p>
          </p:txBody>
        </p:sp>
        <p:sp>
          <p:nvSpPr>
            <p:cNvPr id="30" name="TextBox 13">
              <a:extLst>
                <a:ext uri="{FF2B5EF4-FFF2-40B4-BE49-F238E27FC236}">
                  <a16:creationId xmlns:a16="http://schemas.microsoft.com/office/drawing/2014/main" id="{AABB22C3-B9FA-D561-E26D-727F9E1B3742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538588" y="5899101"/>
              <a:ext cx="108000" cy="108000"/>
            </a:xfrm>
            <a:prstGeom prst="rect">
              <a:avLst/>
            </a:prstGeom>
            <a:solidFill>
              <a:srgbClr val="F28E2A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2018</a:t>
              </a:r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5AC2B0D7-DAA2-092B-1FB8-54A7B8316BCE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16870" y="5899101"/>
              <a:ext cx="108000" cy="10800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2019</a:t>
              </a:r>
            </a:p>
          </p:txBody>
        </p: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id="{2014A35C-CBC8-9381-4517-C6836C0FF18E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7095152" y="5899101"/>
              <a:ext cx="108000" cy="10800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2020</a:t>
              </a:r>
            </a:p>
          </p:txBody>
        </p:sp>
        <p:sp>
          <p:nvSpPr>
            <p:cNvPr id="33" name="TextBox 13">
              <a:extLst>
                <a:ext uri="{FF2B5EF4-FFF2-40B4-BE49-F238E27FC236}">
                  <a16:creationId xmlns:a16="http://schemas.microsoft.com/office/drawing/2014/main" id="{D653AC8D-47A6-C050-113D-AAC4156EAED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7873432" y="5899101"/>
              <a:ext cx="108000" cy="10800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2021</a:t>
              </a:r>
            </a:p>
          </p:txBody>
        </p:sp>
      </p:grp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8975046B-CD6D-9508-E3CF-6715770FF476}"/>
              </a:ext>
            </a:extLst>
          </p:cNvPr>
          <p:cNvSpPr txBox="1"/>
          <p:nvPr/>
        </p:nvSpPr>
        <p:spPr>
          <a:xfrm rot="16200000">
            <a:off x="-830723" y="3735620"/>
            <a:ext cx="3060241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400" b="1" dirty="0">
                <a:solidFill>
                  <a:schemeClr val="accent6"/>
                </a:solidFill>
              </a:rPr>
              <a:t>Number of cases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6F0664-E082-2BEB-E08D-BB9027F6E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Immunity debt during COVID-19 increased number of infections </a:t>
            </a:r>
            <a:br>
              <a:rPr lang="en-GB" dirty="0"/>
            </a:br>
            <a:r>
              <a:rPr lang="en-GB" dirty="0"/>
              <a:t>and changed seasonal patterns of respiratory viruses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2B7A658-5D57-C566-6443-C437F86B233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Visuals adapted from </a:t>
            </a:r>
            <a:r>
              <a:rPr lang="en-GB" dirty="0" err="1"/>
              <a:t>Loconsole</a:t>
            </a:r>
            <a:r>
              <a:rPr lang="en-GB" dirty="0"/>
              <a:t> D</a:t>
            </a:r>
            <a:r>
              <a:rPr lang="en-US" dirty="0"/>
              <a:t>, et al. 2022</a:t>
            </a:r>
            <a:r>
              <a:rPr lang="en-US" baseline="30000" dirty="0"/>
              <a:t>1</a:t>
            </a:r>
            <a:r>
              <a:rPr lang="en-US" dirty="0"/>
              <a:t> and Graziani A, et al. 2024.</a:t>
            </a:r>
            <a:r>
              <a:rPr lang="en-US" baseline="30000" dirty="0"/>
              <a:t>2</a:t>
            </a:r>
            <a:endParaRPr lang="en-GB" dirty="0"/>
          </a:p>
          <a:p>
            <a:r>
              <a:rPr lang="en-GB" dirty="0"/>
              <a:t>RSV, respiratory syncytial virus.</a:t>
            </a:r>
          </a:p>
          <a:p>
            <a:r>
              <a:rPr lang="en-GB" dirty="0"/>
              <a:t>1. </a:t>
            </a:r>
            <a:r>
              <a:rPr lang="en-GB" dirty="0" err="1"/>
              <a:t>Loconsole</a:t>
            </a:r>
            <a:r>
              <a:rPr lang="en-GB" dirty="0"/>
              <a:t> D, et al. Children (Basel). 2022;9(6):848. 2. Graziani A, et al. Viruses. 2024;16(9):1394.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DDF927-424A-95F6-D787-A0EC44B761B6}"/>
              </a:ext>
            </a:extLst>
          </p:cNvPr>
          <p:cNvSpPr txBox="1"/>
          <p:nvPr/>
        </p:nvSpPr>
        <p:spPr>
          <a:xfrm>
            <a:off x="6809914" y="2098356"/>
            <a:ext cx="1086772" cy="251795"/>
          </a:xfrm>
          <a:prstGeom prst="rect">
            <a:avLst/>
          </a:prstGeom>
          <a:noFill/>
        </p:spPr>
        <p:txBody>
          <a:bodyPr wrap="none" lIns="0" tIns="0" rIns="0" bIns="36000" anchor="b" anchorCtr="0">
            <a:spAutoFit/>
          </a:bodyPr>
          <a:lstStyle/>
          <a:p>
            <a:r>
              <a:rPr lang="en-GB" sz="1400" b="1" dirty="0">
                <a:solidFill>
                  <a:schemeClr val="tx2"/>
                </a:solidFill>
                <a:cs typeface="Arial" panose="020B0604020202020204" pitchFamily="34" charset="0"/>
              </a:rPr>
              <a:t>Influenza virus</a:t>
            </a:r>
            <a:endParaRPr lang="en-GB" sz="1400" b="1" dirty="0">
              <a:solidFill>
                <a:schemeClr val="tx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DAB2C4-9FF1-E014-0482-4941567D1BE8}"/>
              </a:ext>
            </a:extLst>
          </p:cNvPr>
          <p:cNvSpPr txBox="1"/>
          <p:nvPr/>
        </p:nvSpPr>
        <p:spPr>
          <a:xfrm>
            <a:off x="6816725" y="3896643"/>
            <a:ext cx="288156" cy="251795"/>
          </a:xfrm>
          <a:prstGeom prst="rect">
            <a:avLst/>
          </a:prstGeom>
          <a:noFill/>
        </p:spPr>
        <p:txBody>
          <a:bodyPr wrap="none" lIns="0" tIns="0" rIns="0" bIns="36000" anchor="b" anchorCtr="0">
            <a:spAutoFit/>
          </a:bodyPr>
          <a:lstStyle/>
          <a:p>
            <a:r>
              <a:rPr lang="en-GB" sz="1400" b="1" dirty="0">
                <a:solidFill>
                  <a:schemeClr val="tx2"/>
                </a:solidFill>
                <a:cs typeface="Arial" panose="020B0604020202020204" pitchFamily="34" charset="0"/>
              </a:rPr>
              <a:t>RSV</a:t>
            </a:r>
            <a:endParaRPr lang="en-GB" sz="1400" b="1" dirty="0">
              <a:solidFill>
                <a:schemeClr val="tx2"/>
              </a:solidFill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27EB015C-77C8-D194-A10D-DBC58EA2F6A5}"/>
              </a:ext>
            </a:extLst>
          </p:cNvPr>
          <p:cNvGrpSpPr/>
          <p:nvPr/>
        </p:nvGrpSpPr>
        <p:grpSpPr>
          <a:xfrm>
            <a:off x="10555288" y="898518"/>
            <a:ext cx="1636712" cy="396000"/>
            <a:chOff x="10555288" y="979798"/>
            <a:chExt cx="1636712" cy="396000"/>
          </a:xfrm>
        </p:grpSpPr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20A8FFA3-04BD-86A6-3B70-B50E6F19FE41}"/>
                </a:ext>
              </a:extLst>
            </p:cNvPr>
            <p:cNvSpPr/>
            <p:nvPr/>
          </p:nvSpPr>
          <p:spPr>
            <a:xfrm>
              <a:off x="10752000" y="1031438"/>
              <a:ext cx="1440000" cy="2927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rtlCol="0" anchor="ctr"/>
            <a:lstStyle/>
            <a:p>
              <a:r>
                <a:rPr lang="en-GB" sz="1600" b="1" dirty="0">
                  <a:solidFill>
                    <a:schemeClr val="bg1">
                      <a:lumMod val="50000"/>
                    </a:schemeClr>
                  </a:solidFill>
                </a:rPr>
                <a:t>Italy</a:t>
              </a:r>
            </a:p>
          </p:txBody>
        </p:sp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246455-22C5-F753-55E8-CB7030819B49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5"/>
            <a:srcRect/>
            <a:stretch/>
          </p:blipFill>
          <p:spPr bwMode="auto">
            <a:xfrm>
              <a:off x="10555288" y="979798"/>
              <a:ext cx="396000" cy="39600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Rettangolo 17">
            <a:extLst>
              <a:ext uri="{FF2B5EF4-FFF2-40B4-BE49-F238E27FC236}">
                <a16:creationId xmlns:a16="http://schemas.microsoft.com/office/drawing/2014/main" id="{7DA48CF7-801C-C2E2-44E4-63954222A191}"/>
              </a:ext>
            </a:extLst>
          </p:cNvPr>
          <p:cNvSpPr/>
          <p:nvPr/>
        </p:nvSpPr>
        <p:spPr>
          <a:xfrm>
            <a:off x="-1" y="1485918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2543DBD9-91B8-9FA1-2515-4EB37743CFDF}"/>
              </a:ext>
            </a:extLst>
          </p:cNvPr>
          <p:cNvSpPr txBox="1">
            <a:spLocks/>
          </p:cNvSpPr>
          <p:nvPr/>
        </p:nvSpPr>
        <p:spPr>
          <a:xfrm>
            <a:off x="371475" y="1524619"/>
            <a:ext cx="5364164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Epidemic curves of RSV hospitalizations </a:t>
            </a:r>
            <a:b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in children 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(N=179; 2017–2021)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5AABB067-8054-179A-FEE6-3A6CC10833DF}"/>
              </a:ext>
            </a:extLst>
          </p:cNvPr>
          <p:cNvSpPr/>
          <p:nvPr/>
        </p:nvSpPr>
        <p:spPr>
          <a:xfrm>
            <a:off x="6103935" y="1485918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756A0123-DAB0-49E6-4A6C-CD362C81FF19}"/>
              </a:ext>
            </a:extLst>
          </p:cNvPr>
          <p:cNvSpPr txBox="1">
            <a:spLocks/>
          </p:cNvSpPr>
          <p:nvPr/>
        </p:nvSpPr>
        <p:spPr>
          <a:xfrm>
            <a:off x="6456361" y="1524619"/>
            <a:ext cx="5364164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000" i="0" u="none" strike="noStrike" kern="1200" cap="none" spc="-2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Monthly distribution of positive samples </a:t>
            </a:r>
            <a:br>
              <a:rPr kumimoji="0" lang="en-US" sz="2000" i="0" u="none" strike="noStrike" kern="1200" cap="none" spc="-2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-2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for influenza virus and RSV </a:t>
            </a:r>
            <a:r>
              <a:rPr kumimoji="0" lang="en-US" sz="2000" b="0" i="0" u="none" strike="noStrike" kern="1200" cap="none" spc="-2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(n=3936; 2019–2023)</a:t>
            </a:r>
            <a:r>
              <a:rPr kumimoji="0" lang="en-US" sz="2000" b="0" i="0" u="none" strike="noStrike" kern="1200" cap="none" spc="-2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  <a:endParaRPr kumimoji="0" lang="en-GB" sz="2000" b="0" i="0" u="none" strike="noStrike" kern="1200" cap="none" spc="-2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2" name="LEGENDA">
            <a:extLst>
              <a:ext uri="{FF2B5EF4-FFF2-40B4-BE49-F238E27FC236}">
                <a16:creationId xmlns:a16="http://schemas.microsoft.com/office/drawing/2014/main" id="{81EB6071-9B32-47E9-8A79-D54C5B221CD3}"/>
              </a:ext>
            </a:extLst>
          </p:cNvPr>
          <p:cNvGrpSpPr/>
          <p:nvPr/>
        </p:nvGrpSpPr>
        <p:grpSpPr>
          <a:xfrm>
            <a:off x="6813904" y="5899918"/>
            <a:ext cx="3221126" cy="108000"/>
            <a:chOff x="4760306" y="5899101"/>
            <a:chExt cx="3221126" cy="108000"/>
          </a:xfrm>
        </p:grpSpPr>
        <p:sp>
          <p:nvSpPr>
            <p:cNvPr id="4" name="TextBox 13">
              <a:extLst>
                <a:ext uri="{FF2B5EF4-FFF2-40B4-BE49-F238E27FC236}">
                  <a16:creationId xmlns:a16="http://schemas.microsoft.com/office/drawing/2014/main" id="{FADA7161-BE00-B438-EFE8-69E656320F28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760306" y="5899101"/>
              <a:ext cx="108000" cy="108000"/>
            </a:xfrm>
            <a:prstGeom prst="rect">
              <a:avLst/>
            </a:prstGeom>
            <a:solidFill>
              <a:schemeClr val="bg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2019</a:t>
              </a:r>
            </a:p>
          </p:txBody>
        </p:sp>
        <p:sp>
          <p:nvSpPr>
            <p:cNvPr id="5" name="TextBox 13">
              <a:extLst>
                <a:ext uri="{FF2B5EF4-FFF2-40B4-BE49-F238E27FC236}">
                  <a16:creationId xmlns:a16="http://schemas.microsoft.com/office/drawing/2014/main" id="{C87728EB-C8EE-127F-10E5-A9D17F549F8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538588" y="5899101"/>
              <a:ext cx="108000" cy="108000"/>
            </a:xfrm>
            <a:prstGeom prst="rect">
              <a:avLst/>
            </a:prstGeom>
            <a:solidFill>
              <a:srgbClr val="F28E2A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2020</a:t>
              </a:r>
            </a:p>
          </p:txBody>
        </p:sp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39CDF9A1-BF28-FB5D-876B-73BDC4435FD3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316870" y="5899101"/>
              <a:ext cx="108000" cy="10800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2021</a:t>
              </a:r>
            </a:p>
          </p:txBody>
        </p:sp>
        <p:sp>
          <p:nvSpPr>
            <p:cNvPr id="7" name="TextBox 13">
              <a:extLst>
                <a:ext uri="{FF2B5EF4-FFF2-40B4-BE49-F238E27FC236}">
                  <a16:creationId xmlns:a16="http://schemas.microsoft.com/office/drawing/2014/main" id="{C61F50B2-4AFF-4676-816D-A159CD579B00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7095152" y="5899101"/>
              <a:ext cx="108000" cy="10800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2022	</a:t>
              </a:r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F712D4C7-68A8-54E7-8E73-DC612B945C4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7873432" y="5899101"/>
              <a:ext cx="108000" cy="10800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 lIns="216000" tIns="0" rIns="0" bIns="0">
              <a:noAutofit/>
            </a:bodyPr>
            <a:lstStyle/>
            <a:p>
              <a:pPr>
                <a:lnSpc>
                  <a:spcPct val="80000"/>
                </a:lnSpc>
              </a:pPr>
              <a:r>
                <a:rPr lang="en-GB" sz="1200" dirty="0">
                  <a:solidFill>
                    <a:schemeClr val="accent6"/>
                  </a:solidFill>
                </a:rPr>
                <a:t>2023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8302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uppo 50">
            <a:extLst>
              <a:ext uri="{FF2B5EF4-FFF2-40B4-BE49-F238E27FC236}">
                <a16:creationId xmlns:a16="http://schemas.microsoft.com/office/drawing/2014/main" id="{71614CC9-4796-669A-6BB4-11997F12364B}"/>
              </a:ext>
            </a:extLst>
          </p:cNvPr>
          <p:cNvGrpSpPr/>
          <p:nvPr/>
        </p:nvGrpSpPr>
        <p:grpSpPr>
          <a:xfrm>
            <a:off x="1474508" y="2528889"/>
            <a:ext cx="5313021" cy="2700338"/>
            <a:chOff x="1474508" y="2528889"/>
            <a:chExt cx="5313021" cy="2700338"/>
          </a:xfrm>
        </p:grpSpPr>
        <p:sp>
          <p:nvSpPr>
            <p:cNvPr id="44" name="Rectangle 10">
              <a:extLst>
                <a:ext uri="{FF2B5EF4-FFF2-40B4-BE49-F238E27FC236}">
                  <a16:creationId xmlns:a16="http://schemas.microsoft.com/office/drawing/2014/main" id="{1048F003-E7C7-F84B-C7E0-79F131FBAF37}"/>
                </a:ext>
              </a:extLst>
            </p:cNvPr>
            <p:cNvSpPr/>
            <p:nvPr/>
          </p:nvSpPr>
          <p:spPr>
            <a:xfrm>
              <a:off x="1474508" y="2528889"/>
              <a:ext cx="108504" cy="2700338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wn-light" pitchFamily="2" charset="0"/>
                <a:ea typeface="+mn-ea"/>
                <a:cs typeface="+mn-cs"/>
              </a:endParaRPr>
            </a:p>
          </p:txBody>
        </p:sp>
        <p:sp>
          <p:nvSpPr>
            <p:cNvPr id="46" name="Rectangle 10">
              <a:extLst>
                <a:ext uri="{FF2B5EF4-FFF2-40B4-BE49-F238E27FC236}">
                  <a16:creationId xmlns:a16="http://schemas.microsoft.com/office/drawing/2014/main" id="{41B4D261-D0C8-8494-B5EF-75A88EEFD726}"/>
                </a:ext>
              </a:extLst>
            </p:cNvPr>
            <p:cNvSpPr/>
            <p:nvPr/>
          </p:nvSpPr>
          <p:spPr>
            <a:xfrm>
              <a:off x="2545317" y="2528889"/>
              <a:ext cx="345699" cy="2700338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wn-light" pitchFamily="2" charset="0"/>
                <a:ea typeface="+mn-ea"/>
                <a:cs typeface="+mn-cs"/>
              </a:endParaRPr>
            </a:p>
          </p:txBody>
        </p:sp>
        <p:sp>
          <p:nvSpPr>
            <p:cNvPr id="47" name="Rectangle 10">
              <a:extLst>
                <a:ext uri="{FF2B5EF4-FFF2-40B4-BE49-F238E27FC236}">
                  <a16:creationId xmlns:a16="http://schemas.microsoft.com/office/drawing/2014/main" id="{EA5B45F4-ED10-C7EE-237C-A4861F57712E}"/>
                </a:ext>
              </a:extLst>
            </p:cNvPr>
            <p:cNvSpPr/>
            <p:nvPr/>
          </p:nvSpPr>
          <p:spPr>
            <a:xfrm>
              <a:off x="3894573" y="2528889"/>
              <a:ext cx="208195" cy="2700338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wn-light" pitchFamily="2" charset="0"/>
                <a:ea typeface="+mn-ea"/>
                <a:cs typeface="+mn-cs"/>
              </a:endParaRPr>
            </a:p>
          </p:txBody>
        </p:sp>
        <p:sp>
          <p:nvSpPr>
            <p:cNvPr id="48" name="Rectangle 10">
              <a:extLst>
                <a:ext uri="{FF2B5EF4-FFF2-40B4-BE49-F238E27FC236}">
                  <a16:creationId xmlns:a16="http://schemas.microsoft.com/office/drawing/2014/main" id="{29AB49F2-0016-4172-9DCA-E6158BE419ED}"/>
                </a:ext>
              </a:extLst>
            </p:cNvPr>
            <p:cNvSpPr/>
            <p:nvPr/>
          </p:nvSpPr>
          <p:spPr>
            <a:xfrm>
              <a:off x="4563185" y="2528889"/>
              <a:ext cx="333668" cy="2700338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wn-light" pitchFamily="2" charset="0"/>
                <a:ea typeface="+mn-ea"/>
                <a:cs typeface="+mn-cs"/>
              </a:endParaRPr>
            </a:p>
          </p:txBody>
        </p:sp>
        <p:sp>
          <p:nvSpPr>
            <p:cNvPr id="49" name="Rectangle 10">
              <a:extLst>
                <a:ext uri="{FF2B5EF4-FFF2-40B4-BE49-F238E27FC236}">
                  <a16:creationId xmlns:a16="http://schemas.microsoft.com/office/drawing/2014/main" id="{08351123-D1B5-ED5D-1918-6D70A2B13E15}"/>
                </a:ext>
              </a:extLst>
            </p:cNvPr>
            <p:cNvSpPr/>
            <p:nvPr/>
          </p:nvSpPr>
          <p:spPr>
            <a:xfrm>
              <a:off x="5230078" y="2528889"/>
              <a:ext cx="246009" cy="2700338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wn-light" pitchFamily="2" charset="0"/>
                <a:ea typeface="+mn-ea"/>
                <a:cs typeface="+mn-cs"/>
              </a:endParaRPr>
            </a:p>
          </p:txBody>
        </p:sp>
        <p:sp>
          <p:nvSpPr>
            <p:cNvPr id="50" name="Rectangle 10">
              <a:extLst>
                <a:ext uri="{FF2B5EF4-FFF2-40B4-BE49-F238E27FC236}">
                  <a16:creationId xmlns:a16="http://schemas.microsoft.com/office/drawing/2014/main" id="{7C0AFBBD-D4A3-8947-C132-B42AB23D4EEE}"/>
                </a:ext>
              </a:extLst>
            </p:cNvPr>
            <p:cNvSpPr/>
            <p:nvPr/>
          </p:nvSpPr>
          <p:spPr>
            <a:xfrm>
              <a:off x="6472768" y="2528889"/>
              <a:ext cx="314761" cy="2700338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R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rown-light" pitchFamily="2" charset="0"/>
                <a:ea typeface="+mn-ea"/>
                <a:cs typeface="+mn-cs"/>
              </a:endParaRPr>
            </a:p>
          </p:txBody>
        </p:sp>
      </p:grpSp>
      <p:graphicFrame>
        <p:nvGraphicFramePr>
          <p:cNvPr id="27" name="GR1">
            <a:extLst>
              <a:ext uri="{FF2B5EF4-FFF2-40B4-BE49-F238E27FC236}">
                <a16:creationId xmlns:a16="http://schemas.microsoft.com/office/drawing/2014/main" id="{E095ADE8-EDB3-EA55-8262-743D1C8F667E}"/>
              </a:ext>
            </a:extLst>
          </p:cNvPr>
          <p:cNvGraphicFramePr>
            <a:graphicFrameLocks/>
          </p:cNvGraphicFramePr>
          <p:nvPr/>
        </p:nvGraphicFramePr>
        <p:xfrm>
          <a:off x="371474" y="2023217"/>
          <a:ext cx="6804026" cy="4358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Segnaposto testo 20">
            <a:extLst>
              <a:ext uri="{FF2B5EF4-FFF2-40B4-BE49-F238E27FC236}">
                <a16:creationId xmlns:a16="http://schemas.microsoft.com/office/drawing/2014/main" id="{19BC4D12-2FED-90FA-7ED7-4391A59F2A9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535863" y="2708275"/>
            <a:ext cx="4284660" cy="1267398"/>
          </a:xfrm>
        </p:spPr>
        <p:txBody>
          <a:bodyPr anchor="t" anchorCtr="0">
            <a:spAutoFit/>
          </a:bodyPr>
          <a:lstStyle/>
          <a:p>
            <a:pPr lvl="1"/>
            <a:r>
              <a:rPr lang="en-US" sz="1800" dirty="0"/>
              <a:t>Red lines indicate remarkable changes </a:t>
            </a:r>
            <a:br>
              <a:rPr lang="en-US" sz="1800" dirty="0"/>
            </a:br>
            <a:r>
              <a:rPr lang="en-US" sz="1800" dirty="0"/>
              <a:t>in public health measures to prevent </a:t>
            </a:r>
            <a:br>
              <a:rPr lang="en-US" sz="1800" dirty="0"/>
            </a:br>
            <a:r>
              <a:rPr lang="en-US" sz="1800" dirty="0"/>
              <a:t>SARS-CoV-2 transmission</a:t>
            </a:r>
          </a:p>
          <a:p>
            <a:pPr lvl="1"/>
            <a:r>
              <a:rPr lang="en-US" sz="1800" dirty="0"/>
              <a:t>Blue shaded area indicates respiratory syncytial virus epidemics in Spain</a:t>
            </a:r>
            <a:endParaRPr lang="it-IT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DC0F851-959F-B120-188F-A34CAB1F3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Immunity debt can also increase the risk of invasive infections, such </a:t>
            </a:r>
            <a:br>
              <a:rPr lang="en-GB" dirty="0"/>
            </a:br>
            <a:r>
              <a:rPr lang="en-GB" dirty="0"/>
              <a:t>as those caused by Group A Streptococcus and </a:t>
            </a:r>
            <a:r>
              <a:rPr lang="en-GB" i="1" dirty="0"/>
              <a:t>Streptococcus pneumoniae</a:t>
            </a:r>
          </a:p>
        </p:txBody>
      </p:sp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2F457490-8BAB-5BFF-25AC-A6F69175868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Visual adapted from </a:t>
            </a:r>
            <a:r>
              <a:rPr lang="da-DK" dirty="0"/>
              <a:t>Cobo-Vázquez E</a:t>
            </a:r>
            <a:r>
              <a:rPr lang="en-US" dirty="0"/>
              <a:t>, et al. 2023.</a:t>
            </a:r>
            <a:r>
              <a:rPr lang="en-US" baseline="30000" dirty="0"/>
              <a:t>1</a:t>
            </a:r>
            <a:endParaRPr lang="en-US" dirty="0"/>
          </a:p>
          <a:p>
            <a:r>
              <a:rPr lang="da-DK" dirty="0"/>
              <a:t>1. Cobo-Vázquez E, et al. Lancet Reg Health Eur. 2023;27:100597.</a:t>
            </a:r>
            <a:endParaRPr lang="it-IT" dirty="0"/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6D5A187E-43A4-1EF5-CE51-010ADC689471}"/>
              </a:ext>
            </a:extLst>
          </p:cNvPr>
          <p:cNvGrpSpPr/>
          <p:nvPr/>
        </p:nvGrpSpPr>
        <p:grpSpPr>
          <a:xfrm>
            <a:off x="10555288" y="898518"/>
            <a:ext cx="1636712" cy="396000"/>
            <a:chOff x="10555288" y="979798"/>
            <a:chExt cx="1636712" cy="396000"/>
          </a:xfrm>
        </p:grpSpPr>
        <p:sp>
          <p:nvSpPr>
            <p:cNvPr id="7" name="Rectangle 27">
              <a:extLst>
                <a:ext uri="{FF2B5EF4-FFF2-40B4-BE49-F238E27FC236}">
                  <a16:creationId xmlns:a16="http://schemas.microsoft.com/office/drawing/2014/main" id="{4E7F103D-183C-A700-530F-8242CBF1C51A}"/>
                </a:ext>
              </a:extLst>
            </p:cNvPr>
            <p:cNvSpPr/>
            <p:nvPr/>
          </p:nvSpPr>
          <p:spPr>
            <a:xfrm>
              <a:off x="10752000" y="1031438"/>
              <a:ext cx="1440000" cy="2927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88000" rtlCol="0" anchor="ctr"/>
            <a:lstStyle/>
            <a:p>
              <a:r>
                <a:rPr lang="en-GB" sz="1600" b="1" dirty="0">
                  <a:solidFill>
                    <a:schemeClr val="bg1">
                      <a:lumMod val="50000"/>
                    </a:schemeClr>
                  </a:solidFill>
                </a:rPr>
                <a:t>Spain</a:t>
              </a:r>
            </a:p>
          </p:txBody>
        </p:sp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61EA7C28-AADA-06E9-D839-FA12C844FEF6}"/>
                </a:ext>
              </a:extLst>
            </p:cNvPr>
            <p:cNvPicPr preferRelativeResize="0">
              <a:picLocks noChangeAspect="1" noChangeArrowheads="1"/>
            </p:cNvPicPr>
            <p:nvPr/>
          </p:nvPicPr>
          <p:blipFill>
            <a:blip r:embed="rId3"/>
            <a:srcRect/>
            <a:stretch/>
          </p:blipFill>
          <p:spPr bwMode="auto">
            <a:xfrm>
              <a:off x="10555288" y="979798"/>
              <a:ext cx="396000" cy="396000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Rettangolo 24">
            <a:extLst>
              <a:ext uri="{FF2B5EF4-FFF2-40B4-BE49-F238E27FC236}">
                <a16:creationId xmlns:a16="http://schemas.microsoft.com/office/drawing/2014/main" id="{0EC270AF-B39E-6293-5748-CE53DD7A268C}"/>
              </a:ext>
            </a:extLst>
          </p:cNvPr>
          <p:cNvSpPr/>
          <p:nvPr/>
        </p:nvSpPr>
        <p:spPr>
          <a:xfrm>
            <a:off x="-1" y="1485918"/>
            <a:ext cx="1416051" cy="540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87351A04-BD38-AAB4-AB87-A809972D9148}"/>
              </a:ext>
            </a:extLst>
          </p:cNvPr>
          <p:cNvSpPr txBox="1">
            <a:spLocks/>
          </p:cNvSpPr>
          <p:nvPr/>
        </p:nvSpPr>
        <p:spPr>
          <a:xfrm>
            <a:off x="371475" y="1524619"/>
            <a:ext cx="6084888" cy="498598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 anchor="t" anchorCtr="0">
            <a:spAutoFit/>
          </a:bodyPr>
          <a:lstStyle>
            <a:defPPr>
              <a:defRPr lang="de-DE"/>
            </a:defPPr>
            <a:lvl1pPr marL="0" algn="r" defTabSz="914400" rtl="0" eaLnBrk="1" latinLnBrk="0" hangingPunct="1">
              <a:defRPr sz="850" b="1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Monthly distribution of invasive Streptococcal </a:t>
            </a:r>
            <a:b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00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Group A disease in children</a:t>
            </a:r>
            <a:r>
              <a:rPr kumimoji="0" lang="en-US" sz="2000" b="0" i="0" u="none" strike="noStrike" kern="120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 (2019–2022)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endParaRPr kumimoji="0" lang="en-GB" sz="2000" b="0" i="0" u="none" strike="noStrike" kern="1200" cap="none" spc="0" normalizeH="0" baseline="3000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5BFCDAA-EEC3-A7FF-B3DE-3D6E15615A63}"/>
              </a:ext>
            </a:extLst>
          </p:cNvPr>
          <p:cNvSpPr txBox="1"/>
          <p:nvPr/>
        </p:nvSpPr>
        <p:spPr>
          <a:xfrm rot="16200000">
            <a:off x="-650771" y="3735057"/>
            <a:ext cx="2700337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400" b="1" dirty="0">
                <a:solidFill>
                  <a:schemeClr val="accent6"/>
                </a:solidFill>
              </a:rPr>
              <a:t>Number of cases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F4255B35-DF0C-326D-6435-0A871D6234CF}"/>
              </a:ext>
            </a:extLst>
          </p:cNvPr>
          <p:cNvSpPr txBox="1"/>
          <p:nvPr/>
        </p:nvSpPr>
        <p:spPr>
          <a:xfrm>
            <a:off x="1416050" y="5772150"/>
            <a:ext cx="5400675" cy="288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GB" sz="1400" b="1" dirty="0">
                <a:solidFill>
                  <a:schemeClr val="accent6"/>
                </a:solidFill>
              </a:rPr>
              <a:t>Month</a:t>
            </a:r>
            <a:endParaRPr lang="en-GB" sz="1400" dirty="0">
              <a:solidFill>
                <a:schemeClr val="accent6"/>
              </a:solidFill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A5104402-BBC0-4E37-E04D-D1F306E13EC1}"/>
              </a:ext>
            </a:extLst>
          </p:cNvPr>
          <p:cNvSpPr txBox="1"/>
          <p:nvPr/>
        </p:nvSpPr>
        <p:spPr>
          <a:xfrm>
            <a:off x="1490519" y="5479526"/>
            <a:ext cx="1235364" cy="144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en-GB" sz="1000" dirty="0">
                <a:solidFill>
                  <a:schemeClr val="accent6"/>
                </a:solidFill>
              </a:rPr>
              <a:t>2019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57866F34-6A36-9833-D5D4-3B5D270898A6}"/>
              </a:ext>
            </a:extLst>
          </p:cNvPr>
          <p:cNvSpPr txBox="1"/>
          <p:nvPr/>
        </p:nvSpPr>
        <p:spPr>
          <a:xfrm>
            <a:off x="2837777" y="5479526"/>
            <a:ext cx="1235364" cy="144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en-GB" sz="1000" dirty="0">
                <a:solidFill>
                  <a:schemeClr val="accent6"/>
                </a:solidFill>
              </a:rPr>
              <a:t>2020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CF39FB80-8D9D-2181-120A-B3DA98552845}"/>
              </a:ext>
            </a:extLst>
          </p:cNvPr>
          <p:cNvSpPr txBox="1"/>
          <p:nvPr/>
        </p:nvSpPr>
        <p:spPr>
          <a:xfrm>
            <a:off x="4185035" y="5479526"/>
            <a:ext cx="1235364" cy="144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en-GB" sz="1000" dirty="0">
                <a:solidFill>
                  <a:schemeClr val="accent6"/>
                </a:solidFill>
              </a:rPr>
              <a:t>2021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72D94934-D3E7-75C6-E718-DD60214AE66F}"/>
              </a:ext>
            </a:extLst>
          </p:cNvPr>
          <p:cNvSpPr txBox="1"/>
          <p:nvPr/>
        </p:nvSpPr>
        <p:spPr>
          <a:xfrm>
            <a:off x="5532293" y="5479526"/>
            <a:ext cx="1235364" cy="1440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Autofit/>
          </a:bodyPr>
          <a:lstStyle/>
          <a:p>
            <a:pPr algn="ctr"/>
            <a:r>
              <a:rPr lang="en-GB" sz="1000" dirty="0">
                <a:solidFill>
                  <a:schemeClr val="accent6"/>
                </a:solidFill>
              </a:rPr>
              <a:t>2022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B718BFA4-426B-12AB-5BE4-6118425F438A}"/>
              </a:ext>
            </a:extLst>
          </p:cNvPr>
          <p:cNvSpPr txBox="1"/>
          <p:nvPr/>
        </p:nvSpPr>
        <p:spPr>
          <a:xfrm>
            <a:off x="3395506" y="2045943"/>
            <a:ext cx="673261" cy="481464"/>
          </a:xfrm>
          <a:prstGeom prst="rect">
            <a:avLst/>
          </a:prstGeom>
          <a:noFill/>
        </p:spPr>
        <p:txBody>
          <a:bodyPr wrap="none" lIns="0" tIns="0" rIns="0" bIns="108000" rtlCol="0" anchor="b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1000" dirty="0">
                <a:solidFill>
                  <a:schemeClr val="accent6"/>
                </a:solidFill>
              </a:rPr>
              <a:t>COVID-19</a:t>
            </a:r>
            <a:br>
              <a:rPr lang="en-GB" sz="1000" dirty="0">
                <a:solidFill>
                  <a:schemeClr val="accent6"/>
                </a:solidFill>
              </a:rPr>
            </a:br>
            <a:r>
              <a:rPr lang="en-GB" sz="1000" dirty="0">
                <a:solidFill>
                  <a:schemeClr val="accent6"/>
                </a:solidFill>
              </a:rPr>
              <a:t>lockdown</a:t>
            </a:r>
            <a:br>
              <a:rPr lang="en-GB" sz="1000" dirty="0">
                <a:solidFill>
                  <a:schemeClr val="accent6"/>
                </a:solidFill>
              </a:rPr>
            </a:br>
            <a:r>
              <a:rPr lang="en-GB" sz="1000" dirty="0">
                <a:solidFill>
                  <a:schemeClr val="accent6"/>
                </a:solidFill>
              </a:rPr>
              <a:t>discontinued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693968F5-3A6D-B84E-CCBA-49D93AE4AAA2}"/>
              </a:ext>
            </a:extLst>
          </p:cNvPr>
          <p:cNvSpPr txBox="1"/>
          <p:nvPr/>
        </p:nvSpPr>
        <p:spPr>
          <a:xfrm>
            <a:off x="2720768" y="2169053"/>
            <a:ext cx="506549" cy="358354"/>
          </a:xfrm>
          <a:prstGeom prst="rect">
            <a:avLst/>
          </a:prstGeom>
          <a:noFill/>
        </p:spPr>
        <p:txBody>
          <a:bodyPr wrap="none" lIns="0" tIns="0" rIns="0" bIns="108000" rtlCol="0" anchor="b" anchorCtr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GB" sz="1000" dirty="0">
                <a:solidFill>
                  <a:schemeClr val="accent6"/>
                </a:solidFill>
              </a:rPr>
              <a:t>COVID-19</a:t>
            </a:r>
            <a:br>
              <a:rPr lang="en-GB" sz="1000" dirty="0">
                <a:solidFill>
                  <a:schemeClr val="accent6"/>
                </a:solidFill>
              </a:rPr>
            </a:br>
            <a:r>
              <a:rPr lang="en-GB" sz="1000" dirty="0">
                <a:solidFill>
                  <a:schemeClr val="accent6"/>
                </a:solidFill>
              </a:rPr>
              <a:t>lockdown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E16EDD3B-1CFA-636E-28BE-8B45633188B0}"/>
              </a:ext>
            </a:extLst>
          </p:cNvPr>
          <p:cNvSpPr txBox="1"/>
          <p:nvPr/>
        </p:nvSpPr>
        <p:spPr>
          <a:xfrm>
            <a:off x="4392979" y="2045943"/>
            <a:ext cx="673261" cy="481464"/>
          </a:xfrm>
          <a:prstGeom prst="rect">
            <a:avLst/>
          </a:prstGeom>
          <a:noFill/>
        </p:spPr>
        <p:txBody>
          <a:bodyPr wrap="none" lIns="0" tIns="0" rIns="0" bIns="108000" rtlCol="0" anchor="b" anchorCtr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1000" dirty="0">
                <a:solidFill>
                  <a:schemeClr val="accent6"/>
                </a:solidFill>
              </a:rPr>
              <a:t>Mandatory</a:t>
            </a:r>
            <a:br>
              <a:rPr lang="en-GB" sz="1000" dirty="0">
                <a:solidFill>
                  <a:schemeClr val="accent6"/>
                </a:solidFill>
              </a:rPr>
            </a:br>
            <a:r>
              <a:rPr lang="en-GB" sz="1000" dirty="0">
                <a:solidFill>
                  <a:schemeClr val="accent6"/>
                </a:solidFill>
              </a:rPr>
              <a:t>masking</a:t>
            </a:r>
            <a:br>
              <a:rPr lang="en-GB" sz="1000" dirty="0">
                <a:solidFill>
                  <a:schemeClr val="accent6"/>
                </a:solidFill>
              </a:rPr>
            </a:br>
            <a:r>
              <a:rPr lang="en-GB" sz="1000" dirty="0">
                <a:solidFill>
                  <a:schemeClr val="accent6"/>
                </a:solidFill>
              </a:rPr>
              <a:t>discontinued</a:t>
            </a:r>
          </a:p>
        </p:txBody>
      </p:sp>
      <p:sp>
        <p:nvSpPr>
          <p:cNvPr id="38" name="Triangolo isoscele 37">
            <a:extLst>
              <a:ext uri="{FF2B5EF4-FFF2-40B4-BE49-F238E27FC236}">
                <a16:creationId xmlns:a16="http://schemas.microsoft.com/office/drawing/2014/main" id="{ABABCDCA-63DC-FDBB-1BB0-23CFBDB2C545}"/>
              </a:ext>
            </a:extLst>
          </p:cNvPr>
          <p:cNvSpPr>
            <a:spLocks noChangeAspect="1"/>
          </p:cNvSpPr>
          <p:nvPr/>
        </p:nvSpPr>
        <p:spPr>
          <a:xfrm rot="10800000">
            <a:off x="3053871" y="2430459"/>
            <a:ext cx="113408" cy="5670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Triangolo isoscele 38">
            <a:extLst>
              <a:ext uri="{FF2B5EF4-FFF2-40B4-BE49-F238E27FC236}">
                <a16:creationId xmlns:a16="http://schemas.microsoft.com/office/drawing/2014/main" id="{A99996E4-9654-535C-51C0-F9B089CD6F2C}"/>
              </a:ext>
            </a:extLst>
          </p:cNvPr>
          <p:cNvSpPr>
            <a:spLocks noChangeAspect="1"/>
          </p:cNvSpPr>
          <p:nvPr/>
        </p:nvSpPr>
        <p:spPr>
          <a:xfrm rot="10800000">
            <a:off x="3509325" y="2430459"/>
            <a:ext cx="113408" cy="5670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0" name="Triangolo isoscele 39">
            <a:extLst>
              <a:ext uri="{FF2B5EF4-FFF2-40B4-BE49-F238E27FC236}">
                <a16:creationId xmlns:a16="http://schemas.microsoft.com/office/drawing/2014/main" id="{CA89479C-9119-2261-6D6D-2380263BC8ED}"/>
              </a:ext>
            </a:extLst>
          </p:cNvPr>
          <p:cNvSpPr>
            <a:spLocks noChangeAspect="1"/>
          </p:cNvSpPr>
          <p:nvPr/>
        </p:nvSpPr>
        <p:spPr>
          <a:xfrm rot="10800000">
            <a:off x="4507862" y="2430459"/>
            <a:ext cx="113408" cy="56705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1" name="Figura a mano libera: forma 40">
            <a:extLst>
              <a:ext uri="{FF2B5EF4-FFF2-40B4-BE49-F238E27FC236}">
                <a16:creationId xmlns:a16="http://schemas.microsoft.com/office/drawing/2014/main" id="{3E6D77E4-59C3-6793-4F13-F688EA78BA9E}"/>
              </a:ext>
            </a:extLst>
          </p:cNvPr>
          <p:cNvSpPr/>
          <p:nvPr/>
        </p:nvSpPr>
        <p:spPr>
          <a:xfrm>
            <a:off x="1477433" y="2592917"/>
            <a:ext cx="5287434" cy="2628900"/>
          </a:xfrm>
          <a:custGeom>
            <a:avLst/>
            <a:gdLst>
              <a:gd name="connsiteX0" fmla="*/ 0 w 5287434"/>
              <a:gd name="connsiteY0" fmla="*/ 2165350 h 2628900"/>
              <a:gd name="connsiteX1" fmla="*/ 230717 w 5287434"/>
              <a:gd name="connsiteY1" fmla="*/ 1890183 h 2628900"/>
              <a:gd name="connsiteX2" fmla="*/ 336550 w 5287434"/>
              <a:gd name="connsiteY2" fmla="*/ 1890183 h 2628900"/>
              <a:gd name="connsiteX3" fmla="*/ 448734 w 5287434"/>
              <a:gd name="connsiteY3" fmla="*/ 2087033 h 2628900"/>
              <a:gd name="connsiteX4" fmla="*/ 565150 w 5287434"/>
              <a:gd name="connsiteY4" fmla="*/ 2025650 h 2628900"/>
              <a:gd name="connsiteX5" fmla="*/ 670984 w 5287434"/>
              <a:gd name="connsiteY5" fmla="*/ 2294466 h 2628900"/>
              <a:gd name="connsiteX6" fmla="*/ 901700 w 5287434"/>
              <a:gd name="connsiteY6" fmla="*/ 2556933 h 2628900"/>
              <a:gd name="connsiteX7" fmla="*/ 1128184 w 5287434"/>
              <a:gd name="connsiteY7" fmla="*/ 2429933 h 2628900"/>
              <a:gd name="connsiteX8" fmla="*/ 1234017 w 5287434"/>
              <a:gd name="connsiteY8" fmla="*/ 1957916 h 2628900"/>
              <a:gd name="connsiteX9" fmla="*/ 1350434 w 5287434"/>
              <a:gd name="connsiteY9" fmla="*/ 1896533 h 2628900"/>
              <a:gd name="connsiteX10" fmla="*/ 1464734 w 5287434"/>
              <a:gd name="connsiteY10" fmla="*/ 2017183 h 2628900"/>
              <a:gd name="connsiteX11" fmla="*/ 1566334 w 5287434"/>
              <a:gd name="connsiteY11" fmla="*/ 2345266 h 2628900"/>
              <a:gd name="connsiteX12" fmla="*/ 1686984 w 5287434"/>
              <a:gd name="connsiteY12" fmla="*/ 2628900 h 2628900"/>
              <a:gd name="connsiteX13" fmla="*/ 2038350 w 5287434"/>
              <a:gd name="connsiteY13" fmla="*/ 2628900 h 2628900"/>
              <a:gd name="connsiteX14" fmla="*/ 2137834 w 5287434"/>
              <a:gd name="connsiteY14" fmla="*/ 2559050 h 2628900"/>
              <a:gd name="connsiteX15" fmla="*/ 2247900 w 5287434"/>
              <a:gd name="connsiteY15" fmla="*/ 2559050 h 2628900"/>
              <a:gd name="connsiteX16" fmla="*/ 2357967 w 5287434"/>
              <a:gd name="connsiteY16" fmla="*/ 2626783 h 2628900"/>
              <a:gd name="connsiteX17" fmla="*/ 2478617 w 5287434"/>
              <a:gd name="connsiteY17" fmla="*/ 2499783 h 2628900"/>
              <a:gd name="connsiteX18" fmla="*/ 2692400 w 5287434"/>
              <a:gd name="connsiteY18" fmla="*/ 2624666 h 2628900"/>
              <a:gd name="connsiteX19" fmla="*/ 3263900 w 5287434"/>
              <a:gd name="connsiteY19" fmla="*/ 2624666 h 2628900"/>
              <a:gd name="connsiteX20" fmla="*/ 3371850 w 5287434"/>
              <a:gd name="connsiteY20" fmla="*/ 2516716 h 2628900"/>
              <a:gd name="connsiteX21" fmla="*/ 3479800 w 5287434"/>
              <a:gd name="connsiteY21" fmla="*/ 2624666 h 2628900"/>
              <a:gd name="connsiteX22" fmla="*/ 3541183 w 5287434"/>
              <a:gd name="connsiteY22" fmla="*/ 2563283 h 2628900"/>
              <a:gd name="connsiteX23" fmla="*/ 3704167 w 5287434"/>
              <a:gd name="connsiteY23" fmla="*/ 2563283 h 2628900"/>
              <a:gd name="connsiteX24" fmla="*/ 3774017 w 5287434"/>
              <a:gd name="connsiteY24" fmla="*/ 2493433 h 2628900"/>
              <a:gd name="connsiteX25" fmla="*/ 3937000 w 5287434"/>
              <a:gd name="connsiteY25" fmla="*/ 2559050 h 2628900"/>
              <a:gd name="connsiteX26" fmla="*/ 4044950 w 5287434"/>
              <a:gd name="connsiteY26" fmla="*/ 2425700 h 2628900"/>
              <a:gd name="connsiteX27" fmla="*/ 4159250 w 5287434"/>
              <a:gd name="connsiteY27" fmla="*/ 2425700 h 2628900"/>
              <a:gd name="connsiteX28" fmla="*/ 4271434 w 5287434"/>
              <a:gd name="connsiteY28" fmla="*/ 2495550 h 2628900"/>
              <a:gd name="connsiteX29" fmla="*/ 4383617 w 5287434"/>
              <a:gd name="connsiteY29" fmla="*/ 2495550 h 2628900"/>
              <a:gd name="connsiteX30" fmla="*/ 4500034 w 5287434"/>
              <a:gd name="connsiteY30" fmla="*/ 2224616 h 2628900"/>
              <a:gd name="connsiteX31" fmla="*/ 4616450 w 5287434"/>
              <a:gd name="connsiteY31" fmla="*/ 2224616 h 2628900"/>
              <a:gd name="connsiteX32" fmla="*/ 4722284 w 5287434"/>
              <a:gd name="connsiteY32" fmla="*/ 2161116 h 2628900"/>
              <a:gd name="connsiteX33" fmla="*/ 4832350 w 5287434"/>
              <a:gd name="connsiteY33" fmla="*/ 2288116 h 2628900"/>
              <a:gd name="connsiteX34" fmla="*/ 4948767 w 5287434"/>
              <a:gd name="connsiteY34" fmla="*/ 2552700 h 2628900"/>
              <a:gd name="connsiteX35" fmla="*/ 5056717 w 5287434"/>
              <a:gd name="connsiteY35" fmla="*/ 2360083 h 2628900"/>
              <a:gd name="connsiteX36" fmla="*/ 5177367 w 5287434"/>
              <a:gd name="connsiteY36" fmla="*/ 797983 h 2628900"/>
              <a:gd name="connsiteX37" fmla="*/ 5287434 w 5287434"/>
              <a:gd name="connsiteY37" fmla="*/ 0 h 2628900"/>
              <a:gd name="connsiteX0" fmla="*/ 0 w 5287434"/>
              <a:gd name="connsiteY0" fmla="*/ 2165350 h 2628900"/>
              <a:gd name="connsiteX1" fmla="*/ 230717 w 5287434"/>
              <a:gd name="connsiteY1" fmla="*/ 1890183 h 2628900"/>
              <a:gd name="connsiteX2" fmla="*/ 336550 w 5287434"/>
              <a:gd name="connsiteY2" fmla="*/ 1890183 h 2628900"/>
              <a:gd name="connsiteX3" fmla="*/ 448734 w 5287434"/>
              <a:gd name="connsiteY3" fmla="*/ 2087033 h 2628900"/>
              <a:gd name="connsiteX4" fmla="*/ 565150 w 5287434"/>
              <a:gd name="connsiteY4" fmla="*/ 2025650 h 2628900"/>
              <a:gd name="connsiteX5" fmla="*/ 670984 w 5287434"/>
              <a:gd name="connsiteY5" fmla="*/ 2294466 h 2628900"/>
              <a:gd name="connsiteX6" fmla="*/ 901700 w 5287434"/>
              <a:gd name="connsiteY6" fmla="*/ 2556933 h 2628900"/>
              <a:gd name="connsiteX7" fmla="*/ 1128184 w 5287434"/>
              <a:gd name="connsiteY7" fmla="*/ 2429933 h 2628900"/>
              <a:gd name="connsiteX8" fmla="*/ 1234017 w 5287434"/>
              <a:gd name="connsiteY8" fmla="*/ 1957916 h 2628900"/>
              <a:gd name="connsiteX9" fmla="*/ 1350434 w 5287434"/>
              <a:gd name="connsiteY9" fmla="*/ 1896533 h 2628900"/>
              <a:gd name="connsiteX10" fmla="*/ 1464734 w 5287434"/>
              <a:gd name="connsiteY10" fmla="*/ 2017183 h 2628900"/>
              <a:gd name="connsiteX11" fmla="*/ 1566334 w 5287434"/>
              <a:gd name="connsiteY11" fmla="*/ 2345266 h 2628900"/>
              <a:gd name="connsiteX12" fmla="*/ 1686984 w 5287434"/>
              <a:gd name="connsiteY12" fmla="*/ 2628900 h 2628900"/>
              <a:gd name="connsiteX13" fmla="*/ 2038350 w 5287434"/>
              <a:gd name="connsiteY13" fmla="*/ 2628900 h 2628900"/>
              <a:gd name="connsiteX14" fmla="*/ 2137834 w 5287434"/>
              <a:gd name="connsiteY14" fmla="*/ 2559050 h 2628900"/>
              <a:gd name="connsiteX15" fmla="*/ 2247900 w 5287434"/>
              <a:gd name="connsiteY15" fmla="*/ 2559050 h 2628900"/>
              <a:gd name="connsiteX16" fmla="*/ 2357967 w 5287434"/>
              <a:gd name="connsiteY16" fmla="*/ 2626783 h 2628900"/>
              <a:gd name="connsiteX17" fmla="*/ 2478617 w 5287434"/>
              <a:gd name="connsiteY17" fmla="*/ 2499783 h 2628900"/>
              <a:gd name="connsiteX18" fmla="*/ 2692400 w 5287434"/>
              <a:gd name="connsiteY18" fmla="*/ 2624666 h 2628900"/>
              <a:gd name="connsiteX19" fmla="*/ 3263900 w 5287434"/>
              <a:gd name="connsiteY19" fmla="*/ 2624666 h 2628900"/>
              <a:gd name="connsiteX20" fmla="*/ 3373967 w 5287434"/>
              <a:gd name="connsiteY20" fmla="*/ 2497666 h 2628900"/>
              <a:gd name="connsiteX21" fmla="*/ 3479800 w 5287434"/>
              <a:gd name="connsiteY21" fmla="*/ 2624666 h 2628900"/>
              <a:gd name="connsiteX22" fmla="*/ 3541183 w 5287434"/>
              <a:gd name="connsiteY22" fmla="*/ 2563283 h 2628900"/>
              <a:gd name="connsiteX23" fmla="*/ 3704167 w 5287434"/>
              <a:gd name="connsiteY23" fmla="*/ 2563283 h 2628900"/>
              <a:gd name="connsiteX24" fmla="*/ 3774017 w 5287434"/>
              <a:gd name="connsiteY24" fmla="*/ 2493433 h 2628900"/>
              <a:gd name="connsiteX25" fmla="*/ 3937000 w 5287434"/>
              <a:gd name="connsiteY25" fmla="*/ 2559050 h 2628900"/>
              <a:gd name="connsiteX26" fmla="*/ 4044950 w 5287434"/>
              <a:gd name="connsiteY26" fmla="*/ 2425700 h 2628900"/>
              <a:gd name="connsiteX27" fmla="*/ 4159250 w 5287434"/>
              <a:gd name="connsiteY27" fmla="*/ 2425700 h 2628900"/>
              <a:gd name="connsiteX28" fmla="*/ 4271434 w 5287434"/>
              <a:gd name="connsiteY28" fmla="*/ 2495550 h 2628900"/>
              <a:gd name="connsiteX29" fmla="*/ 4383617 w 5287434"/>
              <a:gd name="connsiteY29" fmla="*/ 2495550 h 2628900"/>
              <a:gd name="connsiteX30" fmla="*/ 4500034 w 5287434"/>
              <a:gd name="connsiteY30" fmla="*/ 2224616 h 2628900"/>
              <a:gd name="connsiteX31" fmla="*/ 4616450 w 5287434"/>
              <a:gd name="connsiteY31" fmla="*/ 2224616 h 2628900"/>
              <a:gd name="connsiteX32" fmla="*/ 4722284 w 5287434"/>
              <a:gd name="connsiteY32" fmla="*/ 2161116 h 2628900"/>
              <a:gd name="connsiteX33" fmla="*/ 4832350 w 5287434"/>
              <a:gd name="connsiteY33" fmla="*/ 2288116 h 2628900"/>
              <a:gd name="connsiteX34" fmla="*/ 4948767 w 5287434"/>
              <a:gd name="connsiteY34" fmla="*/ 2552700 h 2628900"/>
              <a:gd name="connsiteX35" fmla="*/ 5056717 w 5287434"/>
              <a:gd name="connsiteY35" fmla="*/ 2360083 h 2628900"/>
              <a:gd name="connsiteX36" fmla="*/ 5177367 w 5287434"/>
              <a:gd name="connsiteY36" fmla="*/ 797983 h 2628900"/>
              <a:gd name="connsiteX37" fmla="*/ 5287434 w 5287434"/>
              <a:gd name="connsiteY37" fmla="*/ 0 h 2628900"/>
              <a:gd name="connsiteX0" fmla="*/ 0 w 5287434"/>
              <a:gd name="connsiteY0" fmla="*/ 2165350 h 2628900"/>
              <a:gd name="connsiteX1" fmla="*/ 230717 w 5287434"/>
              <a:gd name="connsiteY1" fmla="*/ 1890183 h 2628900"/>
              <a:gd name="connsiteX2" fmla="*/ 336550 w 5287434"/>
              <a:gd name="connsiteY2" fmla="*/ 1890183 h 2628900"/>
              <a:gd name="connsiteX3" fmla="*/ 448734 w 5287434"/>
              <a:gd name="connsiteY3" fmla="*/ 2087033 h 2628900"/>
              <a:gd name="connsiteX4" fmla="*/ 565150 w 5287434"/>
              <a:gd name="connsiteY4" fmla="*/ 2025650 h 2628900"/>
              <a:gd name="connsiteX5" fmla="*/ 670984 w 5287434"/>
              <a:gd name="connsiteY5" fmla="*/ 2294466 h 2628900"/>
              <a:gd name="connsiteX6" fmla="*/ 901700 w 5287434"/>
              <a:gd name="connsiteY6" fmla="*/ 2556933 h 2628900"/>
              <a:gd name="connsiteX7" fmla="*/ 1128184 w 5287434"/>
              <a:gd name="connsiteY7" fmla="*/ 2429933 h 2628900"/>
              <a:gd name="connsiteX8" fmla="*/ 1234017 w 5287434"/>
              <a:gd name="connsiteY8" fmla="*/ 1957916 h 2628900"/>
              <a:gd name="connsiteX9" fmla="*/ 1350434 w 5287434"/>
              <a:gd name="connsiteY9" fmla="*/ 1896533 h 2628900"/>
              <a:gd name="connsiteX10" fmla="*/ 1464734 w 5287434"/>
              <a:gd name="connsiteY10" fmla="*/ 2017183 h 2628900"/>
              <a:gd name="connsiteX11" fmla="*/ 1566334 w 5287434"/>
              <a:gd name="connsiteY11" fmla="*/ 2345266 h 2628900"/>
              <a:gd name="connsiteX12" fmla="*/ 1686984 w 5287434"/>
              <a:gd name="connsiteY12" fmla="*/ 2628900 h 2628900"/>
              <a:gd name="connsiteX13" fmla="*/ 2038350 w 5287434"/>
              <a:gd name="connsiteY13" fmla="*/ 2628900 h 2628900"/>
              <a:gd name="connsiteX14" fmla="*/ 2137834 w 5287434"/>
              <a:gd name="connsiteY14" fmla="*/ 2559050 h 2628900"/>
              <a:gd name="connsiteX15" fmla="*/ 2247900 w 5287434"/>
              <a:gd name="connsiteY15" fmla="*/ 2559050 h 2628900"/>
              <a:gd name="connsiteX16" fmla="*/ 2357967 w 5287434"/>
              <a:gd name="connsiteY16" fmla="*/ 2626783 h 2628900"/>
              <a:gd name="connsiteX17" fmla="*/ 2478617 w 5287434"/>
              <a:gd name="connsiteY17" fmla="*/ 2499783 h 2628900"/>
              <a:gd name="connsiteX18" fmla="*/ 2692400 w 5287434"/>
              <a:gd name="connsiteY18" fmla="*/ 2624666 h 2628900"/>
              <a:gd name="connsiteX19" fmla="*/ 3263900 w 5287434"/>
              <a:gd name="connsiteY19" fmla="*/ 2624666 h 2628900"/>
              <a:gd name="connsiteX20" fmla="*/ 3373967 w 5287434"/>
              <a:gd name="connsiteY20" fmla="*/ 2497666 h 2628900"/>
              <a:gd name="connsiteX21" fmla="*/ 3479800 w 5287434"/>
              <a:gd name="connsiteY21" fmla="*/ 2624666 h 2628900"/>
              <a:gd name="connsiteX22" fmla="*/ 3541183 w 5287434"/>
              <a:gd name="connsiteY22" fmla="*/ 2563283 h 2628900"/>
              <a:gd name="connsiteX23" fmla="*/ 3704167 w 5287434"/>
              <a:gd name="connsiteY23" fmla="*/ 2563283 h 2628900"/>
              <a:gd name="connsiteX24" fmla="*/ 3829050 w 5287434"/>
              <a:gd name="connsiteY24" fmla="*/ 2493433 h 2628900"/>
              <a:gd name="connsiteX25" fmla="*/ 3937000 w 5287434"/>
              <a:gd name="connsiteY25" fmla="*/ 2559050 h 2628900"/>
              <a:gd name="connsiteX26" fmla="*/ 4044950 w 5287434"/>
              <a:gd name="connsiteY26" fmla="*/ 2425700 h 2628900"/>
              <a:gd name="connsiteX27" fmla="*/ 4159250 w 5287434"/>
              <a:gd name="connsiteY27" fmla="*/ 2425700 h 2628900"/>
              <a:gd name="connsiteX28" fmla="*/ 4271434 w 5287434"/>
              <a:gd name="connsiteY28" fmla="*/ 2495550 h 2628900"/>
              <a:gd name="connsiteX29" fmla="*/ 4383617 w 5287434"/>
              <a:gd name="connsiteY29" fmla="*/ 2495550 h 2628900"/>
              <a:gd name="connsiteX30" fmla="*/ 4500034 w 5287434"/>
              <a:gd name="connsiteY30" fmla="*/ 2224616 h 2628900"/>
              <a:gd name="connsiteX31" fmla="*/ 4616450 w 5287434"/>
              <a:gd name="connsiteY31" fmla="*/ 2224616 h 2628900"/>
              <a:gd name="connsiteX32" fmla="*/ 4722284 w 5287434"/>
              <a:gd name="connsiteY32" fmla="*/ 2161116 h 2628900"/>
              <a:gd name="connsiteX33" fmla="*/ 4832350 w 5287434"/>
              <a:gd name="connsiteY33" fmla="*/ 2288116 h 2628900"/>
              <a:gd name="connsiteX34" fmla="*/ 4948767 w 5287434"/>
              <a:gd name="connsiteY34" fmla="*/ 2552700 h 2628900"/>
              <a:gd name="connsiteX35" fmla="*/ 5056717 w 5287434"/>
              <a:gd name="connsiteY35" fmla="*/ 2360083 h 2628900"/>
              <a:gd name="connsiteX36" fmla="*/ 5177367 w 5287434"/>
              <a:gd name="connsiteY36" fmla="*/ 797983 h 2628900"/>
              <a:gd name="connsiteX37" fmla="*/ 5287434 w 5287434"/>
              <a:gd name="connsiteY37" fmla="*/ 0 h 2628900"/>
              <a:gd name="connsiteX0" fmla="*/ 0 w 5287434"/>
              <a:gd name="connsiteY0" fmla="*/ 2165350 h 2628900"/>
              <a:gd name="connsiteX1" fmla="*/ 230717 w 5287434"/>
              <a:gd name="connsiteY1" fmla="*/ 1890183 h 2628900"/>
              <a:gd name="connsiteX2" fmla="*/ 336550 w 5287434"/>
              <a:gd name="connsiteY2" fmla="*/ 1890183 h 2628900"/>
              <a:gd name="connsiteX3" fmla="*/ 448734 w 5287434"/>
              <a:gd name="connsiteY3" fmla="*/ 2087033 h 2628900"/>
              <a:gd name="connsiteX4" fmla="*/ 565150 w 5287434"/>
              <a:gd name="connsiteY4" fmla="*/ 2025650 h 2628900"/>
              <a:gd name="connsiteX5" fmla="*/ 670984 w 5287434"/>
              <a:gd name="connsiteY5" fmla="*/ 2294466 h 2628900"/>
              <a:gd name="connsiteX6" fmla="*/ 901700 w 5287434"/>
              <a:gd name="connsiteY6" fmla="*/ 2556933 h 2628900"/>
              <a:gd name="connsiteX7" fmla="*/ 1128184 w 5287434"/>
              <a:gd name="connsiteY7" fmla="*/ 2429933 h 2628900"/>
              <a:gd name="connsiteX8" fmla="*/ 1234017 w 5287434"/>
              <a:gd name="connsiteY8" fmla="*/ 1957916 h 2628900"/>
              <a:gd name="connsiteX9" fmla="*/ 1350434 w 5287434"/>
              <a:gd name="connsiteY9" fmla="*/ 1896533 h 2628900"/>
              <a:gd name="connsiteX10" fmla="*/ 1464734 w 5287434"/>
              <a:gd name="connsiteY10" fmla="*/ 2017183 h 2628900"/>
              <a:gd name="connsiteX11" fmla="*/ 1566334 w 5287434"/>
              <a:gd name="connsiteY11" fmla="*/ 2345266 h 2628900"/>
              <a:gd name="connsiteX12" fmla="*/ 1686984 w 5287434"/>
              <a:gd name="connsiteY12" fmla="*/ 2628900 h 2628900"/>
              <a:gd name="connsiteX13" fmla="*/ 2038350 w 5287434"/>
              <a:gd name="connsiteY13" fmla="*/ 2628900 h 2628900"/>
              <a:gd name="connsiteX14" fmla="*/ 2137834 w 5287434"/>
              <a:gd name="connsiteY14" fmla="*/ 2559050 h 2628900"/>
              <a:gd name="connsiteX15" fmla="*/ 2247900 w 5287434"/>
              <a:gd name="connsiteY15" fmla="*/ 2559050 h 2628900"/>
              <a:gd name="connsiteX16" fmla="*/ 2357967 w 5287434"/>
              <a:gd name="connsiteY16" fmla="*/ 2626783 h 2628900"/>
              <a:gd name="connsiteX17" fmla="*/ 2478617 w 5287434"/>
              <a:gd name="connsiteY17" fmla="*/ 2499783 h 2628900"/>
              <a:gd name="connsiteX18" fmla="*/ 2692400 w 5287434"/>
              <a:gd name="connsiteY18" fmla="*/ 2624666 h 2628900"/>
              <a:gd name="connsiteX19" fmla="*/ 3263900 w 5287434"/>
              <a:gd name="connsiteY19" fmla="*/ 2624666 h 2628900"/>
              <a:gd name="connsiteX20" fmla="*/ 3373967 w 5287434"/>
              <a:gd name="connsiteY20" fmla="*/ 2497666 h 2628900"/>
              <a:gd name="connsiteX21" fmla="*/ 3479800 w 5287434"/>
              <a:gd name="connsiteY21" fmla="*/ 2624666 h 2628900"/>
              <a:gd name="connsiteX22" fmla="*/ 3604683 w 5287434"/>
              <a:gd name="connsiteY22" fmla="*/ 2559050 h 2628900"/>
              <a:gd name="connsiteX23" fmla="*/ 3704167 w 5287434"/>
              <a:gd name="connsiteY23" fmla="*/ 2563283 h 2628900"/>
              <a:gd name="connsiteX24" fmla="*/ 3829050 w 5287434"/>
              <a:gd name="connsiteY24" fmla="*/ 2493433 h 2628900"/>
              <a:gd name="connsiteX25" fmla="*/ 3937000 w 5287434"/>
              <a:gd name="connsiteY25" fmla="*/ 2559050 h 2628900"/>
              <a:gd name="connsiteX26" fmla="*/ 4044950 w 5287434"/>
              <a:gd name="connsiteY26" fmla="*/ 2425700 h 2628900"/>
              <a:gd name="connsiteX27" fmla="*/ 4159250 w 5287434"/>
              <a:gd name="connsiteY27" fmla="*/ 2425700 h 2628900"/>
              <a:gd name="connsiteX28" fmla="*/ 4271434 w 5287434"/>
              <a:gd name="connsiteY28" fmla="*/ 2495550 h 2628900"/>
              <a:gd name="connsiteX29" fmla="*/ 4383617 w 5287434"/>
              <a:gd name="connsiteY29" fmla="*/ 2495550 h 2628900"/>
              <a:gd name="connsiteX30" fmla="*/ 4500034 w 5287434"/>
              <a:gd name="connsiteY30" fmla="*/ 2224616 h 2628900"/>
              <a:gd name="connsiteX31" fmla="*/ 4616450 w 5287434"/>
              <a:gd name="connsiteY31" fmla="*/ 2224616 h 2628900"/>
              <a:gd name="connsiteX32" fmla="*/ 4722284 w 5287434"/>
              <a:gd name="connsiteY32" fmla="*/ 2161116 h 2628900"/>
              <a:gd name="connsiteX33" fmla="*/ 4832350 w 5287434"/>
              <a:gd name="connsiteY33" fmla="*/ 2288116 h 2628900"/>
              <a:gd name="connsiteX34" fmla="*/ 4948767 w 5287434"/>
              <a:gd name="connsiteY34" fmla="*/ 2552700 h 2628900"/>
              <a:gd name="connsiteX35" fmla="*/ 5056717 w 5287434"/>
              <a:gd name="connsiteY35" fmla="*/ 2360083 h 2628900"/>
              <a:gd name="connsiteX36" fmla="*/ 5177367 w 5287434"/>
              <a:gd name="connsiteY36" fmla="*/ 797983 h 2628900"/>
              <a:gd name="connsiteX37" fmla="*/ 5287434 w 5287434"/>
              <a:gd name="connsiteY37" fmla="*/ 0 h 262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287434" h="2628900">
                <a:moveTo>
                  <a:pt x="0" y="2165350"/>
                </a:moveTo>
                <a:lnTo>
                  <a:pt x="230717" y="1890183"/>
                </a:lnTo>
                <a:lnTo>
                  <a:pt x="336550" y="1890183"/>
                </a:lnTo>
                <a:lnTo>
                  <a:pt x="448734" y="2087033"/>
                </a:lnTo>
                <a:lnTo>
                  <a:pt x="565150" y="2025650"/>
                </a:lnTo>
                <a:lnTo>
                  <a:pt x="670984" y="2294466"/>
                </a:lnTo>
                <a:lnTo>
                  <a:pt x="901700" y="2556933"/>
                </a:lnTo>
                <a:lnTo>
                  <a:pt x="1128184" y="2429933"/>
                </a:lnTo>
                <a:lnTo>
                  <a:pt x="1234017" y="1957916"/>
                </a:lnTo>
                <a:lnTo>
                  <a:pt x="1350434" y="1896533"/>
                </a:lnTo>
                <a:lnTo>
                  <a:pt x="1464734" y="2017183"/>
                </a:lnTo>
                <a:lnTo>
                  <a:pt x="1566334" y="2345266"/>
                </a:lnTo>
                <a:lnTo>
                  <a:pt x="1686984" y="2628900"/>
                </a:lnTo>
                <a:lnTo>
                  <a:pt x="2038350" y="2628900"/>
                </a:lnTo>
                <a:lnTo>
                  <a:pt x="2137834" y="2559050"/>
                </a:lnTo>
                <a:lnTo>
                  <a:pt x="2247900" y="2559050"/>
                </a:lnTo>
                <a:lnTo>
                  <a:pt x="2357967" y="2626783"/>
                </a:lnTo>
                <a:lnTo>
                  <a:pt x="2478617" y="2499783"/>
                </a:lnTo>
                <a:lnTo>
                  <a:pt x="2692400" y="2624666"/>
                </a:lnTo>
                <a:lnTo>
                  <a:pt x="3263900" y="2624666"/>
                </a:lnTo>
                <a:lnTo>
                  <a:pt x="3373967" y="2497666"/>
                </a:lnTo>
                <a:lnTo>
                  <a:pt x="3479800" y="2624666"/>
                </a:lnTo>
                <a:lnTo>
                  <a:pt x="3604683" y="2559050"/>
                </a:lnTo>
                <a:lnTo>
                  <a:pt x="3704167" y="2563283"/>
                </a:lnTo>
                <a:lnTo>
                  <a:pt x="3829050" y="2493433"/>
                </a:lnTo>
                <a:lnTo>
                  <a:pt x="3937000" y="2559050"/>
                </a:lnTo>
                <a:lnTo>
                  <a:pt x="4044950" y="2425700"/>
                </a:lnTo>
                <a:lnTo>
                  <a:pt x="4159250" y="2425700"/>
                </a:lnTo>
                <a:lnTo>
                  <a:pt x="4271434" y="2495550"/>
                </a:lnTo>
                <a:lnTo>
                  <a:pt x="4383617" y="2495550"/>
                </a:lnTo>
                <a:lnTo>
                  <a:pt x="4500034" y="2224616"/>
                </a:lnTo>
                <a:lnTo>
                  <a:pt x="4616450" y="2224616"/>
                </a:lnTo>
                <a:lnTo>
                  <a:pt x="4722284" y="2161116"/>
                </a:lnTo>
                <a:lnTo>
                  <a:pt x="4832350" y="2288116"/>
                </a:lnTo>
                <a:lnTo>
                  <a:pt x="4948767" y="2552700"/>
                </a:lnTo>
                <a:lnTo>
                  <a:pt x="5056717" y="2360083"/>
                </a:lnTo>
                <a:lnTo>
                  <a:pt x="5177367" y="797983"/>
                </a:lnTo>
                <a:lnTo>
                  <a:pt x="5287434" y="0"/>
                </a:lnTo>
              </a:path>
            </a:pathLst>
          </a:custGeom>
          <a:noFill/>
          <a:ln w="25400" cap="rnd">
            <a:solidFill>
              <a:schemeClr val="bg2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2" name="TextBox 13">
            <a:extLst>
              <a:ext uri="{FF2B5EF4-FFF2-40B4-BE49-F238E27FC236}">
                <a16:creationId xmlns:a16="http://schemas.microsoft.com/office/drawing/2014/main" id="{6FFC06F7-2833-9203-5D4F-F59C80C13D51}"/>
              </a:ext>
            </a:extLst>
          </p:cNvPr>
          <p:cNvSpPr txBox="1">
            <a:spLocks noChangeAspect="1"/>
          </p:cNvSpPr>
          <p:nvPr/>
        </p:nvSpPr>
        <p:spPr>
          <a:xfrm>
            <a:off x="7535863" y="5121226"/>
            <a:ext cx="108000" cy="108000"/>
          </a:xfrm>
          <a:prstGeom prst="rect">
            <a:avLst/>
          </a:prstGeom>
          <a:solidFill>
            <a:schemeClr val="bg2"/>
          </a:solidFill>
        </p:spPr>
        <p:txBody>
          <a:bodyPr wrap="none" lIns="216000" tIns="0" rIns="0" bIns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GB" sz="1200" dirty="0">
                <a:solidFill>
                  <a:schemeClr val="accent6"/>
                </a:solidFill>
              </a:rPr>
              <a:t>Invasive group A </a:t>
            </a:r>
            <a:br>
              <a:rPr lang="en-GB" sz="1200" dirty="0">
                <a:solidFill>
                  <a:schemeClr val="accent6"/>
                </a:solidFill>
              </a:rPr>
            </a:br>
            <a:r>
              <a:rPr lang="en-GB" sz="1200" dirty="0">
                <a:solidFill>
                  <a:schemeClr val="accent6"/>
                </a:solidFill>
              </a:rPr>
              <a:t>Streptococcus cases</a:t>
            </a:r>
          </a:p>
        </p:txBody>
      </p:sp>
    </p:spTree>
    <p:extLst>
      <p:ext uri="{BB962C8B-B14F-4D97-AF65-F5344CB8AC3E}">
        <p14:creationId xmlns:p14="http://schemas.microsoft.com/office/powerpoint/2010/main" val="1083589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81EE8-671E-73D8-9886-754709A33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276716-E15B-47E2-DAC7-BF9B2A752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Immune system threats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BF7E3E1-E2D9-D831-7330-6C9F5532300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1. Munro AP, House T. Clin Infect Dis. 2024 Oct 11. </a:t>
            </a:r>
            <a:r>
              <a:rPr lang="en-GB" dirty="0" err="1"/>
              <a:t>Epub</a:t>
            </a:r>
            <a:r>
              <a:rPr lang="en-GB" dirty="0"/>
              <a:t> ahead of print. 2. Vercelli D. Semin Immunol 2023;68:101779. 3. de </a:t>
            </a:r>
            <a:r>
              <a:rPr lang="en-GB" dirty="0" err="1"/>
              <a:t>Frel</a:t>
            </a:r>
            <a:r>
              <a:rPr lang="en-GB" dirty="0"/>
              <a:t> DL, et al. Front </a:t>
            </a:r>
            <a:r>
              <a:rPr lang="en-GB" dirty="0" err="1"/>
              <a:t>Nutr</a:t>
            </a:r>
            <a:r>
              <a:rPr lang="en-GB" dirty="0"/>
              <a:t>. 2020;7:597600. 4. </a:t>
            </a:r>
            <a:r>
              <a:rPr lang="en-GB" dirty="0" err="1"/>
              <a:t>Garbarino</a:t>
            </a:r>
            <a:r>
              <a:rPr lang="en-GB" dirty="0"/>
              <a:t> S, et al. Commun Biol. 2021;4:1304.</a:t>
            </a:r>
            <a:br>
              <a:rPr lang="en-GB" dirty="0"/>
            </a:br>
            <a:r>
              <a:rPr lang="en-GB" dirty="0"/>
              <a:t>5. Jiang C, et al. Tob </a:t>
            </a:r>
            <a:r>
              <a:rPr lang="en-GB" dirty="0" err="1"/>
              <a:t>Induc</a:t>
            </a:r>
            <a:r>
              <a:rPr lang="en-GB" dirty="0"/>
              <a:t> Dis. 2020;18:60. 6. Ambrosino N, </a:t>
            </a:r>
            <a:r>
              <a:rPr lang="en-GB" dirty="0" err="1"/>
              <a:t>Bertella</a:t>
            </a:r>
            <a:r>
              <a:rPr lang="en-GB" dirty="0"/>
              <a:t> E. Breathe (Sheff). 2018;14:186-194. 7. Lloyd CM, Marsland BJ. Immunity. 2017;46:549-561. 8. Lee KA, et al. Front Aging. 2022;3:900028.</a:t>
            </a:r>
            <a:br>
              <a:rPr lang="en-GB" dirty="0"/>
            </a:br>
            <a:r>
              <a:rPr lang="en-GB" dirty="0"/>
              <a:t>9. Shekhar S, Front </a:t>
            </a:r>
            <a:r>
              <a:rPr lang="en-GB" dirty="0" err="1"/>
              <a:t>Pediatr</a:t>
            </a:r>
            <a:r>
              <a:rPr lang="en-GB" dirty="0"/>
              <a:t>. 2020;8:544460.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3C6144-6AC5-3AB7-014D-0D837EA172D5}"/>
              </a:ext>
            </a:extLst>
          </p:cNvPr>
          <p:cNvSpPr/>
          <p:nvPr/>
        </p:nvSpPr>
        <p:spPr>
          <a:xfrm>
            <a:off x="0" y="2433670"/>
            <a:ext cx="12192000" cy="13199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/>
              </a:solidFill>
            </a:endParaRPr>
          </a:p>
        </p:txBody>
      </p:sp>
      <p:pic>
        <p:nvPicPr>
          <p:cNvPr id="32" name="Picture 31" descr="A bright light in the dark&#10;&#10;Description automatically generated">
            <a:extLst>
              <a:ext uri="{FF2B5EF4-FFF2-40B4-BE49-F238E27FC236}">
                <a16:creationId xmlns:a16="http://schemas.microsoft.com/office/drawing/2014/main" id="{54C1EAC5-7E18-367A-9FE4-A154351AA5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8965" y="4617970"/>
            <a:ext cx="1119662" cy="645797"/>
          </a:xfrm>
          <a:prstGeom prst="rect">
            <a:avLst/>
          </a:prstGeom>
        </p:spPr>
      </p:pic>
      <p:sp>
        <p:nvSpPr>
          <p:cNvPr id="33" name="Ovale 30">
            <a:extLst>
              <a:ext uri="{FF2B5EF4-FFF2-40B4-BE49-F238E27FC236}">
                <a16:creationId xmlns:a16="http://schemas.microsoft.com/office/drawing/2014/main" id="{58B5768B-7C60-1320-DB76-77BFFC88779F}"/>
              </a:ext>
            </a:extLst>
          </p:cNvPr>
          <p:cNvSpPr/>
          <p:nvPr/>
        </p:nvSpPr>
        <p:spPr>
          <a:xfrm>
            <a:off x="1550333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3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Immunity debt</a:t>
            </a:r>
            <a:b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post</a:t>
            </a:r>
            <a:b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COVID-19</a:t>
            </a:r>
            <a:r>
              <a: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34" name="ZoneTexte 58">
            <a:extLst>
              <a:ext uri="{FF2B5EF4-FFF2-40B4-BE49-F238E27FC236}">
                <a16:creationId xmlns:a16="http://schemas.microsoft.com/office/drawing/2014/main" id="{4BFB2AB5-518B-8C84-E38B-ED9C5583E223}"/>
              </a:ext>
            </a:extLst>
          </p:cNvPr>
          <p:cNvSpPr txBox="1"/>
          <p:nvPr/>
        </p:nvSpPr>
        <p:spPr>
          <a:xfrm>
            <a:off x="4456689" y="3988615"/>
            <a:ext cx="3278622" cy="32324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Weak immune system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0F69A8C-7DA7-6489-C4D6-B129BF776A9D}"/>
              </a:ext>
            </a:extLst>
          </p:cNvPr>
          <p:cNvGrpSpPr/>
          <p:nvPr/>
        </p:nvGrpSpPr>
        <p:grpSpPr>
          <a:xfrm>
            <a:off x="5096661" y="4990905"/>
            <a:ext cx="700494" cy="700494"/>
            <a:chOff x="2641774" y="4392666"/>
            <a:chExt cx="700494" cy="700494"/>
          </a:xfrm>
        </p:grpSpPr>
        <p:sp>
          <p:nvSpPr>
            <p:cNvPr id="36" name="Ovale 8">
              <a:extLst>
                <a:ext uri="{FF2B5EF4-FFF2-40B4-BE49-F238E27FC236}">
                  <a16:creationId xmlns:a16="http://schemas.microsoft.com/office/drawing/2014/main" id="{C4005E74-31FB-2C4B-73C8-E9D9005BDBFE}"/>
                </a:ext>
              </a:extLst>
            </p:cNvPr>
            <p:cNvSpPr/>
            <p:nvPr/>
          </p:nvSpPr>
          <p:spPr>
            <a:xfrm>
              <a:off x="2641774" y="4392666"/>
              <a:ext cx="700494" cy="70049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7" name="Graphic 36" descr="Warning with solid fill">
              <a:extLst>
                <a:ext uri="{FF2B5EF4-FFF2-40B4-BE49-F238E27FC236}">
                  <a16:creationId xmlns:a16="http://schemas.microsoft.com/office/drawing/2014/main" id="{990D20A3-84B7-46D6-D353-58DA77C0C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63421" y="4514313"/>
              <a:ext cx="457200" cy="457200"/>
            </a:xfrm>
            <a:prstGeom prst="rect">
              <a:avLst/>
            </a:prstGeom>
          </p:spPr>
        </p:pic>
      </p:grp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86AEC8FF-7A14-53BF-6467-DEE2FA7521EE}"/>
              </a:ext>
            </a:extLst>
          </p:cNvPr>
          <p:cNvCxnSpPr>
            <a:cxnSpLocks/>
            <a:stCxn id="34" idx="2"/>
            <a:endCxn id="41" idx="2"/>
          </p:cNvCxnSpPr>
          <p:nvPr/>
        </p:nvCxnSpPr>
        <p:spPr>
          <a:xfrm rot="5400000">
            <a:off x="5549758" y="4209003"/>
            <a:ext cx="443388" cy="649097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B9BD5D37-1970-5CE4-0FF5-9E5BE1C77A23}"/>
              </a:ext>
            </a:extLst>
          </p:cNvPr>
          <p:cNvSpPr txBox="1"/>
          <p:nvPr/>
        </p:nvSpPr>
        <p:spPr>
          <a:xfrm>
            <a:off x="2886625" y="5141739"/>
            <a:ext cx="2104230" cy="3988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80000"/>
              </a:lnSpc>
              <a:spcBef>
                <a:spcPts val="300"/>
              </a:spcBef>
            </a:pPr>
            <a:r>
              <a:rPr lang="en-US" sz="1600" b="1" dirty="0">
                <a:solidFill>
                  <a:schemeClr val="accent6"/>
                </a:solidFill>
              </a:rPr>
              <a:t>Vulnerable health:</a:t>
            </a:r>
            <a:br>
              <a:rPr lang="en-US" sz="1600" b="1" dirty="0">
                <a:solidFill>
                  <a:schemeClr val="accent6"/>
                </a:solidFill>
              </a:rPr>
            </a:br>
            <a:r>
              <a:rPr lang="en-US" sz="1600" dirty="0">
                <a:solidFill>
                  <a:schemeClr val="accent6"/>
                </a:solidFill>
              </a:rPr>
              <a:t>higher risk of infections</a:t>
            </a:r>
          </a:p>
        </p:txBody>
      </p:sp>
      <p:grpSp>
        <p:nvGrpSpPr>
          <p:cNvPr id="40" name="Gruppo 4">
            <a:extLst>
              <a:ext uri="{FF2B5EF4-FFF2-40B4-BE49-F238E27FC236}">
                <a16:creationId xmlns:a16="http://schemas.microsoft.com/office/drawing/2014/main" id="{1867FF94-1012-CA7A-6935-D4AA34D8CA13}"/>
              </a:ext>
            </a:extLst>
          </p:cNvPr>
          <p:cNvGrpSpPr/>
          <p:nvPr/>
        </p:nvGrpSpPr>
        <p:grpSpPr>
          <a:xfrm rot="5400000" flipV="1">
            <a:off x="5293588" y="4755245"/>
            <a:ext cx="306630" cy="306630"/>
            <a:chOff x="3859409" y="2073678"/>
            <a:chExt cx="390751" cy="390751"/>
          </a:xfrm>
        </p:grpSpPr>
        <p:sp>
          <p:nvSpPr>
            <p:cNvPr id="41" name="Ovale 37">
              <a:extLst>
                <a:ext uri="{FF2B5EF4-FFF2-40B4-BE49-F238E27FC236}">
                  <a16:creationId xmlns:a16="http://schemas.microsoft.com/office/drawing/2014/main" id="{9D4A5F5A-934E-8D5D-9990-32342D4C64B4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2" name="Freeform 26">
              <a:extLst>
                <a:ext uri="{FF2B5EF4-FFF2-40B4-BE49-F238E27FC236}">
                  <a16:creationId xmlns:a16="http://schemas.microsoft.com/office/drawing/2014/main" id="{B22F6C2D-D564-A05B-1C09-6DFBB31C746D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3" name="Ovale 8">
            <a:extLst>
              <a:ext uri="{FF2B5EF4-FFF2-40B4-BE49-F238E27FC236}">
                <a16:creationId xmlns:a16="http://schemas.microsoft.com/office/drawing/2014/main" id="{0E1E2DE3-C0CF-6C89-AEBC-0C6F7DB3866E}"/>
              </a:ext>
            </a:extLst>
          </p:cNvPr>
          <p:cNvSpPr/>
          <p:nvPr/>
        </p:nvSpPr>
        <p:spPr>
          <a:xfrm>
            <a:off x="6415556" y="4990905"/>
            <a:ext cx="700494" cy="70049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4" name="Gruppo 4">
            <a:extLst>
              <a:ext uri="{FF2B5EF4-FFF2-40B4-BE49-F238E27FC236}">
                <a16:creationId xmlns:a16="http://schemas.microsoft.com/office/drawing/2014/main" id="{48B334D9-B8FE-86A0-8E3B-B300A2256FF6}"/>
              </a:ext>
            </a:extLst>
          </p:cNvPr>
          <p:cNvGrpSpPr/>
          <p:nvPr/>
        </p:nvGrpSpPr>
        <p:grpSpPr>
          <a:xfrm rot="5400000" flipV="1">
            <a:off x="6612483" y="4755245"/>
            <a:ext cx="306630" cy="306630"/>
            <a:chOff x="3859409" y="2073678"/>
            <a:chExt cx="390751" cy="390751"/>
          </a:xfrm>
        </p:grpSpPr>
        <p:sp>
          <p:nvSpPr>
            <p:cNvPr id="86" name="Ovale 37">
              <a:extLst>
                <a:ext uri="{FF2B5EF4-FFF2-40B4-BE49-F238E27FC236}">
                  <a16:creationId xmlns:a16="http://schemas.microsoft.com/office/drawing/2014/main" id="{8C6D684D-2FE2-B4CF-83AB-EF05D511FCB4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Freeform 26">
              <a:extLst>
                <a:ext uri="{FF2B5EF4-FFF2-40B4-BE49-F238E27FC236}">
                  <a16:creationId xmlns:a16="http://schemas.microsoft.com/office/drawing/2014/main" id="{51E91195-54FA-506E-D4A9-64C50D54A00A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88" name="Connector: Elbow 87">
            <a:extLst>
              <a:ext uri="{FF2B5EF4-FFF2-40B4-BE49-F238E27FC236}">
                <a16:creationId xmlns:a16="http://schemas.microsoft.com/office/drawing/2014/main" id="{57E8F45B-78C0-66C1-6CE3-5281FD192752}"/>
              </a:ext>
            </a:extLst>
          </p:cNvPr>
          <p:cNvCxnSpPr>
            <a:stCxn id="34" idx="2"/>
            <a:endCxn id="86" idx="2"/>
          </p:cNvCxnSpPr>
          <p:nvPr/>
        </p:nvCxnSpPr>
        <p:spPr>
          <a:xfrm rot="16200000" flipH="1">
            <a:off x="6209205" y="4198652"/>
            <a:ext cx="443388" cy="669798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9" name="Graphic 88" descr="World with solid fill">
            <a:extLst>
              <a:ext uri="{FF2B5EF4-FFF2-40B4-BE49-F238E27FC236}">
                <a16:creationId xmlns:a16="http://schemas.microsoft.com/office/drawing/2014/main" id="{70773955-D21E-EC6E-709D-3DF3C7834E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7085" y="5077030"/>
            <a:ext cx="528244" cy="528244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54D01C94-717F-B41B-D87F-48982415AF5D}"/>
              </a:ext>
            </a:extLst>
          </p:cNvPr>
          <p:cNvSpPr txBox="1"/>
          <p:nvPr/>
        </p:nvSpPr>
        <p:spPr>
          <a:xfrm>
            <a:off x="7228129" y="5141739"/>
            <a:ext cx="2104230" cy="3988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600" b="1" dirty="0">
                <a:solidFill>
                  <a:schemeClr val="accent6"/>
                </a:solidFill>
              </a:rPr>
              <a:t>Global health</a:t>
            </a:r>
            <a:br>
              <a:rPr lang="en-US" sz="1600" b="1" dirty="0">
                <a:solidFill>
                  <a:schemeClr val="accent6"/>
                </a:solidFill>
              </a:rPr>
            </a:br>
            <a:r>
              <a:rPr lang="en-US" sz="1600" b="1" dirty="0">
                <a:solidFill>
                  <a:schemeClr val="accent6"/>
                </a:solidFill>
              </a:rPr>
              <a:t>pressures</a:t>
            </a:r>
          </a:p>
        </p:txBody>
      </p:sp>
      <p:cxnSp>
        <p:nvCxnSpPr>
          <p:cNvPr id="91" name="Connector: Elbow 90">
            <a:extLst>
              <a:ext uri="{FF2B5EF4-FFF2-40B4-BE49-F238E27FC236}">
                <a16:creationId xmlns:a16="http://schemas.microsoft.com/office/drawing/2014/main" id="{AA713758-C173-0D14-1206-6E9EC934C325}"/>
              </a:ext>
            </a:extLst>
          </p:cNvPr>
          <p:cNvCxnSpPr>
            <a:stCxn id="96" idx="4"/>
            <a:endCxn id="34" idx="0"/>
          </p:cNvCxnSpPr>
          <p:nvPr/>
        </p:nvCxnSpPr>
        <p:spPr>
          <a:xfrm rot="16200000" flipH="1">
            <a:off x="4915282" y="2807897"/>
            <a:ext cx="506198" cy="1855238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onnector: Elbow 91">
            <a:extLst>
              <a:ext uri="{FF2B5EF4-FFF2-40B4-BE49-F238E27FC236}">
                <a16:creationId xmlns:a16="http://schemas.microsoft.com/office/drawing/2014/main" id="{F6B794EC-6FCF-839B-C644-E5C3157FBEFE}"/>
              </a:ext>
            </a:extLst>
          </p:cNvPr>
          <p:cNvCxnSpPr>
            <a:stCxn id="98" idx="4"/>
            <a:endCxn id="34" idx="0"/>
          </p:cNvCxnSpPr>
          <p:nvPr/>
        </p:nvCxnSpPr>
        <p:spPr>
          <a:xfrm rot="5400000">
            <a:off x="6770521" y="2807896"/>
            <a:ext cx="506198" cy="1855240"/>
          </a:xfrm>
          <a:prstGeom prst="bentConnector3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Connector: Elbow 92">
            <a:extLst>
              <a:ext uri="{FF2B5EF4-FFF2-40B4-BE49-F238E27FC236}">
                <a16:creationId xmlns:a16="http://schemas.microsoft.com/office/drawing/2014/main" id="{514F32EF-A64D-4C14-D4FF-D1D9211C2618}"/>
              </a:ext>
            </a:extLst>
          </p:cNvPr>
          <p:cNvCxnSpPr>
            <a:stCxn id="99" idx="4"/>
            <a:endCxn id="34" idx="0"/>
          </p:cNvCxnSpPr>
          <p:nvPr/>
        </p:nvCxnSpPr>
        <p:spPr>
          <a:xfrm rot="5400000">
            <a:off x="7698141" y="1880277"/>
            <a:ext cx="506198" cy="3710479"/>
          </a:xfrm>
          <a:prstGeom prst="bentConnector3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88442FA9-DB13-EB81-B102-68CEC0CBBEEF}"/>
              </a:ext>
            </a:extLst>
          </p:cNvPr>
          <p:cNvCxnSpPr>
            <a:stCxn id="97" idx="4"/>
            <a:endCxn id="34" idx="0"/>
          </p:cNvCxnSpPr>
          <p:nvPr/>
        </p:nvCxnSpPr>
        <p:spPr>
          <a:xfrm flipH="1">
            <a:off x="6096000" y="3482417"/>
            <a:ext cx="1" cy="50619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Elbow 94">
            <a:extLst>
              <a:ext uri="{FF2B5EF4-FFF2-40B4-BE49-F238E27FC236}">
                <a16:creationId xmlns:a16="http://schemas.microsoft.com/office/drawing/2014/main" id="{9D7F2665-DAE1-9364-EA24-41E14017ED09}"/>
              </a:ext>
            </a:extLst>
          </p:cNvPr>
          <p:cNvCxnSpPr>
            <a:stCxn id="33" idx="4"/>
            <a:endCxn id="34" idx="0"/>
          </p:cNvCxnSpPr>
          <p:nvPr/>
        </p:nvCxnSpPr>
        <p:spPr>
          <a:xfrm rot="16200000" flipH="1">
            <a:off x="3987662" y="1880277"/>
            <a:ext cx="506198" cy="3710477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Ovale 30">
            <a:extLst>
              <a:ext uri="{FF2B5EF4-FFF2-40B4-BE49-F238E27FC236}">
                <a16:creationId xmlns:a16="http://schemas.microsoft.com/office/drawing/2014/main" id="{609CF9EC-AF8F-77A0-814E-49DCE193CF92}"/>
              </a:ext>
            </a:extLst>
          </p:cNvPr>
          <p:cNvSpPr/>
          <p:nvPr/>
        </p:nvSpPr>
        <p:spPr>
          <a:xfrm>
            <a:off x="3405572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3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Lack of</a:t>
            </a:r>
            <a:b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environmental</a:t>
            </a:r>
            <a:b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exposure</a:t>
            </a:r>
          </a:p>
          <a:p>
            <a:pPr algn="ctr">
              <a:lnSpc>
                <a:spcPct val="80000"/>
              </a:lnSpc>
            </a:pPr>
            <a:r>
              <a:rPr lang="en-US" sz="1200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(farm effect)</a:t>
            </a:r>
            <a:r>
              <a:rPr lang="en-US" sz="12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2</a:t>
            </a:r>
            <a:endParaRPr lang="en-GB" sz="1200" kern="0" baseline="30000" dirty="0">
              <a:solidFill>
                <a:schemeClr val="accent3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97" name="Ovale 30">
            <a:extLst>
              <a:ext uri="{FF2B5EF4-FFF2-40B4-BE49-F238E27FC236}">
                <a16:creationId xmlns:a16="http://schemas.microsoft.com/office/drawing/2014/main" id="{4CB01EBF-AB52-1D84-2E46-07583852D918}"/>
              </a:ext>
            </a:extLst>
          </p:cNvPr>
          <p:cNvSpPr/>
          <p:nvPr/>
        </p:nvSpPr>
        <p:spPr>
          <a:xfrm>
            <a:off x="5260811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bg1">
                  <a:lumMod val="65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bg1">
                <a:lumMod val="95000"/>
              </a:schemeClr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Unhealthy</a:t>
            </a:r>
            <a:b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lifestyle</a:t>
            </a:r>
            <a:r>
              <a:rPr lang="en-US" sz="1600" kern="0" baseline="300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3-7</a:t>
            </a: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(e.g. poor diet,</a:t>
            </a:r>
            <a:b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excessive alcohol use,</a:t>
            </a:r>
            <a:b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smoking)</a:t>
            </a:r>
          </a:p>
        </p:txBody>
      </p:sp>
      <p:sp>
        <p:nvSpPr>
          <p:cNvPr id="98" name="Ovale 30">
            <a:extLst>
              <a:ext uri="{FF2B5EF4-FFF2-40B4-BE49-F238E27FC236}">
                <a16:creationId xmlns:a16="http://schemas.microsoft.com/office/drawing/2014/main" id="{57AD82C3-D313-212B-B25D-9B2E1EAF6F67}"/>
              </a:ext>
            </a:extLst>
          </p:cNvPr>
          <p:cNvSpPr/>
          <p:nvPr/>
        </p:nvSpPr>
        <p:spPr>
          <a:xfrm>
            <a:off x="7116050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bg1">
                  <a:lumMod val="65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bg1">
                <a:lumMod val="95000"/>
              </a:schemeClr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Aging of</a:t>
            </a:r>
            <a:b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population</a:t>
            </a:r>
            <a:r>
              <a:rPr lang="en-US" sz="1600" kern="0" baseline="300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8</a:t>
            </a:r>
          </a:p>
        </p:txBody>
      </p:sp>
      <p:sp>
        <p:nvSpPr>
          <p:cNvPr id="99" name="Ovale 30">
            <a:extLst>
              <a:ext uri="{FF2B5EF4-FFF2-40B4-BE49-F238E27FC236}">
                <a16:creationId xmlns:a16="http://schemas.microsoft.com/office/drawing/2014/main" id="{D2C798D9-754D-0675-5D71-1552984E6C81}"/>
              </a:ext>
            </a:extLst>
          </p:cNvPr>
          <p:cNvSpPr/>
          <p:nvPr/>
        </p:nvSpPr>
        <p:spPr>
          <a:xfrm>
            <a:off x="8971289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bg1">
                  <a:lumMod val="65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bg1">
                <a:lumMod val="95000"/>
              </a:schemeClr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Medical</a:t>
            </a:r>
            <a:b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treatment</a:t>
            </a:r>
          </a:p>
          <a:p>
            <a:pPr algn="ctr">
              <a:lnSpc>
                <a:spcPct val="80000"/>
              </a:lnSpc>
            </a:pPr>
            <a: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(e.g. antibiotics and</a:t>
            </a:r>
            <a:b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200" kern="0" dirty="0" err="1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immunosupressors</a:t>
            </a:r>
            <a:r>
              <a:rPr lang="en-US" sz="1200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)</a:t>
            </a:r>
            <a:r>
              <a:rPr lang="en-US" sz="1200" kern="0" baseline="3000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602621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lèche : droite 59">
            <a:extLst>
              <a:ext uri="{FF2B5EF4-FFF2-40B4-BE49-F238E27FC236}">
                <a16:creationId xmlns:a16="http://schemas.microsoft.com/office/drawing/2014/main" id="{8859F0EB-14D6-A405-B7C8-1B5A37592C62}"/>
              </a:ext>
            </a:extLst>
          </p:cNvPr>
          <p:cNvSpPr/>
          <p:nvPr/>
        </p:nvSpPr>
        <p:spPr>
          <a:xfrm rot="5400000">
            <a:off x="9425554" y="4932556"/>
            <a:ext cx="514410" cy="453530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/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42" name="Flèche : droite 59">
            <a:extLst>
              <a:ext uri="{FF2B5EF4-FFF2-40B4-BE49-F238E27FC236}">
                <a16:creationId xmlns:a16="http://schemas.microsoft.com/office/drawing/2014/main" id="{D8EF68B0-11AD-06E0-D7D2-A54B508F40F1}"/>
              </a:ext>
            </a:extLst>
          </p:cNvPr>
          <p:cNvSpPr/>
          <p:nvPr/>
        </p:nvSpPr>
        <p:spPr>
          <a:xfrm>
            <a:off x="9183926" y="2628608"/>
            <a:ext cx="673997" cy="594232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/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48" name="Rettangolo 23">
            <a:extLst>
              <a:ext uri="{FF2B5EF4-FFF2-40B4-BE49-F238E27FC236}">
                <a16:creationId xmlns:a16="http://schemas.microsoft.com/office/drawing/2014/main" id="{807DD8BB-5C9D-42E6-2451-7FC712F9E7D7}"/>
              </a:ext>
            </a:extLst>
          </p:cNvPr>
          <p:cNvSpPr/>
          <p:nvPr/>
        </p:nvSpPr>
        <p:spPr>
          <a:xfrm>
            <a:off x="0" y="4797058"/>
            <a:ext cx="7175500" cy="103065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7" name="Ovale 8">
            <a:extLst>
              <a:ext uri="{FF2B5EF4-FFF2-40B4-BE49-F238E27FC236}">
                <a16:creationId xmlns:a16="http://schemas.microsoft.com/office/drawing/2014/main" id="{9C95C806-04E6-C851-DA8E-B5623EF85574}"/>
              </a:ext>
            </a:extLst>
          </p:cNvPr>
          <p:cNvSpPr/>
          <p:nvPr/>
        </p:nvSpPr>
        <p:spPr>
          <a:xfrm>
            <a:off x="10005889" y="2300688"/>
            <a:ext cx="1291450" cy="1291448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46" name="Ovale 8">
            <a:extLst>
              <a:ext uri="{FF2B5EF4-FFF2-40B4-BE49-F238E27FC236}">
                <a16:creationId xmlns:a16="http://schemas.microsoft.com/office/drawing/2014/main" id="{083C8CBF-79EE-411B-BD5C-E51A0616AA2F}"/>
              </a:ext>
            </a:extLst>
          </p:cNvPr>
          <p:cNvSpPr/>
          <p:nvPr/>
        </p:nvSpPr>
        <p:spPr>
          <a:xfrm>
            <a:off x="7992939" y="2300688"/>
            <a:ext cx="1291450" cy="1291448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A76C28C1-0248-08AC-D81B-5CDFEAD1F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1475" y="893014"/>
            <a:ext cx="11449048" cy="252377"/>
          </a:xfrm>
        </p:spPr>
        <p:txBody>
          <a:bodyPr/>
          <a:lstStyle/>
          <a:p>
            <a:r>
              <a:rPr lang="en-GB" dirty="0"/>
              <a:t>Exposure to the microbial biodiversity of a farm helps balance immune response</a:t>
            </a:r>
            <a:endParaRPr lang="it-IT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FEE44D-E9E1-A0AE-D171-B0D6B94E2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The ‘farm effect’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1572A4E-D0A6-7219-AC8B-ADFB6684CF6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5" y="6381750"/>
            <a:ext cx="10183813" cy="347663"/>
          </a:xfrm>
        </p:spPr>
        <p:txBody>
          <a:bodyPr/>
          <a:lstStyle/>
          <a:p>
            <a:r>
              <a:rPr lang="en-US" dirty="0"/>
              <a:t>1. Stein MM, et al. N Engl J Med. 2016;375:411-421. 2. Fuchs O, et al. J Allergy Clin Immunol. 2012;130:382-388. 3. Vercelli D. Semin Immunol. 2023;68:101779.</a:t>
            </a:r>
            <a:br>
              <a:rPr lang="en-US" dirty="0"/>
            </a:br>
            <a:r>
              <a:rPr lang="en-US" dirty="0"/>
              <a:t>4. </a:t>
            </a:r>
            <a:r>
              <a:rPr lang="en-US" dirty="0" err="1"/>
              <a:t>Ludka</a:t>
            </a:r>
            <a:r>
              <a:rPr lang="en-US" dirty="0"/>
              <a:t>-Gaulke T, et al. J Allergy Clin Immunol. 2018;141:454-456. 5. Loss G, et al. Am J Respir Crit Care Med. 2016;193:889-897.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3E2F0A-7414-859A-5532-DB5F3C082A3F}"/>
              </a:ext>
            </a:extLst>
          </p:cNvPr>
          <p:cNvSpPr txBox="1"/>
          <p:nvPr/>
        </p:nvSpPr>
        <p:spPr>
          <a:xfrm>
            <a:off x="2682708" y="3488958"/>
            <a:ext cx="4492792" cy="58781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indent="0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b="1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lvl="1" indent="-139700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/>
            <a:r>
              <a:rPr lang="en-GB" sz="1600" b="1" dirty="0"/>
              <a:t>Traditional farming practices </a:t>
            </a:r>
            <a:r>
              <a:rPr lang="en-GB" sz="1600" dirty="0"/>
              <a:t>in Amish community was found to </a:t>
            </a:r>
            <a:r>
              <a:rPr lang="en-GB" sz="1600" b="1" dirty="0">
                <a:solidFill>
                  <a:schemeClr val="accent2"/>
                </a:solidFill>
              </a:rPr>
              <a:t>provide protection</a:t>
            </a:r>
            <a:r>
              <a:rPr lang="en-GB" sz="1600" b="1" dirty="0"/>
              <a:t> </a:t>
            </a:r>
            <a:r>
              <a:rPr lang="en-GB" sz="1600" dirty="0"/>
              <a:t>against allergies and asthma by </a:t>
            </a:r>
            <a:r>
              <a:rPr lang="en-GB" sz="1600" b="1" dirty="0">
                <a:solidFill>
                  <a:schemeClr val="accent2"/>
                </a:solidFill>
              </a:rPr>
              <a:t>shaping the innate immune response</a:t>
            </a:r>
            <a:r>
              <a:rPr lang="en-GB" sz="1600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6E1622-1987-3881-531E-78F1D5728002}"/>
              </a:ext>
            </a:extLst>
          </p:cNvPr>
          <p:cNvSpPr txBox="1"/>
          <p:nvPr/>
        </p:nvSpPr>
        <p:spPr>
          <a:xfrm>
            <a:off x="2682708" y="4965029"/>
            <a:ext cx="4238792" cy="55367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indent="0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b="1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lvl="1" indent="-139700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20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1"/>
            <a:r>
              <a:rPr lang="en-GB" sz="1600" b="1" dirty="0"/>
              <a:t>Traditional Central European farm environments </a:t>
            </a:r>
            <a:r>
              <a:rPr lang="en-GB" sz="1600" dirty="0"/>
              <a:t>have been shown to be associated with</a:t>
            </a:r>
            <a:br>
              <a:rPr lang="en-GB" sz="1600" dirty="0"/>
            </a:br>
            <a:r>
              <a:rPr lang="en-GB" sz="1600" b="1" dirty="0">
                <a:solidFill>
                  <a:schemeClr val="accent2"/>
                </a:solidFill>
              </a:rPr>
              <a:t>a reduced prevalence of wheezing and lower risk of developing allergies</a:t>
            </a:r>
            <a:r>
              <a:rPr lang="en-GB" sz="1600" baseline="30000" dirty="0">
                <a:solidFill>
                  <a:schemeClr val="tx1"/>
                </a:solidFill>
              </a:rPr>
              <a:t>2,5</a:t>
            </a:r>
          </a:p>
        </p:txBody>
      </p:sp>
      <p:pic>
        <p:nvPicPr>
          <p:cNvPr id="19" name="Image 4" descr="Une image contenant plein air, herbe, sol, Charrue&#10;&#10;Description générée automatiquement">
            <a:extLst>
              <a:ext uri="{FF2B5EF4-FFF2-40B4-BE49-F238E27FC236}">
                <a16:creationId xmlns:a16="http://schemas.microsoft.com/office/drawing/2014/main" id="{281FCC78-D76A-9FA6-F224-7C50E44037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1956" b="16991"/>
          <a:stretch/>
        </p:blipFill>
        <p:spPr>
          <a:xfrm>
            <a:off x="494348" y="2248483"/>
            <a:ext cx="1936115" cy="96231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0" name="Image 7" descr="Une image contenant plein air, ciel, nuage, Machines agricoles&#10;&#10;Description générée automatiquement">
            <a:extLst>
              <a:ext uri="{FF2B5EF4-FFF2-40B4-BE49-F238E27FC236}">
                <a16:creationId xmlns:a16="http://schemas.microsoft.com/office/drawing/2014/main" id="{E8CF36BE-42C3-44F7-0F55-D6E100DA76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9" t="24478" b="6784"/>
          <a:stretch/>
        </p:blipFill>
        <p:spPr>
          <a:xfrm>
            <a:off x="510173" y="3612022"/>
            <a:ext cx="1904465" cy="97773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21" name="Image 20" descr="Une image contenant jeune enfant, personne, habits, Visage humain&#10;&#10;Description générée automatiquement">
            <a:extLst>
              <a:ext uri="{FF2B5EF4-FFF2-40B4-BE49-F238E27FC236}">
                <a16:creationId xmlns:a16="http://schemas.microsoft.com/office/drawing/2014/main" id="{F46279CB-C69F-4A40-98F4-3835BE7246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98" b="4579"/>
          <a:stretch/>
        </p:blipFill>
        <p:spPr>
          <a:xfrm>
            <a:off x="518939" y="4792212"/>
            <a:ext cx="1886932" cy="1035500"/>
          </a:xfrm>
          <a:prstGeom prst="rect">
            <a:avLst/>
          </a:prstGeom>
          <a:effectLst>
            <a:softEdge rad="31750"/>
          </a:effectLst>
        </p:spPr>
      </p:pic>
      <p:graphicFrame>
        <p:nvGraphicFramePr>
          <p:cNvPr id="25" name="Table 13">
            <a:extLst>
              <a:ext uri="{FF2B5EF4-FFF2-40B4-BE49-F238E27FC236}">
                <a16:creationId xmlns:a16="http://schemas.microsoft.com/office/drawing/2014/main" id="{7469349B-6CC9-DE68-7B14-EA6FD5134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879256"/>
              </p:ext>
            </p:extLst>
          </p:nvPr>
        </p:nvGraphicFramePr>
        <p:xfrm>
          <a:off x="2628900" y="2349500"/>
          <a:ext cx="4546599" cy="1014984"/>
        </p:xfrm>
        <a:graphic>
          <a:graphicData uri="http://schemas.openxmlformats.org/drawingml/2006/table">
            <a:tbl>
              <a:tblPr firstRow="1" bandRow="1"/>
              <a:tblGrid>
                <a:gridCol w="1128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92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92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90000"/>
                        </a:lnSpc>
                      </a:pPr>
                      <a:endParaRPr lang="en-US" sz="1200" b="1" dirty="0">
                        <a:solidFill>
                          <a:schemeClr val="accent6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72000" marR="7200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+mj-lt"/>
                        </a:rPr>
                        <a:t>Prevalence in children</a:t>
                      </a:r>
                      <a:r>
                        <a:rPr lang="en-US" sz="1400" b="0" baseline="30000" dirty="0">
                          <a:solidFill>
                            <a:schemeClr val="bg1"/>
                          </a:solidFill>
                          <a:latin typeface="+mj-lt"/>
                        </a:rPr>
                        <a:t>1</a:t>
                      </a:r>
                    </a:p>
                  </a:txBody>
                  <a:tcPr marL="72000" marR="7200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marL="68580" marR="68580" marT="34290" marB="3429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78556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</a:pPr>
                      <a:endParaRPr lang="en-US" sz="1200" b="1" dirty="0">
                        <a:solidFill>
                          <a:schemeClr val="accent6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72000" marR="7200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  <a:latin typeface="+mj-lt"/>
                        </a:rPr>
                        <a:t>Asthma</a:t>
                      </a:r>
                    </a:p>
                  </a:txBody>
                  <a:tcPr marL="72000" marR="72000" marT="34290" marB="34290" anchor="ctr">
                    <a:lnL w="381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200" b="1" dirty="0">
                          <a:solidFill>
                            <a:schemeClr val="accent6"/>
                          </a:solidFill>
                          <a:latin typeface="+mj-lt"/>
                        </a:rPr>
                        <a:t>Allergic sensitization</a:t>
                      </a:r>
                    </a:p>
                  </a:txBody>
                  <a:tcPr marL="72000" marR="72000" marT="34290" marB="3429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solidFill>
                            <a:schemeClr val="accent6"/>
                          </a:solidFill>
                          <a:latin typeface="+mj-lt"/>
                        </a:rPr>
                        <a:t>Amish</a:t>
                      </a:r>
                    </a:p>
                  </a:txBody>
                  <a:tcPr marL="72000" marR="7200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 dirty="0">
                          <a:solidFill>
                            <a:schemeClr val="accent6"/>
                          </a:solidFill>
                          <a:latin typeface="+mj-lt"/>
                        </a:rPr>
                        <a:t>5.2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+mj-lt"/>
                        </a:rPr>
                        <a:t>%</a:t>
                      </a:r>
                      <a:endParaRPr lang="en-US" sz="1400" b="0" dirty="0">
                        <a:solidFill>
                          <a:schemeClr val="accent6"/>
                        </a:solidFill>
                        <a:latin typeface="+mj-lt"/>
                      </a:endParaRPr>
                    </a:p>
                  </a:txBody>
                  <a:tcPr marL="72000" marR="7200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 dirty="0">
                          <a:solidFill>
                            <a:schemeClr val="accent6"/>
                          </a:solidFill>
                          <a:latin typeface="+mj-lt"/>
                        </a:rPr>
                        <a:t>7.2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+mj-lt"/>
                        </a:rPr>
                        <a:t>%</a:t>
                      </a:r>
                      <a:endParaRPr lang="en-US" sz="1400" b="0" dirty="0">
                        <a:solidFill>
                          <a:schemeClr val="accent6"/>
                        </a:solidFill>
                        <a:latin typeface="+mj-lt"/>
                      </a:endParaRPr>
                    </a:p>
                  </a:txBody>
                  <a:tcPr marL="72000" marR="7200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>
                        <a:lnSpc>
                          <a:spcPct val="90000"/>
                        </a:lnSpc>
                      </a:pPr>
                      <a:r>
                        <a:rPr lang="en-US" sz="1400" b="1" dirty="0">
                          <a:solidFill>
                            <a:schemeClr val="accent6"/>
                          </a:solidFill>
                          <a:latin typeface="+mj-lt"/>
                        </a:rPr>
                        <a:t>Hutterites</a:t>
                      </a:r>
                    </a:p>
                  </a:txBody>
                  <a:tcPr marL="72000" marR="7200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 dirty="0">
                          <a:solidFill>
                            <a:schemeClr val="accent6"/>
                          </a:solidFill>
                          <a:latin typeface="+mj-lt"/>
                        </a:rPr>
                        <a:t>21.3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+mj-lt"/>
                        </a:rPr>
                        <a:t>%</a:t>
                      </a:r>
                      <a:endParaRPr lang="en-US" sz="1400" b="0" dirty="0">
                        <a:solidFill>
                          <a:schemeClr val="accent6"/>
                        </a:solidFill>
                        <a:latin typeface="+mj-lt"/>
                      </a:endParaRPr>
                    </a:p>
                  </a:txBody>
                  <a:tcPr marL="72000" marR="7200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400" b="0" dirty="0">
                          <a:solidFill>
                            <a:schemeClr val="accent6"/>
                          </a:solidFill>
                          <a:latin typeface="+mj-lt"/>
                        </a:rPr>
                        <a:t>33.3</a:t>
                      </a:r>
                      <a:r>
                        <a:rPr lang="en-US" sz="1100" b="0" dirty="0">
                          <a:solidFill>
                            <a:schemeClr val="accent6"/>
                          </a:solidFill>
                          <a:latin typeface="+mj-lt"/>
                        </a:rPr>
                        <a:t>%</a:t>
                      </a:r>
                      <a:endParaRPr lang="en-US" sz="1400" b="0" dirty="0">
                        <a:solidFill>
                          <a:schemeClr val="accent6"/>
                        </a:solidFill>
                        <a:latin typeface="+mj-lt"/>
                      </a:endParaRPr>
                    </a:p>
                  </a:txBody>
                  <a:tcPr marL="72000" marR="72000" marT="34290" marB="3429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3" name="Graphic 12" descr="Farm scene with solid fill">
            <a:extLst>
              <a:ext uri="{FF2B5EF4-FFF2-40B4-BE49-F238E27FC236}">
                <a16:creationId xmlns:a16="http://schemas.microsoft.com/office/drawing/2014/main" id="{8213DDC3-2A71-F29B-2860-8991B96259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21171" y="2552070"/>
            <a:ext cx="554568" cy="554568"/>
          </a:xfrm>
          <a:prstGeom prst="rect">
            <a:avLst/>
          </a:prstGeom>
        </p:spPr>
      </p:pic>
      <p:pic>
        <p:nvPicPr>
          <p:cNvPr id="28" name="Graphic 27" descr="Cow with solid fill">
            <a:extLst>
              <a:ext uri="{FF2B5EF4-FFF2-40B4-BE49-F238E27FC236}">
                <a16:creationId xmlns:a16="http://schemas.microsoft.com/office/drawing/2014/main" id="{F9570587-4DA8-4E48-4C66-612AD4A425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75739" y="2834033"/>
            <a:ext cx="510382" cy="510382"/>
          </a:xfrm>
          <a:prstGeom prst="rect">
            <a:avLst/>
          </a:prstGeom>
        </p:spPr>
      </p:pic>
      <p:pic>
        <p:nvPicPr>
          <p:cNvPr id="30" name="Graphic 29" descr="Germ with solid fill">
            <a:extLst>
              <a:ext uri="{FF2B5EF4-FFF2-40B4-BE49-F238E27FC236}">
                <a16:creationId xmlns:a16="http://schemas.microsoft.com/office/drawing/2014/main" id="{604EAA3C-6328-4312-C170-77B3D92C5AF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258378" y="2552061"/>
            <a:ext cx="827711" cy="827711"/>
          </a:xfrm>
          <a:prstGeom prst="rect">
            <a:avLst/>
          </a:prstGeom>
        </p:spPr>
      </p:pic>
      <p:sp>
        <p:nvSpPr>
          <p:cNvPr id="31" name="TextBox 12">
            <a:extLst>
              <a:ext uri="{FF2B5EF4-FFF2-40B4-BE49-F238E27FC236}">
                <a16:creationId xmlns:a16="http://schemas.microsoft.com/office/drawing/2014/main" id="{8D24FD1B-7E40-248F-92A9-9102F88A7DA1}"/>
              </a:ext>
            </a:extLst>
          </p:cNvPr>
          <p:cNvSpPr txBox="1"/>
          <p:nvPr/>
        </p:nvSpPr>
        <p:spPr>
          <a:xfrm>
            <a:off x="8158234" y="3656588"/>
            <a:ext cx="960861" cy="306800"/>
          </a:xfrm>
          <a:prstGeom prst="rect">
            <a:avLst/>
          </a:prstGeom>
          <a:noFill/>
          <a:ln w="19050">
            <a:noFill/>
          </a:ln>
        </p:spPr>
        <p:txBody>
          <a:bodyPr wrap="square" lIns="0" tIns="0" rIns="0" bIns="0" anchor="t" anchorCtr="0">
            <a:noAutofit/>
          </a:bodyPr>
          <a:lstStyle>
            <a:defPPr>
              <a:defRPr lang="de-DE"/>
            </a:defPPr>
            <a:lvl3pPr marL="7938" lvl="2" algn="ctr">
              <a:defRPr sz="1200">
                <a:solidFill>
                  <a:srgbClr val="304E8F"/>
                </a:solidFill>
                <a:latin typeface="Brown" pitchFamily="2" charset="0"/>
                <a:cs typeface="Arial" panose="020B0604020202020204" pitchFamily="34" charset="0"/>
              </a:defRPr>
            </a:lvl3pPr>
          </a:lstStyle>
          <a:p>
            <a:pPr lvl="2">
              <a:lnSpc>
                <a:spcPct val="80000"/>
              </a:lnSpc>
            </a:pPr>
            <a:r>
              <a:rPr lang="en-GB" b="1" dirty="0">
                <a:solidFill>
                  <a:schemeClr val="accent6"/>
                </a:solidFill>
                <a:latin typeface="+mj-lt"/>
              </a:rPr>
              <a:t>Environmental microbes</a:t>
            </a:r>
          </a:p>
        </p:txBody>
      </p:sp>
      <p:sp>
        <p:nvSpPr>
          <p:cNvPr id="32" name="TextBox 12">
            <a:extLst>
              <a:ext uri="{FF2B5EF4-FFF2-40B4-BE49-F238E27FC236}">
                <a16:creationId xmlns:a16="http://schemas.microsoft.com/office/drawing/2014/main" id="{32112F4D-997B-075D-1D1C-9D8EDD2C8845}"/>
              </a:ext>
            </a:extLst>
          </p:cNvPr>
          <p:cNvSpPr txBox="1"/>
          <p:nvPr/>
        </p:nvSpPr>
        <p:spPr>
          <a:xfrm>
            <a:off x="10005890" y="3656588"/>
            <a:ext cx="1291449" cy="436159"/>
          </a:xfrm>
          <a:prstGeom prst="rect">
            <a:avLst/>
          </a:prstGeom>
          <a:noFill/>
          <a:ln w="19050"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7938" lvl="2" algn="ctr">
              <a:lnSpc>
                <a:spcPct val="80000"/>
              </a:lnSpc>
              <a:defRPr/>
            </a:pPr>
            <a:r>
              <a:rPr lang="en-GB" sz="1200" b="1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Diversification and maturation of gut microbiota</a:t>
            </a: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A03B3B46-64DD-3E5C-EFB8-18B68F5C7076}"/>
              </a:ext>
            </a:extLst>
          </p:cNvPr>
          <p:cNvSpPr txBox="1"/>
          <p:nvPr/>
        </p:nvSpPr>
        <p:spPr>
          <a:xfrm>
            <a:off x="8013906" y="4630594"/>
            <a:ext cx="3401602" cy="2875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 marL="7938" lvl="2" algn="ctr">
              <a:defRPr/>
            </a:pPr>
            <a:r>
              <a:rPr lang="en-GB" sz="1200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Balanced immune response in early life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A581A3EB-C2D8-CB9F-24A9-B9B32401B31F}"/>
              </a:ext>
            </a:extLst>
          </p:cNvPr>
          <p:cNvSpPr txBox="1"/>
          <p:nvPr/>
        </p:nvSpPr>
        <p:spPr>
          <a:xfrm>
            <a:off x="8014293" y="5430743"/>
            <a:ext cx="3400798" cy="37410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anchor="ctr" anchorCtr="0">
            <a:noAutofit/>
          </a:bodyPr>
          <a:lstStyle/>
          <a:p>
            <a:pPr marL="7938" lvl="2" algn="ctr">
              <a:lnSpc>
                <a:spcPct val="85000"/>
              </a:lnSpc>
              <a:defRPr/>
            </a:pPr>
            <a:r>
              <a:rPr lang="en-GB" sz="1200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Protection against allergic conditions </a:t>
            </a:r>
            <a:br>
              <a:rPr lang="en-GB" sz="1200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</a:br>
            <a:r>
              <a:rPr lang="en-GB" sz="1200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and respiratory diseases later in life</a:t>
            </a:r>
            <a:r>
              <a:rPr lang="en-GB" sz="1200" baseline="30000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3,4</a:t>
            </a:r>
            <a:r>
              <a:rPr lang="en-GB" sz="1200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9" name="ZoneTexte 58">
            <a:extLst>
              <a:ext uri="{FF2B5EF4-FFF2-40B4-BE49-F238E27FC236}">
                <a16:creationId xmlns:a16="http://schemas.microsoft.com/office/drawing/2014/main" id="{0B3E96C0-C2AE-2953-FF1D-CE13CD1B7384}"/>
              </a:ext>
            </a:extLst>
          </p:cNvPr>
          <p:cNvSpPr txBox="1"/>
          <p:nvPr/>
        </p:nvSpPr>
        <p:spPr>
          <a:xfrm>
            <a:off x="8013489" y="1892422"/>
            <a:ext cx="3401602" cy="288000"/>
          </a:xfrm>
          <a:prstGeom prst="roundRect">
            <a:avLst>
              <a:gd name="adj" fmla="val 50000"/>
            </a:avLst>
          </a:prstGeom>
          <a:solidFill>
            <a:srgbClr val="5290BF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fr-CH" sz="1600" dirty="0" err="1"/>
              <a:t>Farm</a:t>
            </a:r>
            <a:r>
              <a:rPr lang="fr-CH" sz="1600" dirty="0"/>
              <a:t> effect</a:t>
            </a:r>
            <a:r>
              <a:rPr lang="fr-CH" sz="1600" b="0" baseline="30000" dirty="0"/>
              <a:t>3</a:t>
            </a:r>
          </a:p>
        </p:txBody>
      </p:sp>
      <p:sp>
        <p:nvSpPr>
          <p:cNvPr id="39" name="Rettangolo 4">
            <a:extLst>
              <a:ext uri="{FF2B5EF4-FFF2-40B4-BE49-F238E27FC236}">
                <a16:creationId xmlns:a16="http://schemas.microsoft.com/office/drawing/2014/main" id="{E8B09248-0020-5677-198C-5A85E3462C5D}"/>
              </a:ext>
            </a:extLst>
          </p:cNvPr>
          <p:cNvSpPr/>
          <p:nvPr/>
        </p:nvSpPr>
        <p:spPr>
          <a:xfrm>
            <a:off x="-1" y="1485918"/>
            <a:ext cx="1416051" cy="288000"/>
          </a:xfrm>
          <a:prstGeom prst="rect">
            <a:avLst/>
          </a:prstGeom>
          <a:gradFill flip="none" rotWithShape="1">
            <a:gsLst>
              <a:gs pos="5000">
                <a:schemeClr val="accent1">
                  <a:lumMod val="60000"/>
                  <a:lumOff val="40000"/>
                  <a:alpha val="68072"/>
                </a:schemeClr>
              </a:gs>
              <a:gs pos="66000">
                <a:schemeClr val="accent1">
                  <a:lumMod val="30000"/>
                  <a:lumOff val="70000"/>
                  <a:alpha val="0"/>
                </a:schemeClr>
              </a:gs>
            </a:gsLst>
            <a:lin ang="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88D82E1A-0D05-9EF2-A47E-FAAF0AAA8D41}"/>
              </a:ext>
            </a:extLst>
          </p:cNvPr>
          <p:cNvSpPr txBox="1"/>
          <p:nvPr/>
        </p:nvSpPr>
        <p:spPr>
          <a:xfrm>
            <a:off x="371475" y="1520825"/>
            <a:ext cx="6218168" cy="252557"/>
          </a:xfrm>
          <a:prstGeom prst="rect">
            <a:avLst/>
          </a:prstGeom>
          <a:noFill/>
          <a:ln w="19050"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7938" lvl="2">
              <a:lnSpc>
                <a:spcPts val="1720"/>
              </a:lnSpc>
              <a:defRPr/>
            </a:pPr>
            <a:r>
              <a:rPr lang="en-GB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Two US agricultural populations with distinct farming practices</a:t>
            </a:r>
          </a:p>
        </p:txBody>
      </p:sp>
      <p:sp>
        <p:nvSpPr>
          <p:cNvPr id="40" name="ZoneTexte 58">
            <a:extLst>
              <a:ext uri="{FF2B5EF4-FFF2-40B4-BE49-F238E27FC236}">
                <a16:creationId xmlns:a16="http://schemas.microsoft.com/office/drawing/2014/main" id="{D9332F49-D26E-250C-E872-FA03562E32F3}"/>
              </a:ext>
            </a:extLst>
          </p:cNvPr>
          <p:cNvSpPr txBox="1"/>
          <p:nvPr/>
        </p:nvSpPr>
        <p:spPr>
          <a:xfrm>
            <a:off x="471805" y="1892422"/>
            <a:ext cx="1981200" cy="28800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4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Amish</a:t>
            </a:r>
            <a:r>
              <a:rPr kumimoji="0" lang="fr-CH" sz="12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</a:t>
            </a:r>
            <a:r>
              <a:rPr kumimoji="0" lang="fr-CH" sz="12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(</a:t>
            </a:r>
            <a:r>
              <a:rPr kumimoji="0" lang="fr-CH" sz="1200" b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traditional</a:t>
            </a:r>
            <a:r>
              <a:rPr kumimoji="0" lang="fr-CH" sz="12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)</a:t>
            </a:r>
          </a:p>
        </p:txBody>
      </p:sp>
      <p:sp>
        <p:nvSpPr>
          <p:cNvPr id="41" name="ZoneTexte 58">
            <a:extLst>
              <a:ext uri="{FF2B5EF4-FFF2-40B4-BE49-F238E27FC236}">
                <a16:creationId xmlns:a16="http://schemas.microsoft.com/office/drawing/2014/main" id="{9DEC8E9C-7EA2-947D-64B0-EB694AC4EDED}"/>
              </a:ext>
            </a:extLst>
          </p:cNvPr>
          <p:cNvSpPr txBox="1"/>
          <p:nvPr/>
        </p:nvSpPr>
        <p:spPr>
          <a:xfrm>
            <a:off x="471805" y="3269387"/>
            <a:ext cx="1981200" cy="310680"/>
          </a:xfrm>
          <a:prstGeom prst="roundRect">
            <a:avLst>
              <a:gd name="adj" fmla="val 50000"/>
            </a:avLst>
          </a:prstGeom>
          <a:solidFill>
            <a:schemeClr val="bg2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4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Hutterites</a:t>
            </a:r>
            <a:r>
              <a:rPr lang="fr-CH" sz="1200" dirty="0">
                <a:solidFill>
                  <a:srgbClr val="FFFFFF"/>
                </a:solidFill>
                <a:cs typeface="Calibri Light"/>
              </a:rPr>
              <a:t> </a:t>
            </a:r>
            <a:r>
              <a:rPr kumimoji="0" lang="fr-CH" sz="12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(</a:t>
            </a:r>
            <a:r>
              <a:rPr kumimoji="0" lang="fr-CH" sz="1200" b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industrialized</a:t>
            </a:r>
            <a:r>
              <a:rPr kumimoji="0" lang="fr-CH" sz="12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)</a:t>
            </a:r>
          </a:p>
        </p:txBody>
      </p:sp>
      <p:sp>
        <p:nvSpPr>
          <p:cNvPr id="43" name="Flèche : droite 59">
            <a:extLst>
              <a:ext uri="{FF2B5EF4-FFF2-40B4-BE49-F238E27FC236}">
                <a16:creationId xmlns:a16="http://schemas.microsoft.com/office/drawing/2014/main" id="{B5F694B6-3448-65A3-CE76-485A5F778BD0}"/>
              </a:ext>
            </a:extLst>
          </p:cNvPr>
          <p:cNvSpPr/>
          <p:nvPr/>
        </p:nvSpPr>
        <p:spPr>
          <a:xfrm rot="5400000">
            <a:off x="8418533" y="4103708"/>
            <a:ext cx="514410" cy="453530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/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44" name="Flèche : droite 59">
            <a:extLst>
              <a:ext uri="{FF2B5EF4-FFF2-40B4-BE49-F238E27FC236}">
                <a16:creationId xmlns:a16="http://schemas.microsoft.com/office/drawing/2014/main" id="{F8C81738-A60E-81B5-6865-D6D5527759F0}"/>
              </a:ext>
            </a:extLst>
          </p:cNvPr>
          <p:cNvSpPr/>
          <p:nvPr/>
        </p:nvSpPr>
        <p:spPr>
          <a:xfrm rot="16200000" flipH="1">
            <a:off x="10394410" y="4103706"/>
            <a:ext cx="514410" cy="453534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/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cxnSp>
        <p:nvCxnSpPr>
          <p:cNvPr id="50" name="Connettore diritto 49">
            <a:extLst>
              <a:ext uri="{FF2B5EF4-FFF2-40B4-BE49-F238E27FC236}">
                <a16:creationId xmlns:a16="http://schemas.microsoft.com/office/drawing/2014/main" id="{F6ABE921-54D5-4FFB-BA02-071EF89D4862}"/>
              </a:ext>
            </a:extLst>
          </p:cNvPr>
          <p:cNvCxnSpPr/>
          <p:nvPr/>
        </p:nvCxnSpPr>
        <p:spPr>
          <a:xfrm>
            <a:off x="0" y="4695093"/>
            <a:ext cx="7175500" cy="0"/>
          </a:xfrm>
          <a:prstGeom prst="line">
            <a:avLst/>
          </a:prstGeom>
          <a:ln w="34925" cap="rnd">
            <a:solidFill>
              <a:schemeClr val="bg1">
                <a:lumMod val="85000"/>
              </a:schemeClr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Image 4" descr="Une image contenant plein air, herbe, sol, Charrue&#10;&#10;Description générée automatiquement">
            <a:extLst>
              <a:ext uri="{FF2B5EF4-FFF2-40B4-BE49-F238E27FC236}">
                <a16:creationId xmlns:a16="http://schemas.microsoft.com/office/drawing/2014/main" id="{A2B9AF1F-D0A7-100D-0318-47D0BC8E55A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655" r="35742" b="16991"/>
          <a:stretch/>
        </p:blipFill>
        <p:spPr>
          <a:xfrm>
            <a:off x="1058517" y="2248483"/>
            <a:ext cx="848884" cy="96231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4" name="Image 7" descr="Une image contenant plein air, ciel, nuage, Machines agricoles&#10;&#10;Description générée automatiquement">
            <a:extLst>
              <a:ext uri="{FF2B5EF4-FFF2-40B4-BE49-F238E27FC236}">
                <a16:creationId xmlns:a16="http://schemas.microsoft.com/office/drawing/2014/main" id="{E6421B1A-AA03-0AE0-8C7D-41443E4067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96" t="24478" r="11852" b="6784"/>
          <a:stretch/>
        </p:blipFill>
        <p:spPr>
          <a:xfrm>
            <a:off x="1313618" y="3612022"/>
            <a:ext cx="848143" cy="97773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5" name="Image 20" descr="Une image contenant jeune enfant, personne, habits, Visage humain&#10;&#10;Description générée automatiquement">
            <a:extLst>
              <a:ext uri="{FF2B5EF4-FFF2-40B4-BE49-F238E27FC236}">
                <a16:creationId xmlns:a16="http://schemas.microsoft.com/office/drawing/2014/main" id="{D64C6FFC-47F3-33B2-D357-CE975F9007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8" t="4798" r="16098" b="4579"/>
          <a:stretch/>
        </p:blipFill>
        <p:spPr>
          <a:xfrm>
            <a:off x="988943" y="4792212"/>
            <a:ext cx="1113183" cy="1035500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6241336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42754-960D-C97E-BAEF-6658F5162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79B9E8-3259-E754-D022-73F0F7CAE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Immune system threats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1C2347-0CB3-2730-9CFA-34FA81AC25C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GB" dirty="0"/>
              <a:t>1. Munro AP, House T. Clin Infect Dis. 2024 Oct 11. </a:t>
            </a:r>
            <a:r>
              <a:rPr lang="en-GB" dirty="0" err="1"/>
              <a:t>Epub</a:t>
            </a:r>
            <a:r>
              <a:rPr lang="en-GB" dirty="0"/>
              <a:t> ahead of print. 2. Vercelli D. Semin Immunol 2023;68:101779. 3. de </a:t>
            </a:r>
            <a:r>
              <a:rPr lang="en-GB" dirty="0" err="1"/>
              <a:t>Frel</a:t>
            </a:r>
            <a:r>
              <a:rPr lang="en-GB" dirty="0"/>
              <a:t> DL, et al. Front </a:t>
            </a:r>
            <a:r>
              <a:rPr lang="en-GB" dirty="0" err="1"/>
              <a:t>Nutr</a:t>
            </a:r>
            <a:r>
              <a:rPr lang="en-GB" dirty="0"/>
              <a:t>. 2020;7:597600. 4. </a:t>
            </a:r>
            <a:r>
              <a:rPr lang="en-GB" dirty="0" err="1"/>
              <a:t>Garbarino</a:t>
            </a:r>
            <a:r>
              <a:rPr lang="en-GB" dirty="0"/>
              <a:t> S, et al. Commun Biol. 2021;4:1304.</a:t>
            </a:r>
            <a:br>
              <a:rPr lang="en-GB" dirty="0"/>
            </a:br>
            <a:r>
              <a:rPr lang="en-GB" dirty="0"/>
              <a:t>5. Jiang C, et al. Tob </a:t>
            </a:r>
            <a:r>
              <a:rPr lang="en-GB" dirty="0" err="1"/>
              <a:t>Induc</a:t>
            </a:r>
            <a:r>
              <a:rPr lang="en-GB" dirty="0"/>
              <a:t> Dis. 2020;18:60. 6. Ambrosino N, </a:t>
            </a:r>
            <a:r>
              <a:rPr lang="en-GB" dirty="0" err="1"/>
              <a:t>Bertella</a:t>
            </a:r>
            <a:r>
              <a:rPr lang="en-GB" dirty="0"/>
              <a:t> E. Breathe (Sheff). 2018;14:186-194. 7. Lloyd CM, Marsland BJ. Immunity. 2017;46:549-561. 8. Lee KA, et al. Front Aging. 2022;3:900028.</a:t>
            </a:r>
            <a:br>
              <a:rPr lang="en-GB" dirty="0"/>
            </a:br>
            <a:r>
              <a:rPr lang="en-GB" dirty="0"/>
              <a:t>9. Shekhar S, Front </a:t>
            </a:r>
            <a:r>
              <a:rPr lang="en-GB" dirty="0" err="1"/>
              <a:t>Pediatr</a:t>
            </a:r>
            <a:r>
              <a:rPr lang="en-GB" dirty="0"/>
              <a:t>. 2020;8:544460.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2DE0BE-2AD1-2A3B-919D-24D61B9E830A}"/>
              </a:ext>
            </a:extLst>
          </p:cNvPr>
          <p:cNvSpPr/>
          <p:nvPr/>
        </p:nvSpPr>
        <p:spPr>
          <a:xfrm>
            <a:off x="0" y="2433670"/>
            <a:ext cx="12192000" cy="13199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/>
              </a:solidFill>
            </a:endParaRPr>
          </a:p>
        </p:txBody>
      </p:sp>
      <p:pic>
        <p:nvPicPr>
          <p:cNvPr id="9" name="Picture 8" descr="A bright light in the dark&#10;&#10;Description automatically generated">
            <a:extLst>
              <a:ext uri="{FF2B5EF4-FFF2-40B4-BE49-F238E27FC236}">
                <a16:creationId xmlns:a16="http://schemas.microsoft.com/office/drawing/2014/main" id="{D469D2DD-9C76-9E4E-A046-83C700EED4C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8965" y="4617970"/>
            <a:ext cx="1119662" cy="645797"/>
          </a:xfrm>
          <a:prstGeom prst="rect">
            <a:avLst/>
          </a:prstGeom>
        </p:spPr>
      </p:pic>
      <p:sp>
        <p:nvSpPr>
          <p:cNvPr id="10" name="Ovale 30">
            <a:extLst>
              <a:ext uri="{FF2B5EF4-FFF2-40B4-BE49-F238E27FC236}">
                <a16:creationId xmlns:a16="http://schemas.microsoft.com/office/drawing/2014/main" id="{56D8DA4F-3FCB-7573-EF50-FE3E98BA3E50}"/>
              </a:ext>
            </a:extLst>
          </p:cNvPr>
          <p:cNvSpPr/>
          <p:nvPr/>
        </p:nvSpPr>
        <p:spPr>
          <a:xfrm>
            <a:off x="1550333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3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Immunity debt</a:t>
            </a:r>
            <a:b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post</a:t>
            </a:r>
            <a:b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GB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COVID-19</a:t>
            </a:r>
            <a:r>
              <a: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1" name="ZoneTexte 58">
            <a:extLst>
              <a:ext uri="{FF2B5EF4-FFF2-40B4-BE49-F238E27FC236}">
                <a16:creationId xmlns:a16="http://schemas.microsoft.com/office/drawing/2014/main" id="{DA22053A-A55A-3B62-BE66-AA1EC85A0342}"/>
              </a:ext>
            </a:extLst>
          </p:cNvPr>
          <p:cNvSpPr txBox="1"/>
          <p:nvPr/>
        </p:nvSpPr>
        <p:spPr>
          <a:xfrm>
            <a:off x="4456689" y="3988615"/>
            <a:ext cx="3278622" cy="32324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0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Weak immune system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3A20AC6-7F5B-5B10-91B2-0F2EFAF94CEB}"/>
              </a:ext>
            </a:extLst>
          </p:cNvPr>
          <p:cNvGrpSpPr/>
          <p:nvPr/>
        </p:nvGrpSpPr>
        <p:grpSpPr>
          <a:xfrm>
            <a:off x="5096661" y="4990905"/>
            <a:ext cx="700494" cy="700494"/>
            <a:chOff x="2641774" y="4392666"/>
            <a:chExt cx="700494" cy="700494"/>
          </a:xfrm>
        </p:grpSpPr>
        <p:sp>
          <p:nvSpPr>
            <p:cNvPr id="13" name="Ovale 8">
              <a:extLst>
                <a:ext uri="{FF2B5EF4-FFF2-40B4-BE49-F238E27FC236}">
                  <a16:creationId xmlns:a16="http://schemas.microsoft.com/office/drawing/2014/main" id="{032F20BD-B5F0-75FB-57F8-EB2BE4BF3229}"/>
                </a:ext>
              </a:extLst>
            </p:cNvPr>
            <p:cNvSpPr/>
            <p:nvPr/>
          </p:nvSpPr>
          <p:spPr>
            <a:xfrm>
              <a:off x="2641774" y="4392666"/>
              <a:ext cx="700494" cy="70049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Graphic 13" descr="Warning with solid fill">
              <a:extLst>
                <a:ext uri="{FF2B5EF4-FFF2-40B4-BE49-F238E27FC236}">
                  <a16:creationId xmlns:a16="http://schemas.microsoft.com/office/drawing/2014/main" id="{440A3F33-6863-DC7C-0588-94045CE9B6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63421" y="4514313"/>
              <a:ext cx="457200" cy="457200"/>
            </a:xfrm>
            <a:prstGeom prst="rect">
              <a:avLst/>
            </a:prstGeom>
          </p:spPr>
        </p:pic>
      </p:grp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D5AA9E83-20F6-B4DD-3719-80A2AD6D9DEF}"/>
              </a:ext>
            </a:extLst>
          </p:cNvPr>
          <p:cNvCxnSpPr>
            <a:cxnSpLocks/>
            <a:stCxn id="11" idx="2"/>
            <a:endCxn id="18" idx="2"/>
          </p:cNvCxnSpPr>
          <p:nvPr/>
        </p:nvCxnSpPr>
        <p:spPr>
          <a:xfrm rot="5400000">
            <a:off x="5549758" y="4209003"/>
            <a:ext cx="443388" cy="649097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5F4E16D-65D1-1910-9696-8A9675D23377}"/>
              </a:ext>
            </a:extLst>
          </p:cNvPr>
          <p:cNvSpPr txBox="1"/>
          <p:nvPr/>
        </p:nvSpPr>
        <p:spPr>
          <a:xfrm>
            <a:off x="2886625" y="5141739"/>
            <a:ext cx="2104230" cy="3988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80000"/>
              </a:lnSpc>
              <a:spcBef>
                <a:spcPts val="300"/>
              </a:spcBef>
            </a:pPr>
            <a:r>
              <a:rPr lang="en-US" sz="1600" b="1" dirty="0">
                <a:solidFill>
                  <a:schemeClr val="accent6"/>
                </a:solidFill>
              </a:rPr>
              <a:t>Vulnerable health:</a:t>
            </a:r>
            <a:br>
              <a:rPr lang="en-US" sz="1600" b="1" dirty="0">
                <a:solidFill>
                  <a:schemeClr val="accent6"/>
                </a:solidFill>
              </a:rPr>
            </a:br>
            <a:r>
              <a:rPr lang="en-US" sz="1600" dirty="0">
                <a:solidFill>
                  <a:schemeClr val="accent6"/>
                </a:solidFill>
              </a:rPr>
              <a:t>higher risk of infections</a:t>
            </a:r>
          </a:p>
        </p:txBody>
      </p:sp>
      <p:grpSp>
        <p:nvGrpSpPr>
          <p:cNvPr id="17" name="Gruppo 4">
            <a:extLst>
              <a:ext uri="{FF2B5EF4-FFF2-40B4-BE49-F238E27FC236}">
                <a16:creationId xmlns:a16="http://schemas.microsoft.com/office/drawing/2014/main" id="{A7205C5D-34DA-D7A9-6658-B797DCCD86A0}"/>
              </a:ext>
            </a:extLst>
          </p:cNvPr>
          <p:cNvGrpSpPr/>
          <p:nvPr/>
        </p:nvGrpSpPr>
        <p:grpSpPr>
          <a:xfrm rot="5400000" flipV="1">
            <a:off x="5293588" y="4755245"/>
            <a:ext cx="306630" cy="306630"/>
            <a:chOff x="3859409" y="2073678"/>
            <a:chExt cx="390751" cy="390751"/>
          </a:xfrm>
        </p:grpSpPr>
        <p:sp>
          <p:nvSpPr>
            <p:cNvPr id="18" name="Ovale 37">
              <a:extLst>
                <a:ext uri="{FF2B5EF4-FFF2-40B4-BE49-F238E27FC236}">
                  <a16:creationId xmlns:a16="http://schemas.microsoft.com/office/drawing/2014/main" id="{F74B653B-7193-8B1C-10D1-4DBFF0AC098E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Freeform 26">
              <a:extLst>
                <a:ext uri="{FF2B5EF4-FFF2-40B4-BE49-F238E27FC236}">
                  <a16:creationId xmlns:a16="http://schemas.microsoft.com/office/drawing/2014/main" id="{5BBAC1FC-3ADE-2CB2-6D14-7661F96DF3CF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Ovale 8">
            <a:extLst>
              <a:ext uri="{FF2B5EF4-FFF2-40B4-BE49-F238E27FC236}">
                <a16:creationId xmlns:a16="http://schemas.microsoft.com/office/drawing/2014/main" id="{27ED440D-A551-CF08-97DD-7A01E9A22847}"/>
              </a:ext>
            </a:extLst>
          </p:cNvPr>
          <p:cNvSpPr/>
          <p:nvPr/>
        </p:nvSpPr>
        <p:spPr>
          <a:xfrm>
            <a:off x="6415556" y="4990905"/>
            <a:ext cx="700494" cy="70049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1" name="Gruppo 4">
            <a:extLst>
              <a:ext uri="{FF2B5EF4-FFF2-40B4-BE49-F238E27FC236}">
                <a16:creationId xmlns:a16="http://schemas.microsoft.com/office/drawing/2014/main" id="{67442A82-C3EC-E4C4-B37B-808CFCAA3B5F}"/>
              </a:ext>
            </a:extLst>
          </p:cNvPr>
          <p:cNvGrpSpPr/>
          <p:nvPr/>
        </p:nvGrpSpPr>
        <p:grpSpPr>
          <a:xfrm rot="5400000" flipV="1">
            <a:off x="6612483" y="4755245"/>
            <a:ext cx="306630" cy="306630"/>
            <a:chOff x="3859409" y="2073678"/>
            <a:chExt cx="390751" cy="390751"/>
          </a:xfrm>
        </p:grpSpPr>
        <p:sp>
          <p:nvSpPr>
            <p:cNvPr id="22" name="Ovale 37">
              <a:extLst>
                <a:ext uri="{FF2B5EF4-FFF2-40B4-BE49-F238E27FC236}">
                  <a16:creationId xmlns:a16="http://schemas.microsoft.com/office/drawing/2014/main" id="{99687A86-05EB-F406-7363-71B668C38905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Freeform 26">
              <a:extLst>
                <a:ext uri="{FF2B5EF4-FFF2-40B4-BE49-F238E27FC236}">
                  <a16:creationId xmlns:a16="http://schemas.microsoft.com/office/drawing/2014/main" id="{A606DA19-4B0E-2B43-472D-B27DAB656BB4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3E046348-095E-2409-D3C1-03F83BAFF65C}"/>
              </a:ext>
            </a:extLst>
          </p:cNvPr>
          <p:cNvCxnSpPr>
            <a:stCxn id="11" idx="2"/>
            <a:endCxn id="22" idx="2"/>
          </p:cNvCxnSpPr>
          <p:nvPr/>
        </p:nvCxnSpPr>
        <p:spPr>
          <a:xfrm rot="16200000" flipH="1">
            <a:off x="6209205" y="4198652"/>
            <a:ext cx="443388" cy="669798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Graphic 24" descr="World with solid fill">
            <a:extLst>
              <a:ext uri="{FF2B5EF4-FFF2-40B4-BE49-F238E27FC236}">
                <a16:creationId xmlns:a16="http://schemas.microsoft.com/office/drawing/2014/main" id="{981AC944-A151-8756-8F40-61B62EF20D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07085" y="5077030"/>
            <a:ext cx="528244" cy="528244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3C4BB1C-BF56-FA79-8649-5D8D3DA67180}"/>
              </a:ext>
            </a:extLst>
          </p:cNvPr>
          <p:cNvSpPr txBox="1"/>
          <p:nvPr/>
        </p:nvSpPr>
        <p:spPr>
          <a:xfrm>
            <a:off x="7228129" y="5141739"/>
            <a:ext cx="2104230" cy="3988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</a:pPr>
            <a:r>
              <a:rPr lang="en-US" sz="1600" b="1" dirty="0">
                <a:solidFill>
                  <a:schemeClr val="accent6"/>
                </a:solidFill>
              </a:rPr>
              <a:t>Global health</a:t>
            </a:r>
            <a:br>
              <a:rPr lang="en-US" sz="1600" b="1" dirty="0">
                <a:solidFill>
                  <a:schemeClr val="accent6"/>
                </a:solidFill>
              </a:rPr>
            </a:br>
            <a:r>
              <a:rPr lang="en-US" sz="1600" b="1" dirty="0">
                <a:solidFill>
                  <a:schemeClr val="accent6"/>
                </a:solidFill>
              </a:rPr>
              <a:t>pressures</a:t>
            </a:r>
          </a:p>
        </p:txBody>
      </p: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7A9C3997-F68F-A8B3-9C2C-31DA13CE9590}"/>
              </a:ext>
            </a:extLst>
          </p:cNvPr>
          <p:cNvCxnSpPr>
            <a:stCxn id="32" idx="4"/>
            <a:endCxn id="11" idx="0"/>
          </p:cNvCxnSpPr>
          <p:nvPr/>
        </p:nvCxnSpPr>
        <p:spPr>
          <a:xfrm rot="16200000" flipH="1">
            <a:off x="4915282" y="2807897"/>
            <a:ext cx="506198" cy="1855238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7F7D7342-EC0E-E2C7-AC8D-57AA93D98A00}"/>
              </a:ext>
            </a:extLst>
          </p:cNvPr>
          <p:cNvCxnSpPr>
            <a:stCxn id="34" idx="4"/>
            <a:endCxn id="11" idx="0"/>
          </p:cNvCxnSpPr>
          <p:nvPr/>
        </p:nvCxnSpPr>
        <p:spPr>
          <a:xfrm rot="5400000">
            <a:off x="6770521" y="2807896"/>
            <a:ext cx="506198" cy="1855240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2D4D5FB7-6003-5DE1-60BC-F30E990AAD41}"/>
              </a:ext>
            </a:extLst>
          </p:cNvPr>
          <p:cNvCxnSpPr>
            <a:stCxn id="35" idx="4"/>
            <a:endCxn id="11" idx="0"/>
          </p:cNvCxnSpPr>
          <p:nvPr/>
        </p:nvCxnSpPr>
        <p:spPr>
          <a:xfrm rot="5400000">
            <a:off x="7698141" y="1880277"/>
            <a:ext cx="506198" cy="3710479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1D6B618-C625-7B9B-06A4-416601B60748}"/>
              </a:ext>
            </a:extLst>
          </p:cNvPr>
          <p:cNvCxnSpPr>
            <a:stCxn id="33" idx="4"/>
            <a:endCxn id="11" idx="0"/>
          </p:cNvCxnSpPr>
          <p:nvPr/>
        </p:nvCxnSpPr>
        <p:spPr>
          <a:xfrm flipH="1">
            <a:off x="6096000" y="3482417"/>
            <a:ext cx="1" cy="506198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B7146867-D29F-DD00-C754-B0185572FDD9}"/>
              </a:ext>
            </a:extLst>
          </p:cNvPr>
          <p:cNvCxnSpPr>
            <a:stCxn id="10" idx="4"/>
            <a:endCxn id="11" idx="0"/>
          </p:cNvCxnSpPr>
          <p:nvPr/>
        </p:nvCxnSpPr>
        <p:spPr>
          <a:xfrm rot="16200000" flipH="1">
            <a:off x="3987662" y="1880277"/>
            <a:ext cx="506198" cy="3710477"/>
          </a:xfrm>
          <a:prstGeom prst="bentConnector3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e 30">
            <a:extLst>
              <a:ext uri="{FF2B5EF4-FFF2-40B4-BE49-F238E27FC236}">
                <a16:creationId xmlns:a16="http://schemas.microsoft.com/office/drawing/2014/main" id="{44682270-B159-6FAD-701B-3D437E8AB0D9}"/>
              </a:ext>
            </a:extLst>
          </p:cNvPr>
          <p:cNvSpPr/>
          <p:nvPr/>
        </p:nvSpPr>
        <p:spPr>
          <a:xfrm>
            <a:off x="3405572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3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Lack of</a:t>
            </a:r>
            <a:b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environmental</a:t>
            </a:r>
            <a:b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exposure</a:t>
            </a:r>
          </a:p>
          <a:p>
            <a:pPr algn="ctr">
              <a:lnSpc>
                <a:spcPct val="80000"/>
              </a:lnSpc>
            </a:pPr>
            <a:r>
              <a:rPr lang="en-US" sz="1200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(farm effect)</a:t>
            </a:r>
            <a:r>
              <a:rPr lang="en-US" sz="12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2</a:t>
            </a:r>
            <a:endParaRPr lang="en-GB" sz="1200" kern="0" baseline="30000" dirty="0">
              <a:solidFill>
                <a:schemeClr val="accent3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33" name="Ovale 30">
            <a:extLst>
              <a:ext uri="{FF2B5EF4-FFF2-40B4-BE49-F238E27FC236}">
                <a16:creationId xmlns:a16="http://schemas.microsoft.com/office/drawing/2014/main" id="{45E7451E-CE0A-182A-80C4-7A788F58AA5D}"/>
              </a:ext>
            </a:extLst>
          </p:cNvPr>
          <p:cNvSpPr/>
          <p:nvPr/>
        </p:nvSpPr>
        <p:spPr>
          <a:xfrm>
            <a:off x="5260811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3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Unhealthy</a:t>
            </a:r>
            <a:b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lifestyle</a:t>
            </a:r>
            <a:r>
              <a:rPr lang="en-US" sz="1600" b="1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3-7</a:t>
            </a: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 </a:t>
            </a:r>
          </a:p>
          <a:p>
            <a:pPr algn="ctr">
              <a:lnSpc>
                <a:spcPct val="80000"/>
              </a:lnSpc>
            </a:pPr>
            <a:r>
              <a:rPr lang="en-US" sz="1200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(e.g. poor diet,</a:t>
            </a:r>
            <a:br>
              <a:rPr lang="en-US" sz="1200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200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excessive alcohol use,</a:t>
            </a:r>
            <a:br>
              <a:rPr lang="en-US" sz="1200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200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smoking)</a:t>
            </a:r>
          </a:p>
        </p:txBody>
      </p:sp>
      <p:sp>
        <p:nvSpPr>
          <p:cNvPr id="34" name="Ovale 30">
            <a:extLst>
              <a:ext uri="{FF2B5EF4-FFF2-40B4-BE49-F238E27FC236}">
                <a16:creationId xmlns:a16="http://schemas.microsoft.com/office/drawing/2014/main" id="{A0892C1C-66F5-E934-9549-08D816CF41CD}"/>
              </a:ext>
            </a:extLst>
          </p:cNvPr>
          <p:cNvSpPr/>
          <p:nvPr/>
        </p:nvSpPr>
        <p:spPr>
          <a:xfrm>
            <a:off x="7116050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3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Aging of</a:t>
            </a:r>
            <a:b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population</a:t>
            </a:r>
            <a:r>
              <a:rPr lang="en-US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8</a:t>
            </a:r>
          </a:p>
        </p:txBody>
      </p:sp>
      <p:sp>
        <p:nvSpPr>
          <p:cNvPr id="35" name="Ovale 30">
            <a:extLst>
              <a:ext uri="{FF2B5EF4-FFF2-40B4-BE49-F238E27FC236}">
                <a16:creationId xmlns:a16="http://schemas.microsoft.com/office/drawing/2014/main" id="{0F1FFD24-1A12-8A4B-171C-9D9875006735}"/>
              </a:ext>
            </a:extLst>
          </p:cNvPr>
          <p:cNvSpPr/>
          <p:nvPr/>
        </p:nvSpPr>
        <p:spPr>
          <a:xfrm>
            <a:off x="8971289" y="1812038"/>
            <a:ext cx="1670379" cy="1670379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3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Medical</a:t>
            </a:r>
            <a:b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6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treatment</a:t>
            </a:r>
          </a:p>
          <a:p>
            <a:pPr algn="ctr">
              <a:lnSpc>
                <a:spcPct val="80000"/>
              </a:lnSpc>
            </a:pPr>
            <a:r>
              <a:rPr lang="en-US" sz="1200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(e.g. antibiotics and</a:t>
            </a:r>
            <a:br>
              <a:rPr lang="en-US" sz="1200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US" sz="1200" kern="0" dirty="0" err="1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immunosupressors</a:t>
            </a:r>
            <a:r>
              <a:rPr lang="en-US" sz="1200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)</a:t>
            </a:r>
            <a:r>
              <a:rPr lang="en-US" sz="12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948623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A84674-2208-7098-25FC-80753EB40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A range of strategies could be used to prevent spread of pathogen and respiratory infections</a:t>
            </a: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05C65F64-36BD-44D8-1177-9CFA6EDC2D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s-ES" dirty="0"/>
              <a:t>1. Han P, Shen K. Global </a:t>
            </a:r>
            <a:r>
              <a:rPr lang="es-ES" dirty="0" err="1"/>
              <a:t>Pediatrics</a:t>
            </a:r>
            <a:r>
              <a:rPr lang="es-ES" dirty="0"/>
              <a:t>. 2024;9:100195.</a:t>
            </a:r>
          </a:p>
        </p:txBody>
      </p:sp>
      <p:sp>
        <p:nvSpPr>
          <p:cNvPr id="73" name="Rettangolo 8">
            <a:extLst>
              <a:ext uri="{FF2B5EF4-FFF2-40B4-BE49-F238E27FC236}">
                <a16:creationId xmlns:a16="http://schemas.microsoft.com/office/drawing/2014/main" id="{4FB6A6EA-C3EF-8B88-8098-AAD55F8B4801}"/>
              </a:ext>
            </a:extLst>
          </p:cNvPr>
          <p:cNvSpPr/>
          <p:nvPr/>
        </p:nvSpPr>
        <p:spPr>
          <a:xfrm>
            <a:off x="1789912" y="4601721"/>
            <a:ext cx="1716859" cy="811067"/>
          </a:xfrm>
          <a:prstGeom prst="rect">
            <a:avLst/>
          </a:prstGeom>
          <a:gradFill flip="none" rotWithShape="1">
            <a:gsLst>
              <a:gs pos="6000">
                <a:schemeClr val="accent4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4" name="Connettore diritto 22">
            <a:extLst>
              <a:ext uri="{FF2B5EF4-FFF2-40B4-BE49-F238E27FC236}">
                <a16:creationId xmlns:a16="http://schemas.microsoft.com/office/drawing/2014/main" id="{8BC8FDC5-8518-9596-4BCB-70B93A842F5C}"/>
              </a:ext>
            </a:extLst>
          </p:cNvPr>
          <p:cNvCxnSpPr>
            <a:cxnSpLocks/>
          </p:cNvCxnSpPr>
          <p:nvPr/>
        </p:nvCxnSpPr>
        <p:spPr>
          <a:xfrm>
            <a:off x="2041602" y="5010842"/>
            <a:ext cx="673318" cy="0"/>
          </a:xfrm>
          <a:prstGeom prst="line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5" name="Rettangolo 8">
            <a:extLst>
              <a:ext uri="{FF2B5EF4-FFF2-40B4-BE49-F238E27FC236}">
                <a16:creationId xmlns:a16="http://schemas.microsoft.com/office/drawing/2014/main" id="{AE528A11-0D9B-FEF9-BED1-9FB5B5A1C608}"/>
              </a:ext>
            </a:extLst>
          </p:cNvPr>
          <p:cNvSpPr/>
          <p:nvPr/>
        </p:nvSpPr>
        <p:spPr>
          <a:xfrm>
            <a:off x="1789912" y="3634034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6" name="Connettore diritto 22">
            <a:extLst>
              <a:ext uri="{FF2B5EF4-FFF2-40B4-BE49-F238E27FC236}">
                <a16:creationId xmlns:a16="http://schemas.microsoft.com/office/drawing/2014/main" id="{2E519A28-D674-EE91-C2DF-5E4E92144AF9}"/>
              </a:ext>
            </a:extLst>
          </p:cNvPr>
          <p:cNvCxnSpPr>
            <a:cxnSpLocks/>
          </p:cNvCxnSpPr>
          <p:nvPr/>
        </p:nvCxnSpPr>
        <p:spPr>
          <a:xfrm>
            <a:off x="2041602" y="4043155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7" name="Rettangolo 8">
            <a:extLst>
              <a:ext uri="{FF2B5EF4-FFF2-40B4-BE49-F238E27FC236}">
                <a16:creationId xmlns:a16="http://schemas.microsoft.com/office/drawing/2014/main" id="{51B9CBD7-F9F6-8C7E-34C5-2A4D707C7D4B}"/>
              </a:ext>
            </a:extLst>
          </p:cNvPr>
          <p:cNvSpPr/>
          <p:nvPr/>
        </p:nvSpPr>
        <p:spPr>
          <a:xfrm>
            <a:off x="1789912" y="2681560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8" name="Connettore diritto 22">
            <a:extLst>
              <a:ext uri="{FF2B5EF4-FFF2-40B4-BE49-F238E27FC236}">
                <a16:creationId xmlns:a16="http://schemas.microsoft.com/office/drawing/2014/main" id="{2509B7C2-0329-46AD-1E25-108DD97C86D6}"/>
              </a:ext>
            </a:extLst>
          </p:cNvPr>
          <p:cNvCxnSpPr>
            <a:cxnSpLocks/>
          </p:cNvCxnSpPr>
          <p:nvPr/>
        </p:nvCxnSpPr>
        <p:spPr>
          <a:xfrm>
            <a:off x="2041602" y="3090681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9" name="Rettangolo 8">
            <a:extLst>
              <a:ext uri="{FF2B5EF4-FFF2-40B4-BE49-F238E27FC236}">
                <a16:creationId xmlns:a16="http://schemas.microsoft.com/office/drawing/2014/main" id="{5FE5775D-4256-3A7C-3C0E-A8D6B38313E7}"/>
              </a:ext>
            </a:extLst>
          </p:cNvPr>
          <p:cNvSpPr/>
          <p:nvPr/>
        </p:nvSpPr>
        <p:spPr>
          <a:xfrm>
            <a:off x="1789912" y="1713799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0" name="Connettore diritto 22">
            <a:extLst>
              <a:ext uri="{FF2B5EF4-FFF2-40B4-BE49-F238E27FC236}">
                <a16:creationId xmlns:a16="http://schemas.microsoft.com/office/drawing/2014/main" id="{F1E8561A-125A-893A-14F4-EA7C8D6FD623}"/>
              </a:ext>
            </a:extLst>
          </p:cNvPr>
          <p:cNvCxnSpPr>
            <a:cxnSpLocks/>
          </p:cNvCxnSpPr>
          <p:nvPr/>
        </p:nvCxnSpPr>
        <p:spPr>
          <a:xfrm>
            <a:off x="2041602" y="2122920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Oval 80">
            <a:extLst>
              <a:ext uri="{FF2B5EF4-FFF2-40B4-BE49-F238E27FC236}">
                <a16:creationId xmlns:a16="http://schemas.microsoft.com/office/drawing/2014/main" id="{9BFD7437-D3A1-AE70-391D-40ABFA44D203}"/>
              </a:ext>
            </a:extLst>
          </p:cNvPr>
          <p:cNvSpPr/>
          <p:nvPr/>
        </p:nvSpPr>
        <p:spPr>
          <a:xfrm>
            <a:off x="1389570" y="1713799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2" name="CasellaDiTesto 15">
            <a:extLst>
              <a:ext uri="{FF2B5EF4-FFF2-40B4-BE49-F238E27FC236}">
                <a16:creationId xmlns:a16="http://schemas.microsoft.com/office/drawing/2014/main" id="{9DF5BF71-38EF-0EE3-18AD-C90E218C154A}"/>
              </a:ext>
            </a:extLst>
          </p:cNvPr>
          <p:cNvSpPr txBox="1"/>
          <p:nvPr/>
        </p:nvSpPr>
        <p:spPr>
          <a:xfrm>
            <a:off x="2889560" y="1857016"/>
            <a:ext cx="8592288" cy="5246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tx1"/>
                </a:solidFill>
              </a:rPr>
              <a:t>Continuing to implement non-pharmacological interventions</a:t>
            </a:r>
          </a:p>
          <a:p>
            <a:pPr marL="230188" indent="-230188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Attention to mask use, hand hygiene, and increased ventilation</a:t>
            </a:r>
            <a:r>
              <a:rPr lang="en-GB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3" name="Oval 4">
            <a:extLst>
              <a:ext uri="{FF2B5EF4-FFF2-40B4-BE49-F238E27FC236}">
                <a16:creationId xmlns:a16="http://schemas.microsoft.com/office/drawing/2014/main" id="{F1EB2999-743D-1917-0D7E-5F0421CD8B60}"/>
              </a:ext>
            </a:extLst>
          </p:cNvPr>
          <p:cNvSpPr/>
          <p:nvPr/>
        </p:nvSpPr>
        <p:spPr>
          <a:xfrm>
            <a:off x="1389570" y="2675580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4" name="CasellaDiTesto 47">
            <a:extLst>
              <a:ext uri="{FF2B5EF4-FFF2-40B4-BE49-F238E27FC236}">
                <a16:creationId xmlns:a16="http://schemas.microsoft.com/office/drawing/2014/main" id="{21D076F1-8F8E-A696-A577-5A192195D308}"/>
              </a:ext>
            </a:extLst>
          </p:cNvPr>
          <p:cNvSpPr txBox="1"/>
          <p:nvPr/>
        </p:nvSpPr>
        <p:spPr>
          <a:xfrm>
            <a:off x="2889560" y="2855525"/>
            <a:ext cx="8592288" cy="5246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tx1"/>
                </a:solidFill>
              </a:rPr>
              <a:t>Pathogen monitoring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</a:p>
          <a:p>
            <a:pPr marL="230188" indent="-230188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dirty="0"/>
              <a:t>Early detection and timely implementation of effective prevention measures</a:t>
            </a:r>
            <a:r>
              <a:rPr lang="en-GB" baseline="30000" dirty="0"/>
              <a:t>1</a:t>
            </a:r>
          </a:p>
        </p:txBody>
      </p:sp>
      <p:sp>
        <p:nvSpPr>
          <p:cNvPr id="85" name="CasellaDiTesto 57">
            <a:extLst>
              <a:ext uri="{FF2B5EF4-FFF2-40B4-BE49-F238E27FC236}">
                <a16:creationId xmlns:a16="http://schemas.microsoft.com/office/drawing/2014/main" id="{3D680A53-3B1D-4865-DA9E-F7A7310F4088}"/>
              </a:ext>
            </a:extLst>
          </p:cNvPr>
          <p:cNvSpPr txBox="1"/>
          <p:nvPr/>
        </p:nvSpPr>
        <p:spPr>
          <a:xfrm>
            <a:off x="2889560" y="3777251"/>
            <a:ext cx="8592288" cy="5246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tx1"/>
                </a:solidFill>
              </a:rPr>
              <a:t>Health education</a:t>
            </a:r>
          </a:p>
          <a:p>
            <a:pPr marL="230188" indent="-230188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dirty="0"/>
              <a:t>Enhance understanding of the transmission route of respiratory pathogens</a:t>
            </a:r>
            <a:r>
              <a:rPr lang="en-GB" baseline="30000" dirty="0"/>
              <a:t>1</a:t>
            </a:r>
          </a:p>
        </p:txBody>
      </p:sp>
      <p:sp>
        <p:nvSpPr>
          <p:cNvPr id="86" name="Oval 4">
            <a:extLst>
              <a:ext uri="{FF2B5EF4-FFF2-40B4-BE49-F238E27FC236}">
                <a16:creationId xmlns:a16="http://schemas.microsoft.com/office/drawing/2014/main" id="{87419B94-50F0-2147-6E2E-0FF51705E268}"/>
              </a:ext>
            </a:extLst>
          </p:cNvPr>
          <p:cNvSpPr/>
          <p:nvPr/>
        </p:nvSpPr>
        <p:spPr>
          <a:xfrm>
            <a:off x="1389570" y="3637361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7" name="CasellaDiTesto 62">
            <a:extLst>
              <a:ext uri="{FF2B5EF4-FFF2-40B4-BE49-F238E27FC236}">
                <a16:creationId xmlns:a16="http://schemas.microsoft.com/office/drawing/2014/main" id="{921A3FB5-55DA-6AF8-E932-52B02FF92C11}"/>
              </a:ext>
            </a:extLst>
          </p:cNvPr>
          <p:cNvSpPr txBox="1"/>
          <p:nvPr/>
        </p:nvSpPr>
        <p:spPr>
          <a:xfrm>
            <a:off x="2889560" y="4744939"/>
            <a:ext cx="8592288" cy="52463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accent2"/>
                </a:solidFill>
              </a:rPr>
              <a:t>Enhance body defences</a:t>
            </a:r>
            <a:endParaRPr lang="en-GB" sz="2000" dirty="0">
              <a:solidFill>
                <a:schemeClr val="accent2"/>
              </a:solidFill>
            </a:endParaRPr>
          </a:p>
          <a:p>
            <a:pPr marL="230188" indent="-230188">
              <a:lnSpc>
                <a:spcPct val="8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en-GB" dirty="0"/>
              <a:t>Prepare the immune system to protect and fight against respiratory infections</a:t>
            </a:r>
            <a:r>
              <a:rPr lang="en-GB" baseline="30000" dirty="0"/>
              <a:t>1</a:t>
            </a:r>
          </a:p>
        </p:txBody>
      </p:sp>
      <p:sp>
        <p:nvSpPr>
          <p:cNvPr id="88" name="Oval 4">
            <a:extLst>
              <a:ext uri="{FF2B5EF4-FFF2-40B4-BE49-F238E27FC236}">
                <a16:creationId xmlns:a16="http://schemas.microsoft.com/office/drawing/2014/main" id="{BEE39F37-CA0B-6473-6CDA-3EAA1BE4EC40}"/>
              </a:ext>
            </a:extLst>
          </p:cNvPr>
          <p:cNvSpPr/>
          <p:nvPr/>
        </p:nvSpPr>
        <p:spPr>
          <a:xfrm>
            <a:off x="1389570" y="4599142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90" name="Graphic 89" descr="Germ with solid fill">
            <a:extLst>
              <a:ext uri="{FF2B5EF4-FFF2-40B4-BE49-F238E27FC236}">
                <a16:creationId xmlns:a16="http://schemas.microsoft.com/office/drawing/2014/main" id="{B1322100-E610-90B3-364F-966FE979C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92406" y="2786995"/>
            <a:ext cx="618728" cy="618728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05FF82AD-E042-DE23-F690-E3DEA7E14BF1}"/>
              </a:ext>
            </a:extLst>
          </p:cNvPr>
          <p:cNvGrpSpPr/>
          <p:nvPr/>
        </p:nvGrpSpPr>
        <p:grpSpPr>
          <a:xfrm>
            <a:off x="1454998" y="4782539"/>
            <a:ext cx="578589" cy="491567"/>
            <a:chOff x="1306390" y="2585095"/>
            <a:chExt cx="951391" cy="832084"/>
          </a:xfrm>
          <a:solidFill>
            <a:schemeClr val="accent2">
              <a:lumMod val="60000"/>
              <a:lumOff val="40000"/>
            </a:schemeClr>
          </a:solidFill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D7B061C5-9C53-71D1-1ABB-F76D74041E17}"/>
                </a:ext>
              </a:extLst>
            </p:cNvPr>
            <p:cNvGrpSpPr/>
            <p:nvPr/>
          </p:nvGrpSpPr>
          <p:grpSpPr>
            <a:xfrm>
              <a:off x="1306390" y="2864118"/>
              <a:ext cx="489386" cy="553061"/>
              <a:chOff x="6615193" y="4648120"/>
              <a:chExt cx="419251" cy="581657"/>
            </a:xfrm>
            <a:grpFill/>
          </p:grpSpPr>
          <p:sp>
            <p:nvSpPr>
              <p:cNvPr id="102" name="Rectangle: Rounded Corners 101">
                <a:extLst>
                  <a:ext uri="{FF2B5EF4-FFF2-40B4-BE49-F238E27FC236}">
                    <a16:creationId xmlns:a16="http://schemas.microsoft.com/office/drawing/2014/main" id="{DDF80DE7-6882-1645-69DF-7A49376390A8}"/>
                  </a:ext>
                </a:extLst>
              </p:cNvPr>
              <p:cNvSpPr/>
              <p:nvPr/>
            </p:nvSpPr>
            <p:spPr>
              <a:xfrm rot="2543808">
                <a:off x="6998444" y="4715862"/>
                <a:ext cx="36000" cy="216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3" name="Rectangle: Rounded Corners 102">
                <a:extLst>
                  <a:ext uri="{FF2B5EF4-FFF2-40B4-BE49-F238E27FC236}">
                    <a16:creationId xmlns:a16="http://schemas.microsoft.com/office/drawing/2014/main" id="{890EF173-6ECD-71EE-4613-E08161A45387}"/>
                  </a:ext>
                </a:extLst>
              </p:cNvPr>
              <p:cNvSpPr/>
              <p:nvPr/>
            </p:nvSpPr>
            <p:spPr>
              <a:xfrm rot="2543808">
                <a:off x="6921049" y="4648120"/>
                <a:ext cx="67112" cy="252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4" name="Rectangle: Rounded Corners 103">
                <a:extLst>
                  <a:ext uri="{FF2B5EF4-FFF2-40B4-BE49-F238E27FC236}">
                    <a16:creationId xmlns:a16="http://schemas.microsoft.com/office/drawing/2014/main" id="{09D9816B-781C-92B9-85AE-00B56549FCEE}"/>
                  </a:ext>
                </a:extLst>
              </p:cNvPr>
              <p:cNvSpPr/>
              <p:nvPr/>
            </p:nvSpPr>
            <p:spPr>
              <a:xfrm>
                <a:off x="6844867" y="4833777"/>
                <a:ext cx="67112" cy="396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5" name="Rectangle: Rounded Corners 104">
                <a:extLst>
                  <a:ext uri="{FF2B5EF4-FFF2-40B4-BE49-F238E27FC236}">
                    <a16:creationId xmlns:a16="http://schemas.microsoft.com/office/drawing/2014/main" id="{C3E49A42-5206-3428-72B1-85357A7F5CB2}"/>
                  </a:ext>
                </a:extLst>
              </p:cNvPr>
              <p:cNvSpPr/>
              <p:nvPr/>
            </p:nvSpPr>
            <p:spPr>
              <a:xfrm rot="18557453">
                <a:off x="6748249" y="4648120"/>
                <a:ext cx="67112" cy="252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6" name="Rectangle: Rounded Corners 105">
                <a:extLst>
                  <a:ext uri="{FF2B5EF4-FFF2-40B4-BE49-F238E27FC236}">
                    <a16:creationId xmlns:a16="http://schemas.microsoft.com/office/drawing/2014/main" id="{E139D5A0-F310-6C88-2A45-6DFC0F762DDA}"/>
                  </a:ext>
                </a:extLst>
              </p:cNvPr>
              <p:cNvSpPr/>
              <p:nvPr/>
            </p:nvSpPr>
            <p:spPr>
              <a:xfrm rot="18435845">
                <a:off x="6705193" y="4720879"/>
                <a:ext cx="36000" cy="216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EF0D757-462B-E01A-73A4-690972187E9C}"/>
                </a:ext>
              </a:extLst>
            </p:cNvPr>
            <p:cNvGrpSpPr/>
            <p:nvPr/>
          </p:nvGrpSpPr>
          <p:grpSpPr>
            <a:xfrm>
              <a:off x="1641769" y="2585095"/>
              <a:ext cx="616012" cy="661456"/>
              <a:chOff x="6615193" y="4648120"/>
              <a:chExt cx="419251" cy="581657"/>
            </a:xfrm>
            <a:grpFill/>
          </p:grpSpPr>
          <p:sp>
            <p:nvSpPr>
              <p:cNvPr id="97" name="Rectangle: Rounded Corners 96">
                <a:extLst>
                  <a:ext uri="{FF2B5EF4-FFF2-40B4-BE49-F238E27FC236}">
                    <a16:creationId xmlns:a16="http://schemas.microsoft.com/office/drawing/2014/main" id="{2ABDC6BA-B951-598A-E5A9-E90243113CA2}"/>
                  </a:ext>
                </a:extLst>
              </p:cNvPr>
              <p:cNvSpPr/>
              <p:nvPr/>
            </p:nvSpPr>
            <p:spPr>
              <a:xfrm rot="2543808">
                <a:off x="6998444" y="4715862"/>
                <a:ext cx="36000" cy="216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928DCDD8-D5E6-13B7-48A8-AFC3B68D05D3}"/>
                  </a:ext>
                </a:extLst>
              </p:cNvPr>
              <p:cNvSpPr/>
              <p:nvPr/>
            </p:nvSpPr>
            <p:spPr>
              <a:xfrm rot="2543808">
                <a:off x="6921049" y="4648120"/>
                <a:ext cx="67112" cy="252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9" name="Rectangle: Rounded Corners 98">
                <a:extLst>
                  <a:ext uri="{FF2B5EF4-FFF2-40B4-BE49-F238E27FC236}">
                    <a16:creationId xmlns:a16="http://schemas.microsoft.com/office/drawing/2014/main" id="{15B0DB35-E6B0-79C4-43A3-93AF81446EF3}"/>
                  </a:ext>
                </a:extLst>
              </p:cNvPr>
              <p:cNvSpPr/>
              <p:nvPr/>
            </p:nvSpPr>
            <p:spPr>
              <a:xfrm>
                <a:off x="6844867" y="4833777"/>
                <a:ext cx="67112" cy="396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Rectangle: Rounded Corners 99">
                <a:extLst>
                  <a:ext uri="{FF2B5EF4-FFF2-40B4-BE49-F238E27FC236}">
                    <a16:creationId xmlns:a16="http://schemas.microsoft.com/office/drawing/2014/main" id="{DA910950-E99C-57E2-764E-C1543E275B2C}"/>
                  </a:ext>
                </a:extLst>
              </p:cNvPr>
              <p:cNvSpPr/>
              <p:nvPr/>
            </p:nvSpPr>
            <p:spPr>
              <a:xfrm rot="18557453">
                <a:off x="6748249" y="4648120"/>
                <a:ext cx="67112" cy="252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1" name="Rectangle: Rounded Corners 100">
                <a:extLst>
                  <a:ext uri="{FF2B5EF4-FFF2-40B4-BE49-F238E27FC236}">
                    <a16:creationId xmlns:a16="http://schemas.microsoft.com/office/drawing/2014/main" id="{9A77BD87-931D-781B-8354-0639892ADB35}"/>
                  </a:ext>
                </a:extLst>
              </p:cNvPr>
              <p:cNvSpPr/>
              <p:nvPr/>
            </p:nvSpPr>
            <p:spPr>
              <a:xfrm rot="18435845">
                <a:off x="6705193" y="4720879"/>
                <a:ext cx="36000" cy="21600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108" name="Graphic 107" descr="Surgical mask with solid fill">
            <a:extLst>
              <a:ext uri="{FF2B5EF4-FFF2-40B4-BE49-F238E27FC236}">
                <a16:creationId xmlns:a16="http://schemas.microsoft.com/office/drawing/2014/main" id="{7966942B-3E9C-49A6-B9A9-D29E733469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02698" y="1836645"/>
            <a:ext cx="615180" cy="615180"/>
          </a:xfrm>
          <a:prstGeom prst="rect">
            <a:avLst/>
          </a:prstGeom>
        </p:spPr>
      </p:pic>
      <p:pic>
        <p:nvPicPr>
          <p:cNvPr id="109" name="Graphic 108" descr="Idea with solid fill">
            <a:extLst>
              <a:ext uri="{FF2B5EF4-FFF2-40B4-BE49-F238E27FC236}">
                <a16:creationId xmlns:a16="http://schemas.microsoft.com/office/drawing/2014/main" id="{932E6447-AD09-5217-62B2-CC76EA146A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10362" y="3748129"/>
            <a:ext cx="628835" cy="62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969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353D2D1-D17C-969D-CBA0-DA5E9CB6F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immune system is a coordinated network</a:t>
            </a:r>
            <a:br>
              <a:rPr lang="en-US" dirty="0"/>
            </a:br>
            <a:r>
              <a:rPr lang="en-US" dirty="0"/>
              <a:t>of innate and adaptive immune responses </a:t>
            </a:r>
            <a:endParaRPr lang="fr-CH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6F8046-E742-D5D4-0015-E56A01203FF4}"/>
              </a:ext>
            </a:extLst>
          </p:cNvPr>
          <p:cNvSpPr/>
          <p:nvPr/>
        </p:nvSpPr>
        <p:spPr>
          <a:xfrm>
            <a:off x="0" y="1742647"/>
            <a:ext cx="12192000" cy="42407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lt1"/>
              </a:solidFill>
            </a:endParaRPr>
          </a:p>
        </p:txBody>
      </p:sp>
      <p:sp>
        <p:nvSpPr>
          <p:cNvPr id="590" name="Text Placeholder 1">
            <a:extLst>
              <a:ext uri="{FF2B5EF4-FFF2-40B4-BE49-F238E27FC236}">
                <a16:creationId xmlns:a16="http://schemas.microsoft.com/office/drawing/2014/main" id="{5DF00524-DC6C-E6FE-C3D2-2525D78DB669}"/>
              </a:ext>
            </a:extLst>
          </p:cNvPr>
          <p:cNvSpPr txBox="1">
            <a:spLocks/>
          </p:cNvSpPr>
          <p:nvPr/>
        </p:nvSpPr>
        <p:spPr>
          <a:xfrm>
            <a:off x="746442" y="487045"/>
            <a:ext cx="9311957" cy="5670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71C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F711366-76F6-7029-E5EF-996B8209CC1F}"/>
              </a:ext>
            </a:extLst>
          </p:cNvPr>
          <p:cNvGrpSpPr/>
          <p:nvPr/>
        </p:nvGrpSpPr>
        <p:grpSpPr>
          <a:xfrm flipH="1">
            <a:off x="3486893" y="1849437"/>
            <a:ext cx="401059" cy="3995520"/>
            <a:chOff x="3933840" y="1899553"/>
            <a:chExt cx="401059" cy="3722804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B64EA6B-3474-B0EE-35B4-799292EE7648}"/>
                </a:ext>
              </a:extLst>
            </p:cNvPr>
            <p:cNvSpPr/>
            <p:nvPr/>
          </p:nvSpPr>
          <p:spPr>
            <a:xfrm rot="16200000">
              <a:off x="3928703" y="4801424"/>
              <a:ext cx="411078" cy="400804"/>
            </a:xfrm>
            <a:custGeom>
              <a:avLst/>
              <a:gdLst>
                <a:gd name="connsiteX0" fmla="*/ 206883 w 411078"/>
                <a:gd name="connsiteY0" fmla="*/ 400798 h 400804"/>
                <a:gd name="connsiteX1" fmla="*/ 16136 w 411078"/>
                <a:gd name="connsiteY1" fmla="*/ 372607 h 400804"/>
                <a:gd name="connsiteX2" fmla="*/ 131 w 411078"/>
                <a:gd name="connsiteY2" fmla="*/ 313296 h 400804"/>
                <a:gd name="connsiteX3" fmla="*/ 131 w 411078"/>
                <a:gd name="connsiteY3" fmla="*/ 62100 h 400804"/>
                <a:gd name="connsiteX4" fmla="*/ 58425 w 411078"/>
                <a:gd name="connsiteY4" fmla="*/ 0 h 400804"/>
                <a:gd name="connsiteX5" fmla="*/ 352673 w 411078"/>
                <a:gd name="connsiteY5" fmla="*/ 0 h 400804"/>
                <a:gd name="connsiteX6" fmla="*/ 410961 w 411078"/>
                <a:gd name="connsiteY6" fmla="*/ 62100 h 400804"/>
                <a:gd name="connsiteX7" fmla="*/ 410961 w 411078"/>
                <a:gd name="connsiteY7" fmla="*/ 313303 h 400804"/>
                <a:gd name="connsiteX8" fmla="*/ 394962 w 411078"/>
                <a:gd name="connsiteY8" fmla="*/ 372614 h 400804"/>
                <a:gd name="connsiteX9" fmla="*/ 206883 w 411078"/>
                <a:gd name="connsiteY9" fmla="*/ 400804 h 40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1078" h="400804">
                  <a:moveTo>
                    <a:pt x="206883" y="400798"/>
                  </a:moveTo>
                  <a:cubicBezTo>
                    <a:pt x="127381" y="400798"/>
                    <a:pt x="37217" y="389622"/>
                    <a:pt x="16136" y="372607"/>
                  </a:cubicBezTo>
                  <a:cubicBezTo>
                    <a:pt x="-2531" y="355713"/>
                    <a:pt x="131" y="338825"/>
                    <a:pt x="131" y="313296"/>
                  </a:cubicBezTo>
                  <a:lnTo>
                    <a:pt x="131" y="62100"/>
                  </a:lnTo>
                  <a:cubicBezTo>
                    <a:pt x="131" y="31114"/>
                    <a:pt x="21339" y="2923"/>
                    <a:pt x="58425" y="0"/>
                  </a:cubicBezTo>
                  <a:lnTo>
                    <a:pt x="352673" y="0"/>
                  </a:lnTo>
                  <a:cubicBezTo>
                    <a:pt x="392421" y="2923"/>
                    <a:pt x="410961" y="31114"/>
                    <a:pt x="410961" y="62100"/>
                  </a:cubicBezTo>
                  <a:lnTo>
                    <a:pt x="410961" y="313303"/>
                  </a:lnTo>
                  <a:cubicBezTo>
                    <a:pt x="410961" y="338831"/>
                    <a:pt x="413502" y="355719"/>
                    <a:pt x="394962" y="372614"/>
                  </a:cubicBezTo>
                  <a:cubicBezTo>
                    <a:pt x="373754" y="389628"/>
                    <a:pt x="286380" y="400804"/>
                    <a:pt x="206883" y="400804"/>
                  </a:cubicBezTo>
                  <a:close/>
                </a:path>
              </a:pathLst>
            </a:custGeom>
            <a:solidFill>
              <a:srgbClr val="F3C9D2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48B8C28-9BA6-58EF-8558-0846B16C33D1}"/>
                </a:ext>
              </a:extLst>
            </p:cNvPr>
            <p:cNvSpPr/>
            <p:nvPr/>
          </p:nvSpPr>
          <p:spPr>
            <a:xfrm rot="16200000">
              <a:off x="4065150" y="4890126"/>
              <a:ext cx="167131" cy="175759"/>
            </a:xfrm>
            <a:custGeom>
              <a:avLst/>
              <a:gdLst>
                <a:gd name="connsiteX0" fmla="*/ 0 w 167131"/>
                <a:gd name="connsiteY0" fmla="*/ 87883 h 175759"/>
                <a:gd name="connsiteX1" fmla="*/ 83562 w 167131"/>
                <a:gd name="connsiteY1" fmla="*/ 0 h 175759"/>
                <a:gd name="connsiteX2" fmla="*/ 167131 w 167131"/>
                <a:gd name="connsiteY2" fmla="*/ 87883 h 175759"/>
                <a:gd name="connsiteX3" fmla="*/ 83562 w 167131"/>
                <a:gd name="connsiteY3" fmla="*/ 175760 h 175759"/>
                <a:gd name="connsiteX4" fmla="*/ 0 w 167131"/>
                <a:gd name="connsiteY4" fmla="*/ 87883 h 17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131" h="175759">
                  <a:moveTo>
                    <a:pt x="0" y="87883"/>
                  </a:moveTo>
                  <a:cubicBezTo>
                    <a:pt x="0" y="39367"/>
                    <a:pt x="37467" y="0"/>
                    <a:pt x="83562" y="0"/>
                  </a:cubicBezTo>
                  <a:cubicBezTo>
                    <a:pt x="129791" y="0"/>
                    <a:pt x="167131" y="39367"/>
                    <a:pt x="167131" y="87883"/>
                  </a:cubicBezTo>
                  <a:cubicBezTo>
                    <a:pt x="167131" y="136520"/>
                    <a:pt x="129791" y="175760"/>
                    <a:pt x="83562" y="175760"/>
                  </a:cubicBezTo>
                  <a:cubicBezTo>
                    <a:pt x="37467" y="175760"/>
                    <a:pt x="0" y="136520"/>
                    <a:pt x="0" y="87883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3258C7A-80A9-0E09-D1F5-07A37A91C8CB}"/>
                </a:ext>
              </a:extLst>
            </p:cNvPr>
            <p:cNvSpPr/>
            <p:nvPr/>
          </p:nvSpPr>
          <p:spPr>
            <a:xfrm rot="16200000">
              <a:off x="4059057" y="4901302"/>
              <a:ext cx="164081" cy="177792"/>
            </a:xfrm>
            <a:custGeom>
              <a:avLst/>
              <a:gdLst>
                <a:gd name="connsiteX0" fmla="*/ 0 w 164081"/>
                <a:gd name="connsiteY0" fmla="*/ 88900 h 177792"/>
                <a:gd name="connsiteX1" fmla="*/ 82044 w 164081"/>
                <a:gd name="connsiteY1" fmla="*/ 0 h 177792"/>
                <a:gd name="connsiteX2" fmla="*/ 164082 w 164081"/>
                <a:gd name="connsiteY2" fmla="*/ 88893 h 177792"/>
                <a:gd name="connsiteX3" fmla="*/ 82044 w 164081"/>
                <a:gd name="connsiteY3" fmla="*/ 177793 h 177792"/>
                <a:gd name="connsiteX4" fmla="*/ 0 w 164081"/>
                <a:gd name="connsiteY4" fmla="*/ 88893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1" h="177792">
                  <a:moveTo>
                    <a:pt x="0" y="88900"/>
                  </a:moveTo>
                  <a:cubicBezTo>
                    <a:pt x="0" y="39875"/>
                    <a:pt x="36832" y="0"/>
                    <a:pt x="82044" y="0"/>
                  </a:cubicBezTo>
                  <a:cubicBezTo>
                    <a:pt x="127377" y="0"/>
                    <a:pt x="164082" y="39875"/>
                    <a:pt x="164082" y="88893"/>
                  </a:cubicBezTo>
                  <a:cubicBezTo>
                    <a:pt x="164082" y="138045"/>
                    <a:pt x="127377" y="177793"/>
                    <a:pt x="82044" y="177793"/>
                  </a:cubicBezTo>
                  <a:cubicBezTo>
                    <a:pt x="36832" y="177793"/>
                    <a:pt x="0" y="138045"/>
                    <a:pt x="0" y="88893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6F05814-1E1E-25BE-3FFD-18E9A258BE4A}"/>
                </a:ext>
              </a:extLst>
            </p:cNvPr>
            <p:cNvSpPr/>
            <p:nvPr/>
          </p:nvSpPr>
          <p:spPr>
            <a:xfrm rot="16200000">
              <a:off x="3943689" y="4816921"/>
              <a:ext cx="384149" cy="370313"/>
            </a:xfrm>
            <a:custGeom>
              <a:avLst/>
              <a:gdLst>
                <a:gd name="connsiteX0" fmla="*/ 0 w 384149"/>
                <a:gd name="connsiteY0" fmla="*/ 336411 h 370313"/>
                <a:gd name="connsiteX1" fmla="*/ 8006 w 384149"/>
                <a:gd name="connsiteY1" fmla="*/ 344918 h 370313"/>
                <a:gd name="connsiteX2" fmla="*/ 188079 w 384149"/>
                <a:gd name="connsiteY2" fmla="*/ 370314 h 370313"/>
                <a:gd name="connsiteX3" fmla="*/ 368159 w 384149"/>
                <a:gd name="connsiteY3" fmla="*/ 344918 h 370313"/>
                <a:gd name="connsiteX4" fmla="*/ 384030 w 384149"/>
                <a:gd name="connsiteY4" fmla="*/ 285607 h 370313"/>
                <a:gd name="connsiteX5" fmla="*/ 384030 w 384149"/>
                <a:gd name="connsiteY5" fmla="*/ 48129 h 370313"/>
                <a:gd name="connsiteX6" fmla="*/ 357491 w 384149"/>
                <a:gd name="connsiteY6" fmla="*/ 0 h 370313"/>
                <a:gd name="connsiteX7" fmla="*/ 368159 w 384149"/>
                <a:gd name="connsiteY7" fmla="*/ 158357 h 370313"/>
                <a:gd name="connsiteX8" fmla="*/ 140332 w 384149"/>
                <a:gd name="connsiteY8" fmla="*/ 347707 h 370313"/>
                <a:gd name="connsiteX9" fmla="*/ 0 w 384149"/>
                <a:gd name="connsiteY9" fmla="*/ 336411 h 37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4149" h="370313">
                  <a:moveTo>
                    <a:pt x="0" y="336411"/>
                  </a:moveTo>
                  <a:cubicBezTo>
                    <a:pt x="2669" y="339333"/>
                    <a:pt x="5337" y="342123"/>
                    <a:pt x="8006" y="344918"/>
                  </a:cubicBezTo>
                  <a:cubicBezTo>
                    <a:pt x="26545" y="359010"/>
                    <a:pt x="113920" y="370314"/>
                    <a:pt x="188079" y="370314"/>
                  </a:cubicBezTo>
                  <a:cubicBezTo>
                    <a:pt x="264786" y="370314"/>
                    <a:pt x="349619" y="359010"/>
                    <a:pt x="368159" y="344918"/>
                  </a:cubicBezTo>
                  <a:cubicBezTo>
                    <a:pt x="386572" y="328024"/>
                    <a:pt x="384030" y="311009"/>
                    <a:pt x="384030" y="285607"/>
                  </a:cubicBezTo>
                  <a:lnTo>
                    <a:pt x="384030" y="48129"/>
                  </a:lnTo>
                  <a:cubicBezTo>
                    <a:pt x="384030" y="28318"/>
                    <a:pt x="376031" y="8507"/>
                    <a:pt x="357491" y="0"/>
                  </a:cubicBezTo>
                  <a:cubicBezTo>
                    <a:pt x="378700" y="14219"/>
                    <a:pt x="370700" y="90545"/>
                    <a:pt x="368159" y="158357"/>
                  </a:cubicBezTo>
                  <a:cubicBezTo>
                    <a:pt x="360153" y="274311"/>
                    <a:pt x="323074" y="342123"/>
                    <a:pt x="140332" y="347707"/>
                  </a:cubicBezTo>
                  <a:cubicBezTo>
                    <a:pt x="79503" y="350630"/>
                    <a:pt x="16005" y="344912"/>
                    <a:pt x="0" y="336411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035BEEF-BFC5-FAC1-D786-4FC354EDB8E5}"/>
                </a:ext>
              </a:extLst>
            </p:cNvPr>
            <p:cNvSpPr/>
            <p:nvPr/>
          </p:nvSpPr>
          <p:spPr>
            <a:xfrm rot="16200000">
              <a:off x="4062124" y="4746895"/>
              <a:ext cx="196044" cy="321549"/>
            </a:xfrm>
            <a:custGeom>
              <a:avLst/>
              <a:gdLst>
                <a:gd name="connsiteX0" fmla="*/ 0 w 196044"/>
                <a:gd name="connsiteY0" fmla="*/ 321550 h 321549"/>
                <a:gd name="connsiteX1" fmla="*/ 179699 w 196044"/>
                <a:gd name="connsiteY1" fmla="*/ 296281 h 321549"/>
                <a:gd name="connsiteX2" fmla="*/ 195570 w 196044"/>
                <a:gd name="connsiteY2" fmla="*/ 236970 h 321549"/>
                <a:gd name="connsiteX3" fmla="*/ 195570 w 196044"/>
                <a:gd name="connsiteY3" fmla="*/ 0 h 321549"/>
                <a:gd name="connsiteX4" fmla="*/ 177030 w 196044"/>
                <a:gd name="connsiteY4" fmla="*/ 248273 h 321549"/>
                <a:gd name="connsiteX5" fmla="*/ 0 w 196044"/>
                <a:gd name="connsiteY5" fmla="*/ 321550 h 32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044" h="321549">
                  <a:moveTo>
                    <a:pt x="0" y="321550"/>
                  </a:moveTo>
                  <a:cubicBezTo>
                    <a:pt x="76707" y="321550"/>
                    <a:pt x="161159" y="310374"/>
                    <a:pt x="179699" y="296281"/>
                  </a:cubicBezTo>
                  <a:cubicBezTo>
                    <a:pt x="198111" y="279260"/>
                    <a:pt x="195570" y="262372"/>
                    <a:pt x="195570" y="236970"/>
                  </a:cubicBezTo>
                  <a:lnTo>
                    <a:pt x="195570" y="0"/>
                  </a:lnTo>
                  <a:cubicBezTo>
                    <a:pt x="198111" y="36698"/>
                    <a:pt x="190239" y="211575"/>
                    <a:pt x="177030" y="248273"/>
                  </a:cubicBezTo>
                  <a:cubicBezTo>
                    <a:pt x="163827" y="282183"/>
                    <a:pt x="129537" y="313169"/>
                    <a:pt x="0" y="321550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9DED933-B275-3E10-D6DB-B4018BE9C29F}"/>
                </a:ext>
              </a:extLst>
            </p:cNvPr>
            <p:cNvSpPr/>
            <p:nvPr/>
          </p:nvSpPr>
          <p:spPr>
            <a:xfrm rot="16200000">
              <a:off x="3939224" y="4896773"/>
              <a:ext cx="306821" cy="298088"/>
            </a:xfrm>
            <a:custGeom>
              <a:avLst/>
              <a:gdLst>
                <a:gd name="connsiteX0" fmla="*/ 0 w 306821"/>
                <a:gd name="connsiteY0" fmla="*/ 298089 h 298088"/>
                <a:gd name="connsiteX1" fmla="*/ 0 w 306821"/>
                <a:gd name="connsiteY1" fmla="*/ 57814 h 298088"/>
                <a:gd name="connsiteX2" fmla="*/ 55619 w 306821"/>
                <a:gd name="connsiteY2" fmla="*/ 1299 h 298088"/>
                <a:gd name="connsiteX3" fmla="*/ 195824 w 306821"/>
                <a:gd name="connsiteY3" fmla="*/ 1299 h 298088"/>
                <a:gd name="connsiteX4" fmla="*/ 306821 w 306821"/>
                <a:gd name="connsiteY4" fmla="*/ 1299 h 298088"/>
                <a:gd name="connsiteX5" fmla="*/ 158738 w 306821"/>
                <a:gd name="connsiteY5" fmla="*/ 12608 h 298088"/>
                <a:gd name="connsiteX6" fmla="*/ 45079 w 306821"/>
                <a:gd name="connsiteY6" fmla="*/ 52096 h 298088"/>
                <a:gd name="connsiteX7" fmla="*/ 0 w 306821"/>
                <a:gd name="connsiteY7" fmla="*/ 298089 h 29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821" h="298088">
                  <a:moveTo>
                    <a:pt x="0" y="298089"/>
                  </a:moveTo>
                  <a:lnTo>
                    <a:pt x="0" y="57814"/>
                  </a:lnTo>
                  <a:cubicBezTo>
                    <a:pt x="0" y="23905"/>
                    <a:pt x="18540" y="4095"/>
                    <a:pt x="55619" y="1299"/>
                  </a:cubicBezTo>
                  <a:cubicBezTo>
                    <a:pt x="90037" y="-1624"/>
                    <a:pt x="195824" y="1299"/>
                    <a:pt x="195824" y="1299"/>
                  </a:cubicBezTo>
                  <a:lnTo>
                    <a:pt x="306821" y="1299"/>
                  </a:lnTo>
                  <a:cubicBezTo>
                    <a:pt x="277735" y="6890"/>
                    <a:pt x="216905" y="6890"/>
                    <a:pt x="158738" y="12608"/>
                  </a:cubicBezTo>
                  <a:cubicBezTo>
                    <a:pt x="100577" y="21110"/>
                    <a:pt x="68828" y="15398"/>
                    <a:pt x="45079" y="52096"/>
                  </a:cubicBezTo>
                  <a:cubicBezTo>
                    <a:pt x="26539" y="80420"/>
                    <a:pt x="10668" y="190649"/>
                    <a:pt x="0" y="298089"/>
                  </a:cubicBezTo>
                  <a:close/>
                </a:path>
              </a:pathLst>
            </a:custGeom>
            <a:solidFill>
              <a:srgbClr val="FCF1F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528E84A-8CDF-96E7-8BE0-D5F1F4BDB5BD}"/>
                </a:ext>
              </a:extLst>
            </p:cNvPr>
            <p:cNvSpPr/>
            <p:nvPr/>
          </p:nvSpPr>
          <p:spPr>
            <a:xfrm rot="16200000">
              <a:off x="3967877" y="5035662"/>
              <a:ext cx="137656" cy="189477"/>
            </a:xfrm>
            <a:custGeom>
              <a:avLst/>
              <a:gdLst>
                <a:gd name="connsiteX0" fmla="*/ 137657 w 137656"/>
                <a:gd name="connsiteY0" fmla="*/ 0 h 189477"/>
                <a:gd name="connsiteX1" fmla="*/ 55619 w 137656"/>
                <a:gd name="connsiteY1" fmla="*/ 2923 h 189477"/>
                <a:gd name="connsiteX2" fmla="*/ 0 w 137656"/>
                <a:gd name="connsiteY2" fmla="*/ 59438 h 189477"/>
                <a:gd name="connsiteX3" fmla="*/ 0 w 137656"/>
                <a:gd name="connsiteY3" fmla="*/ 189477 h 189477"/>
                <a:gd name="connsiteX4" fmla="*/ 13330 w 137656"/>
                <a:gd name="connsiteY4" fmla="*/ 50931 h 189477"/>
                <a:gd name="connsiteX5" fmla="*/ 137657 w 137656"/>
                <a:gd name="connsiteY5" fmla="*/ 0 h 189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56" h="189477">
                  <a:moveTo>
                    <a:pt x="137657" y="0"/>
                  </a:moveTo>
                  <a:cubicBezTo>
                    <a:pt x="108577" y="0"/>
                    <a:pt x="71497" y="0"/>
                    <a:pt x="55619" y="2923"/>
                  </a:cubicBezTo>
                  <a:cubicBezTo>
                    <a:pt x="18540" y="5718"/>
                    <a:pt x="0" y="25529"/>
                    <a:pt x="0" y="59438"/>
                  </a:cubicBezTo>
                  <a:lnTo>
                    <a:pt x="0" y="189477"/>
                  </a:lnTo>
                  <a:cubicBezTo>
                    <a:pt x="2668" y="161286"/>
                    <a:pt x="7999" y="82038"/>
                    <a:pt x="13330" y="50931"/>
                  </a:cubicBezTo>
                  <a:cubicBezTo>
                    <a:pt x="21208" y="22733"/>
                    <a:pt x="45079" y="0"/>
                    <a:pt x="137657" y="0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041EC31-502B-96C1-F0A5-BD1DE01F85D9}"/>
                </a:ext>
              </a:extLst>
            </p:cNvPr>
            <p:cNvSpPr/>
            <p:nvPr/>
          </p:nvSpPr>
          <p:spPr>
            <a:xfrm rot="16200000">
              <a:off x="4052960" y="4912984"/>
              <a:ext cx="166108" cy="177792"/>
            </a:xfrm>
            <a:custGeom>
              <a:avLst/>
              <a:gdLst>
                <a:gd name="connsiteX0" fmla="*/ 0 w 166108"/>
                <a:gd name="connsiteY0" fmla="*/ 88900 h 177792"/>
                <a:gd name="connsiteX1" fmla="*/ 83054 w 166108"/>
                <a:gd name="connsiteY1" fmla="*/ 0 h 177792"/>
                <a:gd name="connsiteX2" fmla="*/ 166108 w 166108"/>
                <a:gd name="connsiteY2" fmla="*/ 88900 h 177792"/>
                <a:gd name="connsiteX3" fmla="*/ 83054 w 166108"/>
                <a:gd name="connsiteY3" fmla="*/ 177793 h 177792"/>
                <a:gd name="connsiteX4" fmla="*/ 0 w 166108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08" h="177792">
                  <a:moveTo>
                    <a:pt x="0" y="88900"/>
                  </a:moveTo>
                  <a:cubicBezTo>
                    <a:pt x="0" y="39882"/>
                    <a:pt x="37207" y="0"/>
                    <a:pt x="83054" y="0"/>
                  </a:cubicBezTo>
                  <a:cubicBezTo>
                    <a:pt x="129022" y="0"/>
                    <a:pt x="166108" y="39882"/>
                    <a:pt x="166108" y="88900"/>
                  </a:cubicBezTo>
                  <a:cubicBezTo>
                    <a:pt x="166108" y="138045"/>
                    <a:pt x="129022" y="177793"/>
                    <a:pt x="83054" y="177793"/>
                  </a:cubicBezTo>
                  <a:cubicBezTo>
                    <a:pt x="37207" y="177793"/>
                    <a:pt x="0" y="138045"/>
                    <a:pt x="0" y="88900"/>
                  </a:cubicBezTo>
                  <a:close/>
                </a:path>
              </a:pathLst>
            </a:custGeom>
            <a:solidFill>
              <a:srgbClr val="8D81AB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3E399C4-5AAB-0B50-7C74-AE92B536E832}"/>
                </a:ext>
              </a:extLst>
            </p:cNvPr>
            <p:cNvSpPr/>
            <p:nvPr/>
          </p:nvSpPr>
          <p:spPr>
            <a:xfrm rot="16200000">
              <a:off x="4074045" y="4919334"/>
              <a:ext cx="132078" cy="146298"/>
            </a:xfrm>
            <a:custGeom>
              <a:avLst/>
              <a:gdLst>
                <a:gd name="connsiteX0" fmla="*/ 95120 w 132078"/>
                <a:gd name="connsiteY0" fmla="*/ 0 h 146298"/>
                <a:gd name="connsiteX1" fmla="*/ 110997 w 132078"/>
                <a:gd name="connsiteY1" fmla="*/ 50670 h 146298"/>
                <a:gd name="connsiteX2" fmla="*/ 37086 w 132078"/>
                <a:gd name="connsiteY2" fmla="*/ 126608 h 146298"/>
                <a:gd name="connsiteX3" fmla="*/ 0 w 132078"/>
                <a:gd name="connsiteY3" fmla="*/ 118228 h 146298"/>
                <a:gd name="connsiteX4" fmla="*/ 58167 w 132078"/>
                <a:gd name="connsiteY4" fmla="*/ 146298 h 146298"/>
                <a:gd name="connsiteX5" fmla="*/ 132079 w 132078"/>
                <a:gd name="connsiteY5" fmla="*/ 67558 h 146298"/>
                <a:gd name="connsiteX6" fmla="*/ 95120 w 132078"/>
                <a:gd name="connsiteY6" fmla="*/ 0 h 14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078" h="146298">
                  <a:moveTo>
                    <a:pt x="95120" y="0"/>
                  </a:moveTo>
                  <a:cubicBezTo>
                    <a:pt x="103125" y="14092"/>
                    <a:pt x="110997" y="30987"/>
                    <a:pt x="110997" y="50670"/>
                  </a:cubicBezTo>
                  <a:cubicBezTo>
                    <a:pt x="110997" y="92960"/>
                    <a:pt x="76707" y="126608"/>
                    <a:pt x="37086" y="126608"/>
                  </a:cubicBezTo>
                  <a:cubicBezTo>
                    <a:pt x="23870" y="126608"/>
                    <a:pt x="10668" y="123813"/>
                    <a:pt x="0" y="118228"/>
                  </a:cubicBezTo>
                  <a:cubicBezTo>
                    <a:pt x="13209" y="135122"/>
                    <a:pt x="34417" y="146298"/>
                    <a:pt x="58167" y="146298"/>
                  </a:cubicBezTo>
                  <a:cubicBezTo>
                    <a:pt x="97788" y="146298"/>
                    <a:pt x="132079" y="112643"/>
                    <a:pt x="132079" y="67558"/>
                  </a:cubicBezTo>
                  <a:cubicBezTo>
                    <a:pt x="132079" y="39494"/>
                    <a:pt x="116328" y="14092"/>
                    <a:pt x="95120" y="0"/>
                  </a:cubicBezTo>
                  <a:close/>
                </a:path>
              </a:pathLst>
            </a:custGeom>
            <a:solidFill>
              <a:srgbClr val="66599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B13B6AA-545D-D348-05EC-941E4DC37D89}"/>
                </a:ext>
              </a:extLst>
            </p:cNvPr>
            <p:cNvSpPr/>
            <p:nvPr/>
          </p:nvSpPr>
          <p:spPr>
            <a:xfrm rot="16200000">
              <a:off x="4081156" y="4994516"/>
              <a:ext cx="58414" cy="65531"/>
            </a:xfrm>
            <a:custGeom>
              <a:avLst/>
              <a:gdLst>
                <a:gd name="connsiteX0" fmla="*/ 0 w 58414"/>
                <a:gd name="connsiteY0" fmla="*/ 32766 h 65531"/>
                <a:gd name="connsiteX1" fmla="*/ 29207 w 58414"/>
                <a:gd name="connsiteY1" fmla="*/ 0 h 65531"/>
                <a:gd name="connsiteX2" fmla="*/ 58415 w 58414"/>
                <a:gd name="connsiteY2" fmla="*/ 32766 h 65531"/>
                <a:gd name="connsiteX3" fmla="*/ 29207 w 58414"/>
                <a:gd name="connsiteY3" fmla="*/ 65531 h 65531"/>
                <a:gd name="connsiteX4" fmla="*/ 0 w 58414"/>
                <a:gd name="connsiteY4" fmla="*/ 32766 h 6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414" h="65531">
                  <a:moveTo>
                    <a:pt x="0" y="32766"/>
                  </a:moveTo>
                  <a:cubicBezTo>
                    <a:pt x="0" y="14734"/>
                    <a:pt x="13082" y="0"/>
                    <a:pt x="29207" y="0"/>
                  </a:cubicBezTo>
                  <a:cubicBezTo>
                    <a:pt x="45339" y="0"/>
                    <a:pt x="58415" y="14740"/>
                    <a:pt x="58415" y="32766"/>
                  </a:cubicBezTo>
                  <a:cubicBezTo>
                    <a:pt x="58415" y="50931"/>
                    <a:pt x="45339" y="65531"/>
                    <a:pt x="29207" y="65531"/>
                  </a:cubicBezTo>
                  <a:cubicBezTo>
                    <a:pt x="13082" y="65531"/>
                    <a:pt x="0" y="50931"/>
                    <a:pt x="0" y="32766"/>
                  </a:cubicBezTo>
                  <a:close/>
                </a:path>
              </a:pathLst>
            </a:custGeom>
            <a:solidFill>
              <a:srgbClr val="D5CFE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422A9F0-E44E-BA4F-1C21-A2797CAAD047}"/>
                </a:ext>
              </a:extLst>
            </p:cNvPr>
            <p:cNvSpPr/>
            <p:nvPr/>
          </p:nvSpPr>
          <p:spPr>
            <a:xfrm rot="16200000">
              <a:off x="4052960" y="4912984"/>
              <a:ext cx="166108" cy="177792"/>
            </a:xfrm>
            <a:custGeom>
              <a:avLst/>
              <a:gdLst>
                <a:gd name="connsiteX0" fmla="*/ 0 w 166108"/>
                <a:gd name="connsiteY0" fmla="*/ 88900 h 177792"/>
                <a:gd name="connsiteX1" fmla="*/ 83054 w 166108"/>
                <a:gd name="connsiteY1" fmla="*/ 0 h 177792"/>
                <a:gd name="connsiteX2" fmla="*/ 166108 w 166108"/>
                <a:gd name="connsiteY2" fmla="*/ 88900 h 177792"/>
                <a:gd name="connsiteX3" fmla="*/ 83054 w 166108"/>
                <a:gd name="connsiteY3" fmla="*/ 177793 h 177792"/>
                <a:gd name="connsiteX4" fmla="*/ 0 w 166108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08" h="177792">
                  <a:moveTo>
                    <a:pt x="0" y="88900"/>
                  </a:moveTo>
                  <a:cubicBezTo>
                    <a:pt x="0" y="39882"/>
                    <a:pt x="37207" y="0"/>
                    <a:pt x="83054" y="0"/>
                  </a:cubicBezTo>
                  <a:cubicBezTo>
                    <a:pt x="129022" y="0"/>
                    <a:pt x="166108" y="39882"/>
                    <a:pt x="166108" y="88900"/>
                  </a:cubicBezTo>
                  <a:cubicBezTo>
                    <a:pt x="166108" y="138045"/>
                    <a:pt x="129022" y="177793"/>
                    <a:pt x="83054" y="177793"/>
                  </a:cubicBezTo>
                  <a:cubicBezTo>
                    <a:pt x="37207" y="177793"/>
                    <a:pt x="0" y="138045"/>
                    <a:pt x="0" y="88900"/>
                  </a:cubicBezTo>
                </a:path>
              </a:pathLst>
            </a:custGeom>
            <a:noFill/>
            <a:ln w="5068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76528746-2637-B36C-8F43-3870834EEB0D}"/>
                </a:ext>
              </a:extLst>
            </p:cNvPr>
            <p:cNvSpPr/>
            <p:nvPr/>
          </p:nvSpPr>
          <p:spPr>
            <a:xfrm rot="16200000">
              <a:off x="4042293" y="5025753"/>
              <a:ext cx="53338" cy="50803"/>
            </a:xfrm>
            <a:custGeom>
              <a:avLst/>
              <a:gdLst>
                <a:gd name="connsiteX0" fmla="*/ 10668 w 53338"/>
                <a:gd name="connsiteY0" fmla="*/ 24385 h 50803"/>
                <a:gd name="connsiteX1" fmla="*/ 22860 w 53338"/>
                <a:gd name="connsiteY1" fmla="*/ 11691 h 50803"/>
                <a:gd name="connsiteX2" fmla="*/ 35053 w 53338"/>
                <a:gd name="connsiteY2" fmla="*/ 24385 h 50803"/>
                <a:gd name="connsiteX3" fmla="*/ 22854 w 53338"/>
                <a:gd name="connsiteY3" fmla="*/ 37092 h 50803"/>
                <a:gd name="connsiteX4" fmla="*/ 10668 w 53338"/>
                <a:gd name="connsiteY4" fmla="*/ 24385 h 50803"/>
                <a:gd name="connsiteX5" fmla="*/ 37080 w 53338"/>
                <a:gd name="connsiteY5" fmla="*/ 8641 h 50803"/>
                <a:gd name="connsiteX6" fmla="*/ 45212 w 53338"/>
                <a:gd name="connsiteY6" fmla="*/ 0 h 50803"/>
                <a:gd name="connsiteX7" fmla="*/ 53338 w 53338"/>
                <a:gd name="connsiteY7" fmla="*/ 8641 h 50803"/>
                <a:gd name="connsiteX8" fmla="*/ 45206 w 53338"/>
                <a:gd name="connsiteY8" fmla="*/ 17282 h 50803"/>
                <a:gd name="connsiteX9" fmla="*/ 37080 w 53338"/>
                <a:gd name="connsiteY9" fmla="*/ 8641 h 50803"/>
                <a:gd name="connsiteX10" fmla="*/ 0 w 53338"/>
                <a:gd name="connsiteY10" fmla="*/ 42423 h 50803"/>
                <a:gd name="connsiteX11" fmla="*/ 6862 w 53338"/>
                <a:gd name="connsiteY11" fmla="*/ 34036 h 50803"/>
                <a:gd name="connsiteX12" fmla="*/ 13717 w 53338"/>
                <a:gd name="connsiteY12" fmla="*/ 42423 h 50803"/>
                <a:gd name="connsiteX13" fmla="*/ 6855 w 53338"/>
                <a:gd name="connsiteY13" fmla="*/ 50803 h 50803"/>
                <a:gd name="connsiteX14" fmla="*/ 0 w 53338"/>
                <a:gd name="connsiteY14" fmla="*/ 42417 h 5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38" h="50803">
                  <a:moveTo>
                    <a:pt x="10668" y="24385"/>
                  </a:moveTo>
                  <a:cubicBezTo>
                    <a:pt x="10668" y="17403"/>
                    <a:pt x="16132" y="11691"/>
                    <a:pt x="22860" y="11691"/>
                  </a:cubicBezTo>
                  <a:cubicBezTo>
                    <a:pt x="29595" y="11691"/>
                    <a:pt x="35053" y="17409"/>
                    <a:pt x="35053" y="24385"/>
                  </a:cubicBezTo>
                  <a:cubicBezTo>
                    <a:pt x="35053" y="31501"/>
                    <a:pt x="29589" y="37092"/>
                    <a:pt x="22854" y="37092"/>
                  </a:cubicBezTo>
                  <a:cubicBezTo>
                    <a:pt x="16125" y="37092"/>
                    <a:pt x="10668" y="31501"/>
                    <a:pt x="10668" y="24385"/>
                  </a:cubicBezTo>
                  <a:close/>
                  <a:moveTo>
                    <a:pt x="37080" y="8641"/>
                  </a:moveTo>
                  <a:cubicBezTo>
                    <a:pt x="37080" y="3939"/>
                    <a:pt x="40765" y="0"/>
                    <a:pt x="45212" y="0"/>
                  </a:cubicBezTo>
                  <a:cubicBezTo>
                    <a:pt x="49787" y="0"/>
                    <a:pt x="53338" y="3939"/>
                    <a:pt x="53338" y="8641"/>
                  </a:cubicBezTo>
                  <a:cubicBezTo>
                    <a:pt x="53338" y="13470"/>
                    <a:pt x="49780" y="17282"/>
                    <a:pt x="45206" y="17282"/>
                  </a:cubicBezTo>
                  <a:cubicBezTo>
                    <a:pt x="40765" y="17282"/>
                    <a:pt x="37080" y="13470"/>
                    <a:pt x="37080" y="8641"/>
                  </a:cubicBezTo>
                  <a:close/>
                  <a:moveTo>
                    <a:pt x="0" y="42423"/>
                  </a:moveTo>
                  <a:cubicBezTo>
                    <a:pt x="0" y="37848"/>
                    <a:pt x="3177" y="34036"/>
                    <a:pt x="6862" y="34036"/>
                  </a:cubicBezTo>
                  <a:cubicBezTo>
                    <a:pt x="10668" y="34036"/>
                    <a:pt x="13717" y="37848"/>
                    <a:pt x="13717" y="42423"/>
                  </a:cubicBezTo>
                  <a:cubicBezTo>
                    <a:pt x="13717" y="47125"/>
                    <a:pt x="10668" y="50803"/>
                    <a:pt x="6855" y="50803"/>
                  </a:cubicBezTo>
                  <a:cubicBezTo>
                    <a:pt x="3170" y="50803"/>
                    <a:pt x="0" y="47118"/>
                    <a:pt x="0" y="42417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B52EC32C-C493-4AE1-D615-20F9B82C7276}"/>
                </a:ext>
              </a:extLst>
            </p:cNvPr>
            <p:cNvSpPr/>
            <p:nvPr/>
          </p:nvSpPr>
          <p:spPr>
            <a:xfrm rot="16200000">
              <a:off x="3928957" y="4801170"/>
              <a:ext cx="411078" cy="400804"/>
            </a:xfrm>
            <a:custGeom>
              <a:avLst/>
              <a:gdLst>
                <a:gd name="connsiteX0" fmla="*/ 206883 w 411078"/>
                <a:gd name="connsiteY0" fmla="*/ 400792 h 400804"/>
                <a:gd name="connsiteX1" fmla="*/ 16136 w 411078"/>
                <a:gd name="connsiteY1" fmla="*/ 372607 h 400804"/>
                <a:gd name="connsiteX2" fmla="*/ 131 w 411078"/>
                <a:gd name="connsiteY2" fmla="*/ 313296 h 400804"/>
                <a:gd name="connsiteX3" fmla="*/ 131 w 411078"/>
                <a:gd name="connsiteY3" fmla="*/ 62100 h 400804"/>
                <a:gd name="connsiteX4" fmla="*/ 58425 w 411078"/>
                <a:gd name="connsiteY4" fmla="*/ 0 h 400804"/>
                <a:gd name="connsiteX5" fmla="*/ 206883 w 411078"/>
                <a:gd name="connsiteY5" fmla="*/ 0 h 400804"/>
                <a:gd name="connsiteX6" fmla="*/ 206883 w 411078"/>
                <a:gd name="connsiteY6" fmla="*/ 0 h 400804"/>
                <a:gd name="connsiteX7" fmla="*/ 352673 w 411078"/>
                <a:gd name="connsiteY7" fmla="*/ 0 h 400804"/>
                <a:gd name="connsiteX8" fmla="*/ 410961 w 411078"/>
                <a:gd name="connsiteY8" fmla="*/ 62100 h 400804"/>
                <a:gd name="connsiteX9" fmla="*/ 410961 w 411078"/>
                <a:gd name="connsiteY9" fmla="*/ 313303 h 400804"/>
                <a:gd name="connsiteX10" fmla="*/ 394962 w 411078"/>
                <a:gd name="connsiteY10" fmla="*/ 372614 h 400804"/>
                <a:gd name="connsiteX11" fmla="*/ 206883 w 411078"/>
                <a:gd name="connsiteY11" fmla="*/ 400804 h 40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1078" h="400804">
                  <a:moveTo>
                    <a:pt x="206883" y="400792"/>
                  </a:moveTo>
                  <a:cubicBezTo>
                    <a:pt x="127381" y="400792"/>
                    <a:pt x="37217" y="389622"/>
                    <a:pt x="16136" y="372607"/>
                  </a:cubicBezTo>
                  <a:cubicBezTo>
                    <a:pt x="-2531" y="355713"/>
                    <a:pt x="131" y="338825"/>
                    <a:pt x="131" y="313296"/>
                  </a:cubicBezTo>
                  <a:lnTo>
                    <a:pt x="131" y="62100"/>
                  </a:lnTo>
                  <a:cubicBezTo>
                    <a:pt x="131" y="31114"/>
                    <a:pt x="21339" y="2923"/>
                    <a:pt x="58425" y="0"/>
                  </a:cubicBezTo>
                  <a:lnTo>
                    <a:pt x="206883" y="0"/>
                  </a:lnTo>
                  <a:cubicBezTo>
                    <a:pt x="206883" y="0"/>
                    <a:pt x="206883" y="0"/>
                    <a:pt x="206883" y="0"/>
                  </a:cubicBezTo>
                  <a:lnTo>
                    <a:pt x="352673" y="0"/>
                  </a:lnTo>
                  <a:cubicBezTo>
                    <a:pt x="392421" y="2923"/>
                    <a:pt x="410961" y="31114"/>
                    <a:pt x="410961" y="62100"/>
                  </a:cubicBezTo>
                  <a:lnTo>
                    <a:pt x="410961" y="313303"/>
                  </a:lnTo>
                  <a:cubicBezTo>
                    <a:pt x="410961" y="338831"/>
                    <a:pt x="413502" y="355719"/>
                    <a:pt x="394962" y="372614"/>
                  </a:cubicBezTo>
                  <a:cubicBezTo>
                    <a:pt x="373754" y="389628"/>
                    <a:pt x="286380" y="400804"/>
                    <a:pt x="206883" y="400804"/>
                  </a:cubicBezTo>
                </a:path>
              </a:pathLst>
            </a:custGeom>
            <a:noFill/>
            <a:ln w="8616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1C650CA-06E9-042C-7C36-CBB548AA22FE}"/>
                </a:ext>
              </a:extLst>
            </p:cNvPr>
            <p:cNvSpPr/>
            <p:nvPr/>
          </p:nvSpPr>
          <p:spPr>
            <a:xfrm rot="16200000">
              <a:off x="3928518" y="4388740"/>
              <a:ext cx="413066" cy="399174"/>
            </a:xfrm>
            <a:custGeom>
              <a:avLst/>
              <a:gdLst>
                <a:gd name="connsiteX0" fmla="*/ 206473 w 413066"/>
                <a:gd name="connsiteY0" fmla="*/ 399174 h 399174"/>
                <a:gd name="connsiteX1" fmla="*/ 18648 w 413066"/>
                <a:gd name="connsiteY1" fmla="*/ 370983 h 399174"/>
                <a:gd name="connsiteX2" fmla="*/ 108 w 413066"/>
                <a:gd name="connsiteY2" fmla="*/ 311673 h 399174"/>
                <a:gd name="connsiteX3" fmla="*/ 108 w 413066"/>
                <a:gd name="connsiteY3" fmla="*/ 63399 h 399174"/>
                <a:gd name="connsiteX4" fmla="*/ 58396 w 413066"/>
                <a:gd name="connsiteY4" fmla="*/ 1299 h 399174"/>
                <a:gd name="connsiteX5" fmla="*/ 206473 w 413066"/>
                <a:gd name="connsiteY5" fmla="*/ 1299 h 399174"/>
                <a:gd name="connsiteX6" fmla="*/ 354676 w 413066"/>
                <a:gd name="connsiteY6" fmla="*/ 1299 h 399174"/>
                <a:gd name="connsiteX7" fmla="*/ 412971 w 413066"/>
                <a:gd name="connsiteY7" fmla="*/ 63399 h 399174"/>
                <a:gd name="connsiteX8" fmla="*/ 412971 w 413066"/>
                <a:gd name="connsiteY8" fmla="*/ 311673 h 399174"/>
                <a:gd name="connsiteX9" fmla="*/ 394425 w 413066"/>
                <a:gd name="connsiteY9" fmla="*/ 370983 h 399174"/>
                <a:gd name="connsiteX10" fmla="*/ 206473 w 413066"/>
                <a:gd name="connsiteY10" fmla="*/ 399174 h 39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3066" h="399174">
                  <a:moveTo>
                    <a:pt x="206473" y="399174"/>
                  </a:moveTo>
                  <a:cubicBezTo>
                    <a:pt x="127104" y="399174"/>
                    <a:pt x="37187" y="387998"/>
                    <a:pt x="18648" y="370983"/>
                  </a:cubicBezTo>
                  <a:cubicBezTo>
                    <a:pt x="-2561" y="356885"/>
                    <a:pt x="108" y="337201"/>
                    <a:pt x="108" y="311673"/>
                  </a:cubicBezTo>
                  <a:lnTo>
                    <a:pt x="108" y="63399"/>
                  </a:lnTo>
                  <a:cubicBezTo>
                    <a:pt x="108" y="32285"/>
                    <a:pt x="21316" y="4095"/>
                    <a:pt x="58396" y="1299"/>
                  </a:cubicBezTo>
                  <a:cubicBezTo>
                    <a:pt x="95355" y="-1624"/>
                    <a:pt x="206473" y="1299"/>
                    <a:pt x="206473" y="1299"/>
                  </a:cubicBezTo>
                  <a:cubicBezTo>
                    <a:pt x="206473" y="1299"/>
                    <a:pt x="317724" y="-1624"/>
                    <a:pt x="354676" y="1299"/>
                  </a:cubicBezTo>
                  <a:cubicBezTo>
                    <a:pt x="391762" y="4095"/>
                    <a:pt x="412971" y="32285"/>
                    <a:pt x="412971" y="63399"/>
                  </a:cubicBezTo>
                  <a:lnTo>
                    <a:pt x="412971" y="311673"/>
                  </a:lnTo>
                  <a:cubicBezTo>
                    <a:pt x="412971" y="337201"/>
                    <a:pt x="415512" y="356885"/>
                    <a:pt x="394425" y="370983"/>
                  </a:cubicBezTo>
                  <a:cubicBezTo>
                    <a:pt x="375885" y="387998"/>
                    <a:pt x="285969" y="399174"/>
                    <a:pt x="206473" y="399174"/>
                  </a:cubicBezTo>
                  <a:close/>
                </a:path>
              </a:pathLst>
            </a:custGeom>
            <a:solidFill>
              <a:srgbClr val="F3C9D2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526D4CF-185A-6519-ABE1-EB7CC8DEEF86}"/>
                </a:ext>
              </a:extLst>
            </p:cNvPr>
            <p:cNvSpPr/>
            <p:nvPr/>
          </p:nvSpPr>
          <p:spPr>
            <a:xfrm rot="16200000">
              <a:off x="4066170" y="4476632"/>
              <a:ext cx="167124" cy="177792"/>
            </a:xfrm>
            <a:custGeom>
              <a:avLst/>
              <a:gdLst>
                <a:gd name="connsiteX0" fmla="*/ 0 w 167124"/>
                <a:gd name="connsiteY0" fmla="*/ 88900 h 177792"/>
                <a:gd name="connsiteX1" fmla="*/ 83562 w 167124"/>
                <a:gd name="connsiteY1" fmla="*/ 0 h 177792"/>
                <a:gd name="connsiteX2" fmla="*/ 167125 w 167124"/>
                <a:gd name="connsiteY2" fmla="*/ 88900 h 177792"/>
                <a:gd name="connsiteX3" fmla="*/ 83562 w 167124"/>
                <a:gd name="connsiteY3" fmla="*/ 177793 h 177792"/>
                <a:gd name="connsiteX4" fmla="*/ 0 w 167124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124" h="177792">
                  <a:moveTo>
                    <a:pt x="0" y="88900"/>
                  </a:moveTo>
                  <a:cubicBezTo>
                    <a:pt x="0" y="39875"/>
                    <a:pt x="37467" y="0"/>
                    <a:pt x="83562" y="0"/>
                  </a:cubicBezTo>
                  <a:cubicBezTo>
                    <a:pt x="129791" y="0"/>
                    <a:pt x="167125" y="39875"/>
                    <a:pt x="167125" y="88900"/>
                  </a:cubicBezTo>
                  <a:cubicBezTo>
                    <a:pt x="167125" y="138045"/>
                    <a:pt x="129791" y="177793"/>
                    <a:pt x="83562" y="177793"/>
                  </a:cubicBezTo>
                  <a:cubicBezTo>
                    <a:pt x="37467" y="177793"/>
                    <a:pt x="0" y="138045"/>
                    <a:pt x="0" y="88900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297A8ED-56C2-4680-A19D-21013EEF0A37}"/>
                </a:ext>
              </a:extLst>
            </p:cNvPr>
            <p:cNvSpPr/>
            <p:nvPr/>
          </p:nvSpPr>
          <p:spPr>
            <a:xfrm rot="16200000">
              <a:off x="4057535" y="4487300"/>
              <a:ext cx="167124" cy="177792"/>
            </a:xfrm>
            <a:custGeom>
              <a:avLst/>
              <a:gdLst>
                <a:gd name="connsiteX0" fmla="*/ 0 w 167124"/>
                <a:gd name="connsiteY0" fmla="*/ 88900 h 177792"/>
                <a:gd name="connsiteX1" fmla="*/ 83562 w 167124"/>
                <a:gd name="connsiteY1" fmla="*/ 0 h 177792"/>
                <a:gd name="connsiteX2" fmla="*/ 167125 w 167124"/>
                <a:gd name="connsiteY2" fmla="*/ 88893 h 177792"/>
                <a:gd name="connsiteX3" fmla="*/ 83562 w 167124"/>
                <a:gd name="connsiteY3" fmla="*/ 177793 h 177792"/>
                <a:gd name="connsiteX4" fmla="*/ 0 w 167124"/>
                <a:gd name="connsiteY4" fmla="*/ 88893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124" h="177792">
                  <a:moveTo>
                    <a:pt x="0" y="88900"/>
                  </a:moveTo>
                  <a:cubicBezTo>
                    <a:pt x="0" y="39875"/>
                    <a:pt x="37467" y="0"/>
                    <a:pt x="83562" y="0"/>
                  </a:cubicBezTo>
                  <a:cubicBezTo>
                    <a:pt x="129791" y="0"/>
                    <a:pt x="167125" y="39875"/>
                    <a:pt x="167125" y="88893"/>
                  </a:cubicBezTo>
                  <a:cubicBezTo>
                    <a:pt x="167125" y="138045"/>
                    <a:pt x="129791" y="177793"/>
                    <a:pt x="83562" y="177793"/>
                  </a:cubicBezTo>
                  <a:cubicBezTo>
                    <a:pt x="37467" y="177793"/>
                    <a:pt x="0" y="138045"/>
                    <a:pt x="0" y="88893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BD9FD37-9697-9D4B-C2E1-3D6AFF72F569}"/>
                </a:ext>
              </a:extLst>
            </p:cNvPr>
            <p:cNvSpPr/>
            <p:nvPr/>
          </p:nvSpPr>
          <p:spPr>
            <a:xfrm rot="16200000">
              <a:off x="3944968" y="4400134"/>
              <a:ext cx="383624" cy="372346"/>
            </a:xfrm>
            <a:custGeom>
              <a:avLst/>
              <a:gdLst>
                <a:gd name="connsiteX0" fmla="*/ 0 w 383624"/>
                <a:gd name="connsiteY0" fmla="*/ 338565 h 372346"/>
                <a:gd name="connsiteX1" fmla="*/ 5337 w 383624"/>
                <a:gd name="connsiteY1" fmla="*/ 344156 h 372346"/>
                <a:gd name="connsiteX2" fmla="*/ 185163 w 383624"/>
                <a:gd name="connsiteY2" fmla="*/ 372347 h 372346"/>
                <a:gd name="connsiteX3" fmla="*/ 364988 w 383624"/>
                <a:gd name="connsiteY3" fmla="*/ 344156 h 372346"/>
                <a:gd name="connsiteX4" fmla="*/ 383528 w 383624"/>
                <a:gd name="connsiteY4" fmla="*/ 287767 h 372346"/>
                <a:gd name="connsiteX5" fmla="*/ 383528 w 383624"/>
                <a:gd name="connsiteY5" fmla="*/ 50797 h 372346"/>
                <a:gd name="connsiteX6" fmla="*/ 354448 w 383624"/>
                <a:gd name="connsiteY6" fmla="*/ 0 h 372346"/>
                <a:gd name="connsiteX7" fmla="*/ 364988 w 383624"/>
                <a:gd name="connsiteY7" fmla="*/ 160899 h 372346"/>
                <a:gd name="connsiteX8" fmla="*/ 140205 w 383624"/>
                <a:gd name="connsiteY8" fmla="*/ 347072 h 372346"/>
                <a:gd name="connsiteX9" fmla="*/ 0 w 383624"/>
                <a:gd name="connsiteY9" fmla="*/ 338565 h 372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3624" h="372346">
                  <a:moveTo>
                    <a:pt x="0" y="338565"/>
                  </a:moveTo>
                  <a:lnTo>
                    <a:pt x="5337" y="344156"/>
                  </a:lnTo>
                  <a:cubicBezTo>
                    <a:pt x="26545" y="361171"/>
                    <a:pt x="111124" y="372347"/>
                    <a:pt x="185163" y="372347"/>
                  </a:cubicBezTo>
                  <a:cubicBezTo>
                    <a:pt x="261863" y="372347"/>
                    <a:pt x="346442" y="361171"/>
                    <a:pt x="364988" y="344156"/>
                  </a:cubicBezTo>
                  <a:cubicBezTo>
                    <a:pt x="386070" y="330057"/>
                    <a:pt x="383528" y="313169"/>
                    <a:pt x="383528" y="287767"/>
                  </a:cubicBezTo>
                  <a:lnTo>
                    <a:pt x="383528" y="50797"/>
                  </a:lnTo>
                  <a:cubicBezTo>
                    <a:pt x="383528" y="31114"/>
                    <a:pt x="372854" y="11303"/>
                    <a:pt x="354448" y="0"/>
                  </a:cubicBezTo>
                  <a:cubicBezTo>
                    <a:pt x="378191" y="14219"/>
                    <a:pt x="370319" y="93080"/>
                    <a:pt x="364988" y="160899"/>
                  </a:cubicBezTo>
                  <a:cubicBezTo>
                    <a:pt x="359651" y="273675"/>
                    <a:pt x="322699" y="344156"/>
                    <a:pt x="140205" y="347072"/>
                  </a:cubicBezTo>
                  <a:cubicBezTo>
                    <a:pt x="76707" y="352663"/>
                    <a:pt x="15878" y="344149"/>
                    <a:pt x="0" y="338565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78D3EC66-325A-F670-DA95-A7C6D31863F0}"/>
                </a:ext>
              </a:extLst>
            </p:cNvPr>
            <p:cNvSpPr/>
            <p:nvPr/>
          </p:nvSpPr>
          <p:spPr>
            <a:xfrm rot="16200000">
              <a:off x="4063072" y="4332827"/>
              <a:ext cx="198213" cy="321549"/>
            </a:xfrm>
            <a:custGeom>
              <a:avLst/>
              <a:gdLst>
                <a:gd name="connsiteX0" fmla="*/ 0 w 198213"/>
                <a:gd name="connsiteY0" fmla="*/ 321550 h 321549"/>
                <a:gd name="connsiteX1" fmla="*/ 179578 w 198213"/>
                <a:gd name="connsiteY1" fmla="*/ 293359 h 321549"/>
                <a:gd name="connsiteX2" fmla="*/ 198118 w 198213"/>
                <a:gd name="connsiteY2" fmla="*/ 236970 h 321549"/>
                <a:gd name="connsiteX3" fmla="*/ 198118 w 198213"/>
                <a:gd name="connsiteY3" fmla="*/ 0 h 321549"/>
                <a:gd name="connsiteX4" fmla="*/ 176909 w 198213"/>
                <a:gd name="connsiteY4" fmla="*/ 245478 h 321549"/>
                <a:gd name="connsiteX5" fmla="*/ 6 w 198213"/>
                <a:gd name="connsiteY5" fmla="*/ 321550 h 32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213" h="321549">
                  <a:moveTo>
                    <a:pt x="0" y="321550"/>
                  </a:moveTo>
                  <a:cubicBezTo>
                    <a:pt x="76580" y="321550"/>
                    <a:pt x="161159" y="310374"/>
                    <a:pt x="179578" y="293359"/>
                  </a:cubicBezTo>
                  <a:cubicBezTo>
                    <a:pt x="200659" y="279260"/>
                    <a:pt x="198118" y="262372"/>
                    <a:pt x="198118" y="236970"/>
                  </a:cubicBezTo>
                  <a:lnTo>
                    <a:pt x="198118" y="0"/>
                  </a:lnTo>
                  <a:cubicBezTo>
                    <a:pt x="198118" y="33909"/>
                    <a:pt x="190112" y="211575"/>
                    <a:pt x="176909" y="245478"/>
                  </a:cubicBezTo>
                  <a:cubicBezTo>
                    <a:pt x="163700" y="279260"/>
                    <a:pt x="129410" y="313169"/>
                    <a:pt x="6" y="321550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7E51D575-91A9-7B66-8820-57A03C336DB0}"/>
                </a:ext>
              </a:extLst>
            </p:cNvPr>
            <p:cNvSpPr/>
            <p:nvPr/>
          </p:nvSpPr>
          <p:spPr>
            <a:xfrm rot="16200000">
              <a:off x="3940191" y="4485265"/>
              <a:ext cx="306821" cy="296154"/>
            </a:xfrm>
            <a:custGeom>
              <a:avLst/>
              <a:gdLst>
                <a:gd name="connsiteX0" fmla="*/ 6 w 306821"/>
                <a:gd name="connsiteY0" fmla="*/ 296154 h 296154"/>
                <a:gd name="connsiteX1" fmla="*/ 6 w 306821"/>
                <a:gd name="connsiteY1" fmla="*/ 59305 h 296154"/>
                <a:gd name="connsiteX2" fmla="*/ 55626 w 306821"/>
                <a:gd name="connsiteY2" fmla="*/ 0 h 296154"/>
                <a:gd name="connsiteX3" fmla="*/ 306821 w 306821"/>
                <a:gd name="connsiteY3" fmla="*/ 0 h 296154"/>
                <a:gd name="connsiteX4" fmla="*/ 161413 w 306821"/>
                <a:gd name="connsiteY4" fmla="*/ 14226 h 296154"/>
                <a:gd name="connsiteX5" fmla="*/ 45079 w 306821"/>
                <a:gd name="connsiteY5" fmla="*/ 50797 h 296154"/>
                <a:gd name="connsiteX6" fmla="*/ 0 w 306821"/>
                <a:gd name="connsiteY6" fmla="*/ 296154 h 296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821" h="296154">
                  <a:moveTo>
                    <a:pt x="6" y="296154"/>
                  </a:moveTo>
                  <a:lnTo>
                    <a:pt x="6" y="59305"/>
                  </a:lnTo>
                  <a:cubicBezTo>
                    <a:pt x="6" y="22606"/>
                    <a:pt x="21208" y="2923"/>
                    <a:pt x="55626" y="0"/>
                  </a:cubicBezTo>
                  <a:lnTo>
                    <a:pt x="306821" y="0"/>
                  </a:lnTo>
                  <a:cubicBezTo>
                    <a:pt x="280409" y="5718"/>
                    <a:pt x="216912" y="8514"/>
                    <a:pt x="161413" y="14226"/>
                  </a:cubicBezTo>
                  <a:cubicBezTo>
                    <a:pt x="103246" y="19817"/>
                    <a:pt x="68835" y="17021"/>
                    <a:pt x="45079" y="50797"/>
                  </a:cubicBezTo>
                  <a:cubicBezTo>
                    <a:pt x="26545" y="78994"/>
                    <a:pt x="10668" y="189096"/>
                    <a:pt x="0" y="296154"/>
                  </a:cubicBezTo>
                  <a:close/>
                </a:path>
              </a:pathLst>
            </a:custGeom>
            <a:solidFill>
              <a:srgbClr val="FCF1F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4FA0A6B2-5736-580E-0B3F-B3505F62650B}"/>
                </a:ext>
              </a:extLst>
            </p:cNvPr>
            <p:cNvSpPr/>
            <p:nvPr/>
          </p:nvSpPr>
          <p:spPr>
            <a:xfrm rot="16200000">
              <a:off x="3969475" y="4621227"/>
              <a:ext cx="140713" cy="190340"/>
            </a:xfrm>
            <a:custGeom>
              <a:avLst/>
              <a:gdLst>
                <a:gd name="connsiteX0" fmla="*/ 140713 w 140713"/>
                <a:gd name="connsiteY0" fmla="*/ 228 h 190340"/>
                <a:gd name="connsiteX1" fmla="*/ 55753 w 140713"/>
                <a:gd name="connsiteY1" fmla="*/ 228 h 190340"/>
                <a:gd name="connsiteX2" fmla="*/ 0 w 140713"/>
                <a:gd name="connsiteY2" fmla="*/ 59786 h 190340"/>
                <a:gd name="connsiteX3" fmla="*/ 0 w 140713"/>
                <a:gd name="connsiteY3" fmla="*/ 190340 h 190340"/>
                <a:gd name="connsiteX4" fmla="*/ 16005 w 140713"/>
                <a:gd name="connsiteY4" fmla="*/ 51279 h 190340"/>
                <a:gd name="connsiteX5" fmla="*/ 140713 w 140713"/>
                <a:gd name="connsiteY5" fmla="*/ 228 h 190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713" h="190340">
                  <a:moveTo>
                    <a:pt x="140713" y="228"/>
                  </a:moveTo>
                  <a:lnTo>
                    <a:pt x="55753" y="228"/>
                  </a:lnTo>
                  <a:cubicBezTo>
                    <a:pt x="21335" y="3023"/>
                    <a:pt x="0" y="22961"/>
                    <a:pt x="0" y="59786"/>
                  </a:cubicBezTo>
                  <a:lnTo>
                    <a:pt x="0" y="190340"/>
                  </a:lnTo>
                  <a:cubicBezTo>
                    <a:pt x="2668" y="159227"/>
                    <a:pt x="8005" y="79724"/>
                    <a:pt x="16005" y="51279"/>
                  </a:cubicBezTo>
                  <a:cubicBezTo>
                    <a:pt x="21342" y="22961"/>
                    <a:pt x="45212" y="-2695"/>
                    <a:pt x="140713" y="228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B9466818-27B9-F902-D917-6E6C79BEE39E}"/>
                </a:ext>
              </a:extLst>
            </p:cNvPr>
            <p:cNvSpPr/>
            <p:nvPr/>
          </p:nvSpPr>
          <p:spPr>
            <a:xfrm rot="16200000">
              <a:off x="4053977" y="4499491"/>
              <a:ext cx="164075" cy="177792"/>
            </a:xfrm>
            <a:custGeom>
              <a:avLst/>
              <a:gdLst>
                <a:gd name="connsiteX0" fmla="*/ 0 w 164075"/>
                <a:gd name="connsiteY0" fmla="*/ 88900 h 177792"/>
                <a:gd name="connsiteX1" fmla="*/ 82038 w 164075"/>
                <a:gd name="connsiteY1" fmla="*/ 0 h 177792"/>
                <a:gd name="connsiteX2" fmla="*/ 164075 w 164075"/>
                <a:gd name="connsiteY2" fmla="*/ 88900 h 177792"/>
                <a:gd name="connsiteX3" fmla="*/ 82038 w 164075"/>
                <a:gd name="connsiteY3" fmla="*/ 177793 h 177792"/>
                <a:gd name="connsiteX4" fmla="*/ 0 w 164075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75" h="177792">
                  <a:moveTo>
                    <a:pt x="0" y="88900"/>
                  </a:moveTo>
                  <a:cubicBezTo>
                    <a:pt x="0" y="39882"/>
                    <a:pt x="36832" y="0"/>
                    <a:pt x="82038" y="0"/>
                  </a:cubicBezTo>
                  <a:cubicBezTo>
                    <a:pt x="127377" y="0"/>
                    <a:pt x="164075" y="39882"/>
                    <a:pt x="164075" y="88900"/>
                  </a:cubicBezTo>
                  <a:cubicBezTo>
                    <a:pt x="164075" y="138045"/>
                    <a:pt x="127377" y="177793"/>
                    <a:pt x="82038" y="177793"/>
                  </a:cubicBezTo>
                  <a:cubicBezTo>
                    <a:pt x="36832" y="177793"/>
                    <a:pt x="0" y="138045"/>
                    <a:pt x="0" y="88900"/>
                  </a:cubicBezTo>
                  <a:close/>
                </a:path>
              </a:pathLst>
            </a:custGeom>
            <a:solidFill>
              <a:srgbClr val="8D81AB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21568DD7-D82C-14AC-2054-6657D5A5CBBF}"/>
                </a:ext>
              </a:extLst>
            </p:cNvPr>
            <p:cNvSpPr/>
            <p:nvPr/>
          </p:nvSpPr>
          <p:spPr>
            <a:xfrm rot="16200000">
              <a:off x="4077600" y="4504822"/>
              <a:ext cx="130039" cy="147314"/>
            </a:xfrm>
            <a:custGeom>
              <a:avLst/>
              <a:gdLst>
                <a:gd name="connsiteX0" fmla="*/ 92959 w 130039"/>
                <a:gd name="connsiteY0" fmla="*/ 0 h 147314"/>
                <a:gd name="connsiteX1" fmla="*/ 108831 w 130039"/>
                <a:gd name="connsiteY1" fmla="*/ 48262 h 147314"/>
                <a:gd name="connsiteX2" fmla="*/ 34538 w 130039"/>
                <a:gd name="connsiteY2" fmla="*/ 127504 h 147314"/>
                <a:gd name="connsiteX3" fmla="*/ 0 w 130039"/>
                <a:gd name="connsiteY3" fmla="*/ 116201 h 147314"/>
                <a:gd name="connsiteX4" fmla="*/ 55746 w 130039"/>
                <a:gd name="connsiteY4" fmla="*/ 147315 h 147314"/>
                <a:gd name="connsiteX5" fmla="*/ 130039 w 130039"/>
                <a:gd name="connsiteY5" fmla="*/ 68073 h 147314"/>
                <a:gd name="connsiteX6" fmla="*/ 92959 w 130039"/>
                <a:gd name="connsiteY6" fmla="*/ 0 h 147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039" h="147314">
                  <a:moveTo>
                    <a:pt x="92959" y="0"/>
                  </a:moveTo>
                  <a:cubicBezTo>
                    <a:pt x="103285" y="13971"/>
                    <a:pt x="108849" y="30890"/>
                    <a:pt x="108831" y="48262"/>
                  </a:cubicBezTo>
                  <a:cubicBezTo>
                    <a:pt x="108831" y="90679"/>
                    <a:pt x="74413" y="127504"/>
                    <a:pt x="34538" y="127504"/>
                  </a:cubicBezTo>
                  <a:cubicBezTo>
                    <a:pt x="21335" y="127504"/>
                    <a:pt x="10668" y="121913"/>
                    <a:pt x="0" y="116201"/>
                  </a:cubicBezTo>
                  <a:cubicBezTo>
                    <a:pt x="13330" y="136012"/>
                    <a:pt x="34538" y="147315"/>
                    <a:pt x="55746" y="147315"/>
                  </a:cubicBezTo>
                  <a:cubicBezTo>
                    <a:pt x="98290" y="147315"/>
                    <a:pt x="130039" y="110489"/>
                    <a:pt x="130039" y="68073"/>
                  </a:cubicBezTo>
                  <a:cubicBezTo>
                    <a:pt x="130039" y="39755"/>
                    <a:pt x="114168" y="14226"/>
                    <a:pt x="92959" y="0"/>
                  </a:cubicBezTo>
                  <a:close/>
                </a:path>
              </a:pathLst>
            </a:custGeom>
            <a:solidFill>
              <a:srgbClr val="66599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6BFAC903-CC09-051C-8D2B-3296B32FC930}"/>
                </a:ext>
              </a:extLst>
            </p:cNvPr>
            <p:cNvSpPr/>
            <p:nvPr/>
          </p:nvSpPr>
          <p:spPr>
            <a:xfrm rot="16200000">
              <a:off x="4083950" y="4582289"/>
              <a:ext cx="57906" cy="64514"/>
            </a:xfrm>
            <a:custGeom>
              <a:avLst/>
              <a:gdLst>
                <a:gd name="connsiteX0" fmla="*/ 0 w 57906"/>
                <a:gd name="connsiteY0" fmla="*/ 32257 h 64514"/>
                <a:gd name="connsiteX1" fmla="*/ 28953 w 57906"/>
                <a:gd name="connsiteY1" fmla="*/ 0 h 64514"/>
                <a:gd name="connsiteX2" fmla="*/ 57907 w 57906"/>
                <a:gd name="connsiteY2" fmla="*/ 32257 h 64514"/>
                <a:gd name="connsiteX3" fmla="*/ 28953 w 57906"/>
                <a:gd name="connsiteY3" fmla="*/ 64515 h 64514"/>
                <a:gd name="connsiteX4" fmla="*/ 0 w 57906"/>
                <a:gd name="connsiteY4" fmla="*/ 32257 h 6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06" h="64514">
                  <a:moveTo>
                    <a:pt x="0" y="32257"/>
                  </a:moveTo>
                  <a:cubicBezTo>
                    <a:pt x="0" y="14480"/>
                    <a:pt x="13076" y="0"/>
                    <a:pt x="28953" y="0"/>
                  </a:cubicBezTo>
                  <a:cubicBezTo>
                    <a:pt x="44952" y="0"/>
                    <a:pt x="57907" y="14480"/>
                    <a:pt x="57907" y="32257"/>
                  </a:cubicBezTo>
                  <a:cubicBezTo>
                    <a:pt x="57907" y="50162"/>
                    <a:pt x="44952" y="64515"/>
                    <a:pt x="28953" y="64515"/>
                  </a:cubicBezTo>
                  <a:cubicBezTo>
                    <a:pt x="13076" y="64515"/>
                    <a:pt x="0" y="50162"/>
                    <a:pt x="0" y="32257"/>
                  </a:cubicBezTo>
                  <a:close/>
                </a:path>
              </a:pathLst>
            </a:custGeom>
            <a:solidFill>
              <a:srgbClr val="D5CFE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44D8A84E-C63D-4E4C-2FF2-5DB4AF0D5800}"/>
                </a:ext>
              </a:extLst>
            </p:cNvPr>
            <p:cNvSpPr/>
            <p:nvPr/>
          </p:nvSpPr>
          <p:spPr>
            <a:xfrm rot="16200000">
              <a:off x="4053977" y="4499491"/>
              <a:ext cx="164075" cy="177792"/>
            </a:xfrm>
            <a:custGeom>
              <a:avLst/>
              <a:gdLst>
                <a:gd name="connsiteX0" fmla="*/ 0 w 164075"/>
                <a:gd name="connsiteY0" fmla="*/ 88900 h 177792"/>
                <a:gd name="connsiteX1" fmla="*/ 82038 w 164075"/>
                <a:gd name="connsiteY1" fmla="*/ 0 h 177792"/>
                <a:gd name="connsiteX2" fmla="*/ 164075 w 164075"/>
                <a:gd name="connsiteY2" fmla="*/ 88900 h 177792"/>
                <a:gd name="connsiteX3" fmla="*/ 82038 w 164075"/>
                <a:gd name="connsiteY3" fmla="*/ 177793 h 177792"/>
                <a:gd name="connsiteX4" fmla="*/ 0 w 164075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75" h="177792">
                  <a:moveTo>
                    <a:pt x="0" y="88900"/>
                  </a:moveTo>
                  <a:cubicBezTo>
                    <a:pt x="0" y="39882"/>
                    <a:pt x="36832" y="0"/>
                    <a:pt x="82038" y="0"/>
                  </a:cubicBezTo>
                  <a:cubicBezTo>
                    <a:pt x="127377" y="0"/>
                    <a:pt x="164075" y="39882"/>
                    <a:pt x="164075" y="88900"/>
                  </a:cubicBezTo>
                  <a:cubicBezTo>
                    <a:pt x="164075" y="138045"/>
                    <a:pt x="127377" y="177793"/>
                    <a:pt x="82038" y="177793"/>
                  </a:cubicBezTo>
                  <a:cubicBezTo>
                    <a:pt x="36832" y="177793"/>
                    <a:pt x="0" y="138045"/>
                    <a:pt x="0" y="88900"/>
                  </a:cubicBezTo>
                </a:path>
              </a:pathLst>
            </a:custGeom>
            <a:noFill/>
            <a:ln w="5068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C0434A8A-AA1D-BFC1-271C-7A239A54E6D1}"/>
                </a:ext>
              </a:extLst>
            </p:cNvPr>
            <p:cNvSpPr/>
            <p:nvPr/>
          </p:nvSpPr>
          <p:spPr>
            <a:xfrm rot="16200000">
              <a:off x="4044323" y="4614799"/>
              <a:ext cx="52836" cy="47245"/>
            </a:xfrm>
            <a:custGeom>
              <a:avLst/>
              <a:gdLst>
                <a:gd name="connsiteX0" fmla="*/ 10674 w 52836"/>
                <a:gd name="connsiteY0" fmla="*/ 24385 h 47245"/>
                <a:gd name="connsiteX1" fmla="*/ 22860 w 52836"/>
                <a:gd name="connsiteY1" fmla="*/ 11684 h 47245"/>
                <a:gd name="connsiteX2" fmla="*/ 35059 w 52836"/>
                <a:gd name="connsiteY2" fmla="*/ 24391 h 47245"/>
                <a:gd name="connsiteX3" fmla="*/ 22860 w 52836"/>
                <a:gd name="connsiteY3" fmla="*/ 37086 h 47245"/>
                <a:gd name="connsiteX4" fmla="*/ 10674 w 52836"/>
                <a:gd name="connsiteY4" fmla="*/ 24385 h 47245"/>
                <a:gd name="connsiteX5" fmla="*/ 40136 w 52836"/>
                <a:gd name="connsiteY5" fmla="*/ 6862 h 47245"/>
                <a:gd name="connsiteX6" fmla="*/ 46489 w 52836"/>
                <a:gd name="connsiteY6" fmla="*/ 0 h 47245"/>
                <a:gd name="connsiteX7" fmla="*/ 52836 w 52836"/>
                <a:gd name="connsiteY7" fmla="*/ 6862 h 47245"/>
                <a:gd name="connsiteX8" fmla="*/ 46483 w 52836"/>
                <a:gd name="connsiteY8" fmla="*/ 13724 h 47245"/>
                <a:gd name="connsiteX9" fmla="*/ 40129 w 52836"/>
                <a:gd name="connsiteY9" fmla="*/ 6862 h 47245"/>
                <a:gd name="connsiteX10" fmla="*/ 6 w 52836"/>
                <a:gd name="connsiteY10" fmla="*/ 40390 h 47245"/>
                <a:gd name="connsiteX11" fmla="*/ 7878 w 52836"/>
                <a:gd name="connsiteY11" fmla="*/ 33528 h 47245"/>
                <a:gd name="connsiteX12" fmla="*/ 15757 w 52836"/>
                <a:gd name="connsiteY12" fmla="*/ 40390 h 47245"/>
                <a:gd name="connsiteX13" fmla="*/ 7878 w 52836"/>
                <a:gd name="connsiteY13" fmla="*/ 47245 h 47245"/>
                <a:gd name="connsiteX14" fmla="*/ 0 w 52836"/>
                <a:gd name="connsiteY14" fmla="*/ 40384 h 4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836" h="47245">
                  <a:moveTo>
                    <a:pt x="10674" y="24385"/>
                  </a:moveTo>
                  <a:cubicBezTo>
                    <a:pt x="10674" y="17396"/>
                    <a:pt x="16138" y="11684"/>
                    <a:pt x="22860" y="11684"/>
                  </a:cubicBezTo>
                  <a:cubicBezTo>
                    <a:pt x="29595" y="11684"/>
                    <a:pt x="35059" y="17403"/>
                    <a:pt x="35059" y="24391"/>
                  </a:cubicBezTo>
                  <a:cubicBezTo>
                    <a:pt x="35059" y="31495"/>
                    <a:pt x="29595" y="37086"/>
                    <a:pt x="22860" y="37086"/>
                  </a:cubicBezTo>
                  <a:cubicBezTo>
                    <a:pt x="16132" y="37086"/>
                    <a:pt x="10674" y="31495"/>
                    <a:pt x="10674" y="24385"/>
                  </a:cubicBezTo>
                  <a:close/>
                  <a:moveTo>
                    <a:pt x="40136" y="6862"/>
                  </a:moveTo>
                  <a:cubicBezTo>
                    <a:pt x="40136" y="3177"/>
                    <a:pt x="43058" y="0"/>
                    <a:pt x="46489" y="0"/>
                  </a:cubicBezTo>
                  <a:cubicBezTo>
                    <a:pt x="50041" y="0"/>
                    <a:pt x="52836" y="3177"/>
                    <a:pt x="52836" y="6862"/>
                  </a:cubicBezTo>
                  <a:cubicBezTo>
                    <a:pt x="52836" y="10674"/>
                    <a:pt x="50041" y="13724"/>
                    <a:pt x="46483" y="13724"/>
                  </a:cubicBezTo>
                  <a:cubicBezTo>
                    <a:pt x="43052" y="13724"/>
                    <a:pt x="40129" y="10674"/>
                    <a:pt x="40129" y="6862"/>
                  </a:cubicBezTo>
                  <a:close/>
                  <a:moveTo>
                    <a:pt x="6" y="40390"/>
                  </a:moveTo>
                  <a:cubicBezTo>
                    <a:pt x="6" y="36705"/>
                    <a:pt x="3564" y="33528"/>
                    <a:pt x="7878" y="33528"/>
                  </a:cubicBezTo>
                  <a:cubicBezTo>
                    <a:pt x="12326" y="33528"/>
                    <a:pt x="15757" y="36705"/>
                    <a:pt x="15757" y="40390"/>
                  </a:cubicBezTo>
                  <a:cubicBezTo>
                    <a:pt x="15757" y="44202"/>
                    <a:pt x="12326" y="47245"/>
                    <a:pt x="7878" y="47245"/>
                  </a:cubicBezTo>
                  <a:cubicBezTo>
                    <a:pt x="3558" y="47245"/>
                    <a:pt x="0" y="44196"/>
                    <a:pt x="0" y="40384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4CED0FDD-DAB0-C324-E70F-78305C1D40B5}"/>
                </a:ext>
              </a:extLst>
            </p:cNvPr>
            <p:cNvSpPr/>
            <p:nvPr/>
          </p:nvSpPr>
          <p:spPr>
            <a:xfrm rot="16200000">
              <a:off x="3928772" y="4388486"/>
              <a:ext cx="413066" cy="399174"/>
            </a:xfrm>
            <a:custGeom>
              <a:avLst/>
              <a:gdLst>
                <a:gd name="connsiteX0" fmla="*/ 206473 w 413066"/>
                <a:gd name="connsiteY0" fmla="*/ 399168 h 399174"/>
                <a:gd name="connsiteX1" fmla="*/ 18648 w 413066"/>
                <a:gd name="connsiteY1" fmla="*/ 370983 h 399174"/>
                <a:gd name="connsiteX2" fmla="*/ 108 w 413066"/>
                <a:gd name="connsiteY2" fmla="*/ 311673 h 399174"/>
                <a:gd name="connsiteX3" fmla="*/ 108 w 413066"/>
                <a:gd name="connsiteY3" fmla="*/ 63399 h 399174"/>
                <a:gd name="connsiteX4" fmla="*/ 58396 w 413066"/>
                <a:gd name="connsiteY4" fmla="*/ 1299 h 399174"/>
                <a:gd name="connsiteX5" fmla="*/ 206473 w 413066"/>
                <a:gd name="connsiteY5" fmla="*/ 1299 h 399174"/>
                <a:gd name="connsiteX6" fmla="*/ 206473 w 413066"/>
                <a:gd name="connsiteY6" fmla="*/ 1299 h 399174"/>
                <a:gd name="connsiteX7" fmla="*/ 354676 w 413066"/>
                <a:gd name="connsiteY7" fmla="*/ 1299 h 399174"/>
                <a:gd name="connsiteX8" fmla="*/ 412971 w 413066"/>
                <a:gd name="connsiteY8" fmla="*/ 63399 h 399174"/>
                <a:gd name="connsiteX9" fmla="*/ 412971 w 413066"/>
                <a:gd name="connsiteY9" fmla="*/ 311673 h 399174"/>
                <a:gd name="connsiteX10" fmla="*/ 394425 w 413066"/>
                <a:gd name="connsiteY10" fmla="*/ 370983 h 399174"/>
                <a:gd name="connsiteX11" fmla="*/ 206473 w 413066"/>
                <a:gd name="connsiteY11" fmla="*/ 399174 h 399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66" h="399174">
                  <a:moveTo>
                    <a:pt x="206473" y="399168"/>
                  </a:moveTo>
                  <a:cubicBezTo>
                    <a:pt x="127103" y="399168"/>
                    <a:pt x="37187" y="387998"/>
                    <a:pt x="18648" y="370983"/>
                  </a:cubicBezTo>
                  <a:cubicBezTo>
                    <a:pt x="-2561" y="356885"/>
                    <a:pt x="108" y="337201"/>
                    <a:pt x="108" y="311673"/>
                  </a:cubicBezTo>
                  <a:lnTo>
                    <a:pt x="108" y="63399"/>
                  </a:lnTo>
                  <a:cubicBezTo>
                    <a:pt x="108" y="32285"/>
                    <a:pt x="21316" y="4095"/>
                    <a:pt x="58396" y="1299"/>
                  </a:cubicBezTo>
                  <a:cubicBezTo>
                    <a:pt x="95355" y="-1624"/>
                    <a:pt x="206473" y="1299"/>
                    <a:pt x="206473" y="1299"/>
                  </a:cubicBezTo>
                  <a:cubicBezTo>
                    <a:pt x="206473" y="1299"/>
                    <a:pt x="206473" y="1299"/>
                    <a:pt x="206473" y="1299"/>
                  </a:cubicBezTo>
                  <a:cubicBezTo>
                    <a:pt x="206473" y="1299"/>
                    <a:pt x="317724" y="-1624"/>
                    <a:pt x="354676" y="1299"/>
                  </a:cubicBezTo>
                  <a:cubicBezTo>
                    <a:pt x="391762" y="4095"/>
                    <a:pt x="412971" y="32285"/>
                    <a:pt x="412971" y="63399"/>
                  </a:cubicBezTo>
                  <a:lnTo>
                    <a:pt x="412971" y="311673"/>
                  </a:lnTo>
                  <a:cubicBezTo>
                    <a:pt x="412971" y="337201"/>
                    <a:pt x="415512" y="356885"/>
                    <a:pt x="394425" y="370983"/>
                  </a:cubicBezTo>
                  <a:cubicBezTo>
                    <a:pt x="375885" y="387998"/>
                    <a:pt x="285969" y="399174"/>
                    <a:pt x="206473" y="399174"/>
                  </a:cubicBezTo>
                </a:path>
              </a:pathLst>
            </a:custGeom>
            <a:noFill/>
            <a:ln w="8616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028860A4-BBE0-EA60-2053-99FC3F316026}"/>
                </a:ext>
              </a:extLst>
            </p:cNvPr>
            <p:cNvSpPr/>
            <p:nvPr/>
          </p:nvSpPr>
          <p:spPr>
            <a:xfrm rot="16200000">
              <a:off x="3927701" y="3974926"/>
              <a:ext cx="413083" cy="400804"/>
            </a:xfrm>
            <a:custGeom>
              <a:avLst/>
              <a:gdLst>
                <a:gd name="connsiteX0" fmla="*/ 206466 w 413083"/>
                <a:gd name="connsiteY0" fmla="*/ 400798 h 400804"/>
                <a:gd name="connsiteX1" fmla="*/ 18648 w 413083"/>
                <a:gd name="connsiteY1" fmla="*/ 372607 h 400804"/>
                <a:gd name="connsiteX2" fmla="*/ 108 w 413083"/>
                <a:gd name="connsiteY2" fmla="*/ 313296 h 400804"/>
                <a:gd name="connsiteX3" fmla="*/ 108 w 413083"/>
                <a:gd name="connsiteY3" fmla="*/ 62100 h 400804"/>
                <a:gd name="connsiteX4" fmla="*/ 58396 w 413083"/>
                <a:gd name="connsiteY4" fmla="*/ 0 h 400804"/>
                <a:gd name="connsiteX5" fmla="*/ 354676 w 413083"/>
                <a:gd name="connsiteY5" fmla="*/ 0 h 400804"/>
                <a:gd name="connsiteX6" fmla="*/ 412964 w 413083"/>
                <a:gd name="connsiteY6" fmla="*/ 62100 h 400804"/>
                <a:gd name="connsiteX7" fmla="*/ 412964 w 413083"/>
                <a:gd name="connsiteY7" fmla="*/ 313303 h 400804"/>
                <a:gd name="connsiteX8" fmla="*/ 397093 w 413083"/>
                <a:gd name="connsiteY8" fmla="*/ 372614 h 400804"/>
                <a:gd name="connsiteX9" fmla="*/ 206473 w 413083"/>
                <a:gd name="connsiteY9" fmla="*/ 400804 h 40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3083" h="400804">
                  <a:moveTo>
                    <a:pt x="206466" y="400798"/>
                  </a:moveTo>
                  <a:cubicBezTo>
                    <a:pt x="127097" y="400798"/>
                    <a:pt x="37187" y="389622"/>
                    <a:pt x="18648" y="372607"/>
                  </a:cubicBezTo>
                  <a:cubicBezTo>
                    <a:pt x="-2561" y="355713"/>
                    <a:pt x="108" y="338825"/>
                    <a:pt x="108" y="313296"/>
                  </a:cubicBezTo>
                  <a:lnTo>
                    <a:pt x="108" y="62100"/>
                  </a:lnTo>
                  <a:cubicBezTo>
                    <a:pt x="108" y="31114"/>
                    <a:pt x="21316" y="2923"/>
                    <a:pt x="58396" y="0"/>
                  </a:cubicBezTo>
                  <a:lnTo>
                    <a:pt x="354676" y="0"/>
                  </a:lnTo>
                  <a:cubicBezTo>
                    <a:pt x="391756" y="2923"/>
                    <a:pt x="412964" y="31114"/>
                    <a:pt x="412964" y="62100"/>
                  </a:cubicBezTo>
                  <a:lnTo>
                    <a:pt x="412964" y="313303"/>
                  </a:lnTo>
                  <a:cubicBezTo>
                    <a:pt x="412964" y="338831"/>
                    <a:pt x="415506" y="355719"/>
                    <a:pt x="397093" y="372614"/>
                  </a:cubicBezTo>
                  <a:cubicBezTo>
                    <a:pt x="375885" y="389628"/>
                    <a:pt x="285969" y="400804"/>
                    <a:pt x="206473" y="400804"/>
                  </a:cubicBezTo>
                  <a:close/>
                </a:path>
              </a:pathLst>
            </a:custGeom>
            <a:solidFill>
              <a:srgbClr val="F3C9D2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040F58D9-7904-8229-DFFC-2C267ED1C7CF}"/>
                </a:ext>
              </a:extLst>
            </p:cNvPr>
            <p:cNvSpPr/>
            <p:nvPr/>
          </p:nvSpPr>
          <p:spPr>
            <a:xfrm rot="16200000">
              <a:off x="4066675" y="4063137"/>
              <a:ext cx="164081" cy="175759"/>
            </a:xfrm>
            <a:custGeom>
              <a:avLst/>
              <a:gdLst>
                <a:gd name="connsiteX0" fmla="*/ 0 w 164081"/>
                <a:gd name="connsiteY0" fmla="*/ 87883 h 175759"/>
                <a:gd name="connsiteX1" fmla="*/ 82044 w 164081"/>
                <a:gd name="connsiteY1" fmla="*/ 0 h 175759"/>
                <a:gd name="connsiteX2" fmla="*/ 164082 w 164081"/>
                <a:gd name="connsiteY2" fmla="*/ 87883 h 175759"/>
                <a:gd name="connsiteX3" fmla="*/ 82044 w 164081"/>
                <a:gd name="connsiteY3" fmla="*/ 175760 h 175759"/>
                <a:gd name="connsiteX4" fmla="*/ 0 w 164081"/>
                <a:gd name="connsiteY4" fmla="*/ 87883 h 17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1" h="175759">
                  <a:moveTo>
                    <a:pt x="0" y="87883"/>
                  </a:moveTo>
                  <a:cubicBezTo>
                    <a:pt x="0" y="39367"/>
                    <a:pt x="36832" y="0"/>
                    <a:pt x="82044" y="0"/>
                  </a:cubicBezTo>
                  <a:cubicBezTo>
                    <a:pt x="127377" y="0"/>
                    <a:pt x="164082" y="39367"/>
                    <a:pt x="164082" y="87883"/>
                  </a:cubicBezTo>
                  <a:cubicBezTo>
                    <a:pt x="164082" y="136520"/>
                    <a:pt x="127377" y="175760"/>
                    <a:pt x="82044" y="175760"/>
                  </a:cubicBezTo>
                  <a:cubicBezTo>
                    <a:pt x="36832" y="175760"/>
                    <a:pt x="0" y="136520"/>
                    <a:pt x="0" y="87883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2" name="Freeform: Shape 201">
              <a:extLst>
                <a:ext uri="{FF2B5EF4-FFF2-40B4-BE49-F238E27FC236}">
                  <a16:creationId xmlns:a16="http://schemas.microsoft.com/office/drawing/2014/main" id="{F15DEEDF-66D8-67B4-8F78-6D37A9CBB1D6}"/>
                </a:ext>
              </a:extLst>
            </p:cNvPr>
            <p:cNvSpPr/>
            <p:nvPr/>
          </p:nvSpPr>
          <p:spPr>
            <a:xfrm rot="16200000">
              <a:off x="4059057" y="4072787"/>
              <a:ext cx="164081" cy="177792"/>
            </a:xfrm>
            <a:custGeom>
              <a:avLst/>
              <a:gdLst>
                <a:gd name="connsiteX0" fmla="*/ 0 w 164081"/>
                <a:gd name="connsiteY0" fmla="*/ 88900 h 177792"/>
                <a:gd name="connsiteX1" fmla="*/ 82044 w 164081"/>
                <a:gd name="connsiteY1" fmla="*/ 0 h 177792"/>
                <a:gd name="connsiteX2" fmla="*/ 164082 w 164081"/>
                <a:gd name="connsiteY2" fmla="*/ 88893 h 177792"/>
                <a:gd name="connsiteX3" fmla="*/ 82044 w 164081"/>
                <a:gd name="connsiteY3" fmla="*/ 177793 h 177792"/>
                <a:gd name="connsiteX4" fmla="*/ 0 w 164081"/>
                <a:gd name="connsiteY4" fmla="*/ 88893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1" h="177792">
                  <a:moveTo>
                    <a:pt x="0" y="88900"/>
                  </a:moveTo>
                  <a:cubicBezTo>
                    <a:pt x="0" y="39875"/>
                    <a:pt x="36832" y="0"/>
                    <a:pt x="82044" y="0"/>
                  </a:cubicBezTo>
                  <a:cubicBezTo>
                    <a:pt x="127377" y="0"/>
                    <a:pt x="164082" y="39875"/>
                    <a:pt x="164082" y="88893"/>
                  </a:cubicBezTo>
                  <a:cubicBezTo>
                    <a:pt x="164082" y="138045"/>
                    <a:pt x="127377" y="177793"/>
                    <a:pt x="82044" y="177793"/>
                  </a:cubicBezTo>
                  <a:cubicBezTo>
                    <a:pt x="36832" y="177793"/>
                    <a:pt x="0" y="138045"/>
                    <a:pt x="0" y="88893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087FD1E4-D65E-A24B-60EB-E6A0D457744F}"/>
                </a:ext>
              </a:extLst>
            </p:cNvPr>
            <p:cNvSpPr/>
            <p:nvPr/>
          </p:nvSpPr>
          <p:spPr>
            <a:xfrm rot="16200000">
              <a:off x="3943689" y="3988406"/>
              <a:ext cx="384149" cy="370313"/>
            </a:xfrm>
            <a:custGeom>
              <a:avLst/>
              <a:gdLst>
                <a:gd name="connsiteX0" fmla="*/ 6 w 384149"/>
                <a:gd name="connsiteY0" fmla="*/ 336411 h 370313"/>
                <a:gd name="connsiteX1" fmla="*/ 7999 w 384149"/>
                <a:gd name="connsiteY1" fmla="*/ 344918 h 370313"/>
                <a:gd name="connsiteX2" fmla="*/ 188079 w 384149"/>
                <a:gd name="connsiteY2" fmla="*/ 370314 h 370313"/>
                <a:gd name="connsiteX3" fmla="*/ 368159 w 384149"/>
                <a:gd name="connsiteY3" fmla="*/ 344918 h 370313"/>
                <a:gd name="connsiteX4" fmla="*/ 384030 w 384149"/>
                <a:gd name="connsiteY4" fmla="*/ 285607 h 370313"/>
                <a:gd name="connsiteX5" fmla="*/ 384030 w 384149"/>
                <a:gd name="connsiteY5" fmla="*/ 48129 h 370313"/>
                <a:gd name="connsiteX6" fmla="*/ 357491 w 384149"/>
                <a:gd name="connsiteY6" fmla="*/ 0 h 370313"/>
                <a:gd name="connsiteX7" fmla="*/ 368159 w 384149"/>
                <a:gd name="connsiteY7" fmla="*/ 158357 h 370313"/>
                <a:gd name="connsiteX8" fmla="*/ 140332 w 384149"/>
                <a:gd name="connsiteY8" fmla="*/ 347707 h 370313"/>
                <a:gd name="connsiteX9" fmla="*/ 0 w 384149"/>
                <a:gd name="connsiteY9" fmla="*/ 336411 h 37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4149" h="370313">
                  <a:moveTo>
                    <a:pt x="6" y="336411"/>
                  </a:moveTo>
                  <a:cubicBezTo>
                    <a:pt x="2668" y="339333"/>
                    <a:pt x="5337" y="342123"/>
                    <a:pt x="7999" y="344918"/>
                  </a:cubicBezTo>
                  <a:cubicBezTo>
                    <a:pt x="26545" y="359010"/>
                    <a:pt x="111245" y="370314"/>
                    <a:pt x="188079" y="370314"/>
                  </a:cubicBezTo>
                  <a:cubicBezTo>
                    <a:pt x="262245" y="370314"/>
                    <a:pt x="349619" y="359010"/>
                    <a:pt x="368159" y="344918"/>
                  </a:cubicBezTo>
                  <a:cubicBezTo>
                    <a:pt x="386572" y="328024"/>
                    <a:pt x="384030" y="311009"/>
                    <a:pt x="384030" y="285607"/>
                  </a:cubicBezTo>
                  <a:lnTo>
                    <a:pt x="384030" y="48129"/>
                  </a:lnTo>
                  <a:cubicBezTo>
                    <a:pt x="384030" y="28318"/>
                    <a:pt x="373362" y="8507"/>
                    <a:pt x="357491" y="0"/>
                  </a:cubicBezTo>
                  <a:cubicBezTo>
                    <a:pt x="378699" y="14219"/>
                    <a:pt x="370700" y="90545"/>
                    <a:pt x="368159" y="158357"/>
                  </a:cubicBezTo>
                  <a:cubicBezTo>
                    <a:pt x="360153" y="274311"/>
                    <a:pt x="323074" y="342123"/>
                    <a:pt x="140332" y="347707"/>
                  </a:cubicBezTo>
                  <a:cubicBezTo>
                    <a:pt x="79496" y="350630"/>
                    <a:pt x="16005" y="344912"/>
                    <a:pt x="0" y="336411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6BD22B21-55F3-C288-71B4-A18C8D70B0EB}"/>
                </a:ext>
              </a:extLst>
            </p:cNvPr>
            <p:cNvSpPr/>
            <p:nvPr/>
          </p:nvSpPr>
          <p:spPr>
            <a:xfrm rot="16200000">
              <a:off x="4061794" y="3919066"/>
              <a:ext cx="196704" cy="321549"/>
            </a:xfrm>
            <a:custGeom>
              <a:avLst/>
              <a:gdLst>
                <a:gd name="connsiteX0" fmla="*/ 0 w 196704"/>
                <a:gd name="connsiteY0" fmla="*/ 321550 h 321549"/>
                <a:gd name="connsiteX1" fmla="*/ 180588 w 196704"/>
                <a:gd name="connsiteY1" fmla="*/ 296281 h 321549"/>
                <a:gd name="connsiteX2" fmla="*/ 196587 w 196704"/>
                <a:gd name="connsiteY2" fmla="*/ 236970 h 321549"/>
                <a:gd name="connsiteX3" fmla="*/ 196587 w 196704"/>
                <a:gd name="connsiteY3" fmla="*/ 0 h 321549"/>
                <a:gd name="connsiteX4" fmla="*/ 175251 w 196704"/>
                <a:gd name="connsiteY4" fmla="*/ 248273 h 321549"/>
                <a:gd name="connsiteX5" fmla="*/ 0 w 196704"/>
                <a:gd name="connsiteY5" fmla="*/ 321550 h 32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704" h="321549">
                  <a:moveTo>
                    <a:pt x="0" y="321550"/>
                  </a:moveTo>
                  <a:cubicBezTo>
                    <a:pt x="74420" y="321550"/>
                    <a:pt x="162048" y="310374"/>
                    <a:pt x="180588" y="296281"/>
                  </a:cubicBezTo>
                  <a:cubicBezTo>
                    <a:pt x="199128" y="279260"/>
                    <a:pt x="196587" y="262372"/>
                    <a:pt x="196587" y="236970"/>
                  </a:cubicBezTo>
                  <a:lnTo>
                    <a:pt x="196587" y="0"/>
                  </a:lnTo>
                  <a:cubicBezTo>
                    <a:pt x="196587" y="36698"/>
                    <a:pt x="188587" y="211575"/>
                    <a:pt x="175251" y="248273"/>
                  </a:cubicBezTo>
                  <a:cubicBezTo>
                    <a:pt x="162048" y="282183"/>
                    <a:pt x="130172" y="313169"/>
                    <a:pt x="0" y="321550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635170B6-2B6E-90E8-B039-B1988202F860}"/>
                </a:ext>
              </a:extLst>
            </p:cNvPr>
            <p:cNvSpPr/>
            <p:nvPr/>
          </p:nvSpPr>
          <p:spPr>
            <a:xfrm rot="16200000">
              <a:off x="3939224" y="4071308"/>
              <a:ext cx="306821" cy="298088"/>
            </a:xfrm>
            <a:custGeom>
              <a:avLst/>
              <a:gdLst>
                <a:gd name="connsiteX0" fmla="*/ 0 w 306821"/>
                <a:gd name="connsiteY0" fmla="*/ 298089 h 298088"/>
                <a:gd name="connsiteX1" fmla="*/ 0 w 306821"/>
                <a:gd name="connsiteY1" fmla="*/ 57814 h 298088"/>
                <a:gd name="connsiteX2" fmla="*/ 55626 w 306821"/>
                <a:gd name="connsiteY2" fmla="*/ 1299 h 298088"/>
                <a:gd name="connsiteX3" fmla="*/ 198493 w 306821"/>
                <a:gd name="connsiteY3" fmla="*/ 1299 h 298088"/>
                <a:gd name="connsiteX4" fmla="*/ 306821 w 306821"/>
                <a:gd name="connsiteY4" fmla="*/ 1299 h 298088"/>
                <a:gd name="connsiteX5" fmla="*/ 161407 w 306821"/>
                <a:gd name="connsiteY5" fmla="*/ 12608 h 298088"/>
                <a:gd name="connsiteX6" fmla="*/ 47620 w 306821"/>
                <a:gd name="connsiteY6" fmla="*/ 52096 h 298088"/>
                <a:gd name="connsiteX7" fmla="*/ 0 w 306821"/>
                <a:gd name="connsiteY7" fmla="*/ 298089 h 29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821" h="298088">
                  <a:moveTo>
                    <a:pt x="0" y="298089"/>
                  </a:moveTo>
                  <a:lnTo>
                    <a:pt x="0" y="57814"/>
                  </a:lnTo>
                  <a:cubicBezTo>
                    <a:pt x="0" y="23905"/>
                    <a:pt x="21208" y="4095"/>
                    <a:pt x="55626" y="1299"/>
                  </a:cubicBezTo>
                  <a:cubicBezTo>
                    <a:pt x="92578" y="-1624"/>
                    <a:pt x="198493" y="1299"/>
                    <a:pt x="198493" y="1299"/>
                  </a:cubicBezTo>
                  <a:lnTo>
                    <a:pt x="306821" y="1299"/>
                  </a:lnTo>
                  <a:cubicBezTo>
                    <a:pt x="280403" y="6890"/>
                    <a:pt x="219574" y="6890"/>
                    <a:pt x="161407" y="12608"/>
                  </a:cubicBezTo>
                  <a:cubicBezTo>
                    <a:pt x="103246" y="21110"/>
                    <a:pt x="71497" y="15398"/>
                    <a:pt x="47620" y="52096"/>
                  </a:cubicBezTo>
                  <a:cubicBezTo>
                    <a:pt x="26539" y="80420"/>
                    <a:pt x="10668" y="190649"/>
                    <a:pt x="0" y="298089"/>
                  </a:cubicBezTo>
                  <a:close/>
                </a:path>
              </a:pathLst>
            </a:custGeom>
            <a:solidFill>
              <a:srgbClr val="FCF1F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2BD058F6-7B96-640E-3B6D-74A897E8ECF9}"/>
                </a:ext>
              </a:extLst>
            </p:cNvPr>
            <p:cNvSpPr/>
            <p:nvPr/>
          </p:nvSpPr>
          <p:spPr>
            <a:xfrm rot="16200000">
              <a:off x="3966352" y="4208671"/>
              <a:ext cx="140706" cy="189477"/>
            </a:xfrm>
            <a:custGeom>
              <a:avLst/>
              <a:gdLst>
                <a:gd name="connsiteX0" fmla="*/ 140707 w 140706"/>
                <a:gd name="connsiteY0" fmla="*/ 0 h 189477"/>
                <a:gd name="connsiteX1" fmla="*/ 55753 w 140706"/>
                <a:gd name="connsiteY1" fmla="*/ 2923 h 189477"/>
                <a:gd name="connsiteX2" fmla="*/ 0 w 140706"/>
                <a:gd name="connsiteY2" fmla="*/ 59438 h 189477"/>
                <a:gd name="connsiteX3" fmla="*/ 0 w 140706"/>
                <a:gd name="connsiteY3" fmla="*/ 189477 h 189477"/>
                <a:gd name="connsiteX4" fmla="*/ 15998 w 140706"/>
                <a:gd name="connsiteY4" fmla="*/ 50931 h 189477"/>
                <a:gd name="connsiteX5" fmla="*/ 140707 w 140706"/>
                <a:gd name="connsiteY5" fmla="*/ 0 h 189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706" h="189477">
                  <a:moveTo>
                    <a:pt x="140707" y="0"/>
                  </a:moveTo>
                  <a:cubicBezTo>
                    <a:pt x="108958" y="0"/>
                    <a:pt x="74420" y="0"/>
                    <a:pt x="55753" y="2923"/>
                  </a:cubicBezTo>
                  <a:cubicBezTo>
                    <a:pt x="21335" y="5718"/>
                    <a:pt x="0" y="25529"/>
                    <a:pt x="0" y="59438"/>
                  </a:cubicBezTo>
                  <a:lnTo>
                    <a:pt x="0" y="189477"/>
                  </a:lnTo>
                  <a:cubicBezTo>
                    <a:pt x="2668" y="161286"/>
                    <a:pt x="8005" y="82038"/>
                    <a:pt x="15998" y="50931"/>
                  </a:cubicBezTo>
                  <a:cubicBezTo>
                    <a:pt x="21335" y="22733"/>
                    <a:pt x="45212" y="0"/>
                    <a:pt x="140707" y="0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0C5B386F-C5D2-D8E4-94CD-BE1B133E5D55}"/>
                </a:ext>
              </a:extLst>
            </p:cNvPr>
            <p:cNvSpPr/>
            <p:nvPr/>
          </p:nvSpPr>
          <p:spPr>
            <a:xfrm rot="16200000">
              <a:off x="4052452" y="4084977"/>
              <a:ext cx="167124" cy="177792"/>
            </a:xfrm>
            <a:custGeom>
              <a:avLst/>
              <a:gdLst>
                <a:gd name="connsiteX0" fmla="*/ 0 w 167124"/>
                <a:gd name="connsiteY0" fmla="*/ 88900 h 177792"/>
                <a:gd name="connsiteX1" fmla="*/ 83563 w 167124"/>
                <a:gd name="connsiteY1" fmla="*/ 0 h 177792"/>
                <a:gd name="connsiteX2" fmla="*/ 167125 w 167124"/>
                <a:gd name="connsiteY2" fmla="*/ 88900 h 177792"/>
                <a:gd name="connsiteX3" fmla="*/ 83563 w 167124"/>
                <a:gd name="connsiteY3" fmla="*/ 177793 h 177792"/>
                <a:gd name="connsiteX4" fmla="*/ 0 w 167124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124" h="177792">
                  <a:moveTo>
                    <a:pt x="0" y="88900"/>
                  </a:moveTo>
                  <a:cubicBezTo>
                    <a:pt x="0" y="39882"/>
                    <a:pt x="37461" y="0"/>
                    <a:pt x="83563" y="0"/>
                  </a:cubicBezTo>
                  <a:cubicBezTo>
                    <a:pt x="129785" y="0"/>
                    <a:pt x="167125" y="39882"/>
                    <a:pt x="167125" y="88900"/>
                  </a:cubicBezTo>
                  <a:cubicBezTo>
                    <a:pt x="167125" y="138045"/>
                    <a:pt x="129785" y="177793"/>
                    <a:pt x="83563" y="177793"/>
                  </a:cubicBezTo>
                  <a:cubicBezTo>
                    <a:pt x="37461" y="177793"/>
                    <a:pt x="0" y="138045"/>
                    <a:pt x="0" y="88900"/>
                  </a:cubicBezTo>
                  <a:close/>
                </a:path>
              </a:pathLst>
            </a:custGeom>
            <a:solidFill>
              <a:srgbClr val="8D81AB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5DC4C40A-04A7-DFE1-5E98-79E85254DA15}"/>
                </a:ext>
              </a:extLst>
            </p:cNvPr>
            <p:cNvSpPr/>
            <p:nvPr/>
          </p:nvSpPr>
          <p:spPr>
            <a:xfrm rot="16200000">
              <a:off x="4075062" y="4092852"/>
              <a:ext cx="130045" cy="146298"/>
            </a:xfrm>
            <a:custGeom>
              <a:avLst/>
              <a:gdLst>
                <a:gd name="connsiteX0" fmla="*/ 92959 w 130045"/>
                <a:gd name="connsiteY0" fmla="*/ 0 h 146298"/>
                <a:gd name="connsiteX1" fmla="*/ 108837 w 130045"/>
                <a:gd name="connsiteY1" fmla="*/ 50670 h 146298"/>
                <a:gd name="connsiteX2" fmla="*/ 37213 w 130045"/>
                <a:gd name="connsiteY2" fmla="*/ 126608 h 146298"/>
                <a:gd name="connsiteX3" fmla="*/ 0 w 130045"/>
                <a:gd name="connsiteY3" fmla="*/ 118228 h 146298"/>
                <a:gd name="connsiteX4" fmla="*/ 58421 w 130045"/>
                <a:gd name="connsiteY4" fmla="*/ 146298 h 146298"/>
                <a:gd name="connsiteX5" fmla="*/ 130045 w 130045"/>
                <a:gd name="connsiteY5" fmla="*/ 67558 h 146298"/>
                <a:gd name="connsiteX6" fmla="*/ 92959 w 130045"/>
                <a:gd name="connsiteY6" fmla="*/ 0 h 14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045" h="146298">
                  <a:moveTo>
                    <a:pt x="92959" y="0"/>
                  </a:moveTo>
                  <a:cubicBezTo>
                    <a:pt x="103506" y="14092"/>
                    <a:pt x="108837" y="30987"/>
                    <a:pt x="108837" y="50670"/>
                  </a:cubicBezTo>
                  <a:cubicBezTo>
                    <a:pt x="108837" y="92960"/>
                    <a:pt x="77088" y="126608"/>
                    <a:pt x="37213" y="126608"/>
                  </a:cubicBezTo>
                  <a:cubicBezTo>
                    <a:pt x="24004" y="126608"/>
                    <a:pt x="10668" y="123813"/>
                    <a:pt x="0" y="118228"/>
                  </a:cubicBezTo>
                  <a:cubicBezTo>
                    <a:pt x="13336" y="135122"/>
                    <a:pt x="34545" y="146298"/>
                    <a:pt x="58421" y="146298"/>
                  </a:cubicBezTo>
                  <a:cubicBezTo>
                    <a:pt x="98296" y="146298"/>
                    <a:pt x="130045" y="112643"/>
                    <a:pt x="130045" y="67558"/>
                  </a:cubicBezTo>
                  <a:cubicBezTo>
                    <a:pt x="130045" y="39494"/>
                    <a:pt x="116836" y="14092"/>
                    <a:pt x="92959" y="0"/>
                  </a:cubicBezTo>
                  <a:close/>
                </a:path>
              </a:pathLst>
            </a:custGeom>
            <a:solidFill>
              <a:srgbClr val="66599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6B9890CF-336B-76F3-823D-5F092D8B9B99}"/>
                </a:ext>
              </a:extLst>
            </p:cNvPr>
            <p:cNvSpPr/>
            <p:nvPr/>
          </p:nvSpPr>
          <p:spPr>
            <a:xfrm rot="16200000">
              <a:off x="4079631" y="4167526"/>
              <a:ext cx="61464" cy="65531"/>
            </a:xfrm>
            <a:custGeom>
              <a:avLst/>
              <a:gdLst>
                <a:gd name="connsiteX0" fmla="*/ 0 w 61464"/>
                <a:gd name="connsiteY0" fmla="*/ 32766 h 65531"/>
                <a:gd name="connsiteX1" fmla="*/ 30732 w 61464"/>
                <a:gd name="connsiteY1" fmla="*/ 0 h 65531"/>
                <a:gd name="connsiteX2" fmla="*/ 61465 w 61464"/>
                <a:gd name="connsiteY2" fmla="*/ 32766 h 65531"/>
                <a:gd name="connsiteX3" fmla="*/ 30732 w 61464"/>
                <a:gd name="connsiteY3" fmla="*/ 65531 h 65531"/>
                <a:gd name="connsiteX4" fmla="*/ 0 w 61464"/>
                <a:gd name="connsiteY4" fmla="*/ 32766 h 6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64" h="65531">
                  <a:moveTo>
                    <a:pt x="0" y="32766"/>
                  </a:moveTo>
                  <a:cubicBezTo>
                    <a:pt x="0" y="14734"/>
                    <a:pt x="13844" y="0"/>
                    <a:pt x="30732" y="0"/>
                  </a:cubicBezTo>
                  <a:cubicBezTo>
                    <a:pt x="47754" y="0"/>
                    <a:pt x="61465" y="14740"/>
                    <a:pt x="61465" y="32766"/>
                  </a:cubicBezTo>
                  <a:cubicBezTo>
                    <a:pt x="61465" y="50931"/>
                    <a:pt x="47754" y="65531"/>
                    <a:pt x="30732" y="65531"/>
                  </a:cubicBezTo>
                  <a:cubicBezTo>
                    <a:pt x="13844" y="65531"/>
                    <a:pt x="0" y="50931"/>
                    <a:pt x="0" y="32766"/>
                  </a:cubicBezTo>
                  <a:close/>
                </a:path>
              </a:pathLst>
            </a:custGeom>
            <a:solidFill>
              <a:srgbClr val="D5CFE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673078BE-F905-35FA-275D-45583976D191}"/>
                </a:ext>
              </a:extLst>
            </p:cNvPr>
            <p:cNvSpPr/>
            <p:nvPr/>
          </p:nvSpPr>
          <p:spPr>
            <a:xfrm rot="16200000">
              <a:off x="4052452" y="4084977"/>
              <a:ext cx="167124" cy="177792"/>
            </a:xfrm>
            <a:custGeom>
              <a:avLst/>
              <a:gdLst>
                <a:gd name="connsiteX0" fmla="*/ 0 w 167124"/>
                <a:gd name="connsiteY0" fmla="*/ 88900 h 177792"/>
                <a:gd name="connsiteX1" fmla="*/ 83563 w 167124"/>
                <a:gd name="connsiteY1" fmla="*/ 0 h 177792"/>
                <a:gd name="connsiteX2" fmla="*/ 167125 w 167124"/>
                <a:gd name="connsiteY2" fmla="*/ 88900 h 177792"/>
                <a:gd name="connsiteX3" fmla="*/ 83563 w 167124"/>
                <a:gd name="connsiteY3" fmla="*/ 177793 h 177792"/>
                <a:gd name="connsiteX4" fmla="*/ 0 w 167124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124" h="177792">
                  <a:moveTo>
                    <a:pt x="0" y="88900"/>
                  </a:moveTo>
                  <a:cubicBezTo>
                    <a:pt x="0" y="39882"/>
                    <a:pt x="37461" y="0"/>
                    <a:pt x="83563" y="0"/>
                  </a:cubicBezTo>
                  <a:cubicBezTo>
                    <a:pt x="129785" y="0"/>
                    <a:pt x="167125" y="39882"/>
                    <a:pt x="167125" y="88900"/>
                  </a:cubicBezTo>
                  <a:cubicBezTo>
                    <a:pt x="167125" y="138045"/>
                    <a:pt x="129785" y="177793"/>
                    <a:pt x="83563" y="177793"/>
                  </a:cubicBezTo>
                  <a:cubicBezTo>
                    <a:pt x="37461" y="177793"/>
                    <a:pt x="0" y="138045"/>
                    <a:pt x="0" y="88900"/>
                  </a:cubicBezTo>
                </a:path>
              </a:pathLst>
            </a:custGeom>
            <a:noFill/>
            <a:ln w="5068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EF0947CA-D211-4D66-FE04-2BEE47379E61}"/>
                </a:ext>
              </a:extLst>
            </p:cNvPr>
            <p:cNvSpPr/>
            <p:nvPr/>
          </p:nvSpPr>
          <p:spPr>
            <a:xfrm rot="16200000">
              <a:off x="4040768" y="4198763"/>
              <a:ext cx="56388" cy="50803"/>
            </a:xfrm>
            <a:custGeom>
              <a:avLst/>
              <a:gdLst>
                <a:gd name="connsiteX0" fmla="*/ 13717 w 56388"/>
                <a:gd name="connsiteY0" fmla="*/ 24385 h 50803"/>
                <a:gd name="connsiteX1" fmla="*/ 24385 w 56388"/>
                <a:gd name="connsiteY1" fmla="*/ 11691 h 50803"/>
                <a:gd name="connsiteX2" fmla="*/ 35053 w 56388"/>
                <a:gd name="connsiteY2" fmla="*/ 24385 h 50803"/>
                <a:gd name="connsiteX3" fmla="*/ 24379 w 56388"/>
                <a:gd name="connsiteY3" fmla="*/ 37092 h 50803"/>
                <a:gd name="connsiteX4" fmla="*/ 13717 w 56388"/>
                <a:gd name="connsiteY4" fmla="*/ 24385 h 50803"/>
                <a:gd name="connsiteX5" fmla="*/ 40638 w 56388"/>
                <a:gd name="connsiteY5" fmla="*/ 8641 h 50803"/>
                <a:gd name="connsiteX6" fmla="*/ 48516 w 56388"/>
                <a:gd name="connsiteY6" fmla="*/ 0 h 50803"/>
                <a:gd name="connsiteX7" fmla="*/ 56388 w 56388"/>
                <a:gd name="connsiteY7" fmla="*/ 8641 h 50803"/>
                <a:gd name="connsiteX8" fmla="*/ 48510 w 56388"/>
                <a:gd name="connsiteY8" fmla="*/ 17282 h 50803"/>
                <a:gd name="connsiteX9" fmla="*/ 40638 w 56388"/>
                <a:gd name="connsiteY9" fmla="*/ 8641 h 50803"/>
                <a:gd name="connsiteX10" fmla="*/ 0 w 56388"/>
                <a:gd name="connsiteY10" fmla="*/ 42423 h 50803"/>
                <a:gd name="connsiteX11" fmla="*/ 8133 w 56388"/>
                <a:gd name="connsiteY11" fmla="*/ 34036 h 50803"/>
                <a:gd name="connsiteX12" fmla="*/ 16259 w 56388"/>
                <a:gd name="connsiteY12" fmla="*/ 42423 h 50803"/>
                <a:gd name="connsiteX13" fmla="*/ 8126 w 56388"/>
                <a:gd name="connsiteY13" fmla="*/ 50803 h 50803"/>
                <a:gd name="connsiteX14" fmla="*/ 0 w 56388"/>
                <a:gd name="connsiteY14" fmla="*/ 42417 h 5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388" h="50803">
                  <a:moveTo>
                    <a:pt x="13717" y="24385"/>
                  </a:moveTo>
                  <a:cubicBezTo>
                    <a:pt x="13717" y="17403"/>
                    <a:pt x="18546" y="11691"/>
                    <a:pt x="24385" y="11691"/>
                  </a:cubicBezTo>
                  <a:cubicBezTo>
                    <a:pt x="30357" y="11691"/>
                    <a:pt x="35053" y="17409"/>
                    <a:pt x="35053" y="24385"/>
                  </a:cubicBezTo>
                  <a:cubicBezTo>
                    <a:pt x="35053" y="31501"/>
                    <a:pt x="30351" y="37092"/>
                    <a:pt x="24379" y="37092"/>
                  </a:cubicBezTo>
                  <a:cubicBezTo>
                    <a:pt x="18546" y="37092"/>
                    <a:pt x="13717" y="31501"/>
                    <a:pt x="13717" y="24385"/>
                  </a:cubicBezTo>
                  <a:close/>
                  <a:moveTo>
                    <a:pt x="40638" y="8641"/>
                  </a:moveTo>
                  <a:cubicBezTo>
                    <a:pt x="40638" y="3939"/>
                    <a:pt x="44196" y="0"/>
                    <a:pt x="48516" y="0"/>
                  </a:cubicBezTo>
                  <a:cubicBezTo>
                    <a:pt x="52964" y="0"/>
                    <a:pt x="56388" y="3939"/>
                    <a:pt x="56388" y="8641"/>
                  </a:cubicBezTo>
                  <a:cubicBezTo>
                    <a:pt x="56388" y="13470"/>
                    <a:pt x="52957" y="17282"/>
                    <a:pt x="48510" y="17282"/>
                  </a:cubicBezTo>
                  <a:cubicBezTo>
                    <a:pt x="44196" y="17282"/>
                    <a:pt x="40638" y="13470"/>
                    <a:pt x="40638" y="8641"/>
                  </a:cubicBezTo>
                  <a:close/>
                  <a:moveTo>
                    <a:pt x="0" y="42423"/>
                  </a:moveTo>
                  <a:cubicBezTo>
                    <a:pt x="0" y="37848"/>
                    <a:pt x="3685" y="34036"/>
                    <a:pt x="8133" y="34036"/>
                  </a:cubicBezTo>
                  <a:cubicBezTo>
                    <a:pt x="12707" y="34036"/>
                    <a:pt x="16259" y="37848"/>
                    <a:pt x="16259" y="42423"/>
                  </a:cubicBezTo>
                  <a:cubicBezTo>
                    <a:pt x="16259" y="47125"/>
                    <a:pt x="12701" y="50803"/>
                    <a:pt x="8126" y="50803"/>
                  </a:cubicBezTo>
                  <a:cubicBezTo>
                    <a:pt x="3679" y="50803"/>
                    <a:pt x="0" y="47118"/>
                    <a:pt x="0" y="42417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27D83C6B-77AD-C2EC-CFDB-51490818F12B}"/>
                </a:ext>
              </a:extLst>
            </p:cNvPr>
            <p:cNvSpPr/>
            <p:nvPr/>
          </p:nvSpPr>
          <p:spPr>
            <a:xfrm rot="16200000">
              <a:off x="3927955" y="3974672"/>
              <a:ext cx="413083" cy="400804"/>
            </a:xfrm>
            <a:custGeom>
              <a:avLst/>
              <a:gdLst>
                <a:gd name="connsiteX0" fmla="*/ 206466 w 413083"/>
                <a:gd name="connsiteY0" fmla="*/ 400792 h 400804"/>
                <a:gd name="connsiteX1" fmla="*/ 18648 w 413083"/>
                <a:gd name="connsiteY1" fmla="*/ 372607 h 400804"/>
                <a:gd name="connsiteX2" fmla="*/ 108 w 413083"/>
                <a:gd name="connsiteY2" fmla="*/ 313296 h 400804"/>
                <a:gd name="connsiteX3" fmla="*/ 108 w 413083"/>
                <a:gd name="connsiteY3" fmla="*/ 62100 h 400804"/>
                <a:gd name="connsiteX4" fmla="*/ 58396 w 413083"/>
                <a:gd name="connsiteY4" fmla="*/ 0 h 400804"/>
                <a:gd name="connsiteX5" fmla="*/ 206473 w 413083"/>
                <a:gd name="connsiteY5" fmla="*/ 0 h 400804"/>
                <a:gd name="connsiteX6" fmla="*/ 206473 w 413083"/>
                <a:gd name="connsiteY6" fmla="*/ 0 h 400804"/>
                <a:gd name="connsiteX7" fmla="*/ 354676 w 413083"/>
                <a:gd name="connsiteY7" fmla="*/ 0 h 400804"/>
                <a:gd name="connsiteX8" fmla="*/ 412964 w 413083"/>
                <a:gd name="connsiteY8" fmla="*/ 62100 h 400804"/>
                <a:gd name="connsiteX9" fmla="*/ 412964 w 413083"/>
                <a:gd name="connsiteY9" fmla="*/ 313303 h 400804"/>
                <a:gd name="connsiteX10" fmla="*/ 397093 w 413083"/>
                <a:gd name="connsiteY10" fmla="*/ 372614 h 400804"/>
                <a:gd name="connsiteX11" fmla="*/ 206473 w 413083"/>
                <a:gd name="connsiteY11" fmla="*/ 400804 h 40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83" h="400804">
                  <a:moveTo>
                    <a:pt x="206466" y="400792"/>
                  </a:moveTo>
                  <a:cubicBezTo>
                    <a:pt x="127097" y="400792"/>
                    <a:pt x="37187" y="389622"/>
                    <a:pt x="18648" y="372607"/>
                  </a:cubicBezTo>
                  <a:cubicBezTo>
                    <a:pt x="-2561" y="355713"/>
                    <a:pt x="108" y="338825"/>
                    <a:pt x="108" y="313296"/>
                  </a:cubicBezTo>
                  <a:lnTo>
                    <a:pt x="108" y="62100"/>
                  </a:lnTo>
                  <a:cubicBezTo>
                    <a:pt x="108" y="31114"/>
                    <a:pt x="21316" y="2923"/>
                    <a:pt x="58396" y="0"/>
                  </a:cubicBezTo>
                  <a:lnTo>
                    <a:pt x="206473" y="0"/>
                  </a:lnTo>
                  <a:cubicBezTo>
                    <a:pt x="206473" y="0"/>
                    <a:pt x="206473" y="0"/>
                    <a:pt x="206473" y="0"/>
                  </a:cubicBezTo>
                  <a:lnTo>
                    <a:pt x="354676" y="0"/>
                  </a:lnTo>
                  <a:cubicBezTo>
                    <a:pt x="391756" y="2923"/>
                    <a:pt x="412964" y="31114"/>
                    <a:pt x="412964" y="62100"/>
                  </a:cubicBezTo>
                  <a:lnTo>
                    <a:pt x="412964" y="313303"/>
                  </a:lnTo>
                  <a:cubicBezTo>
                    <a:pt x="412964" y="338831"/>
                    <a:pt x="415506" y="355719"/>
                    <a:pt x="397093" y="372614"/>
                  </a:cubicBezTo>
                  <a:cubicBezTo>
                    <a:pt x="375885" y="389628"/>
                    <a:pt x="285969" y="400804"/>
                    <a:pt x="206473" y="400804"/>
                  </a:cubicBezTo>
                </a:path>
              </a:pathLst>
            </a:custGeom>
            <a:noFill/>
            <a:ln w="8616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DC251943-110B-EE03-516A-B9E70A660E98}"/>
                </a:ext>
              </a:extLst>
            </p:cNvPr>
            <p:cNvSpPr/>
            <p:nvPr/>
          </p:nvSpPr>
          <p:spPr>
            <a:xfrm rot="16200000">
              <a:off x="3930362" y="3561477"/>
              <a:ext cx="409447" cy="399103"/>
            </a:xfrm>
            <a:custGeom>
              <a:avLst/>
              <a:gdLst>
                <a:gd name="connsiteX0" fmla="*/ 206134 w 409447"/>
                <a:gd name="connsiteY0" fmla="*/ 399104 h 399103"/>
                <a:gd name="connsiteX1" fmla="*/ 15894 w 409447"/>
                <a:gd name="connsiteY1" fmla="*/ 370913 h 399103"/>
                <a:gd name="connsiteX2" fmla="*/ 150 w 409447"/>
                <a:gd name="connsiteY2" fmla="*/ 311729 h 399103"/>
                <a:gd name="connsiteX3" fmla="*/ 150 w 409447"/>
                <a:gd name="connsiteY3" fmla="*/ 63329 h 399103"/>
                <a:gd name="connsiteX4" fmla="*/ 58311 w 409447"/>
                <a:gd name="connsiteY4" fmla="*/ 1355 h 399103"/>
                <a:gd name="connsiteX5" fmla="*/ 206134 w 409447"/>
                <a:gd name="connsiteY5" fmla="*/ 1355 h 399103"/>
                <a:gd name="connsiteX6" fmla="*/ 351161 w 409447"/>
                <a:gd name="connsiteY6" fmla="*/ 1355 h 399103"/>
                <a:gd name="connsiteX7" fmla="*/ 409328 w 409447"/>
                <a:gd name="connsiteY7" fmla="*/ 63329 h 399103"/>
                <a:gd name="connsiteX8" fmla="*/ 409328 w 409447"/>
                <a:gd name="connsiteY8" fmla="*/ 311729 h 399103"/>
                <a:gd name="connsiteX9" fmla="*/ 393577 w 409447"/>
                <a:gd name="connsiteY9" fmla="*/ 370913 h 399103"/>
                <a:gd name="connsiteX10" fmla="*/ 206134 w 409447"/>
                <a:gd name="connsiteY10" fmla="*/ 399104 h 39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09447" h="399103">
                  <a:moveTo>
                    <a:pt x="206134" y="399104"/>
                  </a:moveTo>
                  <a:cubicBezTo>
                    <a:pt x="126892" y="399104"/>
                    <a:pt x="36976" y="387928"/>
                    <a:pt x="15894" y="370913"/>
                  </a:cubicBezTo>
                  <a:cubicBezTo>
                    <a:pt x="-2646" y="356941"/>
                    <a:pt x="150" y="337131"/>
                    <a:pt x="150" y="311729"/>
                  </a:cubicBezTo>
                  <a:lnTo>
                    <a:pt x="150" y="63329"/>
                  </a:lnTo>
                  <a:cubicBezTo>
                    <a:pt x="150" y="32342"/>
                    <a:pt x="21231" y="4151"/>
                    <a:pt x="58311" y="1355"/>
                  </a:cubicBezTo>
                  <a:cubicBezTo>
                    <a:pt x="95143" y="-1694"/>
                    <a:pt x="206134" y="1355"/>
                    <a:pt x="206134" y="1355"/>
                  </a:cubicBezTo>
                  <a:cubicBezTo>
                    <a:pt x="206134" y="1355"/>
                    <a:pt x="314335" y="-1694"/>
                    <a:pt x="351161" y="1355"/>
                  </a:cubicBezTo>
                  <a:cubicBezTo>
                    <a:pt x="390788" y="4151"/>
                    <a:pt x="409328" y="32342"/>
                    <a:pt x="409328" y="63329"/>
                  </a:cubicBezTo>
                  <a:lnTo>
                    <a:pt x="409328" y="311729"/>
                  </a:lnTo>
                  <a:cubicBezTo>
                    <a:pt x="409328" y="337131"/>
                    <a:pt x="411869" y="356941"/>
                    <a:pt x="393577" y="370913"/>
                  </a:cubicBezTo>
                  <a:cubicBezTo>
                    <a:pt x="372496" y="387928"/>
                    <a:pt x="285376" y="399104"/>
                    <a:pt x="206134" y="399104"/>
                  </a:cubicBezTo>
                  <a:close/>
                </a:path>
              </a:pathLst>
            </a:custGeom>
            <a:solidFill>
              <a:srgbClr val="F3C9D2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C916380B-633C-2D6A-78C7-9C0236FADBF1}"/>
                </a:ext>
              </a:extLst>
            </p:cNvPr>
            <p:cNvSpPr/>
            <p:nvPr/>
          </p:nvSpPr>
          <p:spPr>
            <a:xfrm rot="16200000">
              <a:off x="4066678" y="3648625"/>
              <a:ext cx="166108" cy="177792"/>
            </a:xfrm>
            <a:custGeom>
              <a:avLst/>
              <a:gdLst>
                <a:gd name="connsiteX0" fmla="*/ 0 w 166108"/>
                <a:gd name="connsiteY0" fmla="*/ 88900 h 177792"/>
                <a:gd name="connsiteX1" fmla="*/ 83054 w 166108"/>
                <a:gd name="connsiteY1" fmla="*/ 0 h 177792"/>
                <a:gd name="connsiteX2" fmla="*/ 166108 w 166108"/>
                <a:gd name="connsiteY2" fmla="*/ 88900 h 177792"/>
                <a:gd name="connsiteX3" fmla="*/ 83054 w 166108"/>
                <a:gd name="connsiteY3" fmla="*/ 177793 h 177792"/>
                <a:gd name="connsiteX4" fmla="*/ 0 w 166108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08" h="177792">
                  <a:moveTo>
                    <a:pt x="0" y="88900"/>
                  </a:moveTo>
                  <a:cubicBezTo>
                    <a:pt x="0" y="39875"/>
                    <a:pt x="37340" y="0"/>
                    <a:pt x="83054" y="0"/>
                  </a:cubicBezTo>
                  <a:cubicBezTo>
                    <a:pt x="129029" y="0"/>
                    <a:pt x="166108" y="39875"/>
                    <a:pt x="166108" y="88900"/>
                  </a:cubicBezTo>
                  <a:cubicBezTo>
                    <a:pt x="166108" y="138172"/>
                    <a:pt x="129029" y="177793"/>
                    <a:pt x="83054" y="177793"/>
                  </a:cubicBezTo>
                  <a:cubicBezTo>
                    <a:pt x="37340" y="177793"/>
                    <a:pt x="0" y="138172"/>
                    <a:pt x="0" y="88900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711E952C-B080-0B18-8D82-5640BAECA4ED}"/>
                </a:ext>
              </a:extLst>
            </p:cNvPr>
            <p:cNvSpPr/>
            <p:nvPr/>
          </p:nvSpPr>
          <p:spPr>
            <a:xfrm rot="16200000">
              <a:off x="4058043" y="3658784"/>
              <a:ext cx="166108" cy="177792"/>
            </a:xfrm>
            <a:custGeom>
              <a:avLst/>
              <a:gdLst>
                <a:gd name="connsiteX0" fmla="*/ 0 w 166108"/>
                <a:gd name="connsiteY0" fmla="*/ 88900 h 177792"/>
                <a:gd name="connsiteX1" fmla="*/ 83054 w 166108"/>
                <a:gd name="connsiteY1" fmla="*/ 0 h 177792"/>
                <a:gd name="connsiteX2" fmla="*/ 166108 w 166108"/>
                <a:gd name="connsiteY2" fmla="*/ 88893 h 177792"/>
                <a:gd name="connsiteX3" fmla="*/ 83054 w 166108"/>
                <a:gd name="connsiteY3" fmla="*/ 177793 h 177792"/>
                <a:gd name="connsiteX4" fmla="*/ 0 w 166108"/>
                <a:gd name="connsiteY4" fmla="*/ 88893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08" h="177792">
                  <a:moveTo>
                    <a:pt x="0" y="88900"/>
                  </a:moveTo>
                  <a:cubicBezTo>
                    <a:pt x="0" y="39875"/>
                    <a:pt x="37213" y="0"/>
                    <a:pt x="83054" y="0"/>
                  </a:cubicBezTo>
                  <a:cubicBezTo>
                    <a:pt x="129029" y="0"/>
                    <a:pt x="166108" y="39875"/>
                    <a:pt x="166108" y="88893"/>
                  </a:cubicBezTo>
                  <a:cubicBezTo>
                    <a:pt x="166108" y="138045"/>
                    <a:pt x="129029" y="177793"/>
                    <a:pt x="83054" y="177793"/>
                  </a:cubicBezTo>
                  <a:cubicBezTo>
                    <a:pt x="37213" y="177793"/>
                    <a:pt x="0" y="138045"/>
                    <a:pt x="0" y="88893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A190A07E-3175-31F9-7048-08F744DD8460}"/>
                </a:ext>
              </a:extLst>
            </p:cNvPr>
            <p:cNvSpPr/>
            <p:nvPr/>
          </p:nvSpPr>
          <p:spPr>
            <a:xfrm rot="16200000">
              <a:off x="3944959" y="3574653"/>
              <a:ext cx="383642" cy="372346"/>
            </a:xfrm>
            <a:custGeom>
              <a:avLst/>
              <a:gdLst>
                <a:gd name="connsiteX0" fmla="*/ 0 w 383642"/>
                <a:gd name="connsiteY0" fmla="*/ 338565 h 372346"/>
                <a:gd name="connsiteX1" fmla="*/ 8126 w 383642"/>
                <a:gd name="connsiteY1" fmla="*/ 344156 h 372346"/>
                <a:gd name="connsiteX2" fmla="*/ 187952 w 383642"/>
                <a:gd name="connsiteY2" fmla="*/ 372347 h 372346"/>
                <a:gd name="connsiteX3" fmla="*/ 367778 w 383642"/>
                <a:gd name="connsiteY3" fmla="*/ 344156 h 372346"/>
                <a:gd name="connsiteX4" fmla="*/ 383522 w 383642"/>
                <a:gd name="connsiteY4" fmla="*/ 287767 h 372346"/>
                <a:gd name="connsiteX5" fmla="*/ 383522 w 383642"/>
                <a:gd name="connsiteY5" fmla="*/ 50797 h 372346"/>
                <a:gd name="connsiteX6" fmla="*/ 357110 w 383642"/>
                <a:gd name="connsiteY6" fmla="*/ 0 h 372346"/>
                <a:gd name="connsiteX7" fmla="*/ 367778 w 383642"/>
                <a:gd name="connsiteY7" fmla="*/ 161026 h 372346"/>
                <a:gd name="connsiteX8" fmla="*/ 140198 w 383642"/>
                <a:gd name="connsiteY8" fmla="*/ 347199 h 372346"/>
                <a:gd name="connsiteX9" fmla="*/ 0 w 383642"/>
                <a:gd name="connsiteY9" fmla="*/ 338565 h 372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3642" h="372346">
                  <a:moveTo>
                    <a:pt x="0" y="338565"/>
                  </a:moveTo>
                  <a:cubicBezTo>
                    <a:pt x="2796" y="341360"/>
                    <a:pt x="5337" y="341360"/>
                    <a:pt x="8126" y="344156"/>
                  </a:cubicBezTo>
                  <a:cubicBezTo>
                    <a:pt x="26666" y="361171"/>
                    <a:pt x="113786" y="372347"/>
                    <a:pt x="187952" y="372347"/>
                  </a:cubicBezTo>
                  <a:cubicBezTo>
                    <a:pt x="264653" y="372347"/>
                    <a:pt x="349232" y="361171"/>
                    <a:pt x="367778" y="344156"/>
                  </a:cubicBezTo>
                  <a:cubicBezTo>
                    <a:pt x="386063" y="330184"/>
                    <a:pt x="383522" y="313169"/>
                    <a:pt x="383522" y="287767"/>
                  </a:cubicBezTo>
                  <a:lnTo>
                    <a:pt x="383522" y="50797"/>
                  </a:lnTo>
                  <a:cubicBezTo>
                    <a:pt x="383522" y="31241"/>
                    <a:pt x="375644" y="11430"/>
                    <a:pt x="357110" y="0"/>
                  </a:cubicBezTo>
                  <a:cubicBezTo>
                    <a:pt x="378191" y="14219"/>
                    <a:pt x="370313" y="93207"/>
                    <a:pt x="367778" y="161026"/>
                  </a:cubicBezTo>
                  <a:cubicBezTo>
                    <a:pt x="359645" y="273802"/>
                    <a:pt x="322820" y="344156"/>
                    <a:pt x="140198" y="347199"/>
                  </a:cubicBezTo>
                  <a:cubicBezTo>
                    <a:pt x="79496" y="352790"/>
                    <a:pt x="15998" y="344149"/>
                    <a:pt x="0" y="338565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921B9AC5-D374-A59C-4BEF-4DEBD4D67800}"/>
                </a:ext>
              </a:extLst>
            </p:cNvPr>
            <p:cNvSpPr/>
            <p:nvPr/>
          </p:nvSpPr>
          <p:spPr>
            <a:xfrm rot="16200000">
              <a:off x="4063903" y="3506152"/>
              <a:ext cx="196552" cy="321549"/>
            </a:xfrm>
            <a:custGeom>
              <a:avLst/>
              <a:gdLst>
                <a:gd name="connsiteX0" fmla="*/ 0 w 196552"/>
                <a:gd name="connsiteY0" fmla="*/ 321550 h 321549"/>
                <a:gd name="connsiteX1" fmla="*/ 180080 w 196552"/>
                <a:gd name="connsiteY1" fmla="*/ 293359 h 321549"/>
                <a:gd name="connsiteX2" fmla="*/ 196078 w 196552"/>
                <a:gd name="connsiteY2" fmla="*/ 236970 h 321549"/>
                <a:gd name="connsiteX3" fmla="*/ 196078 w 196552"/>
                <a:gd name="connsiteY3" fmla="*/ 0 h 321549"/>
                <a:gd name="connsiteX4" fmla="*/ 177538 w 196552"/>
                <a:gd name="connsiteY4" fmla="*/ 245605 h 321549"/>
                <a:gd name="connsiteX5" fmla="*/ 0 w 196552"/>
                <a:gd name="connsiteY5" fmla="*/ 321550 h 32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552" h="321549">
                  <a:moveTo>
                    <a:pt x="0" y="321550"/>
                  </a:moveTo>
                  <a:cubicBezTo>
                    <a:pt x="76955" y="321550"/>
                    <a:pt x="161534" y="310374"/>
                    <a:pt x="180080" y="293359"/>
                  </a:cubicBezTo>
                  <a:cubicBezTo>
                    <a:pt x="198620" y="279387"/>
                    <a:pt x="196078" y="262372"/>
                    <a:pt x="196078" y="236970"/>
                  </a:cubicBezTo>
                  <a:lnTo>
                    <a:pt x="196078" y="0"/>
                  </a:lnTo>
                  <a:cubicBezTo>
                    <a:pt x="198620" y="34036"/>
                    <a:pt x="190741" y="211575"/>
                    <a:pt x="177538" y="245605"/>
                  </a:cubicBezTo>
                  <a:cubicBezTo>
                    <a:pt x="164329" y="279387"/>
                    <a:pt x="129785" y="313169"/>
                    <a:pt x="0" y="321550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321119E2-EAAD-04B1-9975-9E88B6B36FA9}"/>
                </a:ext>
              </a:extLst>
            </p:cNvPr>
            <p:cNvSpPr/>
            <p:nvPr/>
          </p:nvSpPr>
          <p:spPr>
            <a:xfrm rot="16200000">
              <a:off x="3940191" y="3656242"/>
              <a:ext cx="306821" cy="296154"/>
            </a:xfrm>
            <a:custGeom>
              <a:avLst/>
              <a:gdLst>
                <a:gd name="connsiteX0" fmla="*/ 0 w 306821"/>
                <a:gd name="connsiteY0" fmla="*/ 296154 h 296154"/>
                <a:gd name="connsiteX1" fmla="*/ 0 w 306821"/>
                <a:gd name="connsiteY1" fmla="*/ 59432 h 296154"/>
                <a:gd name="connsiteX2" fmla="*/ 55626 w 306821"/>
                <a:gd name="connsiteY2" fmla="*/ 0 h 296154"/>
                <a:gd name="connsiteX3" fmla="*/ 306821 w 306821"/>
                <a:gd name="connsiteY3" fmla="*/ 0 h 296154"/>
                <a:gd name="connsiteX4" fmla="*/ 158744 w 306821"/>
                <a:gd name="connsiteY4" fmla="*/ 14226 h 296154"/>
                <a:gd name="connsiteX5" fmla="*/ 45206 w 306821"/>
                <a:gd name="connsiteY5" fmla="*/ 50797 h 296154"/>
                <a:gd name="connsiteX6" fmla="*/ 0 w 306821"/>
                <a:gd name="connsiteY6" fmla="*/ 296154 h 296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821" h="296154">
                  <a:moveTo>
                    <a:pt x="0" y="296154"/>
                  </a:moveTo>
                  <a:lnTo>
                    <a:pt x="0" y="59432"/>
                  </a:lnTo>
                  <a:cubicBezTo>
                    <a:pt x="0" y="22606"/>
                    <a:pt x="18540" y="3050"/>
                    <a:pt x="55626" y="0"/>
                  </a:cubicBezTo>
                  <a:lnTo>
                    <a:pt x="306821" y="0"/>
                  </a:lnTo>
                  <a:cubicBezTo>
                    <a:pt x="277868" y="5845"/>
                    <a:pt x="216905" y="8641"/>
                    <a:pt x="158744" y="14226"/>
                  </a:cubicBezTo>
                  <a:cubicBezTo>
                    <a:pt x="100584" y="19817"/>
                    <a:pt x="68835" y="17021"/>
                    <a:pt x="45206" y="50797"/>
                  </a:cubicBezTo>
                  <a:cubicBezTo>
                    <a:pt x="26672" y="78994"/>
                    <a:pt x="10668" y="188969"/>
                    <a:pt x="0" y="296154"/>
                  </a:cubicBezTo>
                  <a:close/>
                </a:path>
              </a:pathLst>
            </a:custGeom>
            <a:solidFill>
              <a:srgbClr val="FCF1F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D647708C-F626-56B1-3111-A3C9CDE8B6D7}"/>
                </a:ext>
              </a:extLst>
            </p:cNvPr>
            <p:cNvSpPr/>
            <p:nvPr/>
          </p:nvSpPr>
          <p:spPr>
            <a:xfrm rot="16200000">
              <a:off x="3971254" y="3793982"/>
              <a:ext cx="137155" cy="190340"/>
            </a:xfrm>
            <a:custGeom>
              <a:avLst/>
              <a:gdLst>
                <a:gd name="connsiteX0" fmla="*/ 137155 w 137155"/>
                <a:gd name="connsiteY0" fmla="*/ 228 h 190340"/>
                <a:gd name="connsiteX1" fmla="*/ 55499 w 137155"/>
                <a:gd name="connsiteY1" fmla="*/ 228 h 190340"/>
                <a:gd name="connsiteX2" fmla="*/ 0 w 137155"/>
                <a:gd name="connsiteY2" fmla="*/ 59786 h 190340"/>
                <a:gd name="connsiteX3" fmla="*/ 0 w 137155"/>
                <a:gd name="connsiteY3" fmla="*/ 190340 h 190340"/>
                <a:gd name="connsiteX4" fmla="*/ 13209 w 137155"/>
                <a:gd name="connsiteY4" fmla="*/ 51279 h 190340"/>
                <a:gd name="connsiteX5" fmla="*/ 137155 w 137155"/>
                <a:gd name="connsiteY5" fmla="*/ 228 h 190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155" h="190340">
                  <a:moveTo>
                    <a:pt x="137155" y="228"/>
                  </a:moveTo>
                  <a:lnTo>
                    <a:pt x="55499" y="228"/>
                  </a:lnTo>
                  <a:cubicBezTo>
                    <a:pt x="18540" y="3023"/>
                    <a:pt x="0" y="22961"/>
                    <a:pt x="0" y="59786"/>
                  </a:cubicBezTo>
                  <a:lnTo>
                    <a:pt x="0" y="190340"/>
                  </a:lnTo>
                  <a:cubicBezTo>
                    <a:pt x="2669" y="159227"/>
                    <a:pt x="8006" y="79724"/>
                    <a:pt x="13209" y="51279"/>
                  </a:cubicBezTo>
                  <a:cubicBezTo>
                    <a:pt x="21215" y="22961"/>
                    <a:pt x="44958" y="-2695"/>
                    <a:pt x="137155" y="228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3CDA3F03-9015-1D0D-A3F3-09926E4FC2AE}"/>
                </a:ext>
              </a:extLst>
            </p:cNvPr>
            <p:cNvSpPr/>
            <p:nvPr/>
          </p:nvSpPr>
          <p:spPr>
            <a:xfrm rot="16200000">
              <a:off x="4052198" y="3672247"/>
              <a:ext cx="167633" cy="177792"/>
            </a:xfrm>
            <a:custGeom>
              <a:avLst/>
              <a:gdLst>
                <a:gd name="connsiteX0" fmla="*/ 6 w 167633"/>
                <a:gd name="connsiteY0" fmla="*/ 88900 h 177792"/>
                <a:gd name="connsiteX1" fmla="*/ 83817 w 167633"/>
                <a:gd name="connsiteY1" fmla="*/ 0 h 177792"/>
                <a:gd name="connsiteX2" fmla="*/ 167633 w 167633"/>
                <a:gd name="connsiteY2" fmla="*/ 88900 h 177792"/>
                <a:gd name="connsiteX3" fmla="*/ 83817 w 167633"/>
                <a:gd name="connsiteY3" fmla="*/ 177793 h 177792"/>
                <a:gd name="connsiteX4" fmla="*/ 0 w 167633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33" h="177792">
                  <a:moveTo>
                    <a:pt x="6" y="88900"/>
                  </a:moveTo>
                  <a:cubicBezTo>
                    <a:pt x="6" y="39882"/>
                    <a:pt x="37594" y="0"/>
                    <a:pt x="83817" y="0"/>
                  </a:cubicBezTo>
                  <a:cubicBezTo>
                    <a:pt x="130172" y="0"/>
                    <a:pt x="167633" y="39882"/>
                    <a:pt x="167633" y="88900"/>
                  </a:cubicBezTo>
                  <a:cubicBezTo>
                    <a:pt x="167633" y="138045"/>
                    <a:pt x="130172" y="177793"/>
                    <a:pt x="83817" y="177793"/>
                  </a:cubicBezTo>
                  <a:cubicBezTo>
                    <a:pt x="37594" y="177793"/>
                    <a:pt x="0" y="138045"/>
                    <a:pt x="0" y="88900"/>
                  </a:cubicBezTo>
                  <a:close/>
                </a:path>
              </a:pathLst>
            </a:custGeom>
            <a:solidFill>
              <a:srgbClr val="8D81AB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F5380FC2-475D-F400-406C-3683BFE9199A}"/>
                </a:ext>
              </a:extLst>
            </p:cNvPr>
            <p:cNvSpPr/>
            <p:nvPr/>
          </p:nvSpPr>
          <p:spPr>
            <a:xfrm rot="16200000">
              <a:off x="4076583" y="3678341"/>
              <a:ext cx="132072" cy="147314"/>
            </a:xfrm>
            <a:custGeom>
              <a:avLst/>
              <a:gdLst>
                <a:gd name="connsiteX0" fmla="*/ 95120 w 132072"/>
                <a:gd name="connsiteY0" fmla="*/ 0 h 147314"/>
                <a:gd name="connsiteX1" fmla="*/ 110991 w 132072"/>
                <a:gd name="connsiteY1" fmla="*/ 48262 h 147314"/>
                <a:gd name="connsiteX2" fmla="*/ 37080 w 132072"/>
                <a:gd name="connsiteY2" fmla="*/ 127504 h 147314"/>
                <a:gd name="connsiteX3" fmla="*/ 0 w 132072"/>
                <a:gd name="connsiteY3" fmla="*/ 116201 h 147314"/>
                <a:gd name="connsiteX4" fmla="*/ 58161 w 132072"/>
                <a:gd name="connsiteY4" fmla="*/ 147315 h 147314"/>
                <a:gd name="connsiteX5" fmla="*/ 132072 w 132072"/>
                <a:gd name="connsiteY5" fmla="*/ 68073 h 147314"/>
                <a:gd name="connsiteX6" fmla="*/ 95120 w 132072"/>
                <a:gd name="connsiteY6" fmla="*/ 0 h 147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072" h="147314">
                  <a:moveTo>
                    <a:pt x="95120" y="0"/>
                  </a:moveTo>
                  <a:cubicBezTo>
                    <a:pt x="103119" y="14226"/>
                    <a:pt x="110991" y="31241"/>
                    <a:pt x="110991" y="48262"/>
                  </a:cubicBezTo>
                  <a:cubicBezTo>
                    <a:pt x="110991" y="90679"/>
                    <a:pt x="76707" y="127504"/>
                    <a:pt x="37080" y="127504"/>
                  </a:cubicBezTo>
                  <a:cubicBezTo>
                    <a:pt x="23877" y="127504"/>
                    <a:pt x="10668" y="121913"/>
                    <a:pt x="0" y="116201"/>
                  </a:cubicBezTo>
                  <a:cubicBezTo>
                    <a:pt x="13209" y="136012"/>
                    <a:pt x="34417" y="147315"/>
                    <a:pt x="58161" y="147315"/>
                  </a:cubicBezTo>
                  <a:cubicBezTo>
                    <a:pt x="97788" y="147315"/>
                    <a:pt x="132072" y="110489"/>
                    <a:pt x="132072" y="68073"/>
                  </a:cubicBezTo>
                  <a:cubicBezTo>
                    <a:pt x="132072" y="39755"/>
                    <a:pt x="116328" y="14226"/>
                    <a:pt x="95120" y="0"/>
                  </a:cubicBezTo>
                  <a:close/>
                </a:path>
              </a:pathLst>
            </a:custGeom>
            <a:solidFill>
              <a:srgbClr val="66599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F7A92906-D0FC-3604-122B-675D9F33BDAF}"/>
                </a:ext>
              </a:extLst>
            </p:cNvPr>
            <p:cNvSpPr/>
            <p:nvPr/>
          </p:nvSpPr>
          <p:spPr>
            <a:xfrm rot="16200000">
              <a:off x="4083950" y="3753774"/>
              <a:ext cx="57906" cy="64514"/>
            </a:xfrm>
            <a:custGeom>
              <a:avLst/>
              <a:gdLst>
                <a:gd name="connsiteX0" fmla="*/ 0 w 57906"/>
                <a:gd name="connsiteY0" fmla="*/ 32257 h 64514"/>
                <a:gd name="connsiteX1" fmla="*/ 28953 w 57906"/>
                <a:gd name="connsiteY1" fmla="*/ 0 h 64514"/>
                <a:gd name="connsiteX2" fmla="*/ 57907 w 57906"/>
                <a:gd name="connsiteY2" fmla="*/ 32257 h 64514"/>
                <a:gd name="connsiteX3" fmla="*/ 28953 w 57906"/>
                <a:gd name="connsiteY3" fmla="*/ 64515 h 64514"/>
                <a:gd name="connsiteX4" fmla="*/ 0 w 57906"/>
                <a:gd name="connsiteY4" fmla="*/ 32257 h 6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906" h="64514">
                  <a:moveTo>
                    <a:pt x="0" y="32257"/>
                  </a:moveTo>
                  <a:cubicBezTo>
                    <a:pt x="0" y="14480"/>
                    <a:pt x="13076" y="0"/>
                    <a:pt x="28953" y="0"/>
                  </a:cubicBezTo>
                  <a:cubicBezTo>
                    <a:pt x="44952" y="0"/>
                    <a:pt x="57907" y="14480"/>
                    <a:pt x="57907" y="32257"/>
                  </a:cubicBezTo>
                  <a:cubicBezTo>
                    <a:pt x="57907" y="50162"/>
                    <a:pt x="44952" y="64515"/>
                    <a:pt x="28953" y="64515"/>
                  </a:cubicBezTo>
                  <a:cubicBezTo>
                    <a:pt x="13076" y="64515"/>
                    <a:pt x="0" y="50162"/>
                    <a:pt x="0" y="32257"/>
                  </a:cubicBezTo>
                  <a:close/>
                </a:path>
              </a:pathLst>
            </a:custGeom>
            <a:solidFill>
              <a:srgbClr val="D5CFE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6D0F3DE6-F175-172E-D265-1AA7DE5BDE2D}"/>
                </a:ext>
              </a:extLst>
            </p:cNvPr>
            <p:cNvSpPr/>
            <p:nvPr/>
          </p:nvSpPr>
          <p:spPr>
            <a:xfrm rot="16200000">
              <a:off x="4052198" y="3672247"/>
              <a:ext cx="167633" cy="177792"/>
            </a:xfrm>
            <a:custGeom>
              <a:avLst/>
              <a:gdLst>
                <a:gd name="connsiteX0" fmla="*/ 6 w 167633"/>
                <a:gd name="connsiteY0" fmla="*/ 88900 h 177792"/>
                <a:gd name="connsiteX1" fmla="*/ 83817 w 167633"/>
                <a:gd name="connsiteY1" fmla="*/ 0 h 177792"/>
                <a:gd name="connsiteX2" fmla="*/ 167633 w 167633"/>
                <a:gd name="connsiteY2" fmla="*/ 88900 h 177792"/>
                <a:gd name="connsiteX3" fmla="*/ 83817 w 167633"/>
                <a:gd name="connsiteY3" fmla="*/ 177793 h 177792"/>
                <a:gd name="connsiteX4" fmla="*/ 0 w 167633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633" h="177792">
                  <a:moveTo>
                    <a:pt x="6" y="88900"/>
                  </a:moveTo>
                  <a:cubicBezTo>
                    <a:pt x="6" y="39882"/>
                    <a:pt x="37594" y="0"/>
                    <a:pt x="83817" y="0"/>
                  </a:cubicBezTo>
                  <a:cubicBezTo>
                    <a:pt x="130172" y="0"/>
                    <a:pt x="167633" y="39882"/>
                    <a:pt x="167633" y="88900"/>
                  </a:cubicBezTo>
                  <a:cubicBezTo>
                    <a:pt x="167633" y="138045"/>
                    <a:pt x="130172" y="177793"/>
                    <a:pt x="83817" y="177793"/>
                  </a:cubicBezTo>
                  <a:cubicBezTo>
                    <a:pt x="37594" y="177793"/>
                    <a:pt x="0" y="138045"/>
                    <a:pt x="0" y="88900"/>
                  </a:cubicBezTo>
                </a:path>
              </a:pathLst>
            </a:custGeom>
            <a:noFill/>
            <a:ln w="5068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A72025FC-6526-D575-E07A-AA00791CD18F}"/>
                </a:ext>
              </a:extLst>
            </p:cNvPr>
            <p:cNvSpPr/>
            <p:nvPr/>
          </p:nvSpPr>
          <p:spPr>
            <a:xfrm rot="16200000">
              <a:off x="4044323" y="3786285"/>
              <a:ext cx="52836" cy="47245"/>
            </a:xfrm>
            <a:custGeom>
              <a:avLst/>
              <a:gdLst>
                <a:gd name="connsiteX0" fmla="*/ 10674 w 52836"/>
                <a:gd name="connsiteY0" fmla="*/ 24385 h 47245"/>
                <a:gd name="connsiteX1" fmla="*/ 22352 w 52836"/>
                <a:gd name="connsiteY1" fmla="*/ 11684 h 47245"/>
                <a:gd name="connsiteX2" fmla="*/ 34043 w 52836"/>
                <a:gd name="connsiteY2" fmla="*/ 24391 h 47245"/>
                <a:gd name="connsiteX3" fmla="*/ 22352 w 52836"/>
                <a:gd name="connsiteY3" fmla="*/ 37086 h 47245"/>
                <a:gd name="connsiteX4" fmla="*/ 10674 w 52836"/>
                <a:gd name="connsiteY4" fmla="*/ 24385 h 47245"/>
                <a:gd name="connsiteX5" fmla="*/ 39119 w 52836"/>
                <a:gd name="connsiteY5" fmla="*/ 6862 h 47245"/>
                <a:gd name="connsiteX6" fmla="*/ 45981 w 52836"/>
                <a:gd name="connsiteY6" fmla="*/ 0 h 47245"/>
                <a:gd name="connsiteX7" fmla="*/ 52837 w 52836"/>
                <a:gd name="connsiteY7" fmla="*/ 6862 h 47245"/>
                <a:gd name="connsiteX8" fmla="*/ 45975 w 52836"/>
                <a:gd name="connsiteY8" fmla="*/ 13724 h 47245"/>
                <a:gd name="connsiteX9" fmla="*/ 39113 w 52836"/>
                <a:gd name="connsiteY9" fmla="*/ 6862 h 47245"/>
                <a:gd name="connsiteX10" fmla="*/ 6 w 52836"/>
                <a:gd name="connsiteY10" fmla="*/ 40390 h 47245"/>
                <a:gd name="connsiteX11" fmla="*/ 6354 w 52836"/>
                <a:gd name="connsiteY11" fmla="*/ 33528 h 47245"/>
                <a:gd name="connsiteX12" fmla="*/ 12707 w 52836"/>
                <a:gd name="connsiteY12" fmla="*/ 40390 h 47245"/>
                <a:gd name="connsiteX13" fmla="*/ 6354 w 52836"/>
                <a:gd name="connsiteY13" fmla="*/ 47245 h 47245"/>
                <a:gd name="connsiteX14" fmla="*/ 0 w 52836"/>
                <a:gd name="connsiteY14" fmla="*/ 40384 h 4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836" h="47245">
                  <a:moveTo>
                    <a:pt x="10674" y="24385"/>
                  </a:moveTo>
                  <a:cubicBezTo>
                    <a:pt x="10674" y="17396"/>
                    <a:pt x="16011" y="11684"/>
                    <a:pt x="22352" y="11684"/>
                  </a:cubicBezTo>
                  <a:cubicBezTo>
                    <a:pt x="28833" y="11684"/>
                    <a:pt x="34043" y="17403"/>
                    <a:pt x="34043" y="24391"/>
                  </a:cubicBezTo>
                  <a:cubicBezTo>
                    <a:pt x="34043" y="31495"/>
                    <a:pt x="28833" y="37086"/>
                    <a:pt x="22352" y="37086"/>
                  </a:cubicBezTo>
                  <a:cubicBezTo>
                    <a:pt x="16005" y="37086"/>
                    <a:pt x="10674" y="31495"/>
                    <a:pt x="10674" y="24385"/>
                  </a:cubicBezTo>
                  <a:close/>
                  <a:moveTo>
                    <a:pt x="39119" y="6862"/>
                  </a:moveTo>
                  <a:cubicBezTo>
                    <a:pt x="39119" y="3177"/>
                    <a:pt x="42296" y="0"/>
                    <a:pt x="45981" y="0"/>
                  </a:cubicBezTo>
                  <a:cubicBezTo>
                    <a:pt x="49787" y="0"/>
                    <a:pt x="52837" y="3177"/>
                    <a:pt x="52837" y="6862"/>
                  </a:cubicBezTo>
                  <a:cubicBezTo>
                    <a:pt x="52837" y="10674"/>
                    <a:pt x="49787" y="13724"/>
                    <a:pt x="45975" y="13724"/>
                  </a:cubicBezTo>
                  <a:cubicBezTo>
                    <a:pt x="42290" y="13724"/>
                    <a:pt x="39113" y="10674"/>
                    <a:pt x="39113" y="6862"/>
                  </a:cubicBezTo>
                  <a:close/>
                  <a:moveTo>
                    <a:pt x="6" y="40390"/>
                  </a:moveTo>
                  <a:cubicBezTo>
                    <a:pt x="6" y="36705"/>
                    <a:pt x="2929" y="33528"/>
                    <a:pt x="6354" y="33528"/>
                  </a:cubicBezTo>
                  <a:cubicBezTo>
                    <a:pt x="9912" y="33528"/>
                    <a:pt x="12707" y="36705"/>
                    <a:pt x="12707" y="40390"/>
                  </a:cubicBezTo>
                  <a:cubicBezTo>
                    <a:pt x="12707" y="44202"/>
                    <a:pt x="9912" y="47245"/>
                    <a:pt x="6354" y="47245"/>
                  </a:cubicBezTo>
                  <a:cubicBezTo>
                    <a:pt x="2923" y="47245"/>
                    <a:pt x="0" y="44196"/>
                    <a:pt x="0" y="40384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7245566D-98C5-0EF9-C6D8-DE555BA939D0}"/>
                </a:ext>
              </a:extLst>
            </p:cNvPr>
            <p:cNvSpPr/>
            <p:nvPr/>
          </p:nvSpPr>
          <p:spPr>
            <a:xfrm rot="16200000">
              <a:off x="3930616" y="3561223"/>
              <a:ext cx="409447" cy="399103"/>
            </a:xfrm>
            <a:custGeom>
              <a:avLst/>
              <a:gdLst>
                <a:gd name="connsiteX0" fmla="*/ 206134 w 409447"/>
                <a:gd name="connsiteY0" fmla="*/ 399097 h 399103"/>
                <a:gd name="connsiteX1" fmla="*/ 15894 w 409447"/>
                <a:gd name="connsiteY1" fmla="*/ 370913 h 399103"/>
                <a:gd name="connsiteX2" fmla="*/ 150 w 409447"/>
                <a:gd name="connsiteY2" fmla="*/ 311729 h 399103"/>
                <a:gd name="connsiteX3" fmla="*/ 150 w 409447"/>
                <a:gd name="connsiteY3" fmla="*/ 63329 h 399103"/>
                <a:gd name="connsiteX4" fmla="*/ 58311 w 409447"/>
                <a:gd name="connsiteY4" fmla="*/ 1355 h 399103"/>
                <a:gd name="connsiteX5" fmla="*/ 206134 w 409447"/>
                <a:gd name="connsiteY5" fmla="*/ 1355 h 399103"/>
                <a:gd name="connsiteX6" fmla="*/ 206134 w 409447"/>
                <a:gd name="connsiteY6" fmla="*/ 1355 h 399103"/>
                <a:gd name="connsiteX7" fmla="*/ 351161 w 409447"/>
                <a:gd name="connsiteY7" fmla="*/ 1355 h 399103"/>
                <a:gd name="connsiteX8" fmla="*/ 409328 w 409447"/>
                <a:gd name="connsiteY8" fmla="*/ 63329 h 399103"/>
                <a:gd name="connsiteX9" fmla="*/ 409328 w 409447"/>
                <a:gd name="connsiteY9" fmla="*/ 311729 h 399103"/>
                <a:gd name="connsiteX10" fmla="*/ 393577 w 409447"/>
                <a:gd name="connsiteY10" fmla="*/ 370913 h 399103"/>
                <a:gd name="connsiteX11" fmla="*/ 206134 w 409447"/>
                <a:gd name="connsiteY11" fmla="*/ 399104 h 39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9447" h="399103">
                  <a:moveTo>
                    <a:pt x="206134" y="399097"/>
                  </a:moveTo>
                  <a:cubicBezTo>
                    <a:pt x="126892" y="399097"/>
                    <a:pt x="36975" y="387928"/>
                    <a:pt x="15894" y="370913"/>
                  </a:cubicBezTo>
                  <a:cubicBezTo>
                    <a:pt x="-2646" y="356941"/>
                    <a:pt x="150" y="337131"/>
                    <a:pt x="150" y="311729"/>
                  </a:cubicBezTo>
                  <a:lnTo>
                    <a:pt x="150" y="63329"/>
                  </a:lnTo>
                  <a:cubicBezTo>
                    <a:pt x="150" y="32342"/>
                    <a:pt x="21231" y="4151"/>
                    <a:pt x="58311" y="1355"/>
                  </a:cubicBezTo>
                  <a:cubicBezTo>
                    <a:pt x="95143" y="-1694"/>
                    <a:pt x="206134" y="1355"/>
                    <a:pt x="206134" y="1355"/>
                  </a:cubicBezTo>
                  <a:cubicBezTo>
                    <a:pt x="206134" y="1355"/>
                    <a:pt x="206134" y="1355"/>
                    <a:pt x="206134" y="1355"/>
                  </a:cubicBezTo>
                  <a:cubicBezTo>
                    <a:pt x="206134" y="1355"/>
                    <a:pt x="314335" y="-1694"/>
                    <a:pt x="351161" y="1355"/>
                  </a:cubicBezTo>
                  <a:cubicBezTo>
                    <a:pt x="390788" y="4151"/>
                    <a:pt x="409328" y="32342"/>
                    <a:pt x="409328" y="63329"/>
                  </a:cubicBezTo>
                  <a:lnTo>
                    <a:pt x="409328" y="311729"/>
                  </a:lnTo>
                  <a:cubicBezTo>
                    <a:pt x="409328" y="337131"/>
                    <a:pt x="411869" y="356941"/>
                    <a:pt x="393577" y="370913"/>
                  </a:cubicBezTo>
                  <a:cubicBezTo>
                    <a:pt x="372496" y="387928"/>
                    <a:pt x="285376" y="399104"/>
                    <a:pt x="206134" y="399104"/>
                  </a:cubicBezTo>
                </a:path>
              </a:pathLst>
            </a:custGeom>
            <a:noFill/>
            <a:ln w="8616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6D3E0BF5-598E-D506-61EF-875D441175A5}"/>
                </a:ext>
              </a:extLst>
            </p:cNvPr>
            <p:cNvSpPr/>
            <p:nvPr/>
          </p:nvSpPr>
          <p:spPr>
            <a:xfrm rot="16200000">
              <a:off x="3927770" y="3146366"/>
              <a:ext cx="412945" cy="400804"/>
            </a:xfrm>
            <a:custGeom>
              <a:avLst/>
              <a:gdLst>
                <a:gd name="connsiteX0" fmla="*/ 206358 w 412945"/>
                <a:gd name="connsiteY0" fmla="*/ 400798 h 400804"/>
                <a:gd name="connsiteX1" fmla="*/ 18660 w 412945"/>
                <a:gd name="connsiteY1" fmla="*/ 372607 h 400804"/>
                <a:gd name="connsiteX2" fmla="*/ 121 w 412945"/>
                <a:gd name="connsiteY2" fmla="*/ 313423 h 400804"/>
                <a:gd name="connsiteX3" fmla="*/ 121 w 412945"/>
                <a:gd name="connsiteY3" fmla="*/ 62227 h 400804"/>
                <a:gd name="connsiteX4" fmla="*/ 58281 w 412945"/>
                <a:gd name="connsiteY4" fmla="*/ 0 h 400804"/>
                <a:gd name="connsiteX5" fmla="*/ 354689 w 412945"/>
                <a:gd name="connsiteY5" fmla="*/ 0 h 400804"/>
                <a:gd name="connsiteX6" fmla="*/ 412850 w 412945"/>
                <a:gd name="connsiteY6" fmla="*/ 62227 h 400804"/>
                <a:gd name="connsiteX7" fmla="*/ 412850 w 412945"/>
                <a:gd name="connsiteY7" fmla="*/ 313430 h 400804"/>
                <a:gd name="connsiteX8" fmla="*/ 394310 w 412945"/>
                <a:gd name="connsiteY8" fmla="*/ 372614 h 400804"/>
                <a:gd name="connsiteX9" fmla="*/ 206358 w 412945"/>
                <a:gd name="connsiteY9" fmla="*/ 400804 h 40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2945" h="400804">
                  <a:moveTo>
                    <a:pt x="206358" y="400798"/>
                  </a:moveTo>
                  <a:cubicBezTo>
                    <a:pt x="127110" y="400798"/>
                    <a:pt x="37200" y="389622"/>
                    <a:pt x="18660" y="372607"/>
                  </a:cubicBezTo>
                  <a:cubicBezTo>
                    <a:pt x="-2675" y="355840"/>
                    <a:pt x="121" y="338825"/>
                    <a:pt x="121" y="313423"/>
                  </a:cubicBezTo>
                  <a:lnTo>
                    <a:pt x="121" y="62227"/>
                  </a:lnTo>
                  <a:cubicBezTo>
                    <a:pt x="121" y="31241"/>
                    <a:pt x="21202" y="3050"/>
                    <a:pt x="58281" y="0"/>
                  </a:cubicBezTo>
                  <a:lnTo>
                    <a:pt x="354689" y="0"/>
                  </a:lnTo>
                  <a:cubicBezTo>
                    <a:pt x="391769" y="3050"/>
                    <a:pt x="412850" y="31241"/>
                    <a:pt x="412850" y="62227"/>
                  </a:cubicBezTo>
                  <a:lnTo>
                    <a:pt x="412850" y="313430"/>
                  </a:lnTo>
                  <a:cubicBezTo>
                    <a:pt x="412850" y="338831"/>
                    <a:pt x="415391" y="355846"/>
                    <a:pt x="394310" y="372614"/>
                  </a:cubicBezTo>
                  <a:cubicBezTo>
                    <a:pt x="375770" y="389628"/>
                    <a:pt x="285854" y="400804"/>
                    <a:pt x="206358" y="400804"/>
                  </a:cubicBezTo>
                  <a:close/>
                </a:path>
              </a:pathLst>
            </a:custGeom>
            <a:solidFill>
              <a:srgbClr val="F3C9D2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3DCCB491-C52A-8732-DD0D-9C062162FD25}"/>
                </a:ext>
              </a:extLst>
            </p:cNvPr>
            <p:cNvSpPr/>
            <p:nvPr/>
          </p:nvSpPr>
          <p:spPr>
            <a:xfrm rot="16200000">
              <a:off x="4065662" y="3236651"/>
              <a:ext cx="166108" cy="175759"/>
            </a:xfrm>
            <a:custGeom>
              <a:avLst/>
              <a:gdLst>
                <a:gd name="connsiteX0" fmla="*/ 0 w 166108"/>
                <a:gd name="connsiteY0" fmla="*/ 87883 h 175759"/>
                <a:gd name="connsiteX1" fmla="*/ 83054 w 166108"/>
                <a:gd name="connsiteY1" fmla="*/ 0 h 175759"/>
                <a:gd name="connsiteX2" fmla="*/ 166108 w 166108"/>
                <a:gd name="connsiteY2" fmla="*/ 87883 h 175759"/>
                <a:gd name="connsiteX3" fmla="*/ 83054 w 166108"/>
                <a:gd name="connsiteY3" fmla="*/ 175760 h 175759"/>
                <a:gd name="connsiteX4" fmla="*/ 0 w 166108"/>
                <a:gd name="connsiteY4" fmla="*/ 87883 h 17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08" h="175759">
                  <a:moveTo>
                    <a:pt x="0" y="87883"/>
                  </a:moveTo>
                  <a:cubicBezTo>
                    <a:pt x="0" y="39367"/>
                    <a:pt x="37334" y="0"/>
                    <a:pt x="83054" y="0"/>
                  </a:cubicBezTo>
                  <a:cubicBezTo>
                    <a:pt x="129022" y="0"/>
                    <a:pt x="166108" y="39367"/>
                    <a:pt x="166108" y="87883"/>
                  </a:cubicBezTo>
                  <a:cubicBezTo>
                    <a:pt x="166108" y="136647"/>
                    <a:pt x="129022" y="175760"/>
                    <a:pt x="83054" y="175760"/>
                  </a:cubicBezTo>
                  <a:cubicBezTo>
                    <a:pt x="37334" y="175760"/>
                    <a:pt x="0" y="136647"/>
                    <a:pt x="0" y="87883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B9783FD4-6205-E2E2-7AB1-CAF966F923DF}"/>
                </a:ext>
              </a:extLst>
            </p:cNvPr>
            <p:cNvSpPr/>
            <p:nvPr/>
          </p:nvSpPr>
          <p:spPr>
            <a:xfrm rot="16200000">
              <a:off x="4058043" y="3246303"/>
              <a:ext cx="166108" cy="177792"/>
            </a:xfrm>
            <a:custGeom>
              <a:avLst/>
              <a:gdLst>
                <a:gd name="connsiteX0" fmla="*/ 0 w 166108"/>
                <a:gd name="connsiteY0" fmla="*/ 88900 h 177792"/>
                <a:gd name="connsiteX1" fmla="*/ 83054 w 166108"/>
                <a:gd name="connsiteY1" fmla="*/ 0 h 177792"/>
                <a:gd name="connsiteX2" fmla="*/ 166108 w 166108"/>
                <a:gd name="connsiteY2" fmla="*/ 88893 h 177792"/>
                <a:gd name="connsiteX3" fmla="*/ 83054 w 166108"/>
                <a:gd name="connsiteY3" fmla="*/ 177793 h 177792"/>
                <a:gd name="connsiteX4" fmla="*/ 0 w 166108"/>
                <a:gd name="connsiteY4" fmla="*/ 88893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08" h="177792">
                  <a:moveTo>
                    <a:pt x="0" y="88900"/>
                  </a:moveTo>
                  <a:cubicBezTo>
                    <a:pt x="0" y="39875"/>
                    <a:pt x="37334" y="0"/>
                    <a:pt x="83054" y="0"/>
                  </a:cubicBezTo>
                  <a:cubicBezTo>
                    <a:pt x="129022" y="0"/>
                    <a:pt x="166108" y="39875"/>
                    <a:pt x="166108" y="88893"/>
                  </a:cubicBezTo>
                  <a:cubicBezTo>
                    <a:pt x="166108" y="138172"/>
                    <a:pt x="129022" y="177793"/>
                    <a:pt x="83054" y="177793"/>
                  </a:cubicBezTo>
                  <a:cubicBezTo>
                    <a:pt x="37334" y="177793"/>
                    <a:pt x="0" y="138172"/>
                    <a:pt x="0" y="88893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43979E32-30E5-253D-8FD5-B643468287D0}"/>
                </a:ext>
              </a:extLst>
            </p:cNvPr>
            <p:cNvSpPr/>
            <p:nvPr/>
          </p:nvSpPr>
          <p:spPr>
            <a:xfrm rot="16200000">
              <a:off x="3943952" y="3160663"/>
              <a:ext cx="383623" cy="370313"/>
            </a:xfrm>
            <a:custGeom>
              <a:avLst/>
              <a:gdLst>
                <a:gd name="connsiteX0" fmla="*/ 0 w 383623"/>
                <a:gd name="connsiteY0" fmla="*/ 336531 h 370313"/>
                <a:gd name="connsiteX1" fmla="*/ 5337 w 383623"/>
                <a:gd name="connsiteY1" fmla="*/ 344918 h 370313"/>
                <a:gd name="connsiteX2" fmla="*/ 185156 w 383623"/>
                <a:gd name="connsiteY2" fmla="*/ 370314 h 370313"/>
                <a:gd name="connsiteX3" fmla="*/ 364982 w 383623"/>
                <a:gd name="connsiteY3" fmla="*/ 344918 h 370313"/>
                <a:gd name="connsiteX4" fmla="*/ 383528 w 383623"/>
                <a:gd name="connsiteY4" fmla="*/ 285734 h 370313"/>
                <a:gd name="connsiteX5" fmla="*/ 383528 w 383623"/>
                <a:gd name="connsiteY5" fmla="*/ 48256 h 370313"/>
                <a:gd name="connsiteX6" fmla="*/ 354569 w 383623"/>
                <a:gd name="connsiteY6" fmla="*/ 0 h 370313"/>
                <a:gd name="connsiteX7" fmla="*/ 364989 w 383623"/>
                <a:gd name="connsiteY7" fmla="*/ 158484 h 370313"/>
                <a:gd name="connsiteX8" fmla="*/ 140198 w 383623"/>
                <a:gd name="connsiteY8" fmla="*/ 347707 h 370313"/>
                <a:gd name="connsiteX9" fmla="*/ 0 w 383623"/>
                <a:gd name="connsiteY9" fmla="*/ 336538 h 37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3623" h="370313">
                  <a:moveTo>
                    <a:pt x="0" y="336531"/>
                  </a:moveTo>
                  <a:cubicBezTo>
                    <a:pt x="2796" y="339327"/>
                    <a:pt x="2796" y="342123"/>
                    <a:pt x="5337" y="344918"/>
                  </a:cubicBezTo>
                  <a:cubicBezTo>
                    <a:pt x="26672" y="359138"/>
                    <a:pt x="111251" y="370314"/>
                    <a:pt x="185156" y="370314"/>
                  </a:cubicBezTo>
                  <a:cubicBezTo>
                    <a:pt x="261863" y="370314"/>
                    <a:pt x="346442" y="359138"/>
                    <a:pt x="364982" y="344918"/>
                  </a:cubicBezTo>
                  <a:cubicBezTo>
                    <a:pt x="386063" y="328151"/>
                    <a:pt x="383528" y="311136"/>
                    <a:pt x="383528" y="285734"/>
                  </a:cubicBezTo>
                  <a:lnTo>
                    <a:pt x="383528" y="48256"/>
                  </a:lnTo>
                  <a:cubicBezTo>
                    <a:pt x="383528" y="28445"/>
                    <a:pt x="372854" y="8635"/>
                    <a:pt x="354569" y="0"/>
                  </a:cubicBezTo>
                  <a:cubicBezTo>
                    <a:pt x="378191" y="14219"/>
                    <a:pt x="370319" y="90672"/>
                    <a:pt x="364989" y="158484"/>
                  </a:cubicBezTo>
                  <a:cubicBezTo>
                    <a:pt x="359652" y="274311"/>
                    <a:pt x="322820" y="342123"/>
                    <a:pt x="140198" y="347707"/>
                  </a:cubicBezTo>
                  <a:cubicBezTo>
                    <a:pt x="76707" y="350757"/>
                    <a:pt x="16005" y="344912"/>
                    <a:pt x="0" y="336538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BF9B0CDE-8436-4260-1B3D-1E452163DFEF}"/>
                </a:ext>
              </a:extLst>
            </p:cNvPr>
            <p:cNvSpPr/>
            <p:nvPr/>
          </p:nvSpPr>
          <p:spPr>
            <a:xfrm rot="16200000">
              <a:off x="4060785" y="3092593"/>
              <a:ext cx="198721" cy="321549"/>
            </a:xfrm>
            <a:custGeom>
              <a:avLst/>
              <a:gdLst>
                <a:gd name="connsiteX0" fmla="*/ 0 w 198721"/>
                <a:gd name="connsiteY0" fmla="*/ 321550 h 321549"/>
                <a:gd name="connsiteX1" fmla="*/ 180080 w 198721"/>
                <a:gd name="connsiteY1" fmla="*/ 296408 h 321549"/>
                <a:gd name="connsiteX2" fmla="*/ 198626 w 198721"/>
                <a:gd name="connsiteY2" fmla="*/ 236970 h 321549"/>
                <a:gd name="connsiteX3" fmla="*/ 198626 w 198721"/>
                <a:gd name="connsiteY3" fmla="*/ 0 h 321549"/>
                <a:gd name="connsiteX4" fmla="*/ 177545 w 198721"/>
                <a:gd name="connsiteY4" fmla="*/ 248401 h 321549"/>
                <a:gd name="connsiteX5" fmla="*/ 0 w 198721"/>
                <a:gd name="connsiteY5" fmla="*/ 321550 h 32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8721" h="321549">
                  <a:moveTo>
                    <a:pt x="0" y="321550"/>
                  </a:moveTo>
                  <a:cubicBezTo>
                    <a:pt x="76961" y="321550"/>
                    <a:pt x="161540" y="310374"/>
                    <a:pt x="180080" y="296408"/>
                  </a:cubicBezTo>
                  <a:cubicBezTo>
                    <a:pt x="201161" y="279387"/>
                    <a:pt x="198626" y="262372"/>
                    <a:pt x="198626" y="236970"/>
                  </a:cubicBezTo>
                  <a:lnTo>
                    <a:pt x="198626" y="0"/>
                  </a:lnTo>
                  <a:cubicBezTo>
                    <a:pt x="198626" y="36825"/>
                    <a:pt x="190748" y="211575"/>
                    <a:pt x="177545" y="248401"/>
                  </a:cubicBezTo>
                  <a:cubicBezTo>
                    <a:pt x="164329" y="282183"/>
                    <a:pt x="129791" y="313169"/>
                    <a:pt x="0" y="321550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FF9328A7-D8FC-4357-74F7-87EE457A9030}"/>
                </a:ext>
              </a:extLst>
            </p:cNvPr>
            <p:cNvSpPr/>
            <p:nvPr/>
          </p:nvSpPr>
          <p:spPr>
            <a:xfrm rot="16200000">
              <a:off x="3939255" y="3242833"/>
              <a:ext cx="306827" cy="298017"/>
            </a:xfrm>
            <a:custGeom>
              <a:avLst/>
              <a:gdLst>
                <a:gd name="connsiteX0" fmla="*/ 0 w 306827"/>
                <a:gd name="connsiteY0" fmla="*/ 298018 h 298017"/>
                <a:gd name="connsiteX1" fmla="*/ 0 w 306827"/>
                <a:gd name="connsiteY1" fmla="*/ 57744 h 298017"/>
                <a:gd name="connsiteX2" fmla="*/ 55632 w 306827"/>
                <a:gd name="connsiteY2" fmla="*/ 1355 h 298017"/>
                <a:gd name="connsiteX3" fmla="*/ 195830 w 306827"/>
                <a:gd name="connsiteY3" fmla="*/ 1355 h 298017"/>
                <a:gd name="connsiteX4" fmla="*/ 306828 w 306827"/>
                <a:gd name="connsiteY4" fmla="*/ 1355 h 298017"/>
                <a:gd name="connsiteX5" fmla="*/ 161540 w 306827"/>
                <a:gd name="connsiteY5" fmla="*/ 12538 h 298017"/>
                <a:gd name="connsiteX6" fmla="*/ 45218 w 306827"/>
                <a:gd name="connsiteY6" fmla="*/ 52153 h 298017"/>
                <a:gd name="connsiteX7" fmla="*/ 6 w 306827"/>
                <a:gd name="connsiteY7" fmla="*/ 298018 h 29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827" h="298017">
                  <a:moveTo>
                    <a:pt x="0" y="298018"/>
                  </a:moveTo>
                  <a:lnTo>
                    <a:pt x="0" y="57744"/>
                  </a:lnTo>
                  <a:cubicBezTo>
                    <a:pt x="0" y="23962"/>
                    <a:pt x="21342" y="4151"/>
                    <a:pt x="55632" y="1355"/>
                  </a:cubicBezTo>
                  <a:cubicBezTo>
                    <a:pt x="92711" y="-1694"/>
                    <a:pt x="195830" y="1355"/>
                    <a:pt x="195830" y="1355"/>
                  </a:cubicBezTo>
                  <a:lnTo>
                    <a:pt x="306828" y="1355"/>
                  </a:lnTo>
                  <a:cubicBezTo>
                    <a:pt x="280409" y="6947"/>
                    <a:pt x="219707" y="6947"/>
                    <a:pt x="161540" y="12538"/>
                  </a:cubicBezTo>
                  <a:cubicBezTo>
                    <a:pt x="103379" y="21166"/>
                    <a:pt x="68841" y="15327"/>
                    <a:pt x="45218" y="52153"/>
                  </a:cubicBezTo>
                  <a:cubicBezTo>
                    <a:pt x="26672" y="80350"/>
                    <a:pt x="10674" y="190579"/>
                    <a:pt x="6" y="298018"/>
                  </a:cubicBezTo>
                  <a:close/>
                </a:path>
              </a:pathLst>
            </a:custGeom>
            <a:solidFill>
              <a:srgbClr val="FCF1F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801B5387-FB90-13F5-7714-8761397F0092}"/>
                </a:ext>
              </a:extLst>
            </p:cNvPr>
            <p:cNvSpPr/>
            <p:nvPr/>
          </p:nvSpPr>
          <p:spPr>
            <a:xfrm rot="16200000">
              <a:off x="3966857" y="3380662"/>
              <a:ext cx="139696" cy="189477"/>
            </a:xfrm>
            <a:custGeom>
              <a:avLst/>
              <a:gdLst>
                <a:gd name="connsiteX0" fmla="*/ 139690 w 139696"/>
                <a:gd name="connsiteY0" fmla="*/ 0 h 189477"/>
                <a:gd name="connsiteX1" fmla="*/ 55372 w 139696"/>
                <a:gd name="connsiteY1" fmla="*/ 3050 h 189477"/>
                <a:gd name="connsiteX2" fmla="*/ 0 w 139696"/>
                <a:gd name="connsiteY2" fmla="*/ 59438 h 189477"/>
                <a:gd name="connsiteX3" fmla="*/ 0 w 139696"/>
                <a:gd name="connsiteY3" fmla="*/ 189477 h 189477"/>
                <a:gd name="connsiteX4" fmla="*/ 15998 w 139696"/>
                <a:gd name="connsiteY4" fmla="*/ 51058 h 189477"/>
                <a:gd name="connsiteX5" fmla="*/ 139696 w 139696"/>
                <a:gd name="connsiteY5" fmla="*/ 0 h 189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696" h="189477">
                  <a:moveTo>
                    <a:pt x="139690" y="0"/>
                  </a:moveTo>
                  <a:cubicBezTo>
                    <a:pt x="108195" y="0"/>
                    <a:pt x="73911" y="0"/>
                    <a:pt x="55372" y="3050"/>
                  </a:cubicBezTo>
                  <a:cubicBezTo>
                    <a:pt x="21081" y="5845"/>
                    <a:pt x="0" y="25656"/>
                    <a:pt x="0" y="59438"/>
                  </a:cubicBezTo>
                  <a:lnTo>
                    <a:pt x="0" y="189477"/>
                  </a:lnTo>
                  <a:cubicBezTo>
                    <a:pt x="2796" y="161286"/>
                    <a:pt x="8126" y="82038"/>
                    <a:pt x="15998" y="51058"/>
                  </a:cubicBezTo>
                  <a:cubicBezTo>
                    <a:pt x="21081" y="22860"/>
                    <a:pt x="44958" y="0"/>
                    <a:pt x="139696" y="0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5A4B73FD-DF15-1446-5181-FF9FF112CCA5}"/>
                </a:ext>
              </a:extLst>
            </p:cNvPr>
            <p:cNvSpPr/>
            <p:nvPr/>
          </p:nvSpPr>
          <p:spPr>
            <a:xfrm rot="16200000">
              <a:off x="4053977" y="3257986"/>
              <a:ext cx="164075" cy="177792"/>
            </a:xfrm>
            <a:custGeom>
              <a:avLst/>
              <a:gdLst>
                <a:gd name="connsiteX0" fmla="*/ 0 w 164075"/>
                <a:gd name="connsiteY0" fmla="*/ 88900 h 177792"/>
                <a:gd name="connsiteX1" fmla="*/ 82038 w 164075"/>
                <a:gd name="connsiteY1" fmla="*/ 0 h 177792"/>
                <a:gd name="connsiteX2" fmla="*/ 164075 w 164075"/>
                <a:gd name="connsiteY2" fmla="*/ 88900 h 177792"/>
                <a:gd name="connsiteX3" fmla="*/ 82038 w 164075"/>
                <a:gd name="connsiteY3" fmla="*/ 177793 h 177792"/>
                <a:gd name="connsiteX4" fmla="*/ 0 w 164075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75" h="177792">
                  <a:moveTo>
                    <a:pt x="0" y="88900"/>
                  </a:moveTo>
                  <a:cubicBezTo>
                    <a:pt x="0" y="39882"/>
                    <a:pt x="36825" y="0"/>
                    <a:pt x="82038" y="0"/>
                  </a:cubicBezTo>
                  <a:cubicBezTo>
                    <a:pt x="127504" y="0"/>
                    <a:pt x="164075" y="39882"/>
                    <a:pt x="164075" y="88900"/>
                  </a:cubicBezTo>
                  <a:cubicBezTo>
                    <a:pt x="164075" y="138172"/>
                    <a:pt x="127504" y="177793"/>
                    <a:pt x="82038" y="177793"/>
                  </a:cubicBezTo>
                  <a:cubicBezTo>
                    <a:pt x="36825" y="177793"/>
                    <a:pt x="0" y="138172"/>
                    <a:pt x="0" y="88900"/>
                  </a:cubicBezTo>
                  <a:close/>
                </a:path>
              </a:pathLst>
            </a:custGeom>
            <a:solidFill>
              <a:srgbClr val="8D81AB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BF16CD06-7B94-3EB8-231A-0C5EEDFB0774}"/>
                </a:ext>
              </a:extLst>
            </p:cNvPr>
            <p:cNvSpPr/>
            <p:nvPr/>
          </p:nvSpPr>
          <p:spPr>
            <a:xfrm rot="16200000">
              <a:off x="4075570" y="3264846"/>
              <a:ext cx="129028" cy="146298"/>
            </a:xfrm>
            <a:custGeom>
              <a:avLst/>
              <a:gdLst>
                <a:gd name="connsiteX0" fmla="*/ 92197 w 129028"/>
                <a:gd name="connsiteY0" fmla="*/ 0 h 146298"/>
                <a:gd name="connsiteX1" fmla="*/ 108202 w 129028"/>
                <a:gd name="connsiteY1" fmla="*/ 50797 h 146298"/>
                <a:gd name="connsiteX2" fmla="*/ 34290 w 129028"/>
                <a:gd name="connsiteY2" fmla="*/ 126735 h 146298"/>
                <a:gd name="connsiteX3" fmla="*/ 0 w 129028"/>
                <a:gd name="connsiteY3" fmla="*/ 118355 h 146298"/>
                <a:gd name="connsiteX4" fmla="*/ 55372 w 129028"/>
                <a:gd name="connsiteY4" fmla="*/ 146298 h 146298"/>
                <a:gd name="connsiteX5" fmla="*/ 129029 w 129028"/>
                <a:gd name="connsiteY5" fmla="*/ 67558 h 146298"/>
                <a:gd name="connsiteX6" fmla="*/ 92197 w 129028"/>
                <a:gd name="connsiteY6" fmla="*/ 0 h 14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28" h="146298">
                  <a:moveTo>
                    <a:pt x="92197" y="0"/>
                  </a:moveTo>
                  <a:cubicBezTo>
                    <a:pt x="102871" y="14219"/>
                    <a:pt x="108202" y="30987"/>
                    <a:pt x="108202" y="50797"/>
                  </a:cubicBezTo>
                  <a:cubicBezTo>
                    <a:pt x="108202" y="92960"/>
                    <a:pt x="76453" y="126735"/>
                    <a:pt x="34290" y="126735"/>
                  </a:cubicBezTo>
                  <a:cubicBezTo>
                    <a:pt x="21081" y="126735"/>
                    <a:pt x="10668" y="123940"/>
                    <a:pt x="0" y="118355"/>
                  </a:cubicBezTo>
                  <a:cubicBezTo>
                    <a:pt x="13209" y="135122"/>
                    <a:pt x="34290" y="146298"/>
                    <a:pt x="55372" y="146298"/>
                  </a:cubicBezTo>
                  <a:cubicBezTo>
                    <a:pt x="97534" y="146298"/>
                    <a:pt x="129029" y="112770"/>
                    <a:pt x="129029" y="67558"/>
                  </a:cubicBezTo>
                  <a:cubicBezTo>
                    <a:pt x="129029" y="39621"/>
                    <a:pt x="113278" y="14219"/>
                    <a:pt x="92197" y="0"/>
                  </a:cubicBezTo>
                  <a:close/>
                </a:path>
              </a:pathLst>
            </a:custGeom>
            <a:solidFill>
              <a:srgbClr val="66599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EEC843B1-BB0E-E3EC-7CD2-D658CF4062E5}"/>
                </a:ext>
              </a:extLst>
            </p:cNvPr>
            <p:cNvSpPr/>
            <p:nvPr/>
          </p:nvSpPr>
          <p:spPr>
            <a:xfrm rot="16200000">
              <a:off x="4080139" y="3339519"/>
              <a:ext cx="60448" cy="65531"/>
            </a:xfrm>
            <a:custGeom>
              <a:avLst/>
              <a:gdLst>
                <a:gd name="connsiteX0" fmla="*/ 0 w 60448"/>
                <a:gd name="connsiteY0" fmla="*/ 32766 h 65531"/>
                <a:gd name="connsiteX1" fmla="*/ 30224 w 60448"/>
                <a:gd name="connsiteY1" fmla="*/ 0 h 65531"/>
                <a:gd name="connsiteX2" fmla="*/ 60448 w 60448"/>
                <a:gd name="connsiteY2" fmla="*/ 32766 h 65531"/>
                <a:gd name="connsiteX3" fmla="*/ 30224 w 60448"/>
                <a:gd name="connsiteY3" fmla="*/ 65531 h 65531"/>
                <a:gd name="connsiteX4" fmla="*/ 0 w 60448"/>
                <a:gd name="connsiteY4" fmla="*/ 32766 h 6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448" h="65531">
                  <a:moveTo>
                    <a:pt x="0" y="32766"/>
                  </a:moveTo>
                  <a:cubicBezTo>
                    <a:pt x="0" y="14734"/>
                    <a:pt x="13717" y="0"/>
                    <a:pt x="30224" y="0"/>
                  </a:cubicBezTo>
                  <a:cubicBezTo>
                    <a:pt x="46991" y="0"/>
                    <a:pt x="60448" y="14740"/>
                    <a:pt x="60448" y="32766"/>
                  </a:cubicBezTo>
                  <a:cubicBezTo>
                    <a:pt x="60448" y="51058"/>
                    <a:pt x="46991" y="65531"/>
                    <a:pt x="30224" y="65531"/>
                  </a:cubicBezTo>
                  <a:cubicBezTo>
                    <a:pt x="13717" y="65531"/>
                    <a:pt x="0" y="51058"/>
                    <a:pt x="0" y="32766"/>
                  </a:cubicBezTo>
                  <a:close/>
                </a:path>
              </a:pathLst>
            </a:custGeom>
            <a:solidFill>
              <a:srgbClr val="D5CFE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C948E19C-57C7-3E9C-8748-18058FF40A3D}"/>
                </a:ext>
              </a:extLst>
            </p:cNvPr>
            <p:cNvSpPr/>
            <p:nvPr/>
          </p:nvSpPr>
          <p:spPr>
            <a:xfrm rot="16200000">
              <a:off x="4053977" y="3257986"/>
              <a:ext cx="164075" cy="177792"/>
            </a:xfrm>
            <a:custGeom>
              <a:avLst/>
              <a:gdLst>
                <a:gd name="connsiteX0" fmla="*/ 0 w 164075"/>
                <a:gd name="connsiteY0" fmla="*/ 88900 h 177792"/>
                <a:gd name="connsiteX1" fmla="*/ 82038 w 164075"/>
                <a:gd name="connsiteY1" fmla="*/ 0 h 177792"/>
                <a:gd name="connsiteX2" fmla="*/ 164075 w 164075"/>
                <a:gd name="connsiteY2" fmla="*/ 88900 h 177792"/>
                <a:gd name="connsiteX3" fmla="*/ 82038 w 164075"/>
                <a:gd name="connsiteY3" fmla="*/ 177793 h 177792"/>
                <a:gd name="connsiteX4" fmla="*/ 0 w 164075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75" h="177792">
                  <a:moveTo>
                    <a:pt x="0" y="88900"/>
                  </a:moveTo>
                  <a:cubicBezTo>
                    <a:pt x="0" y="39882"/>
                    <a:pt x="36825" y="0"/>
                    <a:pt x="82038" y="0"/>
                  </a:cubicBezTo>
                  <a:cubicBezTo>
                    <a:pt x="127504" y="0"/>
                    <a:pt x="164075" y="39882"/>
                    <a:pt x="164075" y="88900"/>
                  </a:cubicBezTo>
                  <a:cubicBezTo>
                    <a:pt x="164075" y="138172"/>
                    <a:pt x="127504" y="177793"/>
                    <a:pt x="82038" y="177793"/>
                  </a:cubicBezTo>
                  <a:cubicBezTo>
                    <a:pt x="36825" y="177793"/>
                    <a:pt x="0" y="138172"/>
                    <a:pt x="0" y="88900"/>
                  </a:cubicBezTo>
                </a:path>
              </a:pathLst>
            </a:custGeom>
            <a:noFill/>
            <a:ln w="5068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0AF70A6B-F447-6ADE-9BDE-DA422BBF2153}"/>
                </a:ext>
              </a:extLst>
            </p:cNvPr>
            <p:cNvSpPr/>
            <p:nvPr/>
          </p:nvSpPr>
          <p:spPr>
            <a:xfrm rot="16200000">
              <a:off x="4041530" y="3370503"/>
              <a:ext cx="54863" cy="50803"/>
            </a:xfrm>
            <a:custGeom>
              <a:avLst/>
              <a:gdLst>
                <a:gd name="connsiteX0" fmla="*/ 10159 w 54863"/>
                <a:gd name="connsiteY0" fmla="*/ 24385 h 50803"/>
                <a:gd name="connsiteX1" fmla="*/ 21850 w 54863"/>
                <a:gd name="connsiteY1" fmla="*/ 11691 h 50803"/>
                <a:gd name="connsiteX2" fmla="*/ 33528 w 54863"/>
                <a:gd name="connsiteY2" fmla="*/ 24385 h 50803"/>
                <a:gd name="connsiteX3" fmla="*/ 21844 w 54863"/>
                <a:gd name="connsiteY3" fmla="*/ 37092 h 50803"/>
                <a:gd name="connsiteX4" fmla="*/ 10159 w 54863"/>
                <a:gd name="connsiteY4" fmla="*/ 24385 h 50803"/>
                <a:gd name="connsiteX5" fmla="*/ 39113 w 54863"/>
                <a:gd name="connsiteY5" fmla="*/ 8641 h 50803"/>
                <a:gd name="connsiteX6" fmla="*/ 46991 w 54863"/>
                <a:gd name="connsiteY6" fmla="*/ 0 h 50803"/>
                <a:gd name="connsiteX7" fmla="*/ 54863 w 54863"/>
                <a:gd name="connsiteY7" fmla="*/ 8641 h 50803"/>
                <a:gd name="connsiteX8" fmla="*/ 46985 w 54863"/>
                <a:gd name="connsiteY8" fmla="*/ 17282 h 50803"/>
                <a:gd name="connsiteX9" fmla="*/ 39113 w 54863"/>
                <a:gd name="connsiteY9" fmla="*/ 8641 h 50803"/>
                <a:gd name="connsiteX10" fmla="*/ 6 w 54863"/>
                <a:gd name="connsiteY10" fmla="*/ 42423 h 50803"/>
                <a:gd name="connsiteX11" fmla="*/ 7872 w 54863"/>
                <a:gd name="connsiteY11" fmla="*/ 34036 h 50803"/>
                <a:gd name="connsiteX12" fmla="*/ 15751 w 54863"/>
                <a:gd name="connsiteY12" fmla="*/ 42423 h 50803"/>
                <a:gd name="connsiteX13" fmla="*/ 7872 w 54863"/>
                <a:gd name="connsiteY13" fmla="*/ 50803 h 50803"/>
                <a:gd name="connsiteX14" fmla="*/ 0 w 54863"/>
                <a:gd name="connsiteY14" fmla="*/ 42417 h 5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863" h="50803">
                  <a:moveTo>
                    <a:pt x="10159" y="24385"/>
                  </a:moveTo>
                  <a:cubicBezTo>
                    <a:pt x="10159" y="17530"/>
                    <a:pt x="15496" y="11691"/>
                    <a:pt x="21850" y="11691"/>
                  </a:cubicBezTo>
                  <a:cubicBezTo>
                    <a:pt x="28445" y="11691"/>
                    <a:pt x="33528" y="17536"/>
                    <a:pt x="33528" y="24385"/>
                  </a:cubicBezTo>
                  <a:cubicBezTo>
                    <a:pt x="33528" y="31501"/>
                    <a:pt x="28445" y="37092"/>
                    <a:pt x="21844" y="37092"/>
                  </a:cubicBezTo>
                  <a:cubicBezTo>
                    <a:pt x="15490" y="37092"/>
                    <a:pt x="10159" y="31501"/>
                    <a:pt x="10159" y="24385"/>
                  </a:cubicBezTo>
                  <a:close/>
                  <a:moveTo>
                    <a:pt x="39113" y="8641"/>
                  </a:moveTo>
                  <a:cubicBezTo>
                    <a:pt x="39113" y="4066"/>
                    <a:pt x="42671" y="0"/>
                    <a:pt x="46991" y="0"/>
                  </a:cubicBezTo>
                  <a:cubicBezTo>
                    <a:pt x="51566" y="0"/>
                    <a:pt x="54863" y="4066"/>
                    <a:pt x="54863" y="8641"/>
                  </a:cubicBezTo>
                  <a:cubicBezTo>
                    <a:pt x="54863" y="13470"/>
                    <a:pt x="51559" y="17282"/>
                    <a:pt x="46985" y="17282"/>
                  </a:cubicBezTo>
                  <a:cubicBezTo>
                    <a:pt x="42671" y="17282"/>
                    <a:pt x="39113" y="13470"/>
                    <a:pt x="39113" y="8641"/>
                  </a:cubicBezTo>
                  <a:close/>
                  <a:moveTo>
                    <a:pt x="6" y="42423"/>
                  </a:moveTo>
                  <a:cubicBezTo>
                    <a:pt x="6" y="37848"/>
                    <a:pt x="3558" y="34036"/>
                    <a:pt x="7872" y="34036"/>
                  </a:cubicBezTo>
                  <a:cubicBezTo>
                    <a:pt x="12447" y="34036"/>
                    <a:pt x="15751" y="37848"/>
                    <a:pt x="15751" y="42423"/>
                  </a:cubicBezTo>
                  <a:cubicBezTo>
                    <a:pt x="15751" y="47252"/>
                    <a:pt x="12447" y="50803"/>
                    <a:pt x="7872" y="50803"/>
                  </a:cubicBezTo>
                  <a:cubicBezTo>
                    <a:pt x="3552" y="50803"/>
                    <a:pt x="0" y="47245"/>
                    <a:pt x="0" y="42417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875DFD8F-9D76-6D34-8F0E-8B57949359F9}"/>
                </a:ext>
              </a:extLst>
            </p:cNvPr>
            <p:cNvSpPr/>
            <p:nvPr/>
          </p:nvSpPr>
          <p:spPr>
            <a:xfrm rot="16200000">
              <a:off x="3928024" y="3146112"/>
              <a:ext cx="412945" cy="400804"/>
            </a:xfrm>
            <a:custGeom>
              <a:avLst/>
              <a:gdLst>
                <a:gd name="connsiteX0" fmla="*/ 206358 w 412945"/>
                <a:gd name="connsiteY0" fmla="*/ 400792 h 400804"/>
                <a:gd name="connsiteX1" fmla="*/ 18660 w 412945"/>
                <a:gd name="connsiteY1" fmla="*/ 372607 h 400804"/>
                <a:gd name="connsiteX2" fmla="*/ 121 w 412945"/>
                <a:gd name="connsiteY2" fmla="*/ 313423 h 400804"/>
                <a:gd name="connsiteX3" fmla="*/ 121 w 412945"/>
                <a:gd name="connsiteY3" fmla="*/ 62227 h 400804"/>
                <a:gd name="connsiteX4" fmla="*/ 58281 w 412945"/>
                <a:gd name="connsiteY4" fmla="*/ 0 h 400804"/>
                <a:gd name="connsiteX5" fmla="*/ 206358 w 412945"/>
                <a:gd name="connsiteY5" fmla="*/ 0 h 400804"/>
                <a:gd name="connsiteX6" fmla="*/ 206358 w 412945"/>
                <a:gd name="connsiteY6" fmla="*/ 0 h 400804"/>
                <a:gd name="connsiteX7" fmla="*/ 354689 w 412945"/>
                <a:gd name="connsiteY7" fmla="*/ 0 h 400804"/>
                <a:gd name="connsiteX8" fmla="*/ 412850 w 412945"/>
                <a:gd name="connsiteY8" fmla="*/ 62227 h 400804"/>
                <a:gd name="connsiteX9" fmla="*/ 412850 w 412945"/>
                <a:gd name="connsiteY9" fmla="*/ 313430 h 400804"/>
                <a:gd name="connsiteX10" fmla="*/ 394310 w 412945"/>
                <a:gd name="connsiteY10" fmla="*/ 372614 h 400804"/>
                <a:gd name="connsiteX11" fmla="*/ 206358 w 412945"/>
                <a:gd name="connsiteY11" fmla="*/ 400804 h 40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945" h="400804">
                  <a:moveTo>
                    <a:pt x="206358" y="400792"/>
                  </a:moveTo>
                  <a:cubicBezTo>
                    <a:pt x="127110" y="400792"/>
                    <a:pt x="37200" y="389622"/>
                    <a:pt x="18660" y="372607"/>
                  </a:cubicBezTo>
                  <a:cubicBezTo>
                    <a:pt x="-2675" y="355840"/>
                    <a:pt x="121" y="338825"/>
                    <a:pt x="121" y="313423"/>
                  </a:cubicBezTo>
                  <a:lnTo>
                    <a:pt x="121" y="62227"/>
                  </a:lnTo>
                  <a:cubicBezTo>
                    <a:pt x="121" y="31241"/>
                    <a:pt x="21202" y="3050"/>
                    <a:pt x="58281" y="0"/>
                  </a:cubicBezTo>
                  <a:lnTo>
                    <a:pt x="206358" y="0"/>
                  </a:lnTo>
                  <a:cubicBezTo>
                    <a:pt x="206358" y="0"/>
                    <a:pt x="206358" y="0"/>
                    <a:pt x="206358" y="0"/>
                  </a:cubicBezTo>
                  <a:lnTo>
                    <a:pt x="354689" y="0"/>
                  </a:lnTo>
                  <a:cubicBezTo>
                    <a:pt x="391769" y="3050"/>
                    <a:pt x="412850" y="31241"/>
                    <a:pt x="412850" y="62227"/>
                  </a:cubicBezTo>
                  <a:lnTo>
                    <a:pt x="412850" y="313430"/>
                  </a:lnTo>
                  <a:cubicBezTo>
                    <a:pt x="412850" y="338831"/>
                    <a:pt x="415391" y="355846"/>
                    <a:pt x="394310" y="372614"/>
                  </a:cubicBezTo>
                  <a:cubicBezTo>
                    <a:pt x="375770" y="389628"/>
                    <a:pt x="285854" y="400804"/>
                    <a:pt x="206358" y="400804"/>
                  </a:cubicBezTo>
                </a:path>
              </a:pathLst>
            </a:custGeom>
            <a:noFill/>
            <a:ln w="8616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E6F84765-39A0-900C-A2AD-145E60E0912B}"/>
                </a:ext>
              </a:extLst>
            </p:cNvPr>
            <p:cNvSpPr/>
            <p:nvPr/>
          </p:nvSpPr>
          <p:spPr>
            <a:xfrm rot="16200000">
              <a:off x="3929632" y="2733184"/>
              <a:ext cx="410907" cy="399103"/>
            </a:xfrm>
            <a:custGeom>
              <a:avLst/>
              <a:gdLst>
                <a:gd name="connsiteX0" fmla="*/ 204296 w 410907"/>
                <a:gd name="connsiteY0" fmla="*/ 399104 h 399103"/>
                <a:gd name="connsiteX1" fmla="*/ 16592 w 410907"/>
                <a:gd name="connsiteY1" fmla="*/ 370913 h 399103"/>
                <a:gd name="connsiteX2" fmla="*/ 593 w 410907"/>
                <a:gd name="connsiteY2" fmla="*/ 311729 h 399103"/>
                <a:gd name="connsiteX3" fmla="*/ 593 w 410907"/>
                <a:gd name="connsiteY3" fmla="*/ 63329 h 399103"/>
                <a:gd name="connsiteX4" fmla="*/ 58754 w 410907"/>
                <a:gd name="connsiteY4" fmla="*/ 1355 h 399103"/>
                <a:gd name="connsiteX5" fmla="*/ 204296 w 410907"/>
                <a:gd name="connsiteY5" fmla="*/ 1355 h 399103"/>
                <a:gd name="connsiteX6" fmla="*/ 352621 w 410907"/>
                <a:gd name="connsiteY6" fmla="*/ 1355 h 399103"/>
                <a:gd name="connsiteX7" fmla="*/ 410788 w 410907"/>
                <a:gd name="connsiteY7" fmla="*/ 63329 h 399103"/>
                <a:gd name="connsiteX8" fmla="*/ 410788 w 410907"/>
                <a:gd name="connsiteY8" fmla="*/ 311729 h 399103"/>
                <a:gd name="connsiteX9" fmla="*/ 395037 w 410907"/>
                <a:gd name="connsiteY9" fmla="*/ 370913 h 399103"/>
                <a:gd name="connsiteX10" fmla="*/ 204296 w 410907"/>
                <a:gd name="connsiteY10" fmla="*/ 399104 h 39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0907" h="399103">
                  <a:moveTo>
                    <a:pt x="204296" y="399104"/>
                  </a:moveTo>
                  <a:cubicBezTo>
                    <a:pt x="125048" y="399104"/>
                    <a:pt x="35138" y="387928"/>
                    <a:pt x="16592" y="370913"/>
                  </a:cubicBezTo>
                  <a:cubicBezTo>
                    <a:pt x="-4744" y="356941"/>
                    <a:pt x="593" y="337131"/>
                    <a:pt x="593" y="311729"/>
                  </a:cubicBezTo>
                  <a:lnTo>
                    <a:pt x="593" y="63329"/>
                  </a:lnTo>
                  <a:cubicBezTo>
                    <a:pt x="593" y="32342"/>
                    <a:pt x="19133" y="4151"/>
                    <a:pt x="58754" y="1355"/>
                  </a:cubicBezTo>
                  <a:cubicBezTo>
                    <a:pt x="95840" y="-1694"/>
                    <a:pt x="204296" y="1355"/>
                    <a:pt x="204296" y="1355"/>
                  </a:cubicBezTo>
                  <a:cubicBezTo>
                    <a:pt x="204296" y="1355"/>
                    <a:pt x="315541" y="-1694"/>
                    <a:pt x="352621" y="1355"/>
                  </a:cubicBezTo>
                  <a:cubicBezTo>
                    <a:pt x="389707" y="4151"/>
                    <a:pt x="410788" y="32342"/>
                    <a:pt x="410788" y="63329"/>
                  </a:cubicBezTo>
                  <a:lnTo>
                    <a:pt x="410788" y="311729"/>
                  </a:lnTo>
                  <a:cubicBezTo>
                    <a:pt x="410788" y="337131"/>
                    <a:pt x="413329" y="356941"/>
                    <a:pt x="395037" y="370913"/>
                  </a:cubicBezTo>
                  <a:cubicBezTo>
                    <a:pt x="373702" y="387928"/>
                    <a:pt x="283786" y="399104"/>
                    <a:pt x="204296" y="399104"/>
                  </a:cubicBezTo>
                  <a:close/>
                </a:path>
              </a:pathLst>
            </a:custGeom>
            <a:solidFill>
              <a:srgbClr val="F3C9D2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A337B18D-116C-E948-861B-EC63DC91F1AA}"/>
                </a:ext>
              </a:extLst>
            </p:cNvPr>
            <p:cNvSpPr/>
            <p:nvPr/>
          </p:nvSpPr>
          <p:spPr>
            <a:xfrm rot="16200000">
              <a:off x="4067946" y="2821886"/>
              <a:ext cx="163573" cy="177792"/>
            </a:xfrm>
            <a:custGeom>
              <a:avLst/>
              <a:gdLst>
                <a:gd name="connsiteX0" fmla="*/ 0 w 163573"/>
                <a:gd name="connsiteY0" fmla="*/ 88900 h 177792"/>
                <a:gd name="connsiteX1" fmla="*/ 81784 w 163573"/>
                <a:gd name="connsiteY1" fmla="*/ 0 h 177792"/>
                <a:gd name="connsiteX2" fmla="*/ 163573 w 163573"/>
                <a:gd name="connsiteY2" fmla="*/ 88900 h 177792"/>
                <a:gd name="connsiteX3" fmla="*/ 81784 w 163573"/>
                <a:gd name="connsiteY3" fmla="*/ 177793 h 177792"/>
                <a:gd name="connsiteX4" fmla="*/ 0 w 163573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573" h="177792">
                  <a:moveTo>
                    <a:pt x="0" y="88900"/>
                  </a:moveTo>
                  <a:cubicBezTo>
                    <a:pt x="0" y="39875"/>
                    <a:pt x="36832" y="0"/>
                    <a:pt x="81784" y="0"/>
                  </a:cubicBezTo>
                  <a:cubicBezTo>
                    <a:pt x="126996" y="0"/>
                    <a:pt x="163573" y="39875"/>
                    <a:pt x="163573" y="88900"/>
                  </a:cubicBezTo>
                  <a:cubicBezTo>
                    <a:pt x="163573" y="138172"/>
                    <a:pt x="126996" y="177793"/>
                    <a:pt x="81784" y="177793"/>
                  </a:cubicBezTo>
                  <a:cubicBezTo>
                    <a:pt x="36832" y="177793"/>
                    <a:pt x="0" y="138172"/>
                    <a:pt x="0" y="88900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C7575090-0A00-2278-4D5C-B88E356D5BFE}"/>
                </a:ext>
              </a:extLst>
            </p:cNvPr>
            <p:cNvSpPr/>
            <p:nvPr/>
          </p:nvSpPr>
          <p:spPr>
            <a:xfrm rot="16200000">
              <a:off x="4059060" y="2832302"/>
              <a:ext cx="164075" cy="177792"/>
            </a:xfrm>
            <a:custGeom>
              <a:avLst/>
              <a:gdLst>
                <a:gd name="connsiteX0" fmla="*/ 6 w 164075"/>
                <a:gd name="connsiteY0" fmla="*/ 88900 h 177792"/>
                <a:gd name="connsiteX1" fmla="*/ 82038 w 164075"/>
                <a:gd name="connsiteY1" fmla="*/ 0 h 177792"/>
                <a:gd name="connsiteX2" fmla="*/ 164075 w 164075"/>
                <a:gd name="connsiteY2" fmla="*/ 88893 h 177792"/>
                <a:gd name="connsiteX3" fmla="*/ 82038 w 164075"/>
                <a:gd name="connsiteY3" fmla="*/ 177793 h 177792"/>
                <a:gd name="connsiteX4" fmla="*/ 0 w 164075"/>
                <a:gd name="connsiteY4" fmla="*/ 88893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75" h="177792">
                  <a:moveTo>
                    <a:pt x="6" y="88900"/>
                  </a:moveTo>
                  <a:cubicBezTo>
                    <a:pt x="6" y="39875"/>
                    <a:pt x="36832" y="0"/>
                    <a:pt x="82038" y="0"/>
                  </a:cubicBezTo>
                  <a:cubicBezTo>
                    <a:pt x="127504" y="0"/>
                    <a:pt x="164075" y="39875"/>
                    <a:pt x="164075" y="88893"/>
                  </a:cubicBezTo>
                  <a:cubicBezTo>
                    <a:pt x="164075" y="138172"/>
                    <a:pt x="127504" y="177793"/>
                    <a:pt x="82038" y="177793"/>
                  </a:cubicBezTo>
                  <a:cubicBezTo>
                    <a:pt x="36832" y="177793"/>
                    <a:pt x="0" y="138172"/>
                    <a:pt x="0" y="88893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07447195-1FC0-F441-2A0F-CD1254F77AFD}"/>
                </a:ext>
              </a:extLst>
            </p:cNvPr>
            <p:cNvSpPr/>
            <p:nvPr/>
          </p:nvSpPr>
          <p:spPr>
            <a:xfrm rot="16200000">
              <a:off x="3944703" y="2746905"/>
              <a:ext cx="384154" cy="372346"/>
            </a:xfrm>
            <a:custGeom>
              <a:avLst/>
              <a:gdLst>
                <a:gd name="connsiteX0" fmla="*/ 0 w 384154"/>
                <a:gd name="connsiteY0" fmla="*/ 338565 h 372346"/>
                <a:gd name="connsiteX1" fmla="*/ 8133 w 384154"/>
                <a:gd name="connsiteY1" fmla="*/ 344156 h 372346"/>
                <a:gd name="connsiteX2" fmla="*/ 188212 w 384154"/>
                <a:gd name="connsiteY2" fmla="*/ 372347 h 372346"/>
                <a:gd name="connsiteX3" fmla="*/ 368038 w 384154"/>
                <a:gd name="connsiteY3" fmla="*/ 344156 h 372346"/>
                <a:gd name="connsiteX4" fmla="*/ 384037 w 384154"/>
                <a:gd name="connsiteY4" fmla="*/ 287767 h 372346"/>
                <a:gd name="connsiteX5" fmla="*/ 384037 w 384154"/>
                <a:gd name="connsiteY5" fmla="*/ 50797 h 372346"/>
                <a:gd name="connsiteX6" fmla="*/ 357625 w 384154"/>
                <a:gd name="connsiteY6" fmla="*/ 0 h 372346"/>
                <a:gd name="connsiteX7" fmla="*/ 368038 w 384154"/>
                <a:gd name="connsiteY7" fmla="*/ 161026 h 372346"/>
                <a:gd name="connsiteX8" fmla="*/ 140459 w 384154"/>
                <a:gd name="connsiteY8" fmla="*/ 347199 h 372346"/>
                <a:gd name="connsiteX9" fmla="*/ 6 w 384154"/>
                <a:gd name="connsiteY9" fmla="*/ 338565 h 372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4154" h="372346">
                  <a:moveTo>
                    <a:pt x="0" y="338565"/>
                  </a:moveTo>
                  <a:cubicBezTo>
                    <a:pt x="2796" y="341360"/>
                    <a:pt x="5337" y="341360"/>
                    <a:pt x="8133" y="344156"/>
                  </a:cubicBezTo>
                  <a:cubicBezTo>
                    <a:pt x="26672" y="361171"/>
                    <a:pt x="111251" y="372347"/>
                    <a:pt x="188212" y="372347"/>
                  </a:cubicBezTo>
                  <a:cubicBezTo>
                    <a:pt x="262378" y="372347"/>
                    <a:pt x="349746" y="361171"/>
                    <a:pt x="368038" y="344156"/>
                  </a:cubicBezTo>
                  <a:cubicBezTo>
                    <a:pt x="386578" y="330184"/>
                    <a:pt x="384037" y="313169"/>
                    <a:pt x="384037" y="287767"/>
                  </a:cubicBezTo>
                  <a:lnTo>
                    <a:pt x="384037" y="50797"/>
                  </a:lnTo>
                  <a:cubicBezTo>
                    <a:pt x="384037" y="31241"/>
                    <a:pt x="373369" y="11430"/>
                    <a:pt x="357625" y="0"/>
                  </a:cubicBezTo>
                  <a:cubicBezTo>
                    <a:pt x="378706" y="14219"/>
                    <a:pt x="370827" y="93207"/>
                    <a:pt x="368038" y="161026"/>
                  </a:cubicBezTo>
                  <a:cubicBezTo>
                    <a:pt x="360160" y="273802"/>
                    <a:pt x="323080" y="344156"/>
                    <a:pt x="140459" y="347199"/>
                  </a:cubicBezTo>
                  <a:cubicBezTo>
                    <a:pt x="79503" y="352790"/>
                    <a:pt x="16005" y="344149"/>
                    <a:pt x="6" y="338565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AA754AF7-B5A5-DF68-CF48-0DEDC21817DE}"/>
                </a:ext>
              </a:extLst>
            </p:cNvPr>
            <p:cNvSpPr/>
            <p:nvPr/>
          </p:nvSpPr>
          <p:spPr>
            <a:xfrm rot="16200000">
              <a:off x="4064202" y="2677938"/>
              <a:ext cx="195953" cy="321549"/>
            </a:xfrm>
            <a:custGeom>
              <a:avLst/>
              <a:gdLst>
                <a:gd name="connsiteX0" fmla="*/ 0 w 195953"/>
                <a:gd name="connsiteY0" fmla="*/ 321550 h 321549"/>
                <a:gd name="connsiteX1" fmla="*/ 179826 w 195953"/>
                <a:gd name="connsiteY1" fmla="*/ 293359 h 321549"/>
                <a:gd name="connsiteX2" fmla="*/ 195570 w 195953"/>
                <a:gd name="connsiteY2" fmla="*/ 236970 h 321549"/>
                <a:gd name="connsiteX3" fmla="*/ 195570 w 195953"/>
                <a:gd name="connsiteY3" fmla="*/ 0 h 321549"/>
                <a:gd name="connsiteX4" fmla="*/ 174489 w 195953"/>
                <a:gd name="connsiteY4" fmla="*/ 245605 h 321549"/>
                <a:gd name="connsiteX5" fmla="*/ 0 w 195953"/>
                <a:gd name="connsiteY5" fmla="*/ 321550 h 32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5953" h="321549">
                  <a:moveTo>
                    <a:pt x="0" y="321550"/>
                  </a:moveTo>
                  <a:cubicBezTo>
                    <a:pt x="74166" y="321550"/>
                    <a:pt x="161280" y="310374"/>
                    <a:pt x="179826" y="293359"/>
                  </a:cubicBezTo>
                  <a:cubicBezTo>
                    <a:pt x="198111" y="279387"/>
                    <a:pt x="195570" y="262372"/>
                    <a:pt x="195570" y="236970"/>
                  </a:cubicBezTo>
                  <a:lnTo>
                    <a:pt x="195570" y="0"/>
                  </a:lnTo>
                  <a:cubicBezTo>
                    <a:pt x="198111" y="34036"/>
                    <a:pt x="187691" y="211575"/>
                    <a:pt x="174489" y="245605"/>
                  </a:cubicBezTo>
                  <a:cubicBezTo>
                    <a:pt x="163821" y="279387"/>
                    <a:pt x="129531" y="313169"/>
                    <a:pt x="0" y="321550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C9C1DD7E-6F33-D66F-79F9-6407D11D46A6}"/>
                </a:ext>
              </a:extLst>
            </p:cNvPr>
            <p:cNvSpPr/>
            <p:nvPr/>
          </p:nvSpPr>
          <p:spPr>
            <a:xfrm rot="16200000">
              <a:off x="3939174" y="2829761"/>
              <a:ext cx="308854" cy="296154"/>
            </a:xfrm>
            <a:custGeom>
              <a:avLst/>
              <a:gdLst>
                <a:gd name="connsiteX0" fmla="*/ 0 w 308854"/>
                <a:gd name="connsiteY0" fmla="*/ 296154 h 296154"/>
                <a:gd name="connsiteX1" fmla="*/ 0 w 308854"/>
                <a:gd name="connsiteY1" fmla="*/ 59432 h 296154"/>
                <a:gd name="connsiteX2" fmla="*/ 58167 w 308854"/>
                <a:gd name="connsiteY2" fmla="*/ 0 h 296154"/>
                <a:gd name="connsiteX3" fmla="*/ 308855 w 308854"/>
                <a:gd name="connsiteY3" fmla="*/ 0 h 296154"/>
                <a:gd name="connsiteX4" fmla="*/ 161032 w 308854"/>
                <a:gd name="connsiteY4" fmla="*/ 14226 h 296154"/>
                <a:gd name="connsiteX5" fmla="*/ 47747 w 308854"/>
                <a:gd name="connsiteY5" fmla="*/ 50797 h 296154"/>
                <a:gd name="connsiteX6" fmla="*/ 0 w 308854"/>
                <a:gd name="connsiteY6" fmla="*/ 296154 h 296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8854" h="296154">
                  <a:moveTo>
                    <a:pt x="0" y="296154"/>
                  </a:moveTo>
                  <a:lnTo>
                    <a:pt x="0" y="59432"/>
                  </a:lnTo>
                  <a:cubicBezTo>
                    <a:pt x="0" y="22606"/>
                    <a:pt x="21335" y="3050"/>
                    <a:pt x="58167" y="0"/>
                  </a:cubicBezTo>
                  <a:lnTo>
                    <a:pt x="308855" y="0"/>
                  </a:lnTo>
                  <a:cubicBezTo>
                    <a:pt x="279901" y="5845"/>
                    <a:pt x="219199" y="8641"/>
                    <a:pt x="161032" y="14226"/>
                  </a:cubicBezTo>
                  <a:cubicBezTo>
                    <a:pt x="103125" y="19817"/>
                    <a:pt x="71376" y="17021"/>
                    <a:pt x="47747" y="50797"/>
                  </a:cubicBezTo>
                  <a:cubicBezTo>
                    <a:pt x="26418" y="78994"/>
                    <a:pt x="10668" y="188969"/>
                    <a:pt x="0" y="296154"/>
                  </a:cubicBezTo>
                  <a:close/>
                </a:path>
              </a:pathLst>
            </a:custGeom>
            <a:solidFill>
              <a:srgbClr val="FCF1F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1572A914-F6FA-CD90-B54D-8FE02A42BE9E}"/>
                </a:ext>
              </a:extLst>
            </p:cNvPr>
            <p:cNvSpPr/>
            <p:nvPr/>
          </p:nvSpPr>
          <p:spPr>
            <a:xfrm rot="16200000">
              <a:off x="3970037" y="2967301"/>
              <a:ext cx="139696" cy="190232"/>
            </a:xfrm>
            <a:custGeom>
              <a:avLst/>
              <a:gdLst>
                <a:gd name="connsiteX0" fmla="*/ 139696 w 139696"/>
                <a:gd name="connsiteY0" fmla="*/ 247 h 190232"/>
                <a:gd name="connsiteX1" fmla="*/ 58167 w 139696"/>
                <a:gd name="connsiteY1" fmla="*/ 247 h 190232"/>
                <a:gd name="connsiteX2" fmla="*/ 0 w 139696"/>
                <a:gd name="connsiteY2" fmla="*/ 59679 h 190232"/>
                <a:gd name="connsiteX3" fmla="*/ 0 w 139696"/>
                <a:gd name="connsiteY3" fmla="*/ 190233 h 190232"/>
                <a:gd name="connsiteX4" fmla="*/ 16005 w 139696"/>
                <a:gd name="connsiteY4" fmla="*/ 51298 h 190232"/>
                <a:gd name="connsiteX5" fmla="*/ 139696 w 139696"/>
                <a:gd name="connsiteY5" fmla="*/ 247 h 19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696" h="190232">
                  <a:moveTo>
                    <a:pt x="139696" y="247"/>
                  </a:moveTo>
                  <a:lnTo>
                    <a:pt x="58167" y="247"/>
                  </a:lnTo>
                  <a:cubicBezTo>
                    <a:pt x="21081" y="3043"/>
                    <a:pt x="0" y="22853"/>
                    <a:pt x="0" y="59679"/>
                  </a:cubicBezTo>
                  <a:lnTo>
                    <a:pt x="0" y="190233"/>
                  </a:lnTo>
                  <a:cubicBezTo>
                    <a:pt x="5337" y="159246"/>
                    <a:pt x="10674" y="79743"/>
                    <a:pt x="16005" y="51298"/>
                  </a:cubicBezTo>
                  <a:cubicBezTo>
                    <a:pt x="21088" y="22853"/>
                    <a:pt x="44958" y="-2803"/>
                    <a:pt x="139696" y="247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BA72D159-27F8-0A5B-F202-B0366384371A}"/>
                </a:ext>
              </a:extLst>
            </p:cNvPr>
            <p:cNvSpPr/>
            <p:nvPr/>
          </p:nvSpPr>
          <p:spPr>
            <a:xfrm rot="16200000">
              <a:off x="4052960" y="2843987"/>
              <a:ext cx="166108" cy="177792"/>
            </a:xfrm>
            <a:custGeom>
              <a:avLst/>
              <a:gdLst>
                <a:gd name="connsiteX0" fmla="*/ 0 w 166108"/>
                <a:gd name="connsiteY0" fmla="*/ 88900 h 177792"/>
                <a:gd name="connsiteX1" fmla="*/ 83054 w 166108"/>
                <a:gd name="connsiteY1" fmla="*/ 0 h 177792"/>
                <a:gd name="connsiteX2" fmla="*/ 166108 w 166108"/>
                <a:gd name="connsiteY2" fmla="*/ 88900 h 177792"/>
                <a:gd name="connsiteX3" fmla="*/ 83054 w 166108"/>
                <a:gd name="connsiteY3" fmla="*/ 177793 h 177792"/>
                <a:gd name="connsiteX4" fmla="*/ 0 w 166108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08" h="177792">
                  <a:moveTo>
                    <a:pt x="0" y="88900"/>
                  </a:moveTo>
                  <a:cubicBezTo>
                    <a:pt x="0" y="39882"/>
                    <a:pt x="37340" y="0"/>
                    <a:pt x="83054" y="0"/>
                  </a:cubicBezTo>
                  <a:cubicBezTo>
                    <a:pt x="129029" y="0"/>
                    <a:pt x="166108" y="39882"/>
                    <a:pt x="166108" y="88900"/>
                  </a:cubicBezTo>
                  <a:cubicBezTo>
                    <a:pt x="166108" y="138172"/>
                    <a:pt x="129029" y="177793"/>
                    <a:pt x="83054" y="177793"/>
                  </a:cubicBezTo>
                  <a:cubicBezTo>
                    <a:pt x="37340" y="177793"/>
                    <a:pt x="0" y="138172"/>
                    <a:pt x="0" y="88900"/>
                  </a:cubicBezTo>
                  <a:close/>
                </a:path>
              </a:pathLst>
            </a:custGeom>
            <a:solidFill>
              <a:srgbClr val="8D81AB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0F67E806-13BB-767D-EC81-A210EE7E652B}"/>
                </a:ext>
              </a:extLst>
            </p:cNvPr>
            <p:cNvSpPr/>
            <p:nvPr/>
          </p:nvSpPr>
          <p:spPr>
            <a:xfrm rot="16200000">
              <a:off x="4078105" y="2851348"/>
              <a:ext cx="129028" cy="147314"/>
            </a:xfrm>
            <a:custGeom>
              <a:avLst/>
              <a:gdLst>
                <a:gd name="connsiteX0" fmla="*/ 92197 w 129028"/>
                <a:gd name="connsiteY0" fmla="*/ 0 h 147314"/>
                <a:gd name="connsiteX1" fmla="*/ 108195 w 129028"/>
                <a:gd name="connsiteY1" fmla="*/ 48262 h 147314"/>
                <a:gd name="connsiteX2" fmla="*/ 37080 w 129028"/>
                <a:gd name="connsiteY2" fmla="*/ 127504 h 147314"/>
                <a:gd name="connsiteX3" fmla="*/ 0 w 129028"/>
                <a:gd name="connsiteY3" fmla="*/ 116328 h 147314"/>
                <a:gd name="connsiteX4" fmla="*/ 58161 w 129028"/>
                <a:gd name="connsiteY4" fmla="*/ 147315 h 147314"/>
                <a:gd name="connsiteX5" fmla="*/ 129029 w 129028"/>
                <a:gd name="connsiteY5" fmla="*/ 68073 h 147314"/>
                <a:gd name="connsiteX6" fmla="*/ 92197 w 129028"/>
                <a:gd name="connsiteY6" fmla="*/ 0 h 147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028" h="147314">
                  <a:moveTo>
                    <a:pt x="92197" y="0"/>
                  </a:moveTo>
                  <a:cubicBezTo>
                    <a:pt x="102613" y="13932"/>
                    <a:pt x="108227" y="30867"/>
                    <a:pt x="108195" y="48262"/>
                  </a:cubicBezTo>
                  <a:cubicBezTo>
                    <a:pt x="108195" y="90679"/>
                    <a:pt x="76453" y="127504"/>
                    <a:pt x="37080" y="127504"/>
                  </a:cubicBezTo>
                  <a:cubicBezTo>
                    <a:pt x="23877" y="127504"/>
                    <a:pt x="10668" y="121913"/>
                    <a:pt x="0" y="116328"/>
                  </a:cubicBezTo>
                  <a:cubicBezTo>
                    <a:pt x="13209" y="136139"/>
                    <a:pt x="34290" y="147315"/>
                    <a:pt x="58161" y="147315"/>
                  </a:cubicBezTo>
                  <a:cubicBezTo>
                    <a:pt x="97534" y="147315"/>
                    <a:pt x="129029" y="110489"/>
                    <a:pt x="129029" y="68073"/>
                  </a:cubicBezTo>
                  <a:cubicBezTo>
                    <a:pt x="129029" y="39882"/>
                    <a:pt x="116067" y="14226"/>
                    <a:pt x="92197" y="0"/>
                  </a:cubicBezTo>
                  <a:close/>
                </a:path>
              </a:pathLst>
            </a:custGeom>
            <a:solidFill>
              <a:srgbClr val="66599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B909C990-6BFD-4597-10A4-A70C2E494F3C}"/>
                </a:ext>
              </a:extLst>
            </p:cNvPr>
            <p:cNvSpPr/>
            <p:nvPr/>
          </p:nvSpPr>
          <p:spPr>
            <a:xfrm rot="16200000">
              <a:off x="4082679" y="2927038"/>
              <a:ext cx="60448" cy="64514"/>
            </a:xfrm>
            <a:custGeom>
              <a:avLst/>
              <a:gdLst>
                <a:gd name="connsiteX0" fmla="*/ 0 w 60448"/>
                <a:gd name="connsiteY0" fmla="*/ 32257 h 64514"/>
                <a:gd name="connsiteX1" fmla="*/ 30224 w 60448"/>
                <a:gd name="connsiteY1" fmla="*/ 0 h 64514"/>
                <a:gd name="connsiteX2" fmla="*/ 60448 w 60448"/>
                <a:gd name="connsiteY2" fmla="*/ 32257 h 64514"/>
                <a:gd name="connsiteX3" fmla="*/ 30224 w 60448"/>
                <a:gd name="connsiteY3" fmla="*/ 64515 h 64514"/>
                <a:gd name="connsiteX4" fmla="*/ 0 w 60448"/>
                <a:gd name="connsiteY4" fmla="*/ 32257 h 6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448" h="64514">
                  <a:moveTo>
                    <a:pt x="0" y="32257"/>
                  </a:moveTo>
                  <a:cubicBezTo>
                    <a:pt x="0" y="14480"/>
                    <a:pt x="13717" y="0"/>
                    <a:pt x="30224" y="0"/>
                  </a:cubicBezTo>
                  <a:cubicBezTo>
                    <a:pt x="46985" y="0"/>
                    <a:pt x="60448" y="14480"/>
                    <a:pt x="60448" y="32257"/>
                  </a:cubicBezTo>
                  <a:cubicBezTo>
                    <a:pt x="60448" y="50289"/>
                    <a:pt x="46985" y="64515"/>
                    <a:pt x="30224" y="64515"/>
                  </a:cubicBezTo>
                  <a:cubicBezTo>
                    <a:pt x="13717" y="64515"/>
                    <a:pt x="0" y="50289"/>
                    <a:pt x="0" y="32257"/>
                  </a:cubicBezTo>
                  <a:close/>
                </a:path>
              </a:pathLst>
            </a:custGeom>
            <a:solidFill>
              <a:srgbClr val="D5CFE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6A1B2F3A-314B-EC51-1EF2-36D2BD5B9C4D}"/>
                </a:ext>
              </a:extLst>
            </p:cNvPr>
            <p:cNvSpPr/>
            <p:nvPr/>
          </p:nvSpPr>
          <p:spPr>
            <a:xfrm rot="16200000">
              <a:off x="4052960" y="2843987"/>
              <a:ext cx="166108" cy="177792"/>
            </a:xfrm>
            <a:custGeom>
              <a:avLst/>
              <a:gdLst>
                <a:gd name="connsiteX0" fmla="*/ 0 w 166108"/>
                <a:gd name="connsiteY0" fmla="*/ 88900 h 177792"/>
                <a:gd name="connsiteX1" fmla="*/ 83054 w 166108"/>
                <a:gd name="connsiteY1" fmla="*/ 0 h 177792"/>
                <a:gd name="connsiteX2" fmla="*/ 166108 w 166108"/>
                <a:gd name="connsiteY2" fmla="*/ 88900 h 177792"/>
                <a:gd name="connsiteX3" fmla="*/ 83054 w 166108"/>
                <a:gd name="connsiteY3" fmla="*/ 177793 h 177792"/>
                <a:gd name="connsiteX4" fmla="*/ 0 w 166108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08" h="177792">
                  <a:moveTo>
                    <a:pt x="0" y="88900"/>
                  </a:moveTo>
                  <a:cubicBezTo>
                    <a:pt x="0" y="39882"/>
                    <a:pt x="37340" y="0"/>
                    <a:pt x="83054" y="0"/>
                  </a:cubicBezTo>
                  <a:cubicBezTo>
                    <a:pt x="129029" y="0"/>
                    <a:pt x="166108" y="39882"/>
                    <a:pt x="166108" y="88900"/>
                  </a:cubicBezTo>
                  <a:cubicBezTo>
                    <a:pt x="166108" y="138172"/>
                    <a:pt x="129029" y="177793"/>
                    <a:pt x="83054" y="177793"/>
                  </a:cubicBezTo>
                  <a:cubicBezTo>
                    <a:pt x="37340" y="177793"/>
                    <a:pt x="0" y="138172"/>
                    <a:pt x="0" y="88900"/>
                  </a:cubicBezTo>
                </a:path>
              </a:pathLst>
            </a:custGeom>
            <a:noFill/>
            <a:ln w="5068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AB27ED7B-66E1-8EB8-6095-E94F1C0828CC}"/>
                </a:ext>
              </a:extLst>
            </p:cNvPr>
            <p:cNvSpPr/>
            <p:nvPr/>
          </p:nvSpPr>
          <p:spPr>
            <a:xfrm rot="16200000">
              <a:off x="4044323" y="2958786"/>
              <a:ext cx="52836" cy="47245"/>
            </a:xfrm>
            <a:custGeom>
              <a:avLst/>
              <a:gdLst>
                <a:gd name="connsiteX0" fmla="*/ 10674 w 52836"/>
                <a:gd name="connsiteY0" fmla="*/ 24385 h 47245"/>
                <a:gd name="connsiteX1" fmla="*/ 21342 w 52836"/>
                <a:gd name="connsiteY1" fmla="*/ 11684 h 47245"/>
                <a:gd name="connsiteX2" fmla="*/ 32009 w 52836"/>
                <a:gd name="connsiteY2" fmla="*/ 24391 h 47245"/>
                <a:gd name="connsiteX3" fmla="*/ 21335 w 52836"/>
                <a:gd name="connsiteY3" fmla="*/ 37086 h 47245"/>
                <a:gd name="connsiteX4" fmla="*/ 10674 w 52836"/>
                <a:gd name="connsiteY4" fmla="*/ 24385 h 47245"/>
                <a:gd name="connsiteX5" fmla="*/ 37086 w 52836"/>
                <a:gd name="connsiteY5" fmla="*/ 6862 h 47245"/>
                <a:gd name="connsiteX6" fmla="*/ 44964 w 52836"/>
                <a:gd name="connsiteY6" fmla="*/ 0 h 47245"/>
                <a:gd name="connsiteX7" fmla="*/ 52837 w 52836"/>
                <a:gd name="connsiteY7" fmla="*/ 6862 h 47245"/>
                <a:gd name="connsiteX8" fmla="*/ 44958 w 52836"/>
                <a:gd name="connsiteY8" fmla="*/ 13724 h 47245"/>
                <a:gd name="connsiteX9" fmla="*/ 37086 w 52836"/>
                <a:gd name="connsiteY9" fmla="*/ 6862 h 47245"/>
                <a:gd name="connsiteX10" fmla="*/ 6 w 52836"/>
                <a:gd name="connsiteY10" fmla="*/ 40390 h 47245"/>
                <a:gd name="connsiteX11" fmla="*/ 6862 w 52836"/>
                <a:gd name="connsiteY11" fmla="*/ 33528 h 47245"/>
                <a:gd name="connsiteX12" fmla="*/ 13724 w 52836"/>
                <a:gd name="connsiteY12" fmla="*/ 40390 h 47245"/>
                <a:gd name="connsiteX13" fmla="*/ 6862 w 52836"/>
                <a:gd name="connsiteY13" fmla="*/ 47245 h 47245"/>
                <a:gd name="connsiteX14" fmla="*/ 0 w 52836"/>
                <a:gd name="connsiteY14" fmla="*/ 40384 h 4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836" h="47245">
                  <a:moveTo>
                    <a:pt x="10674" y="24385"/>
                  </a:moveTo>
                  <a:cubicBezTo>
                    <a:pt x="10674" y="17523"/>
                    <a:pt x="15503" y="11684"/>
                    <a:pt x="21342" y="11684"/>
                  </a:cubicBezTo>
                  <a:cubicBezTo>
                    <a:pt x="27435" y="11684"/>
                    <a:pt x="32009" y="17530"/>
                    <a:pt x="32009" y="24391"/>
                  </a:cubicBezTo>
                  <a:cubicBezTo>
                    <a:pt x="32009" y="31495"/>
                    <a:pt x="27435" y="37086"/>
                    <a:pt x="21335" y="37086"/>
                  </a:cubicBezTo>
                  <a:cubicBezTo>
                    <a:pt x="15496" y="37086"/>
                    <a:pt x="10674" y="31495"/>
                    <a:pt x="10674" y="24385"/>
                  </a:cubicBezTo>
                  <a:close/>
                  <a:moveTo>
                    <a:pt x="37086" y="6862"/>
                  </a:moveTo>
                  <a:cubicBezTo>
                    <a:pt x="37086" y="3304"/>
                    <a:pt x="40644" y="0"/>
                    <a:pt x="44964" y="0"/>
                  </a:cubicBezTo>
                  <a:cubicBezTo>
                    <a:pt x="49533" y="0"/>
                    <a:pt x="52837" y="3304"/>
                    <a:pt x="52837" y="6862"/>
                  </a:cubicBezTo>
                  <a:cubicBezTo>
                    <a:pt x="52837" y="10674"/>
                    <a:pt x="49533" y="13724"/>
                    <a:pt x="44958" y="13724"/>
                  </a:cubicBezTo>
                  <a:cubicBezTo>
                    <a:pt x="40638" y="13724"/>
                    <a:pt x="37086" y="10674"/>
                    <a:pt x="37086" y="6862"/>
                  </a:cubicBezTo>
                  <a:close/>
                  <a:moveTo>
                    <a:pt x="6" y="40390"/>
                  </a:moveTo>
                  <a:cubicBezTo>
                    <a:pt x="6" y="36832"/>
                    <a:pt x="3310" y="33528"/>
                    <a:pt x="6862" y="33528"/>
                  </a:cubicBezTo>
                  <a:cubicBezTo>
                    <a:pt x="10674" y="33528"/>
                    <a:pt x="13724" y="36832"/>
                    <a:pt x="13724" y="40390"/>
                  </a:cubicBezTo>
                  <a:cubicBezTo>
                    <a:pt x="13724" y="44202"/>
                    <a:pt x="10674" y="47245"/>
                    <a:pt x="6862" y="47245"/>
                  </a:cubicBezTo>
                  <a:cubicBezTo>
                    <a:pt x="3304" y="47245"/>
                    <a:pt x="0" y="44196"/>
                    <a:pt x="0" y="40384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473D139C-370A-8A0F-52DF-EBF77A2F7F46}"/>
                </a:ext>
              </a:extLst>
            </p:cNvPr>
            <p:cNvSpPr/>
            <p:nvPr/>
          </p:nvSpPr>
          <p:spPr>
            <a:xfrm rot="16200000">
              <a:off x="3929886" y="2732930"/>
              <a:ext cx="410907" cy="399103"/>
            </a:xfrm>
            <a:custGeom>
              <a:avLst/>
              <a:gdLst>
                <a:gd name="connsiteX0" fmla="*/ 204290 w 410907"/>
                <a:gd name="connsiteY0" fmla="*/ 399097 h 399103"/>
                <a:gd name="connsiteX1" fmla="*/ 16592 w 410907"/>
                <a:gd name="connsiteY1" fmla="*/ 370913 h 399103"/>
                <a:gd name="connsiteX2" fmla="*/ 593 w 410907"/>
                <a:gd name="connsiteY2" fmla="*/ 311729 h 399103"/>
                <a:gd name="connsiteX3" fmla="*/ 593 w 410907"/>
                <a:gd name="connsiteY3" fmla="*/ 63329 h 399103"/>
                <a:gd name="connsiteX4" fmla="*/ 58754 w 410907"/>
                <a:gd name="connsiteY4" fmla="*/ 1355 h 399103"/>
                <a:gd name="connsiteX5" fmla="*/ 204290 w 410907"/>
                <a:gd name="connsiteY5" fmla="*/ 1355 h 399103"/>
                <a:gd name="connsiteX6" fmla="*/ 204290 w 410907"/>
                <a:gd name="connsiteY6" fmla="*/ 1355 h 399103"/>
                <a:gd name="connsiteX7" fmla="*/ 352620 w 410907"/>
                <a:gd name="connsiteY7" fmla="*/ 1355 h 399103"/>
                <a:gd name="connsiteX8" fmla="*/ 410788 w 410907"/>
                <a:gd name="connsiteY8" fmla="*/ 63329 h 399103"/>
                <a:gd name="connsiteX9" fmla="*/ 410788 w 410907"/>
                <a:gd name="connsiteY9" fmla="*/ 311729 h 399103"/>
                <a:gd name="connsiteX10" fmla="*/ 395037 w 410907"/>
                <a:gd name="connsiteY10" fmla="*/ 370913 h 399103"/>
                <a:gd name="connsiteX11" fmla="*/ 204290 w 410907"/>
                <a:gd name="connsiteY11" fmla="*/ 399104 h 39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0907" h="399103">
                  <a:moveTo>
                    <a:pt x="204290" y="399097"/>
                  </a:moveTo>
                  <a:cubicBezTo>
                    <a:pt x="125048" y="399097"/>
                    <a:pt x="35138" y="387928"/>
                    <a:pt x="16592" y="370913"/>
                  </a:cubicBezTo>
                  <a:cubicBezTo>
                    <a:pt x="-4744" y="356941"/>
                    <a:pt x="593" y="337131"/>
                    <a:pt x="593" y="311729"/>
                  </a:cubicBezTo>
                  <a:lnTo>
                    <a:pt x="593" y="63329"/>
                  </a:lnTo>
                  <a:cubicBezTo>
                    <a:pt x="593" y="32342"/>
                    <a:pt x="19133" y="4151"/>
                    <a:pt x="58754" y="1355"/>
                  </a:cubicBezTo>
                  <a:cubicBezTo>
                    <a:pt x="95840" y="-1694"/>
                    <a:pt x="204290" y="1355"/>
                    <a:pt x="204290" y="1355"/>
                  </a:cubicBezTo>
                  <a:cubicBezTo>
                    <a:pt x="204290" y="1355"/>
                    <a:pt x="204290" y="1355"/>
                    <a:pt x="204290" y="1355"/>
                  </a:cubicBezTo>
                  <a:cubicBezTo>
                    <a:pt x="204290" y="1355"/>
                    <a:pt x="315541" y="-1694"/>
                    <a:pt x="352620" y="1355"/>
                  </a:cubicBezTo>
                  <a:cubicBezTo>
                    <a:pt x="389706" y="4151"/>
                    <a:pt x="410788" y="32342"/>
                    <a:pt x="410788" y="63329"/>
                  </a:cubicBezTo>
                  <a:lnTo>
                    <a:pt x="410788" y="311729"/>
                  </a:lnTo>
                  <a:cubicBezTo>
                    <a:pt x="410788" y="337131"/>
                    <a:pt x="413329" y="356941"/>
                    <a:pt x="395037" y="370913"/>
                  </a:cubicBezTo>
                  <a:cubicBezTo>
                    <a:pt x="373702" y="387928"/>
                    <a:pt x="283786" y="399104"/>
                    <a:pt x="204290" y="399104"/>
                  </a:cubicBezTo>
                </a:path>
              </a:pathLst>
            </a:custGeom>
            <a:noFill/>
            <a:ln w="8616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362A1D06-1025-0FA1-E8EF-8E9D7E51E5B0}"/>
                </a:ext>
              </a:extLst>
            </p:cNvPr>
            <p:cNvSpPr/>
            <p:nvPr/>
          </p:nvSpPr>
          <p:spPr>
            <a:xfrm rot="16200000">
              <a:off x="3927755" y="2318882"/>
              <a:ext cx="412975" cy="400804"/>
            </a:xfrm>
            <a:custGeom>
              <a:avLst/>
              <a:gdLst>
                <a:gd name="connsiteX0" fmla="*/ 206388 w 412975"/>
                <a:gd name="connsiteY0" fmla="*/ 400798 h 400804"/>
                <a:gd name="connsiteX1" fmla="*/ 15894 w 412975"/>
                <a:gd name="connsiteY1" fmla="*/ 372607 h 400804"/>
                <a:gd name="connsiteX2" fmla="*/ 150 w 412975"/>
                <a:gd name="connsiteY2" fmla="*/ 313423 h 400804"/>
                <a:gd name="connsiteX3" fmla="*/ 150 w 412975"/>
                <a:gd name="connsiteY3" fmla="*/ 62227 h 400804"/>
                <a:gd name="connsiteX4" fmla="*/ 58311 w 412975"/>
                <a:gd name="connsiteY4" fmla="*/ 0 h 400804"/>
                <a:gd name="connsiteX5" fmla="*/ 351923 w 412975"/>
                <a:gd name="connsiteY5" fmla="*/ 0 h 400804"/>
                <a:gd name="connsiteX6" fmla="*/ 412880 w 412975"/>
                <a:gd name="connsiteY6" fmla="*/ 62227 h 400804"/>
                <a:gd name="connsiteX7" fmla="*/ 412880 w 412975"/>
                <a:gd name="connsiteY7" fmla="*/ 313430 h 400804"/>
                <a:gd name="connsiteX8" fmla="*/ 394340 w 412975"/>
                <a:gd name="connsiteY8" fmla="*/ 372614 h 400804"/>
                <a:gd name="connsiteX9" fmla="*/ 206388 w 412975"/>
                <a:gd name="connsiteY9" fmla="*/ 400804 h 40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2975" h="400804">
                  <a:moveTo>
                    <a:pt x="206388" y="400798"/>
                  </a:moveTo>
                  <a:cubicBezTo>
                    <a:pt x="127146" y="400798"/>
                    <a:pt x="37230" y="389622"/>
                    <a:pt x="15894" y="372607"/>
                  </a:cubicBezTo>
                  <a:cubicBezTo>
                    <a:pt x="-2646" y="355840"/>
                    <a:pt x="150" y="338825"/>
                    <a:pt x="150" y="313423"/>
                  </a:cubicBezTo>
                  <a:lnTo>
                    <a:pt x="150" y="62227"/>
                  </a:lnTo>
                  <a:cubicBezTo>
                    <a:pt x="150" y="31241"/>
                    <a:pt x="21231" y="3050"/>
                    <a:pt x="58311" y="0"/>
                  </a:cubicBezTo>
                  <a:lnTo>
                    <a:pt x="351923" y="0"/>
                  </a:lnTo>
                  <a:cubicBezTo>
                    <a:pt x="391798" y="3050"/>
                    <a:pt x="412880" y="31241"/>
                    <a:pt x="412880" y="62227"/>
                  </a:cubicBezTo>
                  <a:lnTo>
                    <a:pt x="412880" y="313430"/>
                  </a:lnTo>
                  <a:cubicBezTo>
                    <a:pt x="412880" y="338831"/>
                    <a:pt x="415421" y="355846"/>
                    <a:pt x="394340" y="372614"/>
                  </a:cubicBezTo>
                  <a:cubicBezTo>
                    <a:pt x="375800" y="389628"/>
                    <a:pt x="285884" y="400804"/>
                    <a:pt x="206388" y="400804"/>
                  </a:cubicBezTo>
                  <a:close/>
                </a:path>
              </a:pathLst>
            </a:custGeom>
            <a:solidFill>
              <a:srgbClr val="F3C9D2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DCEBCE62-A635-509F-73B4-F13B3CA4DC68}"/>
                </a:ext>
              </a:extLst>
            </p:cNvPr>
            <p:cNvSpPr/>
            <p:nvPr/>
          </p:nvSpPr>
          <p:spPr>
            <a:xfrm rot="16200000">
              <a:off x="4065154" y="2408645"/>
              <a:ext cx="167124" cy="175759"/>
            </a:xfrm>
            <a:custGeom>
              <a:avLst/>
              <a:gdLst>
                <a:gd name="connsiteX0" fmla="*/ 0 w 167124"/>
                <a:gd name="connsiteY0" fmla="*/ 87883 h 175759"/>
                <a:gd name="connsiteX1" fmla="*/ 83562 w 167124"/>
                <a:gd name="connsiteY1" fmla="*/ 0 h 175759"/>
                <a:gd name="connsiteX2" fmla="*/ 167125 w 167124"/>
                <a:gd name="connsiteY2" fmla="*/ 87883 h 175759"/>
                <a:gd name="connsiteX3" fmla="*/ 83562 w 167124"/>
                <a:gd name="connsiteY3" fmla="*/ 175760 h 175759"/>
                <a:gd name="connsiteX4" fmla="*/ 0 w 167124"/>
                <a:gd name="connsiteY4" fmla="*/ 87883 h 17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124" h="175759">
                  <a:moveTo>
                    <a:pt x="0" y="87883"/>
                  </a:moveTo>
                  <a:cubicBezTo>
                    <a:pt x="0" y="39367"/>
                    <a:pt x="37588" y="0"/>
                    <a:pt x="83562" y="0"/>
                  </a:cubicBezTo>
                  <a:cubicBezTo>
                    <a:pt x="129785" y="0"/>
                    <a:pt x="167125" y="39367"/>
                    <a:pt x="167125" y="87883"/>
                  </a:cubicBezTo>
                  <a:cubicBezTo>
                    <a:pt x="167125" y="136647"/>
                    <a:pt x="129785" y="175760"/>
                    <a:pt x="83562" y="175760"/>
                  </a:cubicBezTo>
                  <a:cubicBezTo>
                    <a:pt x="37588" y="175760"/>
                    <a:pt x="0" y="136647"/>
                    <a:pt x="0" y="87883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F51C3974-90A0-0015-4DD7-90606BB06566}"/>
                </a:ext>
              </a:extLst>
            </p:cNvPr>
            <p:cNvSpPr/>
            <p:nvPr/>
          </p:nvSpPr>
          <p:spPr>
            <a:xfrm rot="16200000">
              <a:off x="4057535" y="2418296"/>
              <a:ext cx="167125" cy="177792"/>
            </a:xfrm>
            <a:custGeom>
              <a:avLst/>
              <a:gdLst>
                <a:gd name="connsiteX0" fmla="*/ 0 w 167125"/>
                <a:gd name="connsiteY0" fmla="*/ 88900 h 177792"/>
                <a:gd name="connsiteX1" fmla="*/ 83563 w 167125"/>
                <a:gd name="connsiteY1" fmla="*/ 0 h 177792"/>
                <a:gd name="connsiteX2" fmla="*/ 167125 w 167125"/>
                <a:gd name="connsiteY2" fmla="*/ 88893 h 177792"/>
                <a:gd name="connsiteX3" fmla="*/ 83563 w 167125"/>
                <a:gd name="connsiteY3" fmla="*/ 177793 h 177792"/>
                <a:gd name="connsiteX4" fmla="*/ 0 w 167125"/>
                <a:gd name="connsiteY4" fmla="*/ 88893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125" h="177792">
                  <a:moveTo>
                    <a:pt x="0" y="88900"/>
                  </a:moveTo>
                  <a:cubicBezTo>
                    <a:pt x="0" y="39875"/>
                    <a:pt x="37588" y="0"/>
                    <a:pt x="83563" y="0"/>
                  </a:cubicBezTo>
                  <a:cubicBezTo>
                    <a:pt x="129785" y="0"/>
                    <a:pt x="167125" y="39875"/>
                    <a:pt x="167125" y="88893"/>
                  </a:cubicBezTo>
                  <a:cubicBezTo>
                    <a:pt x="167125" y="138172"/>
                    <a:pt x="129785" y="177793"/>
                    <a:pt x="83563" y="177793"/>
                  </a:cubicBezTo>
                  <a:cubicBezTo>
                    <a:pt x="37588" y="177793"/>
                    <a:pt x="0" y="138172"/>
                    <a:pt x="0" y="88893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41A26866-C01A-2EE1-C976-59148A1565E5}"/>
                </a:ext>
              </a:extLst>
            </p:cNvPr>
            <p:cNvSpPr/>
            <p:nvPr/>
          </p:nvSpPr>
          <p:spPr>
            <a:xfrm rot="16200000">
              <a:off x="3945465" y="2333660"/>
              <a:ext cx="380598" cy="370313"/>
            </a:xfrm>
            <a:custGeom>
              <a:avLst/>
              <a:gdLst>
                <a:gd name="connsiteX0" fmla="*/ 0 w 380598"/>
                <a:gd name="connsiteY0" fmla="*/ 336531 h 370313"/>
                <a:gd name="connsiteX1" fmla="*/ 5337 w 380598"/>
                <a:gd name="connsiteY1" fmla="*/ 344918 h 370313"/>
                <a:gd name="connsiteX2" fmla="*/ 184902 w 380598"/>
                <a:gd name="connsiteY2" fmla="*/ 370314 h 370313"/>
                <a:gd name="connsiteX3" fmla="*/ 364728 w 380598"/>
                <a:gd name="connsiteY3" fmla="*/ 344918 h 370313"/>
                <a:gd name="connsiteX4" fmla="*/ 380479 w 380598"/>
                <a:gd name="connsiteY4" fmla="*/ 285734 h 370313"/>
                <a:gd name="connsiteX5" fmla="*/ 380479 w 380598"/>
                <a:gd name="connsiteY5" fmla="*/ 48256 h 370313"/>
                <a:gd name="connsiteX6" fmla="*/ 354060 w 380598"/>
                <a:gd name="connsiteY6" fmla="*/ 0 h 370313"/>
                <a:gd name="connsiteX7" fmla="*/ 364734 w 380598"/>
                <a:gd name="connsiteY7" fmla="*/ 158484 h 370313"/>
                <a:gd name="connsiteX8" fmla="*/ 140198 w 380598"/>
                <a:gd name="connsiteY8" fmla="*/ 347707 h 370313"/>
                <a:gd name="connsiteX9" fmla="*/ 0 w 380598"/>
                <a:gd name="connsiteY9" fmla="*/ 336538 h 37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0598" h="370313">
                  <a:moveTo>
                    <a:pt x="0" y="336531"/>
                  </a:moveTo>
                  <a:cubicBezTo>
                    <a:pt x="0" y="339327"/>
                    <a:pt x="2796" y="342123"/>
                    <a:pt x="5337" y="344918"/>
                  </a:cubicBezTo>
                  <a:cubicBezTo>
                    <a:pt x="23877" y="359138"/>
                    <a:pt x="110997" y="370314"/>
                    <a:pt x="184902" y="370314"/>
                  </a:cubicBezTo>
                  <a:cubicBezTo>
                    <a:pt x="261609" y="370314"/>
                    <a:pt x="346188" y="359138"/>
                    <a:pt x="364728" y="344918"/>
                  </a:cubicBezTo>
                  <a:cubicBezTo>
                    <a:pt x="383020" y="328151"/>
                    <a:pt x="380479" y="311136"/>
                    <a:pt x="380479" y="285734"/>
                  </a:cubicBezTo>
                  <a:lnTo>
                    <a:pt x="380479" y="48256"/>
                  </a:lnTo>
                  <a:cubicBezTo>
                    <a:pt x="380479" y="28445"/>
                    <a:pt x="372600" y="8635"/>
                    <a:pt x="354060" y="0"/>
                  </a:cubicBezTo>
                  <a:cubicBezTo>
                    <a:pt x="375141" y="14219"/>
                    <a:pt x="367270" y="90672"/>
                    <a:pt x="364734" y="158484"/>
                  </a:cubicBezTo>
                  <a:cubicBezTo>
                    <a:pt x="359397" y="274311"/>
                    <a:pt x="319776" y="342123"/>
                    <a:pt x="140198" y="347707"/>
                  </a:cubicBezTo>
                  <a:cubicBezTo>
                    <a:pt x="76707" y="350757"/>
                    <a:pt x="13209" y="344912"/>
                    <a:pt x="0" y="336538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363C4D94-70B4-71A6-EB31-C700A4F58486}"/>
                </a:ext>
              </a:extLst>
            </p:cNvPr>
            <p:cNvSpPr/>
            <p:nvPr/>
          </p:nvSpPr>
          <p:spPr>
            <a:xfrm rot="16200000">
              <a:off x="4062121" y="2265414"/>
              <a:ext cx="196050" cy="321549"/>
            </a:xfrm>
            <a:custGeom>
              <a:avLst/>
              <a:gdLst>
                <a:gd name="connsiteX0" fmla="*/ 0 w 196050"/>
                <a:gd name="connsiteY0" fmla="*/ 321550 h 321549"/>
                <a:gd name="connsiteX1" fmla="*/ 179826 w 196050"/>
                <a:gd name="connsiteY1" fmla="*/ 296408 h 321549"/>
                <a:gd name="connsiteX2" fmla="*/ 195576 w 196050"/>
                <a:gd name="connsiteY2" fmla="*/ 236970 h 321549"/>
                <a:gd name="connsiteX3" fmla="*/ 195576 w 196050"/>
                <a:gd name="connsiteY3" fmla="*/ 0 h 321549"/>
                <a:gd name="connsiteX4" fmla="*/ 177036 w 196050"/>
                <a:gd name="connsiteY4" fmla="*/ 248401 h 321549"/>
                <a:gd name="connsiteX5" fmla="*/ 0 w 196050"/>
                <a:gd name="connsiteY5" fmla="*/ 321550 h 32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050" h="321549">
                  <a:moveTo>
                    <a:pt x="0" y="321550"/>
                  </a:moveTo>
                  <a:cubicBezTo>
                    <a:pt x="76707" y="321550"/>
                    <a:pt x="161286" y="310374"/>
                    <a:pt x="179826" y="296408"/>
                  </a:cubicBezTo>
                  <a:cubicBezTo>
                    <a:pt x="198118" y="279387"/>
                    <a:pt x="195576" y="262372"/>
                    <a:pt x="195576" y="236970"/>
                  </a:cubicBezTo>
                  <a:lnTo>
                    <a:pt x="195576" y="0"/>
                  </a:lnTo>
                  <a:cubicBezTo>
                    <a:pt x="198118" y="36825"/>
                    <a:pt x="190239" y="211575"/>
                    <a:pt x="177036" y="248401"/>
                  </a:cubicBezTo>
                  <a:cubicBezTo>
                    <a:pt x="163821" y="282183"/>
                    <a:pt x="129537" y="313169"/>
                    <a:pt x="0" y="321550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F567E25C-F7EC-25E9-AEA0-1968BE10171D}"/>
                </a:ext>
              </a:extLst>
            </p:cNvPr>
            <p:cNvSpPr/>
            <p:nvPr/>
          </p:nvSpPr>
          <p:spPr>
            <a:xfrm rot="16200000">
              <a:off x="3939258" y="2415331"/>
              <a:ext cx="306821" cy="298017"/>
            </a:xfrm>
            <a:custGeom>
              <a:avLst/>
              <a:gdLst>
                <a:gd name="connsiteX0" fmla="*/ 0 w 306821"/>
                <a:gd name="connsiteY0" fmla="*/ 298018 h 298017"/>
                <a:gd name="connsiteX1" fmla="*/ 0 w 306821"/>
                <a:gd name="connsiteY1" fmla="*/ 57744 h 298017"/>
                <a:gd name="connsiteX2" fmla="*/ 55626 w 306821"/>
                <a:gd name="connsiteY2" fmla="*/ 1355 h 298017"/>
                <a:gd name="connsiteX3" fmla="*/ 195824 w 306821"/>
                <a:gd name="connsiteY3" fmla="*/ 1355 h 298017"/>
                <a:gd name="connsiteX4" fmla="*/ 306821 w 306821"/>
                <a:gd name="connsiteY4" fmla="*/ 1355 h 298017"/>
                <a:gd name="connsiteX5" fmla="*/ 158745 w 306821"/>
                <a:gd name="connsiteY5" fmla="*/ 12538 h 298017"/>
                <a:gd name="connsiteX6" fmla="*/ 45206 w 306821"/>
                <a:gd name="connsiteY6" fmla="*/ 52153 h 298017"/>
                <a:gd name="connsiteX7" fmla="*/ 0 w 306821"/>
                <a:gd name="connsiteY7" fmla="*/ 298018 h 298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821" h="298017">
                  <a:moveTo>
                    <a:pt x="0" y="298018"/>
                  </a:moveTo>
                  <a:lnTo>
                    <a:pt x="0" y="57744"/>
                  </a:lnTo>
                  <a:cubicBezTo>
                    <a:pt x="0" y="23962"/>
                    <a:pt x="18540" y="4151"/>
                    <a:pt x="55626" y="1355"/>
                  </a:cubicBezTo>
                  <a:cubicBezTo>
                    <a:pt x="90164" y="-1694"/>
                    <a:pt x="195824" y="1355"/>
                    <a:pt x="195824" y="1355"/>
                  </a:cubicBezTo>
                  <a:lnTo>
                    <a:pt x="306821" y="1355"/>
                  </a:lnTo>
                  <a:cubicBezTo>
                    <a:pt x="277862" y="6947"/>
                    <a:pt x="216905" y="6947"/>
                    <a:pt x="158745" y="12538"/>
                  </a:cubicBezTo>
                  <a:cubicBezTo>
                    <a:pt x="103373" y="21166"/>
                    <a:pt x="68829" y="15327"/>
                    <a:pt x="45206" y="52153"/>
                  </a:cubicBezTo>
                  <a:cubicBezTo>
                    <a:pt x="26666" y="80350"/>
                    <a:pt x="10668" y="190579"/>
                    <a:pt x="0" y="298018"/>
                  </a:cubicBezTo>
                  <a:close/>
                </a:path>
              </a:pathLst>
            </a:custGeom>
            <a:solidFill>
              <a:srgbClr val="FCF1F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8EB5EF48-E092-6DC7-517F-63AEF91C691A}"/>
                </a:ext>
              </a:extLst>
            </p:cNvPr>
            <p:cNvSpPr/>
            <p:nvPr/>
          </p:nvSpPr>
          <p:spPr>
            <a:xfrm rot="16200000">
              <a:off x="3967873" y="2554180"/>
              <a:ext cx="137663" cy="189477"/>
            </a:xfrm>
            <a:custGeom>
              <a:avLst/>
              <a:gdLst>
                <a:gd name="connsiteX0" fmla="*/ 137663 w 137663"/>
                <a:gd name="connsiteY0" fmla="*/ 0 h 189477"/>
                <a:gd name="connsiteX1" fmla="*/ 55626 w 137663"/>
                <a:gd name="connsiteY1" fmla="*/ 3050 h 189477"/>
                <a:gd name="connsiteX2" fmla="*/ 0 w 137663"/>
                <a:gd name="connsiteY2" fmla="*/ 59438 h 189477"/>
                <a:gd name="connsiteX3" fmla="*/ 0 w 137663"/>
                <a:gd name="connsiteY3" fmla="*/ 189477 h 189477"/>
                <a:gd name="connsiteX4" fmla="*/ 13463 w 137663"/>
                <a:gd name="connsiteY4" fmla="*/ 51058 h 189477"/>
                <a:gd name="connsiteX5" fmla="*/ 137663 w 137663"/>
                <a:gd name="connsiteY5" fmla="*/ 0 h 189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63" h="189477">
                  <a:moveTo>
                    <a:pt x="137663" y="0"/>
                  </a:moveTo>
                  <a:cubicBezTo>
                    <a:pt x="108710" y="0"/>
                    <a:pt x="74166" y="0"/>
                    <a:pt x="55626" y="3050"/>
                  </a:cubicBezTo>
                  <a:cubicBezTo>
                    <a:pt x="18540" y="5845"/>
                    <a:pt x="0" y="25656"/>
                    <a:pt x="0" y="59438"/>
                  </a:cubicBezTo>
                  <a:lnTo>
                    <a:pt x="0" y="189477"/>
                  </a:lnTo>
                  <a:cubicBezTo>
                    <a:pt x="2796" y="161286"/>
                    <a:pt x="8133" y="82038"/>
                    <a:pt x="13463" y="51058"/>
                  </a:cubicBezTo>
                  <a:cubicBezTo>
                    <a:pt x="21335" y="22860"/>
                    <a:pt x="45212" y="0"/>
                    <a:pt x="137663" y="0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70A889F1-EE17-CD24-2466-D146B6FDADD6}"/>
                </a:ext>
              </a:extLst>
            </p:cNvPr>
            <p:cNvSpPr/>
            <p:nvPr/>
          </p:nvSpPr>
          <p:spPr>
            <a:xfrm rot="16200000">
              <a:off x="4052960" y="2431505"/>
              <a:ext cx="166108" cy="177792"/>
            </a:xfrm>
            <a:custGeom>
              <a:avLst/>
              <a:gdLst>
                <a:gd name="connsiteX0" fmla="*/ 0 w 166108"/>
                <a:gd name="connsiteY0" fmla="*/ 88900 h 177792"/>
                <a:gd name="connsiteX1" fmla="*/ 83054 w 166108"/>
                <a:gd name="connsiteY1" fmla="*/ 0 h 177792"/>
                <a:gd name="connsiteX2" fmla="*/ 166108 w 166108"/>
                <a:gd name="connsiteY2" fmla="*/ 88900 h 177792"/>
                <a:gd name="connsiteX3" fmla="*/ 83054 w 166108"/>
                <a:gd name="connsiteY3" fmla="*/ 177793 h 177792"/>
                <a:gd name="connsiteX4" fmla="*/ 0 w 166108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08" h="177792">
                  <a:moveTo>
                    <a:pt x="0" y="88900"/>
                  </a:moveTo>
                  <a:cubicBezTo>
                    <a:pt x="0" y="39882"/>
                    <a:pt x="37334" y="0"/>
                    <a:pt x="83054" y="0"/>
                  </a:cubicBezTo>
                  <a:cubicBezTo>
                    <a:pt x="129029" y="0"/>
                    <a:pt x="166108" y="39882"/>
                    <a:pt x="166108" y="88900"/>
                  </a:cubicBezTo>
                  <a:cubicBezTo>
                    <a:pt x="166108" y="138172"/>
                    <a:pt x="129029" y="177793"/>
                    <a:pt x="83054" y="177793"/>
                  </a:cubicBezTo>
                  <a:cubicBezTo>
                    <a:pt x="37334" y="177793"/>
                    <a:pt x="0" y="138172"/>
                    <a:pt x="0" y="88900"/>
                  </a:cubicBezTo>
                  <a:close/>
                </a:path>
              </a:pathLst>
            </a:custGeom>
            <a:solidFill>
              <a:srgbClr val="8D81AB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986B0DA8-1E3B-2C44-7222-DD4ADD68B359}"/>
                </a:ext>
              </a:extLst>
            </p:cNvPr>
            <p:cNvSpPr/>
            <p:nvPr/>
          </p:nvSpPr>
          <p:spPr>
            <a:xfrm rot="16200000">
              <a:off x="4073791" y="2437601"/>
              <a:ext cx="132586" cy="146298"/>
            </a:xfrm>
            <a:custGeom>
              <a:avLst/>
              <a:gdLst>
                <a:gd name="connsiteX0" fmla="*/ 95507 w 132586"/>
                <a:gd name="connsiteY0" fmla="*/ 0 h 146298"/>
                <a:gd name="connsiteX1" fmla="*/ 111505 w 132586"/>
                <a:gd name="connsiteY1" fmla="*/ 50797 h 146298"/>
                <a:gd name="connsiteX2" fmla="*/ 37340 w 132586"/>
                <a:gd name="connsiteY2" fmla="*/ 126735 h 146298"/>
                <a:gd name="connsiteX3" fmla="*/ 0 w 132586"/>
                <a:gd name="connsiteY3" fmla="*/ 118355 h 146298"/>
                <a:gd name="connsiteX4" fmla="*/ 58421 w 132586"/>
                <a:gd name="connsiteY4" fmla="*/ 146298 h 146298"/>
                <a:gd name="connsiteX5" fmla="*/ 132587 w 132586"/>
                <a:gd name="connsiteY5" fmla="*/ 67558 h 146298"/>
                <a:gd name="connsiteX6" fmla="*/ 95501 w 132586"/>
                <a:gd name="connsiteY6" fmla="*/ 0 h 14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586" h="146298">
                  <a:moveTo>
                    <a:pt x="95507" y="0"/>
                  </a:moveTo>
                  <a:cubicBezTo>
                    <a:pt x="103633" y="14219"/>
                    <a:pt x="111505" y="30987"/>
                    <a:pt x="111505" y="50797"/>
                  </a:cubicBezTo>
                  <a:cubicBezTo>
                    <a:pt x="111505" y="92960"/>
                    <a:pt x="76961" y="126735"/>
                    <a:pt x="37340" y="126735"/>
                  </a:cubicBezTo>
                  <a:cubicBezTo>
                    <a:pt x="23877" y="126735"/>
                    <a:pt x="10668" y="123940"/>
                    <a:pt x="0" y="118355"/>
                  </a:cubicBezTo>
                  <a:cubicBezTo>
                    <a:pt x="14232" y="136042"/>
                    <a:pt x="35719" y="146319"/>
                    <a:pt x="58421" y="146298"/>
                  </a:cubicBezTo>
                  <a:cubicBezTo>
                    <a:pt x="98296" y="146298"/>
                    <a:pt x="132587" y="112770"/>
                    <a:pt x="132587" y="67558"/>
                  </a:cubicBezTo>
                  <a:cubicBezTo>
                    <a:pt x="132587" y="39621"/>
                    <a:pt x="116836" y="14219"/>
                    <a:pt x="95501" y="0"/>
                  </a:cubicBezTo>
                  <a:close/>
                </a:path>
              </a:pathLst>
            </a:custGeom>
            <a:solidFill>
              <a:srgbClr val="66599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14CEA730-F3D0-23C0-8FE7-43F81F4FDFD7}"/>
                </a:ext>
              </a:extLst>
            </p:cNvPr>
            <p:cNvSpPr/>
            <p:nvPr/>
          </p:nvSpPr>
          <p:spPr>
            <a:xfrm rot="16200000">
              <a:off x="4081152" y="2513034"/>
              <a:ext cx="58421" cy="65531"/>
            </a:xfrm>
            <a:custGeom>
              <a:avLst/>
              <a:gdLst>
                <a:gd name="connsiteX0" fmla="*/ 0 w 58421"/>
                <a:gd name="connsiteY0" fmla="*/ 32766 h 65531"/>
                <a:gd name="connsiteX1" fmla="*/ 29208 w 58421"/>
                <a:gd name="connsiteY1" fmla="*/ 0 h 65531"/>
                <a:gd name="connsiteX2" fmla="*/ 58421 w 58421"/>
                <a:gd name="connsiteY2" fmla="*/ 32766 h 65531"/>
                <a:gd name="connsiteX3" fmla="*/ 29208 w 58421"/>
                <a:gd name="connsiteY3" fmla="*/ 65531 h 65531"/>
                <a:gd name="connsiteX4" fmla="*/ 0 w 58421"/>
                <a:gd name="connsiteY4" fmla="*/ 32766 h 6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421" h="65531">
                  <a:moveTo>
                    <a:pt x="0" y="32766"/>
                  </a:moveTo>
                  <a:cubicBezTo>
                    <a:pt x="0" y="14734"/>
                    <a:pt x="13209" y="0"/>
                    <a:pt x="29208" y="0"/>
                  </a:cubicBezTo>
                  <a:cubicBezTo>
                    <a:pt x="45466" y="0"/>
                    <a:pt x="58421" y="14740"/>
                    <a:pt x="58421" y="32766"/>
                  </a:cubicBezTo>
                  <a:cubicBezTo>
                    <a:pt x="58421" y="51058"/>
                    <a:pt x="45460" y="65531"/>
                    <a:pt x="29208" y="65531"/>
                  </a:cubicBezTo>
                  <a:cubicBezTo>
                    <a:pt x="13209" y="65531"/>
                    <a:pt x="0" y="51058"/>
                    <a:pt x="0" y="32766"/>
                  </a:cubicBezTo>
                  <a:close/>
                </a:path>
              </a:pathLst>
            </a:custGeom>
            <a:solidFill>
              <a:srgbClr val="D5CFE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729B151F-A745-068B-6631-E732CD8F6124}"/>
                </a:ext>
              </a:extLst>
            </p:cNvPr>
            <p:cNvSpPr/>
            <p:nvPr/>
          </p:nvSpPr>
          <p:spPr>
            <a:xfrm rot="16200000">
              <a:off x="4052960" y="2431505"/>
              <a:ext cx="166108" cy="177792"/>
            </a:xfrm>
            <a:custGeom>
              <a:avLst/>
              <a:gdLst>
                <a:gd name="connsiteX0" fmla="*/ 0 w 166108"/>
                <a:gd name="connsiteY0" fmla="*/ 88900 h 177792"/>
                <a:gd name="connsiteX1" fmla="*/ 83054 w 166108"/>
                <a:gd name="connsiteY1" fmla="*/ 0 h 177792"/>
                <a:gd name="connsiteX2" fmla="*/ 166108 w 166108"/>
                <a:gd name="connsiteY2" fmla="*/ 88900 h 177792"/>
                <a:gd name="connsiteX3" fmla="*/ 83054 w 166108"/>
                <a:gd name="connsiteY3" fmla="*/ 177793 h 177792"/>
                <a:gd name="connsiteX4" fmla="*/ 0 w 166108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08" h="177792">
                  <a:moveTo>
                    <a:pt x="0" y="88900"/>
                  </a:moveTo>
                  <a:cubicBezTo>
                    <a:pt x="0" y="39882"/>
                    <a:pt x="37334" y="0"/>
                    <a:pt x="83054" y="0"/>
                  </a:cubicBezTo>
                  <a:cubicBezTo>
                    <a:pt x="129029" y="0"/>
                    <a:pt x="166108" y="39882"/>
                    <a:pt x="166108" y="88900"/>
                  </a:cubicBezTo>
                  <a:cubicBezTo>
                    <a:pt x="166108" y="138172"/>
                    <a:pt x="129029" y="177793"/>
                    <a:pt x="83054" y="177793"/>
                  </a:cubicBezTo>
                  <a:cubicBezTo>
                    <a:pt x="37334" y="177793"/>
                    <a:pt x="0" y="138172"/>
                    <a:pt x="0" y="88900"/>
                  </a:cubicBezTo>
                </a:path>
              </a:pathLst>
            </a:custGeom>
            <a:noFill/>
            <a:ln w="5068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B301A410-5212-C379-E47C-F2B6C74BA53D}"/>
                </a:ext>
              </a:extLst>
            </p:cNvPr>
            <p:cNvSpPr/>
            <p:nvPr/>
          </p:nvSpPr>
          <p:spPr>
            <a:xfrm rot="16200000">
              <a:off x="4042544" y="2544017"/>
              <a:ext cx="52836" cy="50803"/>
            </a:xfrm>
            <a:custGeom>
              <a:avLst/>
              <a:gdLst>
                <a:gd name="connsiteX0" fmla="*/ 10674 w 52836"/>
                <a:gd name="connsiteY0" fmla="*/ 24385 h 50803"/>
                <a:gd name="connsiteX1" fmla="*/ 22860 w 52836"/>
                <a:gd name="connsiteY1" fmla="*/ 11691 h 50803"/>
                <a:gd name="connsiteX2" fmla="*/ 35053 w 52836"/>
                <a:gd name="connsiteY2" fmla="*/ 24385 h 50803"/>
                <a:gd name="connsiteX3" fmla="*/ 22860 w 52836"/>
                <a:gd name="connsiteY3" fmla="*/ 37092 h 50803"/>
                <a:gd name="connsiteX4" fmla="*/ 10668 w 52836"/>
                <a:gd name="connsiteY4" fmla="*/ 24385 h 50803"/>
                <a:gd name="connsiteX5" fmla="*/ 40129 w 52836"/>
                <a:gd name="connsiteY5" fmla="*/ 8641 h 50803"/>
                <a:gd name="connsiteX6" fmla="*/ 46483 w 52836"/>
                <a:gd name="connsiteY6" fmla="*/ 0 h 50803"/>
                <a:gd name="connsiteX7" fmla="*/ 52836 w 52836"/>
                <a:gd name="connsiteY7" fmla="*/ 8641 h 50803"/>
                <a:gd name="connsiteX8" fmla="*/ 46483 w 52836"/>
                <a:gd name="connsiteY8" fmla="*/ 17282 h 50803"/>
                <a:gd name="connsiteX9" fmla="*/ 40129 w 52836"/>
                <a:gd name="connsiteY9" fmla="*/ 8641 h 50803"/>
                <a:gd name="connsiteX10" fmla="*/ 0 w 52836"/>
                <a:gd name="connsiteY10" fmla="*/ 42423 h 50803"/>
                <a:gd name="connsiteX11" fmla="*/ 7878 w 52836"/>
                <a:gd name="connsiteY11" fmla="*/ 34036 h 50803"/>
                <a:gd name="connsiteX12" fmla="*/ 15751 w 52836"/>
                <a:gd name="connsiteY12" fmla="*/ 42423 h 50803"/>
                <a:gd name="connsiteX13" fmla="*/ 7872 w 52836"/>
                <a:gd name="connsiteY13" fmla="*/ 50803 h 50803"/>
                <a:gd name="connsiteX14" fmla="*/ 0 w 52836"/>
                <a:gd name="connsiteY14" fmla="*/ 42417 h 5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2836" h="50803">
                  <a:moveTo>
                    <a:pt x="10674" y="24385"/>
                  </a:moveTo>
                  <a:cubicBezTo>
                    <a:pt x="10674" y="17530"/>
                    <a:pt x="16259" y="11691"/>
                    <a:pt x="22860" y="11691"/>
                  </a:cubicBezTo>
                  <a:cubicBezTo>
                    <a:pt x="29722" y="11691"/>
                    <a:pt x="35053" y="17536"/>
                    <a:pt x="35053" y="24385"/>
                  </a:cubicBezTo>
                  <a:cubicBezTo>
                    <a:pt x="35053" y="31501"/>
                    <a:pt x="29716" y="37092"/>
                    <a:pt x="22860" y="37092"/>
                  </a:cubicBezTo>
                  <a:cubicBezTo>
                    <a:pt x="16252" y="37092"/>
                    <a:pt x="10668" y="31501"/>
                    <a:pt x="10668" y="24385"/>
                  </a:cubicBezTo>
                  <a:close/>
                  <a:moveTo>
                    <a:pt x="40129" y="8641"/>
                  </a:moveTo>
                  <a:cubicBezTo>
                    <a:pt x="40129" y="4066"/>
                    <a:pt x="43179" y="0"/>
                    <a:pt x="46483" y="0"/>
                  </a:cubicBezTo>
                  <a:cubicBezTo>
                    <a:pt x="50041" y="0"/>
                    <a:pt x="52836" y="4066"/>
                    <a:pt x="52836" y="8641"/>
                  </a:cubicBezTo>
                  <a:cubicBezTo>
                    <a:pt x="52836" y="13470"/>
                    <a:pt x="50041" y="17282"/>
                    <a:pt x="46483" y="17282"/>
                  </a:cubicBezTo>
                  <a:cubicBezTo>
                    <a:pt x="43179" y="17282"/>
                    <a:pt x="40129" y="13470"/>
                    <a:pt x="40129" y="8641"/>
                  </a:cubicBezTo>
                  <a:close/>
                  <a:moveTo>
                    <a:pt x="0" y="42423"/>
                  </a:moveTo>
                  <a:cubicBezTo>
                    <a:pt x="0" y="37848"/>
                    <a:pt x="3558" y="34036"/>
                    <a:pt x="7878" y="34036"/>
                  </a:cubicBezTo>
                  <a:cubicBezTo>
                    <a:pt x="12453" y="34036"/>
                    <a:pt x="15751" y="37848"/>
                    <a:pt x="15751" y="42423"/>
                  </a:cubicBezTo>
                  <a:cubicBezTo>
                    <a:pt x="15751" y="47252"/>
                    <a:pt x="12447" y="50803"/>
                    <a:pt x="7872" y="50803"/>
                  </a:cubicBezTo>
                  <a:cubicBezTo>
                    <a:pt x="3552" y="50803"/>
                    <a:pt x="0" y="47245"/>
                    <a:pt x="0" y="42417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E48B1C32-9276-697F-F78C-E48BD37FBEB8}"/>
                </a:ext>
              </a:extLst>
            </p:cNvPr>
            <p:cNvSpPr/>
            <p:nvPr/>
          </p:nvSpPr>
          <p:spPr>
            <a:xfrm rot="16200000">
              <a:off x="3928009" y="2318628"/>
              <a:ext cx="412975" cy="400804"/>
            </a:xfrm>
            <a:custGeom>
              <a:avLst/>
              <a:gdLst>
                <a:gd name="connsiteX0" fmla="*/ 206388 w 412975"/>
                <a:gd name="connsiteY0" fmla="*/ 400792 h 400804"/>
                <a:gd name="connsiteX1" fmla="*/ 15894 w 412975"/>
                <a:gd name="connsiteY1" fmla="*/ 372607 h 400804"/>
                <a:gd name="connsiteX2" fmla="*/ 150 w 412975"/>
                <a:gd name="connsiteY2" fmla="*/ 313423 h 400804"/>
                <a:gd name="connsiteX3" fmla="*/ 150 w 412975"/>
                <a:gd name="connsiteY3" fmla="*/ 62227 h 400804"/>
                <a:gd name="connsiteX4" fmla="*/ 58311 w 412975"/>
                <a:gd name="connsiteY4" fmla="*/ 0 h 400804"/>
                <a:gd name="connsiteX5" fmla="*/ 206388 w 412975"/>
                <a:gd name="connsiteY5" fmla="*/ 0 h 400804"/>
                <a:gd name="connsiteX6" fmla="*/ 206388 w 412975"/>
                <a:gd name="connsiteY6" fmla="*/ 0 h 400804"/>
                <a:gd name="connsiteX7" fmla="*/ 351923 w 412975"/>
                <a:gd name="connsiteY7" fmla="*/ 0 h 400804"/>
                <a:gd name="connsiteX8" fmla="*/ 412879 w 412975"/>
                <a:gd name="connsiteY8" fmla="*/ 62227 h 400804"/>
                <a:gd name="connsiteX9" fmla="*/ 412879 w 412975"/>
                <a:gd name="connsiteY9" fmla="*/ 313430 h 400804"/>
                <a:gd name="connsiteX10" fmla="*/ 394339 w 412975"/>
                <a:gd name="connsiteY10" fmla="*/ 372614 h 400804"/>
                <a:gd name="connsiteX11" fmla="*/ 206388 w 412975"/>
                <a:gd name="connsiteY11" fmla="*/ 400804 h 40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975" h="400804">
                  <a:moveTo>
                    <a:pt x="206388" y="400792"/>
                  </a:moveTo>
                  <a:cubicBezTo>
                    <a:pt x="127146" y="400792"/>
                    <a:pt x="37230" y="389622"/>
                    <a:pt x="15894" y="372607"/>
                  </a:cubicBezTo>
                  <a:cubicBezTo>
                    <a:pt x="-2646" y="355840"/>
                    <a:pt x="150" y="338825"/>
                    <a:pt x="150" y="313423"/>
                  </a:cubicBezTo>
                  <a:lnTo>
                    <a:pt x="150" y="62227"/>
                  </a:lnTo>
                  <a:cubicBezTo>
                    <a:pt x="150" y="31241"/>
                    <a:pt x="21231" y="3050"/>
                    <a:pt x="58311" y="0"/>
                  </a:cubicBezTo>
                  <a:lnTo>
                    <a:pt x="206388" y="0"/>
                  </a:lnTo>
                  <a:cubicBezTo>
                    <a:pt x="206388" y="0"/>
                    <a:pt x="206388" y="0"/>
                    <a:pt x="206388" y="0"/>
                  </a:cubicBezTo>
                  <a:lnTo>
                    <a:pt x="351923" y="0"/>
                  </a:lnTo>
                  <a:cubicBezTo>
                    <a:pt x="391798" y="3050"/>
                    <a:pt x="412879" y="31241"/>
                    <a:pt x="412879" y="62227"/>
                  </a:cubicBezTo>
                  <a:lnTo>
                    <a:pt x="412879" y="313430"/>
                  </a:lnTo>
                  <a:cubicBezTo>
                    <a:pt x="412879" y="338831"/>
                    <a:pt x="415421" y="355846"/>
                    <a:pt x="394339" y="372614"/>
                  </a:cubicBezTo>
                  <a:cubicBezTo>
                    <a:pt x="375800" y="389628"/>
                    <a:pt x="285884" y="400804"/>
                    <a:pt x="206388" y="400804"/>
                  </a:cubicBezTo>
                </a:path>
              </a:pathLst>
            </a:custGeom>
            <a:noFill/>
            <a:ln w="8616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83F693A5-DED0-C79E-52F6-4A29EBF169EE}"/>
                </a:ext>
              </a:extLst>
            </p:cNvPr>
            <p:cNvSpPr/>
            <p:nvPr/>
          </p:nvSpPr>
          <p:spPr>
            <a:xfrm rot="16200000">
              <a:off x="3928610" y="1906732"/>
              <a:ext cx="412951" cy="399103"/>
            </a:xfrm>
            <a:custGeom>
              <a:avLst/>
              <a:gdLst>
                <a:gd name="connsiteX0" fmla="*/ 206364 w 412951"/>
                <a:gd name="connsiteY0" fmla="*/ 399104 h 399103"/>
                <a:gd name="connsiteX1" fmla="*/ 18659 w 412951"/>
                <a:gd name="connsiteY1" fmla="*/ 370913 h 399103"/>
                <a:gd name="connsiteX2" fmla="*/ 120 w 412951"/>
                <a:gd name="connsiteY2" fmla="*/ 311729 h 399103"/>
                <a:gd name="connsiteX3" fmla="*/ 120 w 412951"/>
                <a:gd name="connsiteY3" fmla="*/ 63329 h 399103"/>
                <a:gd name="connsiteX4" fmla="*/ 58287 w 412951"/>
                <a:gd name="connsiteY4" fmla="*/ 1355 h 399103"/>
                <a:gd name="connsiteX5" fmla="*/ 206364 w 412951"/>
                <a:gd name="connsiteY5" fmla="*/ 1355 h 399103"/>
                <a:gd name="connsiteX6" fmla="*/ 354688 w 412951"/>
                <a:gd name="connsiteY6" fmla="*/ 1355 h 399103"/>
                <a:gd name="connsiteX7" fmla="*/ 412856 w 412951"/>
                <a:gd name="connsiteY7" fmla="*/ 63329 h 399103"/>
                <a:gd name="connsiteX8" fmla="*/ 412856 w 412951"/>
                <a:gd name="connsiteY8" fmla="*/ 311729 h 399103"/>
                <a:gd name="connsiteX9" fmla="*/ 394316 w 412951"/>
                <a:gd name="connsiteY9" fmla="*/ 370913 h 399103"/>
                <a:gd name="connsiteX10" fmla="*/ 206364 w 412951"/>
                <a:gd name="connsiteY10" fmla="*/ 399104 h 39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2951" h="399103">
                  <a:moveTo>
                    <a:pt x="206364" y="399104"/>
                  </a:moveTo>
                  <a:cubicBezTo>
                    <a:pt x="127115" y="399104"/>
                    <a:pt x="37206" y="387928"/>
                    <a:pt x="18659" y="370913"/>
                  </a:cubicBezTo>
                  <a:cubicBezTo>
                    <a:pt x="-2669" y="356941"/>
                    <a:pt x="120" y="337131"/>
                    <a:pt x="120" y="311729"/>
                  </a:cubicBezTo>
                  <a:lnTo>
                    <a:pt x="120" y="63329"/>
                  </a:lnTo>
                  <a:cubicBezTo>
                    <a:pt x="120" y="32342"/>
                    <a:pt x="21201" y="4151"/>
                    <a:pt x="58287" y="1355"/>
                  </a:cubicBezTo>
                  <a:cubicBezTo>
                    <a:pt x="95366" y="-1694"/>
                    <a:pt x="206364" y="1355"/>
                    <a:pt x="206364" y="1355"/>
                  </a:cubicBezTo>
                  <a:cubicBezTo>
                    <a:pt x="206364" y="1355"/>
                    <a:pt x="317609" y="-1694"/>
                    <a:pt x="354688" y="1355"/>
                  </a:cubicBezTo>
                  <a:cubicBezTo>
                    <a:pt x="391774" y="4151"/>
                    <a:pt x="412856" y="32342"/>
                    <a:pt x="412856" y="63329"/>
                  </a:cubicBezTo>
                  <a:lnTo>
                    <a:pt x="412856" y="311729"/>
                  </a:lnTo>
                  <a:cubicBezTo>
                    <a:pt x="412856" y="337131"/>
                    <a:pt x="415397" y="356941"/>
                    <a:pt x="394316" y="370913"/>
                  </a:cubicBezTo>
                  <a:cubicBezTo>
                    <a:pt x="375770" y="387928"/>
                    <a:pt x="285860" y="399104"/>
                    <a:pt x="206364" y="399104"/>
                  </a:cubicBezTo>
                  <a:close/>
                </a:path>
              </a:pathLst>
            </a:custGeom>
            <a:solidFill>
              <a:srgbClr val="F3C9D2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56975412-7C06-4B9D-9C46-A4A4C555F404}"/>
                </a:ext>
              </a:extLst>
            </p:cNvPr>
            <p:cNvSpPr/>
            <p:nvPr/>
          </p:nvSpPr>
          <p:spPr>
            <a:xfrm rot="16200000">
              <a:off x="4066170" y="1994644"/>
              <a:ext cx="167125" cy="177792"/>
            </a:xfrm>
            <a:custGeom>
              <a:avLst/>
              <a:gdLst>
                <a:gd name="connsiteX0" fmla="*/ 6 w 167125"/>
                <a:gd name="connsiteY0" fmla="*/ 88900 h 177792"/>
                <a:gd name="connsiteX1" fmla="*/ 83562 w 167125"/>
                <a:gd name="connsiteY1" fmla="*/ 0 h 177792"/>
                <a:gd name="connsiteX2" fmla="*/ 167125 w 167125"/>
                <a:gd name="connsiteY2" fmla="*/ 88900 h 177792"/>
                <a:gd name="connsiteX3" fmla="*/ 83562 w 167125"/>
                <a:gd name="connsiteY3" fmla="*/ 177793 h 177792"/>
                <a:gd name="connsiteX4" fmla="*/ 0 w 167125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125" h="177792">
                  <a:moveTo>
                    <a:pt x="6" y="88900"/>
                  </a:moveTo>
                  <a:cubicBezTo>
                    <a:pt x="6" y="39875"/>
                    <a:pt x="37594" y="0"/>
                    <a:pt x="83562" y="0"/>
                  </a:cubicBezTo>
                  <a:cubicBezTo>
                    <a:pt x="129791" y="0"/>
                    <a:pt x="167125" y="39875"/>
                    <a:pt x="167125" y="88900"/>
                  </a:cubicBezTo>
                  <a:cubicBezTo>
                    <a:pt x="167125" y="138172"/>
                    <a:pt x="129791" y="177793"/>
                    <a:pt x="83562" y="177793"/>
                  </a:cubicBezTo>
                  <a:cubicBezTo>
                    <a:pt x="37594" y="177793"/>
                    <a:pt x="0" y="138172"/>
                    <a:pt x="0" y="88900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78C99873-4354-41C6-EDD9-EBC1941834D5}"/>
                </a:ext>
              </a:extLst>
            </p:cNvPr>
            <p:cNvSpPr/>
            <p:nvPr/>
          </p:nvSpPr>
          <p:spPr>
            <a:xfrm rot="16200000">
              <a:off x="4057535" y="2005312"/>
              <a:ext cx="167125" cy="177792"/>
            </a:xfrm>
            <a:custGeom>
              <a:avLst/>
              <a:gdLst>
                <a:gd name="connsiteX0" fmla="*/ 0 w 167125"/>
                <a:gd name="connsiteY0" fmla="*/ 88900 h 177792"/>
                <a:gd name="connsiteX1" fmla="*/ 83562 w 167125"/>
                <a:gd name="connsiteY1" fmla="*/ 0 h 177792"/>
                <a:gd name="connsiteX2" fmla="*/ 167125 w 167125"/>
                <a:gd name="connsiteY2" fmla="*/ 88893 h 177792"/>
                <a:gd name="connsiteX3" fmla="*/ 83562 w 167125"/>
                <a:gd name="connsiteY3" fmla="*/ 177793 h 177792"/>
                <a:gd name="connsiteX4" fmla="*/ 0 w 167125"/>
                <a:gd name="connsiteY4" fmla="*/ 88893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7125" h="177792">
                  <a:moveTo>
                    <a:pt x="0" y="88900"/>
                  </a:moveTo>
                  <a:cubicBezTo>
                    <a:pt x="0" y="39875"/>
                    <a:pt x="37594" y="0"/>
                    <a:pt x="83562" y="0"/>
                  </a:cubicBezTo>
                  <a:cubicBezTo>
                    <a:pt x="129791" y="0"/>
                    <a:pt x="167125" y="39875"/>
                    <a:pt x="167125" y="88893"/>
                  </a:cubicBezTo>
                  <a:cubicBezTo>
                    <a:pt x="167125" y="138172"/>
                    <a:pt x="129791" y="177793"/>
                    <a:pt x="83562" y="177793"/>
                  </a:cubicBezTo>
                  <a:cubicBezTo>
                    <a:pt x="37594" y="177793"/>
                    <a:pt x="0" y="138172"/>
                    <a:pt x="0" y="88893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94DE7864-9C22-FBE5-CA56-6F2DD7790882}"/>
                </a:ext>
              </a:extLst>
            </p:cNvPr>
            <p:cNvSpPr/>
            <p:nvPr/>
          </p:nvSpPr>
          <p:spPr>
            <a:xfrm rot="16200000">
              <a:off x="3944707" y="1918387"/>
              <a:ext cx="384147" cy="372346"/>
            </a:xfrm>
            <a:custGeom>
              <a:avLst/>
              <a:gdLst>
                <a:gd name="connsiteX0" fmla="*/ 0 w 384147"/>
                <a:gd name="connsiteY0" fmla="*/ 338565 h 372346"/>
                <a:gd name="connsiteX1" fmla="*/ 8126 w 384147"/>
                <a:gd name="connsiteY1" fmla="*/ 344156 h 372346"/>
                <a:gd name="connsiteX2" fmla="*/ 188206 w 384147"/>
                <a:gd name="connsiteY2" fmla="*/ 372347 h 372346"/>
                <a:gd name="connsiteX3" fmla="*/ 368032 w 384147"/>
                <a:gd name="connsiteY3" fmla="*/ 344156 h 372346"/>
                <a:gd name="connsiteX4" fmla="*/ 384030 w 384147"/>
                <a:gd name="connsiteY4" fmla="*/ 287767 h 372346"/>
                <a:gd name="connsiteX5" fmla="*/ 384030 w 384147"/>
                <a:gd name="connsiteY5" fmla="*/ 50797 h 372346"/>
                <a:gd name="connsiteX6" fmla="*/ 354823 w 384147"/>
                <a:gd name="connsiteY6" fmla="*/ 0 h 372346"/>
                <a:gd name="connsiteX7" fmla="*/ 365491 w 384147"/>
                <a:gd name="connsiteY7" fmla="*/ 161026 h 372346"/>
                <a:gd name="connsiteX8" fmla="*/ 140453 w 384147"/>
                <a:gd name="connsiteY8" fmla="*/ 347199 h 372346"/>
                <a:gd name="connsiteX9" fmla="*/ 0 w 384147"/>
                <a:gd name="connsiteY9" fmla="*/ 338565 h 372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4147" h="372346">
                  <a:moveTo>
                    <a:pt x="0" y="338565"/>
                  </a:moveTo>
                  <a:cubicBezTo>
                    <a:pt x="2796" y="341360"/>
                    <a:pt x="2796" y="341360"/>
                    <a:pt x="8126" y="344156"/>
                  </a:cubicBezTo>
                  <a:cubicBezTo>
                    <a:pt x="26666" y="361171"/>
                    <a:pt x="111245" y="372347"/>
                    <a:pt x="188206" y="372347"/>
                  </a:cubicBezTo>
                  <a:cubicBezTo>
                    <a:pt x="262372" y="372347"/>
                    <a:pt x="346951" y="361171"/>
                    <a:pt x="368032" y="344156"/>
                  </a:cubicBezTo>
                  <a:cubicBezTo>
                    <a:pt x="386572" y="330184"/>
                    <a:pt x="384030" y="313169"/>
                    <a:pt x="384030" y="287767"/>
                  </a:cubicBezTo>
                  <a:lnTo>
                    <a:pt x="384030" y="50797"/>
                  </a:lnTo>
                  <a:cubicBezTo>
                    <a:pt x="384030" y="31241"/>
                    <a:pt x="373363" y="11430"/>
                    <a:pt x="354823" y="0"/>
                  </a:cubicBezTo>
                  <a:cubicBezTo>
                    <a:pt x="378700" y="14219"/>
                    <a:pt x="370821" y="93207"/>
                    <a:pt x="365491" y="161026"/>
                  </a:cubicBezTo>
                  <a:cubicBezTo>
                    <a:pt x="360153" y="273802"/>
                    <a:pt x="323074" y="344156"/>
                    <a:pt x="140453" y="347199"/>
                  </a:cubicBezTo>
                  <a:cubicBezTo>
                    <a:pt x="76955" y="352790"/>
                    <a:pt x="15998" y="344149"/>
                    <a:pt x="0" y="338565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574EA2A2-892B-54D4-B778-B55980A56EBD}"/>
                </a:ext>
              </a:extLst>
            </p:cNvPr>
            <p:cNvSpPr/>
            <p:nvPr/>
          </p:nvSpPr>
          <p:spPr>
            <a:xfrm rot="16200000">
              <a:off x="4063827" y="1850063"/>
              <a:ext cx="196704" cy="321549"/>
            </a:xfrm>
            <a:custGeom>
              <a:avLst/>
              <a:gdLst>
                <a:gd name="connsiteX0" fmla="*/ 0 w 196704"/>
                <a:gd name="connsiteY0" fmla="*/ 321550 h 321549"/>
                <a:gd name="connsiteX1" fmla="*/ 180588 w 196704"/>
                <a:gd name="connsiteY1" fmla="*/ 293359 h 321549"/>
                <a:gd name="connsiteX2" fmla="*/ 196586 w 196704"/>
                <a:gd name="connsiteY2" fmla="*/ 236970 h 321549"/>
                <a:gd name="connsiteX3" fmla="*/ 196586 w 196704"/>
                <a:gd name="connsiteY3" fmla="*/ 0 h 321549"/>
                <a:gd name="connsiteX4" fmla="*/ 175251 w 196704"/>
                <a:gd name="connsiteY4" fmla="*/ 245605 h 321549"/>
                <a:gd name="connsiteX5" fmla="*/ 0 w 196704"/>
                <a:gd name="connsiteY5" fmla="*/ 321550 h 32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6704" h="321549">
                  <a:moveTo>
                    <a:pt x="0" y="321550"/>
                  </a:moveTo>
                  <a:cubicBezTo>
                    <a:pt x="74420" y="321550"/>
                    <a:pt x="159507" y="310374"/>
                    <a:pt x="180588" y="293359"/>
                  </a:cubicBezTo>
                  <a:cubicBezTo>
                    <a:pt x="199128" y="279387"/>
                    <a:pt x="196586" y="262372"/>
                    <a:pt x="196586" y="236970"/>
                  </a:cubicBezTo>
                  <a:lnTo>
                    <a:pt x="196586" y="0"/>
                  </a:lnTo>
                  <a:cubicBezTo>
                    <a:pt x="196586" y="34036"/>
                    <a:pt x="188708" y="211575"/>
                    <a:pt x="175251" y="245605"/>
                  </a:cubicBezTo>
                  <a:cubicBezTo>
                    <a:pt x="162042" y="279387"/>
                    <a:pt x="127504" y="313169"/>
                    <a:pt x="0" y="321550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0D43BCCB-BBC7-DE2F-44A5-F0B5867A4A86}"/>
                </a:ext>
              </a:extLst>
            </p:cNvPr>
            <p:cNvSpPr/>
            <p:nvPr/>
          </p:nvSpPr>
          <p:spPr>
            <a:xfrm rot="16200000">
              <a:off x="3940191" y="2003272"/>
              <a:ext cx="306821" cy="296154"/>
            </a:xfrm>
            <a:custGeom>
              <a:avLst/>
              <a:gdLst>
                <a:gd name="connsiteX0" fmla="*/ 0 w 306821"/>
                <a:gd name="connsiteY0" fmla="*/ 296154 h 296154"/>
                <a:gd name="connsiteX1" fmla="*/ 0 w 306821"/>
                <a:gd name="connsiteY1" fmla="*/ 59432 h 296154"/>
                <a:gd name="connsiteX2" fmla="*/ 55620 w 306821"/>
                <a:gd name="connsiteY2" fmla="*/ 0 h 296154"/>
                <a:gd name="connsiteX3" fmla="*/ 306821 w 306821"/>
                <a:gd name="connsiteY3" fmla="*/ 0 h 296154"/>
                <a:gd name="connsiteX4" fmla="*/ 161534 w 306821"/>
                <a:gd name="connsiteY4" fmla="*/ 14226 h 296154"/>
                <a:gd name="connsiteX5" fmla="*/ 45206 w 306821"/>
                <a:gd name="connsiteY5" fmla="*/ 50797 h 296154"/>
                <a:gd name="connsiteX6" fmla="*/ 0 w 306821"/>
                <a:gd name="connsiteY6" fmla="*/ 296154 h 296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6821" h="296154">
                  <a:moveTo>
                    <a:pt x="0" y="296154"/>
                  </a:moveTo>
                  <a:lnTo>
                    <a:pt x="0" y="59432"/>
                  </a:lnTo>
                  <a:cubicBezTo>
                    <a:pt x="0" y="22606"/>
                    <a:pt x="21329" y="3050"/>
                    <a:pt x="55620" y="0"/>
                  </a:cubicBezTo>
                  <a:lnTo>
                    <a:pt x="306821" y="0"/>
                  </a:lnTo>
                  <a:cubicBezTo>
                    <a:pt x="280403" y="5845"/>
                    <a:pt x="219701" y="8641"/>
                    <a:pt x="161534" y="14226"/>
                  </a:cubicBezTo>
                  <a:cubicBezTo>
                    <a:pt x="103373" y="19817"/>
                    <a:pt x="68829" y="17021"/>
                    <a:pt x="45206" y="50797"/>
                  </a:cubicBezTo>
                  <a:cubicBezTo>
                    <a:pt x="26666" y="78994"/>
                    <a:pt x="10661" y="188969"/>
                    <a:pt x="0" y="296154"/>
                  </a:cubicBezTo>
                  <a:close/>
                </a:path>
              </a:pathLst>
            </a:custGeom>
            <a:solidFill>
              <a:srgbClr val="FCF1F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EBFA3994-7F35-7A94-781B-BBB949963F91}"/>
                </a:ext>
              </a:extLst>
            </p:cNvPr>
            <p:cNvSpPr/>
            <p:nvPr/>
          </p:nvSpPr>
          <p:spPr>
            <a:xfrm rot="16200000">
              <a:off x="3969529" y="2139287"/>
              <a:ext cx="140713" cy="190232"/>
            </a:xfrm>
            <a:custGeom>
              <a:avLst/>
              <a:gdLst>
                <a:gd name="connsiteX0" fmla="*/ 140713 w 140713"/>
                <a:gd name="connsiteY0" fmla="*/ 247 h 190232"/>
                <a:gd name="connsiteX1" fmla="*/ 55874 w 140713"/>
                <a:gd name="connsiteY1" fmla="*/ 247 h 190232"/>
                <a:gd name="connsiteX2" fmla="*/ 0 w 140713"/>
                <a:gd name="connsiteY2" fmla="*/ 59679 h 190232"/>
                <a:gd name="connsiteX3" fmla="*/ 0 w 140713"/>
                <a:gd name="connsiteY3" fmla="*/ 190233 h 190232"/>
                <a:gd name="connsiteX4" fmla="*/ 15998 w 140713"/>
                <a:gd name="connsiteY4" fmla="*/ 51298 h 190232"/>
                <a:gd name="connsiteX5" fmla="*/ 140707 w 140713"/>
                <a:gd name="connsiteY5" fmla="*/ 247 h 19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0713" h="190232">
                  <a:moveTo>
                    <a:pt x="140713" y="247"/>
                  </a:moveTo>
                  <a:lnTo>
                    <a:pt x="55874" y="247"/>
                  </a:lnTo>
                  <a:cubicBezTo>
                    <a:pt x="21329" y="3043"/>
                    <a:pt x="0" y="22853"/>
                    <a:pt x="0" y="59679"/>
                  </a:cubicBezTo>
                  <a:lnTo>
                    <a:pt x="0" y="190233"/>
                  </a:lnTo>
                  <a:cubicBezTo>
                    <a:pt x="2796" y="159246"/>
                    <a:pt x="8126" y="79743"/>
                    <a:pt x="15998" y="51298"/>
                  </a:cubicBezTo>
                  <a:cubicBezTo>
                    <a:pt x="21336" y="22853"/>
                    <a:pt x="45206" y="-2803"/>
                    <a:pt x="140707" y="247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BD8A8663-1577-674F-B45A-0C4FCFE83483}"/>
                </a:ext>
              </a:extLst>
            </p:cNvPr>
            <p:cNvSpPr/>
            <p:nvPr/>
          </p:nvSpPr>
          <p:spPr>
            <a:xfrm rot="16200000">
              <a:off x="4053974" y="2017502"/>
              <a:ext cx="164081" cy="177792"/>
            </a:xfrm>
            <a:custGeom>
              <a:avLst/>
              <a:gdLst>
                <a:gd name="connsiteX0" fmla="*/ 0 w 164081"/>
                <a:gd name="connsiteY0" fmla="*/ 88900 h 177792"/>
                <a:gd name="connsiteX1" fmla="*/ 82044 w 164081"/>
                <a:gd name="connsiteY1" fmla="*/ 0 h 177792"/>
                <a:gd name="connsiteX2" fmla="*/ 164082 w 164081"/>
                <a:gd name="connsiteY2" fmla="*/ 88900 h 177792"/>
                <a:gd name="connsiteX3" fmla="*/ 82044 w 164081"/>
                <a:gd name="connsiteY3" fmla="*/ 177793 h 177792"/>
                <a:gd name="connsiteX4" fmla="*/ 0 w 164081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1" h="177792">
                  <a:moveTo>
                    <a:pt x="0" y="88900"/>
                  </a:moveTo>
                  <a:cubicBezTo>
                    <a:pt x="0" y="39882"/>
                    <a:pt x="36832" y="0"/>
                    <a:pt x="82044" y="0"/>
                  </a:cubicBezTo>
                  <a:cubicBezTo>
                    <a:pt x="127504" y="0"/>
                    <a:pt x="164082" y="39882"/>
                    <a:pt x="164082" y="88900"/>
                  </a:cubicBezTo>
                  <a:cubicBezTo>
                    <a:pt x="164082" y="138172"/>
                    <a:pt x="127504" y="177793"/>
                    <a:pt x="82044" y="177793"/>
                  </a:cubicBezTo>
                  <a:cubicBezTo>
                    <a:pt x="36832" y="177793"/>
                    <a:pt x="0" y="138172"/>
                    <a:pt x="0" y="88900"/>
                  </a:cubicBezTo>
                  <a:close/>
                </a:path>
              </a:pathLst>
            </a:custGeom>
            <a:solidFill>
              <a:srgbClr val="8D81AB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356BB1A0-593B-3314-D41E-7F95B67E9F82}"/>
                </a:ext>
              </a:extLst>
            </p:cNvPr>
            <p:cNvSpPr/>
            <p:nvPr/>
          </p:nvSpPr>
          <p:spPr>
            <a:xfrm rot="16200000">
              <a:off x="4077600" y="2023345"/>
              <a:ext cx="130038" cy="147314"/>
            </a:xfrm>
            <a:custGeom>
              <a:avLst/>
              <a:gdLst>
                <a:gd name="connsiteX0" fmla="*/ 92959 w 130038"/>
                <a:gd name="connsiteY0" fmla="*/ 0 h 147314"/>
                <a:gd name="connsiteX1" fmla="*/ 108958 w 130038"/>
                <a:gd name="connsiteY1" fmla="*/ 48262 h 147314"/>
                <a:gd name="connsiteX2" fmla="*/ 34545 w 130038"/>
                <a:gd name="connsiteY2" fmla="*/ 127504 h 147314"/>
                <a:gd name="connsiteX3" fmla="*/ 0 w 130038"/>
                <a:gd name="connsiteY3" fmla="*/ 116328 h 147314"/>
                <a:gd name="connsiteX4" fmla="*/ 55880 w 130038"/>
                <a:gd name="connsiteY4" fmla="*/ 147315 h 147314"/>
                <a:gd name="connsiteX5" fmla="*/ 130039 w 130038"/>
                <a:gd name="connsiteY5" fmla="*/ 68073 h 147314"/>
                <a:gd name="connsiteX6" fmla="*/ 92959 w 130038"/>
                <a:gd name="connsiteY6" fmla="*/ 0 h 147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038" h="147314">
                  <a:moveTo>
                    <a:pt x="92959" y="0"/>
                  </a:moveTo>
                  <a:cubicBezTo>
                    <a:pt x="103375" y="13932"/>
                    <a:pt x="108989" y="30867"/>
                    <a:pt x="108958" y="48262"/>
                  </a:cubicBezTo>
                  <a:cubicBezTo>
                    <a:pt x="108958" y="90679"/>
                    <a:pt x="76961" y="127504"/>
                    <a:pt x="34545" y="127504"/>
                  </a:cubicBezTo>
                  <a:cubicBezTo>
                    <a:pt x="21329" y="127504"/>
                    <a:pt x="10668" y="121913"/>
                    <a:pt x="0" y="116328"/>
                  </a:cubicBezTo>
                  <a:cubicBezTo>
                    <a:pt x="13463" y="136139"/>
                    <a:pt x="34545" y="147315"/>
                    <a:pt x="55880" y="147315"/>
                  </a:cubicBezTo>
                  <a:cubicBezTo>
                    <a:pt x="98290" y="147315"/>
                    <a:pt x="130039" y="110489"/>
                    <a:pt x="130039" y="68073"/>
                  </a:cubicBezTo>
                  <a:cubicBezTo>
                    <a:pt x="130039" y="39882"/>
                    <a:pt x="114295" y="14226"/>
                    <a:pt x="92959" y="0"/>
                  </a:cubicBezTo>
                  <a:close/>
                </a:path>
              </a:pathLst>
            </a:custGeom>
            <a:solidFill>
              <a:srgbClr val="66599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5269D67B-C1FB-0A54-1EAA-6C1A4DA81B6A}"/>
                </a:ext>
              </a:extLst>
            </p:cNvPr>
            <p:cNvSpPr/>
            <p:nvPr/>
          </p:nvSpPr>
          <p:spPr>
            <a:xfrm rot="16200000">
              <a:off x="4082171" y="2099032"/>
              <a:ext cx="61464" cy="64514"/>
            </a:xfrm>
            <a:custGeom>
              <a:avLst/>
              <a:gdLst>
                <a:gd name="connsiteX0" fmla="*/ 0 w 61464"/>
                <a:gd name="connsiteY0" fmla="*/ 32257 h 64514"/>
                <a:gd name="connsiteX1" fmla="*/ 30732 w 61464"/>
                <a:gd name="connsiteY1" fmla="*/ 0 h 64514"/>
                <a:gd name="connsiteX2" fmla="*/ 61465 w 61464"/>
                <a:gd name="connsiteY2" fmla="*/ 32257 h 64514"/>
                <a:gd name="connsiteX3" fmla="*/ 30732 w 61464"/>
                <a:gd name="connsiteY3" fmla="*/ 64515 h 64514"/>
                <a:gd name="connsiteX4" fmla="*/ 0 w 61464"/>
                <a:gd name="connsiteY4" fmla="*/ 32257 h 6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464" h="64514">
                  <a:moveTo>
                    <a:pt x="0" y="32257"/>
                  </a:moveTo>
                  <a:cubicBezTo>
                    <a:pt x="0" y="14480"/>
                    <a:pt x="13971" y="0"/>
                    <a:pt x="30732" y="0"/>
                  </a:cubicBezTo>
                  <a:cubicBezTo>
                    <a:pt x="47747" y="0"/>
                    <a:pt x="61465" y="14480"/>
                    <a:pt x="61465" y="32257"/>
                  </a:cubicBezTo>
                  <a:cubicBezTo>
                    <a:pt x="61465" y="50289"/>
                    <a:pt x="47747" y="64515"/>
                    <a:pt x="30732" y="64515"/>
                  </a:cubicBezTo>
                  <a:cubicBezTo>
                    <a:pt x="13971" y="64515"/>
                    <a:pt x="0" y="50289"/>
                    <a:pt x="0" y="32257"/>
                  </a:cubicBezTo>
                  <a:close/>
                </a:path>
              </a:pathLst>
            </a:custGeom>
            <a:solidFill>
              <a:srgbClr val="D5CFE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BF533F2F-A62F-0F86-4C15-28AE8F741905}"/>
                </a:ext>
              </a:extLst>
            </p:cNvPr>
            <p:cNvSpPr/>
            <p:nvPr/>
          </p:nvSpPr>
          <p:spPr>
            <a:xfrm rot="16200000">
              <a:off x="4053974" y="2017502"/>
              <a:ext cx="164081" cy="177792"/>
            </a:xfrm>
            <a:custGeom>
              <a:avLst/>
              <a:gdLst>
                <a:gd name="connsiteX0" fmla="*/ 0 w 164081"/>
                <a:gd name="connsiteY0" fmla="*/ 88900 h 177792"/>
                <a:gd name="connsiteX1" fmla="*/ 82044 w 164081"/>
                <a:gd name="connsiteY1" fmla="*/ 0 h 177792"/>
                <a:gd name="connsiteX2" fmla="*/ 164082 w 164081"/>
                <a:gd name="connsiteY2" fmla="*/ 88900 h 177792"/>
                <a:gd name="connsiteX3" fmla="*/ 82044 w 164081"/>
                <a:gd name="connsiteY3" fmla="*/ 177793 h 177792"/>
                <a:gd name="connsiteX4" fmla="*/ 0 w 164081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81" h="177792">
                  <a:moveTo>
                    <a:pt x="0" y="88900"/>
                  </a:moveTo>
                  <a:cubicBezTo>
                    <a:pt x="0" y="39882"/>
                    <a:pt x="36832" y="0"/>
                    <a:pt x="82044" y="0"/>
                  </a:cubicBezTo>
                  <a:cubicBezTo>
                    <a:pt x="127504" y="0"/>
                    <a:pt x="164082" y="39882"/>
                    <a:pt x="164082" y="88900"/>
                  </a:cubicBezTo>
                  <a:cubicBezTo>
                    <a:pt x="164082" y="138172"/>
                    <a:pt x="127504" y="177793"/>
                    <a:pt x="82044" y="177793"/>
                  </a:cubicBezTo>
                  <a:cubicBezTo>
                    <a:pt x="36832" y="177793"/>
                    <a:pt x="0" y="138172"/>
                    <a:pt x="0" y="88900"/>
                  </a:cubicBezTo>
                </a:path>
              </a:pathLst>
            </a:custGeom>
            <a:noFill/>
            <a:ln w="5068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C6394136-3483-9F9D-548C-FF9C7585B75F}"/>
                </a:ext>
              </a:extLst>
            </p:cNvPr>
            <p:cNvSpPr/>
            <p:nvPr/>
          </p:nvSpPr>
          <p:spPr>
            <a:xfrm rot="16200000">
              <a:off x="4042544" y="2131542"/>
              <a:ext cx="56394" cy="47245"/>
            </a:xfrm>
            <a:custGeom>
              <a:avLst/>
              <a:gdLst>
                <a:gd name="connsiteX0" fmla="*/ 10674 w 56394"/>
                <a:gd name="connsiteY0" fmla="*/ 24385 h 47245"/>
                <a:gd name="connsiteX1" fmla="*/ 22867 w 56394"/>
                <a:gd name="connsiteY1" fmla="*/ 11684 h 47245"/>
                <a:gd name="connsiteX2" fmla="*/ 35059 w 56394"/>
                <a:gd name="connsiteY2" fmla="*/ 24391 h 47245"/>
                <a:gd name="connsiteX3" fmla="*/ 22860 w 56394"/>
                <a:gd name="connsiteY3" fmla="*/ 37086 h 47245"/>
                <a:gd name="connsiteX4" fmla="*/ 10674 w 56394"/>
                <a:gd name="connsiteY4" fmla="*/ 24385 h 47245"/>
                <a:gd name="connsiteX5" fmla="*/ 40136 w 56394"/>
                <a:gd name="connsiteY5" fmla="*/ 6862 h 47245"/>
                <a:gd name="connsiteX6" fmla="*/ 48268 w 56394"/>
                <a:gd name="connsiteY6" fmla="*/ 0 h 47245"/>
                <a:gd name="connsiteX7" fmla="*/ 56395 w 56394"/>
                <a:gd name="connsiteY7" fmla="*/ 6862 h 47245"/>
                <a:gd name="connsiteX8" fmla="*/ 48262 w 56394"/>
                <a:gd name="connsiteY8" fmla="*/ 13724 h 47245"/>
                <a:gd name="connsiteX9" fmla="*/ 40136 w 56394"/>
                <a:gd name="connsiteY9" fmla="*/ 6862 h 47245"/>
                <a:gd name="connsiteX10" fmla="*/ 0 w 56394"/>
                <a:gd name="connsiteY10" fmla="*/ 40390 h 47245"/>
                <a:gd name="connsiteX11" fmla="*/ 8133 w 56394"/>
                <a:gd name="connsiteY11" fmla="*/ 33528 h 47245"/>
                <a:gd name="connsiteX12" fmla="*/ 16265 w 56394"/>
                <a:gd name="connsiteY12" fmla="*/ 40390 h 47245"/>
                <a:gd name="connsiteX13" fmla="*/ 8133 w 56394"/>
                <a:gd name="connsiteY13" fmla="*/ 47245 h 47245"/>
                <a:gd name="connsiteX14" fmla="*/ 0 w 56394"/>
                <a:gd name="connsiteY14" fmla="*/ 40384 h 47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6394" h="47245">
                  <a:moveTo>
                    <a:pt x="10674" y="24385"/>
                  </a:moveTo>
                  <a:cubicBezTo>
                    <a:pt x="10674" y="17523"/>
                    <a:pt x="16265" y="11684"/>
                    <a:pt x="22867" y="11684"/>
                  </a:cubicBezTo>
                  <a:cubicBezTo>
                    <a:pt x="29729" y="11684"/>
                    <a:pt x="35059" y="17530"/>
                    <a:pt x="35059" y="24391"/>
                  </a:cubicBezTo>
                  <a:cubicBezTo>
                    <a:pt x="35059" y="31495"/>
                    <a:pt x="29722" y="37086"/>
                    <a:pt x="22860" y="37086"/>
                  </a:cubicBezTo>
                  <a:cubicBezTo>
                    <a:pt x="16259" y="37086"/>
                    <a:pt x="10674" y="31495"/>
                    <a:pt x="10674" y="24385"/>
                  </a:cubicBezTo>
                  <a:close/>
                  <a:moveTo>
                    <a:pt x="40136" y="6862"/>
                  </a:moveTo>
                  <a:cubicBezTo>
                    <a:pt x="40136" y="3304"/>
                    <a:pt x="43948" y="0"/>
                    <a:pt x="48268" y="0"/>
                  </a:cubicBezTo>
                  <a:cubicBezTo>
                    <a:pt x="52837" y="0"/>
                    <a:pt x="56395" y="3304"/>
                    <a:pt x="56395" y="6862"/>
                  </a:cubicBezTo>
                  <a:cubicBezTo>
                    <a:pt x="56395" y="10674"/>
                    <a:pt x="52837" y="13724"/>
                    <a:pt x="48262" y="13724"/>
                  </a:cubicBezTo>
                  <a:cubicBezTo>
                    <a:pt x="43942" y="13724"/>
                    <a:pt x="40136" y="10674"/>
                    <a:pt x="40136" y="6862"/>
                  </a:cubicBezTo>
                  <a:close/>
                  <a:moveTo>
                    <a:pt x="0" y="40390"/>
                  </a:moveTo>
                  <a:cubicBezTo>
                    <a:pt x="0" y="36832"/>
                    <a:pt x="3812" y="33528"/>
                    <a:pt x="8133" y="33528"/>
                  </a:cubicBezTo>
                  <a:cubicBezTo>
                    <a:pt x="12707" y="33528"/>
                    <a:pt x="16265" y="36832"/>
                    <a:pt x="16265" y="40390"/>
                  </a:cubicBezTo>
                  <a:cubicBezTo>
                    <a:pt x="16265" y="44202"/>
                    <a:pt x="12707" y="47245"/>
                    <a:pt x="8133" y="47245"/>
                  </a:cubicBezTo>
                  <a:cubicBezTo>
                    <a:pt x="3812" y="47245"/>
                    <a:pt x="0" y="44196"/>
                    <a:pt x="0" y="40384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C811F2F3-6846-065F-C371-22AE8BD0FBD0}"/>
                </a:ext>
              </a:extLst>
            </p:cNvPr>
            <p:cNvSpPr/>
            <p:nvPr/>
          </p:nvSpPr>
          <p:spPr>
            <a:xfrm rot="16200000">
              <a:off x="3928864" y="1906477"/>
              <a:ext cx="412952" cy="399103"/>
            </a:xfrm>
            <a:custGeom>
              <a:avLst/>
              <a:gdLst>
                <a:gd name="connsiteX0" fmla="*/ 206365 w 412952"/>
                <a:gd name="connsiteY0" fmla="*/ 399097 h 399103"/>
                <a:gd name="connsiteX1" fmla="*/ 18661 w 412952"/>
                <a:gd name="connsiteY1" fmla="*/ 370913 h 399103"/>
                <a:gd name="connsiteX2" fmla="*/ 121 w 412952"/>
                <a:gd name="connsiteY2" fmla="*/ 311729 h 399103"/>
                <a:gd name="connsiteX3" fmla="*/ 121 w 412952"/>
                <a:gd name="connsiteY3" fmla="*/ 63329 h 399103"/>
                <a:gd name="connsiteX4" fmla="*/ 58288 w 412952"/>
                <a:gd name="connsiteY4" fmla="*/ 1355 h 399103"/>
                <a:gd name="connsiteX5" fmla="*/ 206365 w 412952"/>
                <a:gd name="connsiteY5" fmla="*/ 1355 h 399103"/>
                <a:gd name="connsiteX6" fmla="*/ 206365 w 412952"/>
                <a:gd name="connsiteY6" fmla="*/ 1355 h 399103"/>
                <a:gd name="connsiteX7" fmla="*/ 354689 w 412952"/>
                <a:gd name="connsiteY7" fmla="*/ 1355 h 399103"/>
                <a:gd name="connsiteX8" fmla="*/ 412856 w 412952"/>
                <a:gd name="connsiteY8" fmla="*/ 63329 h 399103"/>
                <a:gd name="connsiteX9" fmla="*/ 412856 w 412952"/>
                <a:gd name="connsiteY9" fmla="*/ 311729 h 399103"/>
                <a:gd name="connsiteX10" fmla="*/ 394317 w 412952"/>
                <a:gd name="connsiteY10" fmla="*/ 370913 h 399103"/>
                <a:gd name="connsiteX11" fmla="*/ 206365 w 412952"/>
                <a:gd name="connsiteY11" fmla="*/ 399104 h 39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952" h="399103">
                  <a:moveTo>
                    <a:pt x="206365" y="399097"/>
                  </a:moveTo>
                  <a:cubicBezTo>
                    <a:pt x="127116" y="399097"/>
                    <a:pt x="37207" y="387928"/>
                    <a:pt x="18661" y="370913"/>
                  </a:cubicBezTo>
                  <a:cubicBezTo>
                    <a:pt x="-2675" y="356941"/>
                    <a:pt x="121" y="337131"/>
                    <a:pt x="121" y="311729"/>
                  </a:cubicBezTo>
                  <a:lnTo>
                    <a:pt x="121" y="63329"/>
                  </a:lnTo>
                  <a:cubicBezTo>
                    <a:pt x="121" y="32342"/>
                    <a:pt x="21202" y="4151"/>
                    <a:pt x="58288" y="1355"/>
                  </a:cubicBezTo>
                  <a:cubicBezTo>
                    <a:pt x="95367" y="-1694"/>
                    <a:pt x="206365" y="1355"/>
                    <a:pt x="206365" y="1355"/>
                  </a:cubicBezTo>
                  <a:cubicBezTo>
                    <a:pt x="206365" y="1355"/>
                    <a:pt x="206365" y="1355"/>
                    <a:pt x="206365" y="1355"/>
                  </a:cubicBezTo>
                  <a:cubicBezTo>
                    <a:pt x="206365" y="1355"/>
                    <a:pt x="317610" y="-1694"/>
                    <a:pt x="354689" y="1355"/>
                  </a:cubicBezTo>
                  <a:cubicBezTo>
                    <a:pt x="391775" y="4151"/>
                    <a:pt x="412856" y="32342"/>
                    <a:pt x="412856" y="63329"/>
                  </a:cubicBezTo>
                  <a:lnTo>
                    <a:pt x="412856" y="311729"/>
                  </a:lnTo>
                  <a:cubicBezTo>
                    <a:pt x="412856" y="337131"/>
                    <a:pt x="415398" y="356941"/>
                    <a:pt x="394317" y="370913"/>
                  </a:cubicBezTo>
                  <a:cubicBezTo>
                    <a:pt x="375771" y="387928"/>
                    <a:pt x="285861" y="399104"/>
                    <a:pt x="206365" y="399104"/>
                  </a:cubicBezTo>
                </a:path>
              </a:pathLst>
            </a:custGeom>
            <a:noFill/>
            <a:ln w="8616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231B74AA-1567-B89C-B8F1-AA9CDF08DB6E}"/>
                </a:ext>
              </a:extLst>
            </p:cNvPr>
            <p:cNvSpPr/>
            <p:nvPr/>
          </p:nvSpPr>
          <p:spPr>
            <a:xfrm rot="16200000">
              <a:off x="3927698" y="5215411"/>
              <a:ext cx="413089" cy="400804"/>
            </a:xfrm>
            <a:custGeom>
              <a:avLst/>
              <a:gdLst>
                <a:gd name="connsiteX0" fmla="*/ 206479 w 413089"/>
                <a:gd name="connsiteY0" fmla="*/ 400798 h 400804"/>
                <a:gd name="connsiteX1" fmla="*/ 18648 w 413089"/>
                <a:gd name="connsiteY1" fmla="*/ 372607 h 400804"/>
                <a:gd name="connsiteX2" fmla="*/ 108 w 413089"/>
                <a:gd name="connsiteY2" fmla="*/ 313296 h 400804"/>
                <a:gd name="connsiteX3" fmla="*/ 108 w 413089"/>
                <a:gd name="connsiteY3" fmla="*/ 62100 h 400804"/>
                <a:gd name="connsiteX4" fmla="*/ 58396 w 413089"/>
                <a:gd name="connsiteY4" fmla="*/ 0 h 400804"/>
                <a:gd name="connsiteX5" fmla="*/ 354676 w 413089"/>
                <a:gd name="connsiteY5" fmla="*/ 0 h 400804"/>
                <a:gd name="connsiteX6" fmla="*/ 412971 w 413089"/>
                <a:gd name="connsiteY6" fmla="*/ 62100 h 400804"/>
                <a:gd name="connsiteX7" fmla="*/ 412971 w 413089"/>
                <a:gd name="connsiteY7" fmla="*/ 313303 h 400804"/>
                <a:gd name="connsiteX8" fmla="*/ 397093 w 413089"/>
                <a:gd name="connsiteY8" fmla="*/ 372614 h 400804"/>
                <a:gd name="connsiteX9" fmla="*/ 206473 w 413089"/>
                <a:gd name="connsiteY9" fmla="*/ 400804 h 40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3089" h="400804">
                  <a:moveTo>
                    <a:pt x="206479" y="400798"/>
                  </a:moveTo>
                  <a:cubicBezTo>
                    <a:pt x="127103" y="400798"/>
                    <a:pt x="37187" y="389622"/>
                    <a:pt x="18648" y="372607"/>
                  </a:cubicBezTo>
                  <a:cubicBezTo>
                    <a:pt x="-2561" y="355713"/>
                    <a:pt x="108" y="338825"/>
                    <a:pt x="108" y="313296"/>
                  </a:cubicBezTo>
                  <a:lnTo>
                    <a:pt x="108" y="62100"/>
                  </a:lnTo>
                  <a:cubicBezTo>
                    <a:pt x="108" y="31114"/>
                    <a:pt x="21316" y="2923"/>
                    <a:pt x="58396" y="0"/>
                  </a:cubicBezTo>
                  <a:lnTo>
                    <a:pt x="354676" y="0"/>
                  </a:lnTo>
                  <a:cubicBezTo>
                    <a:pt x="391762" y="2923"/>
                    <a:pt x="412971" y="31114"/>
                    <a:pt x="412971" y="62100"/>
                  </a:cubicBezTo>
                  <a:lnTo>
                    <a:pt x="412971" y="313303"/>
                  </a:lnTo>
                  <a:cubicBezTo>
                    <a:pt x="412971" y="338831"/>
                    <a:pt x="415512" y="355719"/>
                    <a:pt x="397093" y="372614"/>
                  </a:cubicBezTo>
                  <a:cubicBezTo>
                    <a:pt x="375885" y="389628"/>
                    <a:pt x="285969" y="400804"/>
                    <a:pt x="206473" y="400804"/>
                  </a:cubicBezTo>
                  <a:close/>
                </a:path>
              </a:pathLst>
            </a:custGeom>
            <a:solidFill>
              <a:srgbClr val="F3C9D2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0CE2F1B7-4AA6-6BBA-28E2-F275E1E870EB}"/>
                </a:ext>
              </a:extLst>
            </p:cNvPr>
            <p:cNvSpPr/>
            <p:nvPr/>
          </p:nvSpPr>
          <p:spPr>
            <a:xfrm rot="16200000">
              <a:off x="4065662" y="5305654"/>
              <a:ext cx="166108" cy="175759"/>
            </a:xfrm>
            <a:custGeom>
              <a:avLst/>
              <a:gdLst>
                <a:gd name="connsiteX0" fmla="*/ 0 w 166108"/>
                <a:gd name="connsiteY0" fmla="*/ 87883 h 175759"/>
                <a:gd name="connsiteX1" fmla="*/ 83054 w 166108"/>
                <a:gd name="connsiteY1" fmla="*/ 0 h 175759"/>
                <a:gd name="connsiteX2" fmla="*/ 166108 w 166108"/>
                <a:gd name="connsiteY2" fmla="*/ 87883 h 175759"/>
                <a:gd name="connsiteX3" fmla="*/ 83054 w 166108"/>
                <a:gd name="connsiteY3" fmla="*/ 175760 h 175759"/>
                <a:gd name="connsiteX4" fmla="*/ 0 w 166108"/>
                <a:gd name="connsiteY4" fmla="*/ 87883 h 175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08" h="175759">
                  <a:moveTo>
                    <a:pt x="0" y="87883"/>
                  </a:moveTo>
                  <a:cubicBezTo>
                    <a:pt x="0" y="39367"/>
                    <a:pt x="37213" y="0"/>
                    <a:pt x="83054" y="0"/>
                  </a:cubicBezTo>
                  <a:cubicBezTo>
                    <a:pt x="129029" y="0"/>
                    <a:pt x="166108" y="39367"/>
                    <a:pt x="166108" y="87883"/>
                  </a:cubicBezTo>
                  <a:cubicBezTo>
                    <a:pt x="166108" y="136520"/>
                    <a:pt x="129029" y="175760"/>
                    <a:pt x="83054" y="175760"/>
                  </a:cubicBezTo>
                  <a:cubicBezTo>
                    <a:pt x="37213" y="175760"/>
                    <a:pt x="0" y="136520"/>
                    <a:pt x="0" y="87883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B0F61E8A-4784-B882-CF60-3A3183490752}"/>
                </a:ext>
              </a:extLst>
            </p:cNvPr>
            <p:cNvSpPr/>
            <p:nvPr/>
          </p:nvSpPr>
          <p:spPr>
            <a:xfrm rot="16200000">
              <a:off x="4058043" y="5315306"/>
              <a:ext cx="166108" cy="177792"/>
            </a:xfrm>
            <a:custGeom>
              <a:avLst/>
              <a:gdLst>
                <a:gd name="connsiteX0" fmla="*/ 0 w 166108"/>
                <a:gd name="connsiteY0" fmla="*/ 88900 h 177792"/>
                <a:gd name="connsiteX1" fmla="*/ 83054 w 166108"/>
                <a:gd name="connsiteY1" fmla="*/ 0 h 177792"/>
                <a:gd name="connsiteX2" fmla="*/ 166108 w 166108"/>
                <a:gd name="connsiteY2" fmla="*/ 88893 h 177792"/>
                <a:gd name="connsiteX3" fmla="*/ 83054 w 166108"/>
                <a:gd name="connsiteY3" fmla="*/ 177793 h 177792"/>
                <a:gd name="connsiteX4" fmla="*/ 0 w 166108"/>
                <a:gd name="connsiteY4" fmla="*/ 88893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108" h="177792">
                  <a:moveTo>
                    <a:pt x="0" y="88900"/>
                  </a:moveTo>
                  <a:cubicBezTo>
                    <a:pt x="0" y="39875"/>
                    <a:pt x="37213" y="0"/>
                    <a:pt x="83054" y="0"/>
                  </a:cubicBezTo>
                  <a:cubicBezTo>
                    <a:pt x="129029" y="0"/>
                    <a:pt x="166108" y="39875"/>
                    <a:pt x="166108" y="88893"/>
                  </a:cubicBezTo>
                  <a:cubicBezTo>
                    <a:pt x="166108" y="138045"/>
                    <a:pt x="129029" y="177793"/>
                    <a:pt x="83054" y="177793"/>
                  </a:cubicBezTo>
                  <a:cubicBezTo>
                    <a:pt x="37213" y="177793"/>
                    <a:pt x="0" y="138045"/>
                    <a:pt x="0" y="88893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9E51555F-78E9-B1B1-0EDD-CD66EEA768E9}"/>
                </a:ext>
              </a:extLst>
            </p:cNvPr>
            <p:cNvSpPr/>
            <p:nvPr/>
          </p:nvSpPr>
          <p:spPr>
            <a:xfrm rot="16200000">
              <a:off x="3943940" y="5229653"/>
              <a:ext cx="383647" cy="370313"/>
            </a:xfrm>
            <a:custGeom>
              <a:avLst/>
              <a:gdLst>
                <a:gd name="connsiteX0" fmla="*/ 0 w 383647"/>
                <a:gd name="connsiteY0" fmla="*/ 336411 h 370313"/>
                <a:gd name="connsiteX1" fmla="*/ 8006 w 383647"/>
                <a:gd name="connsiteY1" fmla="*/ 344918 h 370313"/>
                <a:gd name="connsiteX2" fmla="*/ 187831 w 383647"/>
                <a:gd name="connsiteY2" fmla="*/ 370314 h 370313"/>
                <a:gd name="connsiteX3" fmla="*/ 367651 w 383647"/>
                <a:gd name="connsiteY3" fmla="*/ 344918 h 370313"/>
                <a:gd name="connsiteX4" fmla="*/ 383528 w 383647"/>
                <a:gd name="connsiteY4" fmla="*/ 285607 h 370313"/>
                <a:gd name="connsiteX5" fmla="*/ 383528 w 383647"/>
                <a:gd name="connsiteY5" fmla="*/ 48129 h 370313"/>
                <a:gd name="connsiteX6" fmla="*/ 354448 w 383647"/>
                <a:gd name="connsiteY6" fmla="*/ 0 h 370313"/>
                <a:gd name="connsiteX7" fmla="*/ 364989 w 383647"/>
                <a:gd name="connsiteY7" fmla="*/ 158357 h 370313"/>
                <a:gd name="connsiteX8" fmla="*/ 140205 w 383647"/>
                <a:gd name="connsiteY8" fmla="*/ 347707 h 370313"/>
                <a:gd name="connsiteX9" fmla="*/ 0 w 383647"/>
                <a:gd name="connsiteY9" fmla="*/ 336411 h 37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83647" h="370313">
                  <a:moveTo>
                    <a:pt x="0" y="336411"/>
                  </a:moveTo>
                  <a:cubicBezTo>
                    <a:pt x="2669" y="339333"/>
                    <a:pt x="5337" y="342123"/>
                    <a:pt x="8006" y="344918"/>
                  </a:cubicBezTo>
                  <a:cubicBezTo>
                    <a:pt x="26545" y="359010"/>
                    <a:pt x="111124" y="370314"/>
                    <a:pt x="187831" y="370314"/>
                  </a:cubicBezTo>
                  <a:cubicBezTo>
                    <a:pt x="261863" y="370314"/>
                    <a:pt x="346442" y="359010"/>
                    <a:pt x="367651" y="344918"/>
                  </a:cubicBezTo>
                  <a:cubicBezTo>
                    <a:pt x="386070" y="328024"/>
                    <a:pt x="383528" y="311009"/>
                    <a:pt x="383528" y="285607"/>
                  </a:cubicBezTo>
                  <a:lnTo>
                    <a:pt x="383528" y="48129"/>
                  </a:lnTo>
                  <a:cubicBezTo>
                    <a:pt x="383528" y="28318"/>
                    <a:pt x="372854" y="8507"/>
                    <a:pt x="354448" y="0"/>
                  </a:cubicBezTo>
                  <a:cubicBezTo>
                    <a:pt x="378191" y="14219"/>
                    <a:pt x="370319" y="90545"/>
                    <a:pt x="364989" y="158357"/>
                  </a:cubicBezTo>
                  <a:cubicBezTo>
                    <a:pt x="359651" y="274311"/>
                    <a:pt x="322699" y="342123"/>
                    <a:pt x="140205" y="347707"/>
                  </a:cubicBezTo>
                  <a:cubicBezTo>
                    <a:pt x="76707" y="350630"/>
                    <a:pt x="15878" y="344912"/>
                    <a:pt x="0" y="336411"/>
                  </a:cubicBezTo>
                  <a:close/>
                </a:path>
              </a:pathLst>
            </a:custGeom>
            <a:solidFill>
              <a:srgbClr val="E899AC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DD535262-CD98-5C6D-47D4-9D745D057844}"/>
                </a:ext>
              </a:extLst>
            </p:cNvPr>
            <p:cNvSpPr/>
            <p:nvPr/>
          </p:nvSpPr>
          <p:spPr>
            <a:xfrm rot="16200000">
              <a:off x="4062553" y="5159805"/>
              <a:ext cx="195186" cy="321549"/>
            </a:xfrm>
            <a:custGeom>
              <a:avLst/>
              <a:gdLst>
                <a:gd name="connsiteX0" fmla="*/ 6 w 195186"/>
                <a:gd name="connsiteY0" fmla="*/ 321550 h 321549"/>
                <a:gd name="connsiteX1" fmla="*/ 179190 w 195186"/>
                <a:gd name="connsiteY1" fmla="*/ 296281 h 321549"/>
                <a:gd name="connsiteX2" fmla="*/ 195068 w 195186"/>
                <a:gd name="connsiteY2" fmla="*/ 236970 h 321549"/>
                <a:gd name="connsiteX3" fmla="*/ 195068 w 195186"/>
                <a:gd name="connsiteY3" fmla="*/ 0 h 321549"/>
                <a:gd name="connsiteX4" fmla="*/ 173987 w 195186"/>
                <a:gd name="connsiteY4" fmla="*/ 248273 h 321549"/>
                <a:gd name="connsiteX5" fmla="*/ 0 w 195186"/>
                <a:gd name="connsiteY5" fmla="*/ 321550 h 32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5186" h="321549">
                  <a:moveTo>
                    <a:pt x="6" y="321550"/>
                  </a:moveTo>
                  <a:cubicBezTo>
                    <a:pt x="73784" y="321550"/>
                    <a:pt x="158109" y="310374"/>
                    <a:pt x="179190" y="296281"/>
                  </a:cubicBezTo>
                  <a:cubicBezTo>
                    <a:pt x="197609" y="279260"/>
                    <a:pt x="195068" y="262372"/>
                    <a:pt x="195068" y="236970"/>
                  </a:cubicBezTo>
                  <a:lnTo>
                    <a:pt x="195068" y="0"/>
                  </a:lnTo>
                  <a:cubicBezTo>
                    <a:pt x="195068" y="36698"/>
                    <a:pt x="187062" y="211575"/>
                    <a:pt x="173987" y="248273"/>
                  </a:cubicBezTo>
                  <a:cubicBezTo>
                    <a:pt x="160778" y="282183"/>
                    <a:pt x="126487" y="313169"/>
                    <a:pt x="0" y="321550"/>
                  </a:cubicBezTo>
                  <a:close/>
                </a:path>
              </a:pathLst>
            </a:custGeom>
            <a:solidFill>
              <a:srgbClr val="D4628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B5F1BBDF-E9AD-1527-ABF5-FD3F3FB4B093}"/>
                </a:ext>
              </a:extLst>
            </p:cNvPr>
            <p:cNvSpPr/>
            <p:nvPr/>
          </p:nvSpPr>
          <p:spPr>
            <a:xfrm rot="16200000">
              <a:off x="3939224" y="5311796"/>
              <a:ext cx="306821" cy="298088"/>
            </a:xfrm>
            <a:custGeom>
              <a:avLst/>
              <a:gdLst>
                <a:gd name="connsiteX0" fmla="*/ 0 w 306821"/>
                <a:gd name="connsiteY0" fmla="*/ 298089 h 298088"/>
                <a:gd name="connsiteX1" fmla="*/ 0 w 306821"/>
                <a:gd name="connsiteY1" fmla="*/ 57814 h 298088"/>
                <a:gd name="connsiteX2" fmla="*/ 55626 w 306821"/>
                <a:gd name="connsiteY2" fmla="*/ 1299 h 298088"/>
                <a:gd name="connsiteX3" fmla="*/ 195830 w 306821"/>
                <a:gd name="connsiteY3" fmla="*/ 1299 h 298088"/>
                <a:gd name="connsiteX4" fmla="*/ 306821 w 306821"/>
                <a:gd name="connsiteY4" fmla="*/ 1299 h 298088"/>
                <a:gd name="connsiteX5" fmla="*/ 161413 w 306821"/>
                <a:gd name="connsiteY5" fmla="*/ 12608 h 298088"/>
                <a:gd name="connsiteX6" fmla="*/ 47620 w 306821"/>
                <a:gd name="connsiteY6" fmla="*/ 52096 h 298088"/>
                <a:gd name="connsiteX7" fmla="*/ 6 w 306821"/>
                <a:gd name="connsiteY7" fmla="*/ 298089 h 298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821" h="298088">
                  <a:moveTo>
                    <a:pt x="0" y="298089"/>
                  </a:moveTo>
                  <a:lnTo>
                    <a:pt x="0" y="57814"/>
                  </a:lnTo>
                  <a:cubicBezTo>
                    <a:pt x="0" y="23905"/>
                    <a:pt x="21208" y="4095"/>
                    <a:pt x="55626" y="1299"/>
                  </a:cubicBezTo>
                  <a:cubicBezTo>
                    <a:pt x="92578" y="-1624"/>
                    <a:pt x="195830" y="1299"/>
                    <a:pt x="195830" y="1299"/>
                  </a:cubicBezTo>
                  <a:lnTo>
                    <a:pt x="306821" y="1299"/>
                  </a:lnTo>
                  <a:cubicBezTo>
                    <a:pt x="280403" y="6890"/>
                    <a:pt x="219574" y="6890"/>
                    <a:pt x="161413" y="12608"/>
                  </a:cubicBezTo>
                  <a:cubicBezTo>
                    <a:pt x="103246" y="21110"/>
                    <a:pt x="68835" y="15398"/>
                    <a:pt x="47620" y="52096"/>
                  </a:cubicBezTo>
                  <a:cubicBezTo>
                    <a:pt x="26552" y="80420"/>
                    <a:pt x="10674" y="190649"/>
                    <a:pt x="6" y="298089"/>
                  </a:cubicBezTo>
                  <a:close/>
                </a:path>
              </a:pathLst>
            </a:custGeom>
            <a:solidFill>
              <a:srgbClr val="FCF1F3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50EC7E40-2371-B29F-898D-90BBE43E3EA8}"/>
                </a:ext>
              </a:extLst>
            </p:cNvPr>
            <p:cNvSpPr/>
            <p:nvPr/>
          </p:nvSpPr>
          <p:spPr>
            <a:xfrm rot="16200000">
              <a:off x="3966857" y="5449665"/>
              <a:ext cx="139696" cy="189477"/>
            </a:xfrm>
            <a:custGeom>
              <a:avLst/>
              <a:gdLst>
                <a:gd name="connsiteX0" fmla="*/ 139696 w 139696"/>
                <a:gd name="connsiteY0" fmla="*/ 0 h 189477"/>
                <a:gd name="connsiteX1" fmla="*/ 55372 w 139696"/>
                <a:gd name="connsiteY1" fmla="*/ 2923 h 189477"/>
                <a:gd name="connsiteX2" fmla="*/ 0 w 139696"/>
                <a:gd name="connsiteY2" fmla="*/ 59438 h 189477"/>
                <a:gd name="connsiteX3" fmla="*/ 0 w 139696"/>
                <a:gd name="connsiteY3" fmla="*/ 189477 h 189477"/>
                <a:gd name="connsiteX4" fmla="*/ 15878 w 139696"/>
                <a:gd name="connsiteY4" fmla="*/ 50931 h 189477"/>
                <a:gd name="connsiteX5" fmla="*/ 139696 w 139696"/>
                <a:gd name="connsiteY5" fmla="*/ 0 h 189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9696" h="189477">
                  <a:moveTo>
                    <a:pt x="139696" y="0"/>
                  </a:moveTo>
                  <a:cubicBezTo>
                    <a:pt x="108075" y="0"/>
                    <a:pt x="73911" y="0"/>
                    <a:pt x="55372" y="2923"/>
                  </a:cubicBezTo>
                  <a:cubicBezTo>
                    <a:pt x="21208" y="5718"/>
                    <a:pt x="0" y="25529"/>
                    <a:pt x="0" y="59438"/>
                  </a:cubicBezTo>
                  <a:lnTo>
                    <a:pt x="0" y="189477"/>
                  </a:lnTo>
                  <a:cubicBezTo>
                    <a:pt x="2669" y="161286"/>
                    <a:pt x="8006" y="82038"/>
                    <a:pt x="15878" y="50931"/>
                  </a:cubicBezTo>
                  <a:cubicBezTo>
                    <a:pt x="21215" y="22733"/>
                    <a:pt x="44831" y="0"/>
                    <a:pt x="139696" y="0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0791AF14-C378-2055-5C33-9CE671892AD7}"/>
                </a:ext>
              </a:extLst>
            </p:cNvPr>
            <p:cNvSpPr/>
            <p:nvPr/>
          </p:nvSpPr>
          <p:spPr>
            <a:xfrm rot="16200000">
              <a:off x="4053977" y="5326990"/>
              <a:ext cx="164075" cy="177792"/>
            </a:xfrm>
            <a:custGeom>
              <a:avLst/>
              <a:gdLst>
                <a:gd name="connsiteX0" fmla="*/ 0 w 164075"/>
                <a:gd name="connsiteY0" fmla="*/ 88900 h 177792"/>
                <a:gd name="connsiteX1" fmla="*/ 82038 w 164075"/>
                <a:gd name="connsiteY1" fmla="*/ 0 h 177792"/>
                <a:gd name="connsiteX2" fmla="*/ 164075 w 164075"/>
                <a:gd name="connsiteY2" fmla="*/ 88900 h 177792"/>
                <a:gd name="connsiteX3" fmla="*/ 82038 w 164075"/>
                <a:gd name="connsiteY3" fmla="*/ 177793 h 177792"/>
                <a:gd name="connsiteX4" fmla="*/ 0 w 164075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75" h="177792">
                  <a:moveTo>
                    <a:pt x="0" y="88900"/>
                  </a:moveTo>
                  <a:cubicBezTo>
                    <a:pt x="0" y="39882"/>
                    <a:pt x="36832" y="0"/>
                    <a:pt x="82038" y="0"/>
                  </a:cubicBezTo>
                  <a:cubicBezTo>
                    <a:pt x="127377" y="0"/>
                    <a:pt x="164075" y="39882"/>
                    <a:pt x="164075" y="88900"/>
                  </a:cubicBezTo>
                  <a:cubicBezTo>
                    <a:pt x="164075" y="138045"/>
                    <a:pt x="127377" y="177793"/>
                    <a:pt x="82038" y="177793"/>
                  </a:cubicBezTo>
                  <a:cubicBezTo>
                    <a:pt x="36832" y="177793"/>
                    <a:pt x="0" y="138045"/>
                    <a:pt x="0" y="88900"/>
                  </a:cubicBezTo>
                  <a:close/>
                </a:path>
              </a:pathLst>
            </a:custGeom>
            <a:solidFill>
              <a:srgbClr val="8D81AB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4844BD34-485D-A6B5-0694-279B3C55BCA2}"/>
                </a:ext>
              </a:extLst>
            </p:cNvPr>
            <p:cNvSpPr/>
            <p:nvPr/>
          </p:nvSpPr>
          <p:spPr>
            <a:xfrm rot="16200000">
              <a:off x="4075319" y="5333591"/>
              <a:ext cx="129530" cy="146298"/>
            </a:xfrm>
            <a:custGeom>
              <a:avLst/>
              <a:gdLst>
                <a:gd name="connsiteX0" fmla="*/ 92578 w 129530"/>
                <a:gd name="connsiteY0" fmla="*/ 0 h 146298"/>
                <a:gd name="connsiteX1" fmla="*/ 108449 w 129530"/>
                <a:gd name="connsiteY1" fmla="*/ 50670 h 146298"/>
                <a:gd name="connsiteX2" fmla="*/ 34411 w 129530"/>
                <a:gd name="connsiteY2" fmla="*/ 126608 h 146298"/>
                <a:gd name="connsiteX3" fmla="*/ 0 w 129530"/>
                <a:gd name="connsiteY3" fmla="*/ 118228 h 146298"/>
                <a:gd name="connsiteX4" fmla="*/ 58161 w 129530"/>
                <a:gd name="connsiteY4" fmla="*/ 146298 h 146298"/>
                <a:gd name="connsiteX5" fmla="*/ 129531 w 129530"/>
                <a:gd name="connsiteY5" fmla="*/ 67558 h 146298"/>
                <a:gd name="connsiteX6" fmla="*/ 92578 w 129530"/>
                <a:gd name="connsiteY6" fmla="*/ 0 h 14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530" h="146298">
                  <a:moveTo>
                    <a:pt x="92578" y="0"/>
                  </a:moveTo>
                  <a:cubicBezTo>
                    <a:pt x="103119" y="14092"/>
                    <a:pt x="108449" y="30987"/>
                    <a:pt x="108449" y="50670"/>
                  </a:cubicBezTo>
                  <a:cubicBezTo>
                    <a:pt x="108449" y="92960"/>
                    <a:pt x="76701" y="126608"/>
                    <a:pt x="34411" y="126608"/>
                  </a:cubicBezTo>
                  <a:cubicBezTo>
                    <a:pt x="21208" y="126608"/>
                    <a:pt x="10668" y="123813"/>
                    <a:pt x="0" y="118228"/>
                  </a:cubicBezTo>
                  <a:cubicBezTo>
                    <a:pt x="14076" y="135985"/>
                    <a:pt x="35502" y="146326"/>
                    <a:pt x="58161" y="146298"/>
                  </a:cubicBezTo>
                  <a:cubicBezTo>
                    <a:pt x="97909" y="146298"/>
                    <a:pt x="129531" y="112643"/>
                    <a:pt x="129531" y="67558"/>
                  </a:cubicBezTo>
                  <a:cubicBezTo>
                    <a:pt x="129531" y="39494"/>
                    <a:pt x="116322" y="14092"/>
                    <a:pt x="92578" y="0"/>
                  </a:cubicBezTo>
                  <a:close/>
                </a:path>
              </a:pathLst>
            </a:custGeom>
            <a:solidFill>
              <a:srgbClr val="66599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EAB93066-01A2-D911-5487-B4EA7C3925AC}"/>
                </a:ext>
              </a:extLst>
            </p:cNvPr>
            <p:cNvSpPr/>
            <p:nvPr/>
          </p:nvSpPr>
          <p:spPr>
            <a:xfrm rot="16200000">
              <a:off x="4080139" y="5408515"/>
              <a:ext cx="60448" cy="65531"/>
            </a:xfrm>
            <a:custGeom>
              <a:avLst/>
              <a:gdLst>
                <a:gd name="connsiteX0" fmla="*/ 0 w 60448"/>
                <a:gd name="connsiteY0" fmla="*/ 32766 h 65531"/>
                <a:gd name="connsiteX1" fmla="*/ 30224 w 60448"/>
                <a:gd name="connsiteY1" fmla="*/ 0 h 65531"/>
                <a:gd name="connsiteX2" fmla="*/ 60448 w 60448"/>
                <a:gd name="connsiteY2" fmla="*/ 32766 h 65531"/>
                <a:gd name="connsiteX3" fmla="*/ 30224 w 60448"/>
                <a:gd name="connsiteY3" fmla="*/ 65531 h 65531"/>
                <a:gd name="connsiteX4" fmla="*/ 0 w 60448"/>
                <a:gd name="connsiteY4" fmla="*/ 32766 h 65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448" h="65531">
                  <a:moveTo>
                    <a:pt x="0" y="32766"/>
                  </a:moveTo>
                  <a:cubicBezTo>
                    <a:pt x="0" y="14734"/>
                    <a:pt x="13584" y="0"/>
                    <a:pt x="30224" y="0"/>
                  </a:cubicBezTo>
                  <a:cubicBezTo>
                    <a:pt x="46985" y="0"/>
                    <a:pt x="60448" y="14740"/>
                    <a:pt x="60448" y="32766"/>
                  </a:cubicBezTo>
                  <a:cubicBezTo>
                    <a:pt x="60448" y="50931"/>
                    <a:pt x="46985" y="65531"/>
                    <a:pt x="30224" y="65531"/>
                  </a:cubicBezTo>
                  <a:cubicBezTo>
                    <a:pt x="13584" y="65531"/>
                    <a:pt x="0" y="50931"/>
                    <a:pt x="0" y="32766"/>
                  </a:cubicBezTo>
                  <a:close/>
                </a:path>
              </a:pathLst>
            </a:custGeom>
            <a:solidFill>
              <a:srgbClr val="D5CFE0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C028E4BA-6210-32C7-CFD3-C8C7DE166292}"/>
                </a:ext>
              </a:extLst>
            </p:cNvPr>
            <p:cNvSpPr/>
            <p:nvPr/>
          </p:nvSpPr>
          <p:spPr>
            <a:xfrm rot="16200000">
              <a:off x="4053977" y="5326990"/>
              <a:ext cx="164075" cy="177792"/>
            </a:xfrm>
            <a:custGeom>
              <a:avLst/>
              <a:gdLst>
                <a:gd name="connsiteX0" fmla="*/ 0 w 164075"/>
                <a:gd name="connsiteY0" fmla="*/ 88900 h 177792"/>
                <a:gd name="connsiteX1" fmla="*/ 82038 w 164075"/>
                <a:gd name="connsiteY1" fmla="*/ 0 h 177792"/>
                <a:gd name="connsiteX2" fmla="*/ 164075 w 164075"/>
                <a:gd name="connsiteY2" fmla="*/ 88900 h 177792"/>
                <a:gd name="connsiteX3" fmla="*/ 82038 w 164075"/>
                <a:gd name="connsiteY3" fmla="*/ 177793 h 177792"/>
                <a:gd name="connsiteX4" fmla="*/ 0 w 164075"/>
                <a:gd name="connsiteY4" fmla="*/ 88900 h 177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075" h="177792">
                  <a:moveTo>
                    <a:pt x="0" y="88900"/>
                  </a:moveTo>
                  <a:cubicBezTo>
                    <a:pt x="0" y="39882"/>
                    <a:pt x="36832" y="0"/>
                    <a:pt x="82038" y="0"/>
                  </a:cubicBezTo>
                  <a:cubicBezTo>
                    <a:pt x="127377" y="0"/>
                    <a:pt x="164075" y="39882"/>
                    <a:pt x="164075" y="88900"/>
                  </a:cubicBezTo>
                  <a:cubicBezTo>
                    <a:pt x="164075" y="138045"/>
                    <a:pt x="127377" y="177793"/>
                    <a:pt x="82038" y="177793"/>
                  </a:cubicBezTo>
                  <a:cubicBezTo>
                    <a:pt x="36832" y="177793"/>
                    <a:pt x="0" y="138045"/>
                    <a:pt x="0" y="88900"/>
                  </a:cubicBezTo>
                </a:path>
              </a:pathLst>
            </a:custGeom>
            <a:noFill/>
            <a:ln w="5068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9FC4BA0C-4351-0197-501B-7B2D3AB854E3}"/>
                </a:ext>
              </a:extLst>
            </p:cNvPr>
            <p:cNvSpPr/>
            <p:nvPr/>
          </p:nvSpPr>
          <p:spPr>
            <a:xfrm rot="16200000">
              <a:off x="4041530" y="5439506"/>
              <a:ext cx="54863" cy="50803"/>
            </a:xfrm>
            <a:custGeom>
              <a:avLst/>
              <a:gdLst>
                <a:gd name="connsiteX0" fmla="*/ 12701 w 54863"/>
                <a:gd name="connsiteY0" fmla="*/ 24385 h 50803"/>
                <a:gd name="connsiteX1" fmla="*/ 23121 w 54863"/>
                <a:gd name="connsiteY1" fmla="*/ 11691 h 50803"/>
                <a:gd name="connsiteX2" fmla="*/ 33528 w 54863"/>
                <a:gd name="connsiteY2" fmla="*/ 24385 h 50803"/>
                <a:gd name="connsiteX3" fmla="*/ 23114 w 54863"/>
                <a:gd name="connsiteY3" fmla="*/ 37092 h 50803"/>
                <a:gd name="connsiteX4" fmla="*/ 12701 w 54863"/>
                <a:gd name="connsiteY4" fmla="*/ 24385 h 50803"/>
                <a:gd name="connsiteX5" fmla="*/ 39119 w 54863"/>
                <a:gd name="connsiteY5" fmla="*/ 8641 h 50803"/>
                <a:gd name="connsiteX6" fmla="*/ 46998 w 54863"/>
                <a:gd name="connsiteY6" fmla="*/ 0 h 50803"/>
                <a:gd name="connsiteX7" fmla="*/ 54863 w 54863"/>
                <a:gd name="connsiteY7" fmla="*/ 8641 h 50803"/>
                <a:gd name="connsiteX8" fmla="*/ 46991 w 54863"/>
                <a:gd name="connsiteY8" fmla="*/ 17282 h 50803"/>
                <a:gd name="connsiteX9" fmla="*/ 39113 w 54863"/>
                <a:gd name="connsiteY9" fmla="*/ 8641 h 50803"/>
                <a:gd name="connsiteX10" fmla="*/ 6 w 54863"/>
                <a:gd name="connsiteY10" fmla="*/ 42423 h 50803"/>
                <a:gd name="connsiteX11" fmla="*/ 7878 w 54863"/>
                <a:gd name="connsiteY11" fmla="*/ 34036 h 50803"/>
                <a:gd name="connsiteX12" fmla="*/ 15757 w 54863"/>
                <a:gd name="connsiteY12" fmla="*/ 42423 h 50803"/>
                <a:gd name="connsiteX13" fmla="*/ 7878 w 54863"/>
                <a:gd name="connsiteY13" fmla="*/ 50803 h 50803"/>
                <a:gd name="connsiteX14" fmla="*/ 0 w 54863"/>
                <a:gd name="connsiteY14" fmla="*/ 42417 h 5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863" h="50803">
                  <a:moveTo>
                    <a:pt x="12701" y="24385"/>
                  </a:moveTo>
                  <a:cubicBezTo>
                    <a:pt x="12701" y="17403"/>
                    <a:pt x="17402" y="11691"/>
                    <a:pt x="23121" y="11691"/>
                  </a:cubicBezTo>
                  <a:cubicBezTo>
                    <a:pt x="28960" y="11691"/>
                    <a:pt x="33528" y="17409"/>
                    <a:pt x="33528" y="24385"/>
                  </a:cubicBezTo>
                  <a:cubicBezTo>
                    <a:pt x="33528" y="31501"/>
                    <a:pt x="28953" y="37092"/>
                    <a:pt x="23114" y="37092"/>
                  </a:cubicBezTo>
                  <a:cubicBezTo>
                    <a:pt x="17396" y="37092"/>
                    <a:pt x="12701" y="31501"/>
                    <a:pt x="12701" y="24385"/>
                  </a:cubicBezTo>
                  <a:close/>
                  <a:moveTo>
                    <a:pt x="39119" y="8641"/>
                  </a:moveTo>
                  <a:cubicBezTo>
                    <a:pt x="39119" y="3939"/>
                    <a:pt x="42677" y="0"/>
                    <a:pt x="46998" y="0"/>
                  </a:cubicBezTo>
                  <a:cubicBezTo>
                    <a:pt x="51439" y="0"/>
                    <a:pt x="54863" y="3939"/>
                    <a:pt x="54863" y="8641"/>
                  </a:cubicBezTo>
                  <a:cubicBezTo>
                    <a:pt x="54863" y="13470"/>
                    <a:pt x="51432" y="17282"/>
                    <a:pt x="46991" y="17282"/>
                  </a:cubicBezTo>
                  <a:cubicBezTo>
                    <a:pt x="42671" y="17282"/>
                    <a:pt x="39113" y="13470"/>
                    <a:pt x="39113" y="8641"/>
                  </a:cubicBezTo>
                  <a:close/>
                  <a:moveTo>
                    <a:pt x="6" y="42423"/>
                  </a:moveTo>
                  <a:cubicBezTo>
                    <a:pt x="6" y="37848"/>
                    <a:pt x="3564" y="34036"/>
                    <a:pt x="7878" y="34036"/>
                  </a:cubicBezTo>
                  <a:cubicBezTo>
                    <a:pt x="12326" y="34036"/>
                    <a:pt x="15757" y="37848"/>
                    <a:pt x="15757" y="42423"/>
                  </a:cubicBezTo>
                  <a:cubicBezTo>
                    <a:pt x="15757" y="47125"/>
                    <a:pt x="12326" y="50803"/>
                    <a:pt x="7878" y="50803"/>
                  </a:cubicBezTo>
                  <a:cubicBezTo>
                    <a:pt x="3558" y="50803"/>
                    <a:pt x="0" y="47118"/>
                    <a:pt x="0" y="42417"/>
                  </a:cubicBezTo>
                  <a:close/>
                </a:path>
              </a:pathLst>
            </a:custGeom>
            <a:solidFill>
              <a:srgbClr val="FFFFFF"/>
            </a:solidFill>
            <a:ln w="633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EA456CD2-3384-CAD6-A80A-9CDC46EE4239}"/>
                </a:ext>
              </a:extLst>
            </p:cNvPr>
            <p:cNvSpPr/>
            <p:nvPr/>
          </p:nvSpPr>
          <p:spPr>
            <a:xfrm rot="16200000">
              <a:off x="3927949" y="5215154"/>
              <a:ext cx="413095" cy="400804"/>
            </a:xfrm>
            <a:custGeom>
              <a:avLst/>
              <a:gdLst>
                <a:gd name="connsiteX0" fmla="*/ 206479 w 413095"/>
                <a:gd name="connsiteY0" fmla="*/ 400792 h 400804"/>
                <a:gd name="connsiteX1" fmla="*/ 18648 w 413095"/>
                <a:gd name="connsiteY1" fmla="*/ 372607 h 400804"/>
                <a:gd name="connsiteX2" fmla="*/ 108 w 413095"/>
                <a:gd name="connsiteY2" fmla="*/ 313296 h 400804"/>
                <a:gd name="connsiteX3" fmla="*/ 108 w 413095"/>
                <a:gd name="connsiteY3" fmla="*/ 62100 h 400804"/>
                <a:gd name="connsiteX4" fmla="*/ 58396 w 413095"/>
                <a:gd name="connsiteY4" fmla="*/ 0 h 400804"/>
                <a:gd name="connsiteX5" fmla="*/ 206479 w 413095"/>
                <a:gd name="connsiteY5" fmla="*/ 0 h 400804"/>
                <a:gd name="connsiteX6" fmla="*/ 206479 w 413095"/>
                <a:gd name="connsiteY6" fmla="*/ 0 h 400804"/>
                <a:gd name="connsiteX7" fmla="*/ 354683 w 413095"/>
                <a:gd name="connsiteY7" fmla="*/ 0 h 400804"/>
                <a:gd name="connsiteX8" fmla="*/ 412977 w 413095"/>
                <a:gd name="connsiteY8" fmla="*/ 62100 h 400804"/>
                <a:gd name="connsiteX9" fmla="*/ 412977 w 413095"/>
                <a:gd name="connsiteY9" fmla="*/ 313303 h 400804"/>
                <a:gd name="connsiteX10" fmla="*/ 397099 w 413095"/>
                <a:gd name="connsiteY10" fmla="*/ 372614 h 400804"/>
                <a:gd name="connsiteX11" fmla="*/ 206479 w 413095"/>
                <a:gd name="connsiteY11" fmla="*/ 400804 h 400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3095" h="400804">
                  <a:moveTo>
                    <a:pt x="206479" y="400792"/>
                  </a:moveTo>
                  <a:cubicBezTo>
                    <a:pt x="127103" y="400792"/>
                    <a:pt x="37187" y="389622"/>
                    <a:pt x="18648" y="372607"/>
                  </a:cubicBezTo>
                  <a:cubicBezTo>
                    <a:pt x="-2561" y="355713"/>
                    <a:pt x="108" y="338825"/>
                    <a:pt x="108" y="313296"/>
                  </a:cubicBezTo>
                  <a:lnTo>
                    <a:pt x="108" y="62100"/>
                  </a:lnTo>
                  <a:cubicBezTo>
                    <a:pt x="108" y="31114"/>
                    <a:pt x="21316" y="2923"/>
                    <a:pt x="58396" y="0"/>
                  </a:cubicBezTo>
                  <a:lnTo>
                    <a:pt x="206479" y="0"/>
                  </a:lnTo>
                  <a:cubicBezTo>
                    <a:pt x="206479" y="0"/>
                    <a:pt x="206479" y="0"/>
                    <a:pt x="206479" y="0"/>
                  </a:cubicBezTo>
                  <a:lnTo>
                    <a:pt x="354683" y="0"/>
                  </a:lnTo>
                  <a:cubicBezTo>
                    <a:pt x="391769" y="2923"/>
                    <a:pt x="412977" y="31114"/>
                    <a:pt x="412977" y="62100"/>
                  </a:cubicBezTo>
                  <a:lnTo>
                    <a:pt x="412977" y="313303"/>
                  </a:lnTo>
                  <a:cubicBezTo>
                    <a:pt x="412977" y="338831"/>
                    <a:pt x="415518" y="355719"/>
                    <a:pt x="397099" y="372614"/>
                  </a:cubicBezTo>
                  <a:cubicBezTo>
                    <a:pt x="375891" y="389628"/>
                    <a:pt x="285975" y="400804"/>
                    <a:pt x="206479" y="400804"/>
                  </a:cubicBezTo>
                </a:path>
              </a:pathLst>
            </a:custGeom>
            <a:noFill/>
            <a:ln w="8616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857" name="TextBox 1856">
            <a:extLst>
              <a:ext uri="{FF2B5EF4-FFF2-40B4-BE49-F238E27FC236}">
                <a16:creationId xmlns:a16="http://schemas.microsoft.com/office/drawing/2014/main" id="{14008674-5AF2-6303-F3F5-C71EF6D873AD}"/>
              </a:ext>
            </a:extLst>
          </p:cNvPr>
          <p:cNvSpPr txBox="1"/>
          <p:nvPr/>
        </p:nvSpPr>
        <p:spPr>
          <a:xfrm>
            <a:off x="4734474" y="2798886"/>
            <a:ext cx="923330" cy="1766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Macrophage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7D3E298-F0F0-E236-5A6F-A9BA4666BED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ILC2, innate lymphoid cell type 2; NK cell, natural killer cell.</a:t>
            </a:r>
          </a:p>
          <a:p>
            <a:r>
              <a:rPr lang="en-US" dirty="0"/>
              <a:t>1. Anaya JM, et al., eds. Bogota (Colombia): El Rosario University Press; July 18, 2013.</a:t>
            </a:r>
          </a:p>
        </p:txBody>
      </p:sp>
      <p:sp>
        <p:nvSpPr>
          <p:cNvPr id="6" name="ZoneTexte 58">
            <a:extLst>
              <a:ext uri="{FF2B5EF4-FFF2-40B4-BE49-F238E27FC236}">
                <a16:creationId xmlns:a16="http://schemas.microsoft.com/office/drawing/2014/main" id="{D334FE82-0260-18D0-85FD-8165915D9218}"/>
              </a:ext>
            </a:extLst>
          </p:cNvPr>
          <p:cNvSpPr txBox="1"/>
          <p:nvPr/>
        </p:nvSpPr>
        <p:spPr>
          <a:xfrm>
            <a:off x="546823" y="2146889"/>
            <a:ext cx="1853477" cy="728612"/>
          </a:xfrm>
          <a:prstGeom prst="roundRect">
            <a:avLst>
              <a:gd name="adj" fmla="val 17166"/>
            </a:avLst>
          </a:prstGeom>
          <a:solidFill>
            <a:schemeClr val="bg1">
              <a:lumMod val="8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Calibri Light"/>
              </a:rPr>
              <a:t>Pathogen</a:t>
            </a:r>
            <a:endParaRPr kumimoji="0" lang="fr-CH" sz="16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13" name="ZoneTexte 58">
            <a:extLst>
              <a:ext uri="{FF2B5EF4-FFF2-40B4-BE49-F238E27FC236}">
                <a16:creationId xmlns:a16="http://schemas.microsoft.com/office/drawing/2014/main" id="{4818D05B-1BE8-B002-E5A1-11D7259DD962}"/>
              </a:ext>
            </a:extLst>
          </p:cNvPr>
          <p:cNvSpPr txBox="1"/>
          <p:nvPr/>
        </p:nvSpPr>
        <p:spPr>
          <a:xfrm>
            <a:off x="2734892" y="1354789"/>
            <a:ext cx="1928713" cy="263165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Epithelial</a:t>
            </a:r>
            <a:r>
              <a:rPr kumimoji="0" lang="fr-CH" sz="16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</a:t>
            </a:r>
            <a:r>
              <a:rPr kumimoji="0" lang="fr-CH" sz="160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barrier</a:t>
            </a:r>
            <a:endParaRPr kumimoji="0" lang="fr-CH" sz="16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grpSp>
        <p:nvGrpSpPr>
          <p:cNvPr id="1942" name="Group 1941">
            <a:extLst>
              <a:ext uri="{FF2B5EF4-FFF2-40B4-BE49-F238E27FC236}">
                <a16:creationId xmlns:a16="http://schemas.microsoft.com/office/drawing/2014/main" id="{26B6E260-3FA3-8B0A-BB9B-D16DDBCB4056}"/>
              </a:ext>
            </a:extLst>
          </p:cNvPr>
          <p:cNvGrpSpPr/>
          <p:nvPr/>
        </p:nvGrpSpPr>
        <p:grpSpPr>
          <a:xfrm>
            <a:off x="4802775" y="1927016"/>
            <a:ext cx="824400" cy="825482"/>
            <a:chOff x="5528848" y="792081"/>
            <a:chExt cx="824400" cy="825482"/>
          </a:xfrm>
        </p:grpSpPr>
        <p:sp>
          <p:nvSpPr>
            <p:cNvPr id="1856" name="Oval 1855">
              <a:extLst>
                <a:ext uri="{FF2B5EF4-FFF2-40B4-BE49-F238E27FC236}">
                  <a16:creationId xmlns:a16="http://schemas.microsoft.com/office/drawing/2014/main" id="{FDA3D6AA-88C9-3354-38FC-9A837A54865A}"/>
                </a:ext>
              </a:extLst>
            </p:cNvPr>
            <p:cNvSpPr/>
            <p:nvPr/>
          </p:nvSpPr>
          <p:spPr>
            <a:xfrm>
              <a:off x="5528848" y="792081"/>
              <a:ext cx="824400" cy="82548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1859" name="Graphic 1858">
              <a:extLst>
                <a:ext uri="{FF2B5EF4-FFF2-40B4-BE49-F238E27FC236}">
                  <a16:creationId xmlns:a16="http://schemas.microsoft.com/office/drawing/2014/main" id="{DD472ACB-D586-95E0-0FF3-95B8B27C6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018031">
              <a:off x="5680060" y="917342"/>
              <a:ext cx="526153" cy="568243"/>
            </a:xfrm>
            <a:prstGeom prst="rect">
              <a:avLst/>
            </a:prstGeom>
          </p:spPr>
        </p:pic>
      </p:grpSp>
      <p:sp>
        <p:nvSpPr>
          <p:cNvPr id="2004" name="Flèche : droite 59">
            <a:extLst>
              <a:ext uri="{FF2B5EF4-FFF2-40B4-BE49-F238E27FC236}">
                <a16:creationId xmlns:a16="http://schemas.microsoft.com/office/drawing/2014/main" id="{CE991FBC-0704-A17B-61FB-C4AB55B12E6C}"/>
              </a:ext>
            </a:extLst>
          </p:cNvPr>
          <p:cNvSpPr/>
          <p:nvPr/>
        </p:nvSpPr>
        <p:spPr>
          <a:xfrm>
            <a:off x="2572136" y="2204654"/>
            <a:ext cx="673997" cy="594232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>
                  <a:alpha val="0"/>
                </a:schemeClr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051" name="ZoneTexte 58">
            <a:extLst>
              <a:ext uri="{FF2B5EF4-FFF2-40B4-BE49-F238E27FC236}">
                <a16:creationId xmlns:a16="http://schemas.microsoft.com/office/drawing/2014/main" id="{CD4E9795-064F-4E9B-39F3-6ACE7B2E53EC}"/>
              </a:ext>
            </a:extLst>
          </p:cNvPr>
          <p:cNvSpPr txBox="1"/>
          <p:nvPr/>
        </p:nvSpPr>
        <p:spPr>
          <a:xfrm>
            <a:off x="546823" y="3445978"/>
            <a:ext cx="1853477" cy="728612"/>
          </a:xfrm>
          <a:prstGeom prst="roundRect">
            <a:avLst>
              <a:gd name="adj" fmla="val 11522"/>
            </a:avLst>
          </a:prstGeom>
          <a:solidFill>
            <a:schemeClr val="bg1">
              <a:lumMod val="8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Calibri Light"/>
              </a:rPr>
              <a:t>Physical</a:t>
            </a:r>
            <a:br>
              <a:rPr kumimoji="0" lang="fr-CH" sz="16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Calibri Light"/>
              </a:rPr>
            </a:br>
            <a:r>
              <a:rPr kumimoji="0" lang="fr-CH" sz="1600" b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Calibri Light"/>
              </a:rPr>
              <a:t>injury</a:t>
            </a:r>
            <a:endParaRPr kumimoji="0" lang="fr-CH" sz="16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2052" name="ZoneTexte 58">
            <a:extLst>
              <a:ext uri="{FF2B5EF4-FFF2-40B4-BE49-F238E27FC236}">
                <a16:creationId xmlns:a16="http://schemas.microsoft.com/office/drawing/2014/main" id="{C384E6A9-4B4B-7DA6-97B7-EA02D27235CF}"/>
              </a:ext>
            </a:extLst>
          </p:cNvPr>
          <p:cNvSpPr txBox="1"/>
          <p:nvPr/>
        </p:nvSpPr>
        <p:spPr>
          <a:xfrm>
            <a:off x="546823" y="4802836"/>
            <a:ext cx="1853477" cy="728612"/>
          </a:xfrm>
          <a:prstGeom prst="roundRect">
            <a:avLst>
              <a:gd name="adj" fmla="val 12035"/>
            </a:avLst>
          </a:prstGeom>
          <a:solidFill>
            <a:schemeClr val="bg1">
              <a:lumMod val="8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Calibri Light"/>
              </a:rPr>
              <a:t>Noxious</a:t>
            </a:r>
            <a:br>
              <a:rPr lang="fr-CH" sz="1600" b="0" dirty="0">
                <a:solidFill>
                  <a:schemeClr val="tx1"/>
                </a:solidFill>
                <a:cs typeface="Calibri Light"/>
              </a:rPr>
            </a:br>
            <a:r>
              <a:rPr kumimoji="0" lang="fr-CH" sz="16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Calibri Light"/>
              </a:rPr>
              <a:t>stimuli</a:t>
            </a:r>
          </a:p>
        </p:txBody>
      </p:sp>
      <p:sp>
        <p:nvSpPr>
          <p:cNvPr id="2053" name="Flèche : droite 59">
            <a:extLst>
              <a:ext uri="{FF2B5EF4-FFF2-40B4-BE49-F238E27FC236}">
                <a16:creationId xmlns:a16="http://schemas.microsoft.com/office/drawing/2014/main" id="{EDE0A627-2786-0FBE-A9E5-D843F2DF505C}"/>
              </a:ext>
            </a:extLst>
          </p:cNvPr>
          <p:cNvSpPr/>
          <p:nvPr/>
        </p:nvSpPr>
        <p:spPr>
          <a:xfrm>
            <a:off x="2572136" y="3513168"/>
            <a:ext cx="673997" cy="594232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>
                  <a:alpha val="0"/>
                </a:schemeClr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054" name="Flèche : droite 59">
            <a:extLst>
              <a:ext uri="{FF2B5EF4-FFF2-40B4-BE49-F238E27FC236}">
                <a16:creationId xmlns:a16="http://schemas.microsoft.com/office/drawing/2014/main" id="{B3B6660E-251F-668B-E426-F1BB7E56E33A}"/>
              </a:ext>
            </a:extLst>
          </p:cNvPr>
          <p:cNvSpPr/>
          <p:nvPr/>
        </p:nvSpPr>
        <p:spPr>
          <a:xfrm>
            <a:off x="2572136" y="4870026"/>
            <a:ext cx="673997" cy="594232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>
                  <a:alpha val="0"/>
                </a:schemeClr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055" name="TextBox 2054">
            <a:extLst>
              <a:ext uri="{FF2B5EF4-FFF2-40B4-BE49-F238E27FC236}">
                <a16:creationId xmlns:a16="http://schemas.microsoft.com/office/drawing/2014/main" id="{7E3D2320-59A0-804C-CFF9-959E8803D610}"/>
              </a:ext>
            </a:extLst>
          </p:cNvPr>
          <p:cNvSpPr txBox="1"/>
          <p:nvPr/>
        </p:nvSpPr>
        <p:spPr>
          <a:xfrm>
            <a:off x="5873556" y="2798886"/>
            <a:ext cx="960199" cy="1766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Dendritic cell</a:t>
            </a:r>
          </a:p>
        </p:txBody>
      </p:sp>
      <p:sp>
        <p:nvSpPr>
          <p:cNvPr id="2057" name="Oval 2056">
            <a:extLst>
              <a:ext uri="{FF2B5EF4-FFF2-40B4-BE49-F238E27FC236}">
                <a16:creationId xmlns:a16="http://schemas.microsoft.com/office/drawing/2014/main" id="{A4B72BC3-09BF-49A3-21B8-E0F94D8FD41A}"/>
              </a:ext>
            </a:extLst>
          </p:cNvPr>
          <p:cNvSpPr/>
          <p:nvPr/>
        </p:nvSpPr>
        <p:spPr>
          <a:xfrm>
            <a:off x="5960291" y="1927016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862" name="Group 1861">
            <a:extLst>
              <a:ext uri="{FF2B5EF4-FFF2-40B4-BE49-F238E27FC236}">
                <a16:creationId xmlns:a16="http://schemas.microsoft.com/office/drawing/2014/main" id="{4A0CEB24-ED18-97E7-8379-E9BBB726C2C5}"/>
              </a:ext>
            </a:extLst>
          </p:cNvPr>
          <p:cNvGrpSpPr/>
          <p:nvPr/>
        </p:nvGrpSpPr>
        <p:grpSpPr>
          <a:xfrm>
            <a:off x="6096127" y="2064565"/>
            <a:ext cx="578683" cy="576344"/>
            <a:chOff x="7954826" y="1265396"/>
            <a:chExt cx="767992" cy="764889"/>
          </a:xfrm>
        </p:grpSpPr>
        <p:sp>
          <p:nvSpPr>
            <p:cNvPr id="1863" name="Freeform: Shape 1862">
              <a:extLst>
                <a:ext uri="{FF2B5EF4-FFF2-40B4-BE49-F238E27FC236}">
                  <a16:creationId xmlns:a16="http://schemas.microsoft.com/office/drawing/2014/main" id="{FCBDA675-F8D5-4669-97C2-E5AEB143E97F}"/>
                </a:ext>
              </a:extLst>
            </p:cNvPr>
            <p:cNvSpPr/>
            <p:nvPr/>
          </p:nvSpPr>
          <p:spPr>
            <a:xfrm>
              <a:off x="7954826" y="1265396"/>
              <a:ext cx="767992" cy="764889"/>
            </a:xfrm>
            <a:custGeom>
              <a:avLst/>
              <a:gdLst>
                <a:gd name="connsiteX0" fmla="*/ 494741 w 1080414"/>
                <a:gd name="connsiteY0" fmla="*/ 2503 h 1076050"/>
                <a:gd name="connsiteX1" fmla="*/ 417412 w 1080414"/>
                <a:gd name="connsiteY1" fmla="*/ 107650 h 1076050"/>
                <a:gd name="connsiteX2" fmla="*/ 449790 w 1080414"/>
                <a:gd name="connsiteY2" fmla="*/ 236608 h 1076050"/>
                <a:gd name="connsiteX3" fmla="*/ 432653 w 1080414"/>
                <a:gd name="connsiteY3" fmla="*/ 302031 h 1076050"/>
                <a:gd name="connsiteX4" fmla="*/ 410066 w 1080414"/>
                <a:gd name="connsiteY4" fmla="*/ 244507 h 1076050"/>
                <a:gd name="connsiteX5" fmla="*/ 399498 w 1080414"/>
                <a:gd name="connsiteY5" fmla="*/ 198888 h 1076050"/>
                <a:gd name="connsiteX6" fmla="*/ 394933 w 1080414"/>
                <a:gd name="connsiteY6" fmla="*/ 165841 h 1076050"/>
                <a:gd name="connsiteX7" fmla="*/ 374350 w 1080414"/>
                <a:gd name="connsiteY7" fmla="*/ 148596 h 1076050"/>
                <a:gd name="connsiteX8" fmla="*/ 371790 w 1080414"/>
                <a:gd name="connsiteY8" fmla="*/ 229263 h 1076050"/>
                <a:gd name="connsiteX9" fmla="*/ 374350 w 1080414"/>
                <a:gd name="connsiteY9" fmla="*/ 332408 h 1076050"/>
                <a:gd name="connsiteX10" fmla="*/ 342640 w 1080414"/>
                <a:gd name="connsiteY10" fmla="*/ 304703 h 1076050"/>
                <a:gd name="connsiteX11" fmla="*/ 318828 w 1080414"/>
                <a:gd name="connsiteY11" fmla="*/ 275550 h 1076050"/>
                <a:gd name="connsiteX12" fmla="*/ 310929 w 1080414"/>
                <a:gd name="connsiteY12" fmla="*/ 373354 h 1076050"/>
                <a:gd name="connsiteX13" fmla="*/ 281776 w 1080414"/>
                <a:gd name="connsiteY13" fmla="*/ 406401 h 1076050"/>
                <a:gd name="connsiteX14" fmla="*/ 249398 w 1080414"/>
                <a:gd name="connsiteY14" fmla="*/ 436887 h 1076050"/>
                <a:gd name="connsiteX15" fmla="*/ 112540 w 1080414"/>
                <a:gd name="connsiteY15" fmla="*/ 391935 h 1076050"/>
                <a:gd name="connsiteX16" fmla="*/ 17962 w 1080414"/>
                <a:gd name="connsiteY16" fmla="*/ 216690 h 1076050"/>
                <a:gd name="connsiteX17" fmla="*/ 66253 w 1080414"/>
                <a:gd name="connsiteY17" fmla="*/ 376691 h 1076050"/>
                <a:gd name="connsiteX18" fmla="*/ 99968 w 1080414"/>
                <a:gd name="connsiteY18" fmla="*/ 421642 h 1076050"/>
                <a:gd name="connsiteX19" fmla="*/ 190538 w 1080414"/>
                <a:gd name="connsiteY19" fmla="*/ 493077 h 1076050"/>
                <a:gd name="connsiteX20" fmla="*/ 242834 w 1080414"/>
                <a:gd name="connsiteY20" fmla="*/ 535356 h 1076050"/>
                <a:gd name="connsiteX21" fmla="*/ 207784 w 1080414"/>
                <a:gd name="connsiteY21" fmla="*/ 551825 h 1076050"/>
                <a:gd name="connsiteX22" fmla="*/ 152261 w 1080414"/>
                <a:gd name="connsiteY22" fmla="*/ 544594 h 1076050"/>
                <a:gd name="connsiteX23" fmla="*/ 127117 w 1080414"/>
                <a:gd name="connsiteY23" fmla="*/ 555162 h 1076050"/>
                <a:gd name="connsiteX24" fmla="*/ 158827 w 1080414"/>
                <a:gd name="connsiteY24" fmla="*/ 571074 h 1076050"/>
                <a:gd name="connsiteX25" fmla="*/ 199773 w 1080414"/>
                <a:gd name="connsiteY25" fmla="*/ 576970 h 1076050"/>
                <a:gd name="connsiteX26" fmla="*/ 233599 w 1080414"/>
                <a:gd name="connsiteY26" fmla="*/ 582982 h 1076050"/>
                <a:gd name="connsiteX27" fmla="*/ 261973 w 1080414"/>
                <a:gd name="connsiteY27" fmla="*/ 610016 h 1076050"/>
                <a:gd name="connsiteX28" fmla="*/ 280552 w 1080414"/>
                <a:gd name="connsiteY28" fmla="*/ 660979 h 1076050"/>
                <a:gd name="connsiteX29" fmla="*/ 272541 w 1080414"/>
                <a:gd name="connsiteY29" fmla="*/ 688682 h 1076050"/>
                <a:gd name="connsiteX30" fmla="*/ 233599 w 1080414"/>
                <a:gd name="connsiteY30" fmla="*/ 729739 h 1076050"/>
                <a:gd name="connsiteX31" fmla="*/ 293015 w 1080414"/>
                <a:gd name="connsiteY31" fmla="*/ 719171 h 1076050"/>
                <a:gd name="connsiteX32" fmla="*/ 332069 w 1080414"/>
                <a:gd name="connsiteY32" fmla="*/ 702590 h 1076050"/>
                <a:gd name="connsiteX33" fmla="*/ 295685 w 1080414"/>
                <a:gd name="connsiteY33" fmla="*/ 752886 h 1076050"/>
                <a:gd name="connsiteX34" fmla="*/ 240830 w 1080414"/>
                <a:gd name="connsiteY34" fmla="*/ 822202 h 1076050"/>
                <a:gd name="connsiteX35" fmla="*/ 193207 w 1080414"/>
                <a:gd name="connsiteY35" fmla="*/ 888963 h 1076050"/>
                <a:gd name="connsiteX36" fmla="*/ 193207 w 1080414"/>
                <a:gd name="connsiteY36" fmla="*/ 974304 h 1076050"/>
                <a:gd name="connsiteX37" fmla="*/ 308257 w 1080414"/>
                <a:gd name="connsiteY37" fmla="*/ 801730 h 1076050"/>
                <a:gd name="connsiteX38" fmla="*/ 363779 w 1080414"/>
                <a:gd name="connsiteY38" fmla="*/ 740978 h 1076050"/>
                <a:gd name="connsiteX39" fmla="*/ 414742 w 1080414"/>
                <a:gd name="connsiteY39" fmla="*/ 738974 h 1076050"/>
                <a:gd name="connsiteX40" fmla="*/ 443224 w 1080414"/>
                <a:gd name="connsiteY40" fmla="*/ 748210 h 1076050"/>
                <a:gd name="connsiteX41" fmla="*/ 461695 w 1080414"/>
                <a:gd name="connsiteY41" fmla="*/ 738974 h 1076050"/>
                <a:gd name="connsiteX42" fmla="*/ 481501 w 1080414"/>
                <a:gd name="connsiteY42" fmla="*/ 737638 h 1076050"/>
                <a:gd name="connsiteX43" fmla="*/ 496743 w 1080414"/>
                <a:gd name="connsiteY43" fmla="*/ 736302 h 1076050"/>
                <a:gd name="connsiteX44" fmla="*/ 509318 w 1080414"/>
                <a:gd name="connsiteY44" fmla="*/ 791827 h 1076050"/>
                <a:gd name="connsiteX45" fmla="*/ 540360 w 1080414"/>
                <a:gd name="connsiteY45" fmla="*/ 721729 h 1076050"/>
                <a:gd name="connsiteX46" fmla="*/ 604561 w 1080414"/>
                <a:gd name="connsiteY46" fmla="*/ 785261 h 1076050"/>
                <a:gd name="connsiteX47" fmla="*/ 658747 w 1080414"/>
                <a:gd name="connsiteY47" fmla="*/ 1048964 h 1076050"/>
                <a:gd name="connsiteX48" fmla="*/ 716939 w 1080414"/>
                <a:gd name="connsiteY48" fmla="*/ 1023816 h 1076050"/>
                <a:gd name="connsiteX49" fmla="*/ 656746 w 1080414"/>
                <a:gd name="connsiteY49" fmla="*/ 803064 h 1076050"/>
                <a:gd name="connsiteX50" fmla="*/ 631598 w 1080414"/>
                <a:gd name="connsiteY50" fmla="*/ 699921 h 1076050"/>
                <a:gd name="connsiteX51" fmla="*/ 667314 w 1080414"/>
                <a:gd name="connsiteY51" fmla="*/ 676778 h 1076050"/>
                <a:gd name="connsiteX52" fmla="*/ 703030 w 1080414"/>
                <a:gd name="connsiteY52" fmla="*/ 701922 h 1076050"/>
                <a:gd name="connsiteX53" fmla="*/ 726842 w 1080414"/>
                <a:gd name="connsiteY53" fmla="*/ 715163 h 1076050"/>
                <a:gd name="connsiteX54" fmla="*/ 707038 w 1080414"/>
                <a:gd name="connsiteY54" fmla="*/ 675444 h 1076050"/>
                <a:gd name="connsiteX55" fmla="*/ 684560 w 1080414"/>
                <a:gd name="connsiteY55" fmla="*/ 627265 h 1076050"/>
                <a:gd name="connsiteX56" fmla="*/ 716939 w 1080414"/>
                <a:gd name="connsiteY56" fmla="*/ 569739 h 1076050"/>
                <a:gd name="connsiteX57" fmla="*/ 883617 w 1080414"/>
                <a:gd name="connsiteY57" fmla="*/ 574303 h 1076050"/>
                <a:gd name="connsiteX58" fmla="*/ 997330 w 1080414"/>
                <a:gd name="connsiteY58" fmla="*/ 618698 h 1076050"/>
                <a:gd name="connsiteX59" fmla="*/ 1079336 w 1080414"/>
                <a:gd name="connsiteY59" fmla="*/ 627265 h 1076050"/>
                <a:gd name="connsiteX60" fmla="*/ 1015912 w 1080414"/>
                <a:gd name="connsiteY60" fmla="*/ 557166 h 1076050"/>
                <a:gd name="connsiteX61" fmla="*/ 926567 w 1080414"/>
                <a:gd name="connsiteY61" fmla="*/ 529349 h 1076050"/>
                <a:gd name="connsiteX62" fmla="*/ 883619 w 1080414"/>
                <a:gd name="connsiteY62" fmla="*/ 523451 h 1076050"/>
                <a:gd name="connsiteX63" fmla="*/ 843228 w 1080414"/>
                <a:gd name="connsiteY63" fmla="*/ 516888 h 1076050"/>
                <a:gd name="connsiteX64" fmla="*/ 714269 w 1080414"/>
                <a:gd name="connsiteY64" fmla="*/ 493745 h 1076050"/>
                <a:gd name="connsiteX65" fmla="*/ 827426 w 1080414"/>
                <a:gd name="connsiteY65" fmla="*/ 447458 h 1076050"/>
                <a:gd name="connsiteX66" fmla="*/ 770571 w 1080414"/>
                <a:gd name="connsiteY66" fmla="*/ 444786 h 1076050"/>
                <a:gd name="connsiteX67" fmla="*/ 714938 w 1080414"/>
                <a:gd name="connsiteY67" fmla="*/ 440780 h 1076050"/>
                <a:gd name="connsiteX68" fmla="*/ 843896 w 1080414"/>
                <a:gd name="connsiteY68" fmla="*/ 357553 h 1076050"/>
                <a:gd name="connsiteX69" fmla="*/ 862477 w 1080414"/>
                <a:gd name="connsiteY69" fmla="*/ 306592 h 1076050"/>
                <a:gd name="connsiteX70" fmla="*/ 820084 w 1080414"/>
                <a:gd name="connsiteY70" fmla="*/ 331740 h 1076050"/>
                <a:gd name="connsiteX71" fmla="*/ 770568 w 1080414"/>
                <a:gd name="connsiteY71" fmla="*/ 367456 h 1076050"/>
                <a:gd name="connsiteX72" fmla="*/ 716273 w 1080414"/>
                <a:gd name="connsiteY72" fmla="*/ 390599 h 1076050"/>
                <a:gd name="connsiteX73" fmla="*/ 675993 w 1080414"/>
                <a:gd name="connsiteY73" fmla="*/ 390599 h 1076050"/>
                <a:gd name="connsiteX74" fmla="*/ 742086 w 1080414"/>
                <a:gd name="connsiteY74" fmla="*/ 292795 h 1076050"/>
                <a:gd name="connsiteX75" fmla="*/ 836664 w 1080414"/>
                <a:gd name="connsiteY75" fmla="*/ 192322 h 1076050"/>
                <a:gd name="connsiteX76" fmla="*/ 897525 w 1080414"/>
                <a:gd name="connsiteY76" fmla="*/ 77273 h 1076050"/>
                <a:gd name="connsiteX77" fmla="*/ 789709 w 1080414"/>
                <a:gd name="connsiteY77" fmla="*/ 169179 h 1076050"/>
                <a:gd name="connsiteX78" fmla="*/ 720947 w 1080414"/>
                <a:gd name="connsiteY78" fmla="*/ 247844 h 1076050"/>
                <a:gd name="connsiteX79" fmla="*/ 623697 w 1080414"/>
                <a:gd name="connsiteY79" fmla="*/ 331072 h 1076050"/>
                <a:gd name="connsiteX80" fmla="*/ 653517 w 1080414"/>
                <a:gd name="connsiteY80" fmla="*/ 235269 h 1076050"/>
                <a:gd name="connsiteX81" fmla="*/ 616465 w 1080414"/>
                <a:gd name="connsiteY81" fmla="*/ 272213 h 1076050"/>
                <a:gd name="connsiteX82" fmla="*/ 567509 w 1080414"/>
                <a:gd name="connsiteY82" fmla="*/ 308596 h 1076050"/>
                <a:gd name="connsiteX83" fmla="*/ 490847 w 1080414"/>
                <a:gd name="connsiteY83" fmla="*/ 237273 h 1076050"/>
                <a:gd name="connsiteX84" fmla="*/ 455797 w 1080414"/>
                <a:gd name="connsiteY84" fmla="*/ 94410 h 1076050"/>
                <a:gd name="connsiteX85" fmla="*/ 494741 w 1080414"/>
                <a:gd name="connsiteY85" fmla="*/ 2503 h 107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1080414" h="1076050">
                  <a:moveTo>
                    <a:pt x="494741" y="2503"/>
                  </a:moveTo>
                  <a:cubicBezTo>
                    <a:pt x="484170" y="-8736"/>
                    <a:pt x="406840" y="16412"/>
                    <a:pt x="417412" y="107650"/>
                  </a:cubicBezTo>
                  <a:cubicBezTo>
                    <a:pt x="427980" y="198220"/>
                    <a:pt x="449122" y="179750"/>
                    <a:pt x="449790" y="236608"/>
                  </a:cubicBezTo>
                  <a:cubicBezTo>
                    <a:pt x="449790" y="294020"/>
                    <a:pt x="450458" y="300697"/>
                    <a:pt x="432653" y="302031"/>
                  </a:cubicBezTo>
                  <a:cubicBezTo>
                    <a:pt x="414740" y="302699"/>
                    <a:pt x="408176" y="264979"/>
                    <a:pt x="410066" y="244507"/>
                  </a:cubicBezTo>
                  <a:cubicBezTo>
                    <a:pt x="412070" y="224033"/>
                    <a:pt x="406172" y="208123"/>
                    <a:pt x="399498" y="198888"/>
                  </a:cubicBezTo>
                  <a:cubicBezTo>
                    <a:pt x="392932" y="190321"/>
                    <a:pt x="391596" y="177081"/>
                    <a:pt x="394933" y="165841"/>
                  </a:cubicBezTo>
                  <a:cubicBezTo>
                    <a:pt x="398830" y="154602"/>
                    <a:pt x="392932" y="132127"/>
                    <a:pt x="374350" y="148596"/>
                  </a:cubicBezTo>
                  <a:cubicBezTo>
                    <a:pt x="355880" y="165173"/>
                    <a:pt x="357216" y="204786"/>
                    <a:pt x="371790" y="229263"/>
                  </a:cubicBezTo>
                  <a:cubicBezTo>
                    <a:pt x="386923" y="253742"/>
                    <a:pt x="414740" y="305927"/>
                    <a:pt x="374350" y="332408"/>
                  </a:cubicBezTo>
                  <a:cubicBezTo>
                    <a:pt x="357884" y="342311"/>
                    <a:pt x="349982" y="323841"/>
                    <a:pt x="342640" y="304703"/>
                  </a:cubicBezTo>
                  <a:cubicBezTo>
                    <a:pt x="336074" y="288122"/>
                    <a:pt x="330067" y="271545"/>
                    <a:pt x="318828" y="275550"/>
                  </a:cubicBezTo>
                  <a:cubicBezTo>
                    <a:pt x="295017" y="282784"/>
                    <a:pt x="331401" y="358221"/>
                    <a:pt x="310929" y="373354"/>
                  </a:cubicBezTo>
                  <a:cubicBezTo>
                    <a:pt x="291123" y="388598"/>
                    <a:pt x="291791" y="392603"/>
                    <a:pt x="281776" y="406401"/>
                  </a:cubicBezTo>
                  <a:cubicBezTo>
                    <a:pt x="271873" y="420974"/>
                    <a:pt x="261305" y="422978"/>
                    <a:pt x="249398" y="436887"/>
                  </a:cubicBezTo>
                  <a:cubicBezTo>
                    <a:pt x="237493" y="450127"/>
                    <a:pt x="150260" y="472602"/>
                    <a:pt x="112540" y="391935"/>
                  </a:cubicBezTo>
                  <a:cubicBezTo>
                    <a:pt x="74820" y="311266"/>
                    <a:pt x="70261" y="203559"/>
                    <a:pt x="17962" y="216690"/>
                  </a:cubicBezTo>
                  <a:cubicBezTo>
                    <a:pt x="-34331" y="229931"/>
                    <a:pt x="41774" y="359557"/>
                    <a:pt x="66253" y="376691"/>
                  </a:cubicBezTo>
                  <a:cubicBezTo>
                    <a:pt x="90733" y="393937"/>
                    <a:pt x="92069" y="397165"/>
                    <a:pt x="99968" y="421642"/>
                  </a:cubicBezTo>
                  <a:cubicBezTo>
                    <a:pt x="107867" y="446122"/>
                    <a:pt x="149592" y="483842"/>
                    <a:pt x="190538" y="493077"/>
                  </a:cubicBezTo>
                  <a:cubicBezTo>
                    <a:pt x="231595" y="502312"/>
                    <a:pt x="246060" y="512215"/>
                    <a:pt x="242834" y="535356"/>
                  </a:cubicBezTo>
                  <a:cubicBezTo>
                    <a:pt x="239494" y="558502"/>
                    <a:pt x="221024" y="559835"/>
                    <a:pt x="207784" y="551825"/>
                  </a:cubicBezTo>
                  <a:cubicBezTo>
                    <a:pt x="194543" y="543926"/>
                    <a:pt x="165393" y="550600"/>
                    <a:pt x="152261" y="544594"/>
                  </a:cubicBezTo>
                  <a:cubicBezTo>
                    <a:pt x="139021" y="538693"/>
                    <a:pt x="127117" y="543258"/>
                    <a:pt x="127117" y="555162"/>
                  </a:cubicBezTo>
                  <a:cubicBezTo>
                    <a:pt x="127117" y="567069"/>
                    <a:pt x="144251" y="569739"/>
                    <a:pt x="158827" y="571074"/>
                  </a:cubicBezTo>
                  <a:cubicBezTo>
                    <a:pt x="173404" y="572410"/>
                    <a:pt x="190538" y="571743"/>
                    <a:pt x="199773" y="576970"/>
                  </a:cubicBezTo>
                  <a:cubicBezTo>
                    <a:pt x="209120" y="582314"/>
                    <a:pt x="222917" y="585540"/>
                    <a:pt x="233599" y="582982"/>
                  </a:cubicBezTo>
                  <a:cubicBezTo>
                    <a:pt x="244168" y="580310"/>
                    <a:pt x="250734" y="573076"/>
                    <a:pt x="261973" y="610016"/>
                  </a:cubicBezTo>
                  <a:cubicBezTo>
                    <a:pt x="273209" y="647068"/>
                    <a:pt x="274545" y="650408"/>
                    <a:pt x="280552" y="660979"/>
                  </a:cubicBezTo>
                  <a:cubicBezTo>
                    <a:pt x="286452" y="671548"/>
                    <a:pt x="287117" y="686013"/>
                    <a:pt x="272541" y="688682"/>
                  </a:cubicBezTo>
                  <a:cubicBezTo>
                    <a:pt x="257965" y="691354"/>
                    <a:pt x="225586" y="709824"/>
                    <a:pt x="233599" y="729739"/>
                  </a:cubicBezTo>
                  <a:cubicBezTo>
                    <a:pt x="241498" y="749545"/>
                    <a:pt x="279218" y="740310"/>
                    <a:pt x="293015" y="719171"/>
                  </a:cubicBezTo>
                  <a:cubicBezTo>
                    <a:pt x="306924" y="697917"/>
                    <a:pt x="322833" y="690018"/>
                    <a:pt x="332069" y="702590"/>
                  </a:cubicBezTo>
                  <a:cubicBezTo>
                    <a:pt x="341304" y="715163"/>
                    <a:pt x="318828" y="734969"/>
                    <a:pt x="295685" y="752886"/>
                  </a:cubicBezTo>
                  <a:cubicBezTo>
                    <a:pt x="272541" y="770685"/>
                    <a:pt x="259301" y="785929"/>
                    <a:pt x="240830" y="822202"/>
                  </a:cubicBezTo>
                  <a:cubicBezTo>
                    <a:pt x="222360" y="858586"/>
                    <a:pt x="212346" y="874498"/>
                    <a:pt x="193207" y="888963"/>
                  </a:cubicBezTo>
                  <a:cubicBezTo>
                    <a:pt x="174072" y="903537"/>
                    <a:pt x="155490" y="949824"/>
                    <a:pt x="193207" y="974304"/>
                  </a:cubicBezTo>
                  <a:cubicBezTo>
                    <a:pt x="230927" y="998783"/>
                    <a:pt x="271873" y="834774"/>
                    <a:pt x="308257" y="801730"/>
                  </a:cubicBezTo>
                  <a:cubicBezTo>
                    <a:pt x="344644" y="768684"/>
                    <a:pt x="347313" y="770685"/>
                    <a:pt x="363779" y="740978"/>
                  </a:cubicBezTo>
                  <a:cubicBezTo>
                    <a:pt x="380360" y="711158"/>
                    <a:pt x="403503" y="725066"/>
                    <a:pt x="414742" y="738974"/>
                  </a:cubicBezTo>
                  <a:cubicBezTo>
                    <a:pt x="425979" y="752883"/>
                    <a:pt x="431320" y="762786"/>
                    <a:pt x="443224" y="748210"/>
                  </a:cubicBezTo>
                  <a:cubicBezTo>
                    <a:pt x="455129" y="733633"/>
                    <a:pt x="455797" y="732968"/>
                    <a:pt x="461695" y="738974"/>
                  </a:cubicBezTo>
                  <a:cubicBezTo>
                    <a:pt x="467704" y="744872"/>
                    <a:pt x="473599" y="747541"/>
                    <a:pt x="481501" y="737638"/>
                  </a:cubicBezTo>
                  <a:cubicBezTo>
                    <a:pt x="489511" y="727738"/>
                    <a:pt x="494741" y="725066"/>
                    <a:pt x="496743" y="736302"/>
                  </a:cubicBezTo>
                  <a:cubicBezTo>
                    <a:pt x="498746" y="747541"/>
                    <a:pt x="496743" y="792495"/>
                    <a:pt x="509318" y="791827"/>
                  </a:cubicBezTo>
                  <a:cubicBezTo>
                    <a:pt x="521890" y="791159"/>
                    <a:pt x="513991" y="725734"/>
                    <a:pt x="540360" y="721729"/>
                  </a:cubicBezTo>
                  <a:cubicBezTo>
                    <a:pt x="566841" y="717832"/>
                    <a:pt x="587983" y="727070"/>
                    <a:pt x="604561" y="785261"/>
                  </a:cubicBezTo>
                  <a:cubicBezTo>
                    <a:pt x="621027" y="843341"/>
                    <a:pt x="620359" y="1008018"/>
                    <a:pt x="658747" y="1048964"/>
                  </a:cubicBezTo>
                  <a:cubicBezTo>
                    <a:pt x="697135" y="1089907"/>
                    <a:pt x="763894" y="1086681"/>
                    <a:pt x="716939" y="1023816"/>
                  </a:cubicBezTo>
                  <a:cubicBezTo>
                    <a:pt x="669984" y="961063"/>
                    <a:pt x="674660" y="865820"/>
                    <a:pt x="656746" y="803064"/>
                  </a:cubicBezTo>
                  <a:cubicBezTo>
                    <a:pt x="638941" y="740310"/>
                    <a:pt x="615132" y="715834"/>
                    <a:pt x="631598" y="699921"/>
                  </a:cubicBezTo>
                  <a:cubicBezTo>
                    <a:pt x="648176" y="684120"/>
                    <a:pt x="645507" y="668211"/>
                    <a:pt x="667314" y="676778"/>
                  </a:cubicBezTo>
                  <a:cubicBezTo>
                    <a:pt x="689233" y="685456"/>
                    <a:pt x="692462" y="686013"/>
                    <a:pt x="703030" y="701922"/>
                  </a:cubicBezTo>
                  <a:cubicBezTo>
                    <a:pt x="713602" y="717835"/>
                    <a:pt x="719611" y="722397"/>
                    <a:pt x="726842" y="715163"/>
                  </a:cubicBezTo>
                  <a:cubicBezTo>
                    <a:pt x="734187" y="707932"/>
                    <a:pt x="722280" y="692019"/>
                    <a:pt x="707038" y="675444"/>
                  </a:cubicBezTo>
                  <a:cubicBezTo>
                    <a:pt x="691794" y="658975"/>
                    <a:pt x="675325" y="647736"/>
                    <a:pt x="684560" y="627265"/>
                  </a:cubicBezTo>
                  <a:cubicBezTo>
                    <a:pt x="693795" y="606790"/>
                    <a:pt x="696467" y="579642"/>
                    <a:pt x="716939" y="569739"/>
                  </a:cubicBezTo>
                  <a:cubicBezTo>
                    <a:pt x="737413" y="559835"/>
                    <a:pt x="815522" y="553829"/>
                    <a:pt x="883617" y="574303"/>
                  </a:cubicBezTo>
                  <a:cubicBezTo>
                    <a:pt x="951711" y="594886"/>
                    <a:pt x="982089" y="600781"/>
                    <a:pt x="997330" y="618698"/>
                  </a:cubicBezTo>
                  <a:cubicBezTo>
                    <a:pt x="1012575" y="636500"/>
                    <a:pt x="1071434" y="656971"/>
                    <a:pt x="1079336" y="627265"/>
                  </a:cubicBezTo>
                  <a:cubicBezTo>
                    <a:pt x="1087235" y="597444"/>
                    <a:pt x="1050295" y="561171"/>
                    <a:pt x="1015912" y="557166"/>
                  </a:cubicBezTo>
                  <a:cubicBezTo>
                    <a:pt x="981532" y="553158"/>
                    <a:pt x="955717" y="527457"/>
                    <a:pt x="926567" y="529349"/>
                  </a:cubicBezTo>
                  <a:cubicBezTo>
                    <a:pt x="911434" y="530685"/>
                    <a:pt x="897525" y="526789"/>
                    <a:pt x="883619" y="523451"/>
                  </a:cubicBezTo>
                  <a:cubicBezTo>
                    <a:pt x="871044" y="520111"/>
                    <a:pt x="857804" y="516888"/>
                    <a:pt x="843228" y="516888"/>
                  </a:cubicBezTo>
                  <a:cubicBezTo>
                    <a:pt x="812853" y="517556"/>
                    <a:pt x="714269" y="512212"/>
                    <a:pt x="714269" y="493745"/>
                  </a:cubicBezTo>
                  <a:cubicBezTo>
                    <a:pt x="714269" y="475163"/>
                    <a:pt x="831988" y="473827"/>
                    <a:pt x="827426" y="447458"/>
                  </a:cubicBezTo>
                  <a:cubicBezTo>
                    <a:pt x="824757" y="434883"/>
                    <a:pt x="797609" y="439444"/>
                    <a:pt x="770571" y="444786"/>
                  </a:cubicBezTo>
                  <a:cubicBezTo>
                    <a:pt x="743422" y="450130"/>
                    <a:pt x="715606" y="455357"/>
                    <a:pt x="714938" y="440780"/>
                  </a:cubicBezTo>
                  <a:cubicBezTo>
                    <a:pt x="713045" y="413075"/>
                    <a:pt x="818748" y="397165"/>
                    <a:pt x="843896" y="357553"/>
                  </a:cubicBezTo>
                  <a:cubicBezTo>
                    <a:pt x="869040" y="317832"/>
                    <a:pt x="873046" y="314606"/>
                    <a:pt x="862477" y="306592"/>
                  </a:cubicBezTo>
                  <a:cubicBezTo>
                    <a:pt x="851906" y="298693"/>
                    <a:pt x="831323" y="314606"/>
                    <a:pt x="820084" y="331740"/>
                  </a:cubicBezTo>
                  <a:cubicBezTo>
                    <a:pt x="808845" y="348986"/>
                    <a:pt x="787037" y="362115"/>
                    <a:pt x="770568" y="367456"/>
                  </a:cubicBezTo>
                  <a:cubicBezTo>
                    <a:pt x="753991" y="372686"/>
                    <a:pt x="725506" y="383925"/>
                    <a:pt x="716273" y="390599"/>
                  </a:cubicBezTo>
                  <a:cubicBezTo>
                    <a:pt x="707038" y="397165"/>
                    <a:pt x="687232" y="412407"/>
                    <a:pt x="675993" y="390599"/>
                  </a:cubicBezTo>
                  <a:cubicBezTo>
                    <a:pt x="664757" y="368792"/>
                    <a:pt x="698468" y="331072"/>
                    <a:pt x="742086" y="292795"/>
                  </a:cubicBezTo>
                  <a:cubicBezTo>
                    <a:pt x="785701" y="254410"/>
                    <a:pt x="814186" y="218694"/>
                    <a:pt x="836664" y="192322"/>
                  </a:cubicBezTo>
                  <a:cubicBezTo>
                    <a:pt x="859137" y="165841"/>
                    <a:pt x="929907" y="101084"/>
                    <a:pt x="897525" y="77273"/>
                  </a:cubicBezTo>
                  <a:cubicBezTo>
                    <a:pt x="865035" y="53461"/>
                    <a:pt x="809516" y="142030"/>
                    <a:pt x="789709" y="169179"/>
                  </a:cubicBezTo>
                  <a:cubicBezTo>
                    <a:pt x="769903" y="196216"/>
                    <a:pt x="742086" y="234604"/>
                    <a:pt x="720947" y="247844"/>
                  </a:cubicBezTo>
                  <a:cubicBezTo>
                    <a:pt x="699804" y="260973"/>
                    <a:pt x="637608" y="343647"/>
                    <a:pt x="623697" y="331072"/>
                  </a:cubicBezTo>
                  <a:cubicBezTo>
                    <a:pt x="609791" y="318500"/>
                    <a:pt x="670652" y="248512"/>
                    <a:pt x="653517" y="235269"/>
                  </a:cubicBezTo>
                  <a:cubicBezTo>
                    <a:pt x="644839" y="228595"/>
                    <a:pt x="631598" y="250405"/>
                    <a:pt x="616465" y="272213"/>
                  </a:cubicBezTo>
                  <a:cubicBezTo>
                    <a:pt x="601889" y="292795"/>
                    <a:pt x="584643" y="313935"/>
                    <a:pt x="567509" y="308596"/>
                  </a:cubicBezTo>
                  <a:cubicBezTo>
                    <a:pt x="532461" y="298025"/>
                    <a:pt x="512655" y="292130"/>
                    <a:pt x="490847" y="237273"/>
                  </a:cubicBezTo>
                  <a:cubicBezTo>
                    <a:pt x="468926" y="182308"/>
                    <a:pt x="432653" y="130125"/>
                    <a:pt x="455797" y="94410"/>
                  </a:cubicBezTo>
                  <a:cubicBezTo>
                    <a:pt x="478940" y="58691"/>
                    <a:pt x="518553" y="26980"/>
                    <a:pt x="494741" y="2503"/>
                  </a:cubicBezTo>
                  <a:close/>
                </a:path>
              </a:pathLst>
            </a:custGeom>
            <a:solidFill>
              <a:srgbClr val="8DD3F1"/>
            </a:solidFill>
            <a:ln w="31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4" name="Freeform: Shape 1863">
              <a:extLst>
                <a:ext uri="{FF2B5EF4-FFF2-40B4-BE49-F238E27FC236}">
                  <a16:creationId xmlns:a16="http://schemas.microsoft.com/office/drawing/2014/main" id="{50401AE1-1E30-832B-BEEA-5D322DE09AA8}"/>
                </a:ext>
              </a:extLst>
            </p:cNvPr>
            <p:cNvSpPr/>
            <p:nvPr/>
          </p:nvSpPr>
          <p:spPr>
            <a:xfrm>
              <a:off x="8252997" y="1584944"/>
              <a:ext cx="149349" cy="144001"/>
            </a:xfrm>
            <a:custGeom>
              <a:avLst/>
              <a:gdLst>
                <a:gd name="connsiteX0" fmla="*/ 188175 w 210105"/>
                <a:gd name="connsiteY0" fmla="*/ 16494 h 202581"/>
                <a:gd name="connsiteX1" fmla="*/ 174935 w 210105"/>
                <a:gd name="connsiteY1" fmla="*/ 151125 h 202581"/>
                <a:gd name="connsiteX2" fmla="*/ 15713 w 210105"/>
                <a:gd name="connsiteY2" fmla="*/ 189402 h 202581"/>
                <a:gd name="connsiteX3" fmla="*/ 44752 w 210105"/>
                <a:gd name="connsiteY3" fmla="*/ 43643 h 202581"/>
                <a:gd name="connsiteX4" fmla="*/ 188178 w 210105"/>
                <a:gd name="connsiteY4" fmla="*/ 16494 h 202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105" h="202581">
                  <a:moveTo>
                    <a:pt x="188175" y="16494"/>
                  </a:moveTo>
                  <a:cubicBezTo>
                    <a:pt x="217217" y="45533"/>
                    <a:pt x="221779" y="105617"/>
                    <a:pt x="174935" y="151125"/>
                  </a:cubicBezTo>
                  <a:cubicBezTo>
                    <a:pt x="127980" y="196744"/>
                    <a:pt x="44752" y="218443"/>
                    <a:pt x="15713" y="189402"/>
                  </a:cubicBezTo>
                  <a:cubicBezTo>
                    <a:pt x="-12771" y="159803"/>
                    <a:pt x="-2200" y="89151"/>
                    <a:pt x="44752" y="43643"/>
                  </a:cubicBezTo>
                  <a:cubicBezTo>
                    <a:pt x="91707" y="-1976"/>
                    <a:pt x="159690" y="-13215"/>
                    <a:pt x="188178" y="16494"/>
                  </a:cubicBezTo>
                  <a:close/>
                </a:path>
              </a:pathLst>
            </a:custGeom>
            <a:solidFill>
              <a:srgbClr val="6EBFE7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5" name="Freeform: Shape 1864">
              <a:extLst>
                <a:ext uri="{FF2B5EF4-FFF2-40B4-BE49-F238E27FC236}">
                  <a16:creationId xmlns:a16="http://schemas.microsoft.com/office/drawing/2014/main" id="{2BEDCA0C-C301-6530-911C-3D80F977E933}"/>
                </a:ext>
              </a:extLst>
            </p:cNvPr>
            <p:cNvSpPr/>
            <p:nvPr/>
          </p:nvSpPr>
          <p:spPr>
            <a:xfrm>
              <a:off x="8216022" y="1574797"/>
              <a:ext cx="152396" cy="133545"/>
            </a:xfrm>
            <a:custGeom>
              <a:avLst/>
              <a:gdLst>
                <a:gd name="connsiteX0" fmla="*/ 201139 w 214391"/>
                <a:gd name="connsiteY0" fmla="*/ 19311 h 187872"/>
                <a:gd name="connsiteX1" fmla="*/ 168093 w 214391"/>
                <a:gd name="connsiteY1" fmla="*/ 147598 h 187872"/>
                <a:gd name="connsiteX2" fmla="*/ 9425 w 214391"/>
                <a:gd name="connsiteY2" fmla="*/ 172078 h 187872"/>
                <a:gd name="connsiteX3" fmla="*/ 59052 w 214391"/>
                <a:gd name="connsiteY3" fmla="*/ 34553 h 187872"/>
                <a:gd name="connsiteX4" fmla="*/ 201139 w 214391"/>
                <a:gd name="connsiteY4" fmla="*/ 19308 h 187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391" h="187872">
                  <a:moveTo>
                    <a:pt x="201139" y="19311"/>
                  </a:moveTo>
                  <a:cubicBezTo>
                    <a:pt x="224172" y="49686"/>
                    <a:pt x="219610" y="107209"/>
                    <a:pt x="168093" y="147598"/>
                  </a:cubicBezTo>
                  <a:cubicBezTo>
                    <a:pt x="116464" y="187322"/>
                    <a:pt x="33239" y="201785"/>
                    <a:pt x="9425" y="172078"/>
                  </a:cubicBezTo>
                  <a:cubicBezTo>
                    <a:pt x="-13718" y="141700"/>
                    <a:pt x="6864" y="74831"/>
                    <a:pt x="59052" y="34553"/>
                  </a:cubicBezTo>
                  <a:cubicBezTo>
                    <a:pt x="110566" y="-5171"/>
                    <a:pt x="177328" y="-11178"/>
                    <a:pt x="201139" y="19308"/>
                  </a:cubicBezTo>
                  <a:close/>
                </a:path>
              </a:pathLst>
            </a:custGeom>
            <a:solidFill>
              <a:srgbClr val="AB72AA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6" name="Freeform: Shape 1865">
              <a:extLst>
                <a:ext uri="{FF2B5EF4-FFF2-40B4-BE49-F238E27FC236}">
                  <a16:creationId xmlns:a16="http://schemas.microsoft.com/office/drawing/2014/main" id="{4853A3AF-BCB5-F219-A696-89242007BE7A}"/>
                </a:ext>
              </a:extLst>
            </p:cNvPr>
            <p:cNvSpPr/>
            <p:nvPr/>
          </p:nvSpPr>
          <p:spPr>
            <a:xfrm>
              <a:off x="8216602" y="1614305"/>
              <a:ext cx="151490" cy="94625"/>
            </a:xfrm>
            <a:custGeom>
              <a:avLst/>
              <a:gdLst>
                <a:gd name="connsiteX0" fmla="*/ 43325 w 213117"/>
                <a:gd name="connsiteY0" fmla="*/ 56413 h 133119"/>
                <a:gd name="connsiteX1" fmla="*/ 37316 w 213117"/>
                <a:gd name="connsiteY1" fmla="*/ 0 h 133119"/>
                <a:gd name="connsiteX2" fmla="*/ 9611 w 213117"/>
                <a:gd name="connsiteY2" fmla="*/ 117276 h 133119"/>
                <a:gd name="connsiteX3" fmla="*/ 168167 w 213117"/>
                <a:gd name="connsiteY3" fmla="*/ 92797 h 133119"/>
                <a:gd name="connsiteX4" fmla="*/ 213118 w 213117"/>
                <a:gd name="connsiteY4" fmla="*/ 22587 h 133119"/>
                <a:gd name="connsiteX5" fmla="*/ 43325 w 213117"/>
                <a:gd name="connsiteY5" fmla="*/ 56413 h 133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117" h="133119">
                  <a:moveTo>
                    <a:pt x="43325" y="56413"/>
                  </a:moveTo>
                  <a:cubicBezTo>
                    <a:pt x="34647" y="47066"/>
                    <a:pt x="31418" y="22587"/>
                    <a:pt x="37316" y="0"/>
                  </a:cubicBezTo>
                  <a:cubicBezTo>
                    <a:pt x="1600" y="39835"/>
                    <a:pt x="-10307" y="91461"/>
                    <a:pt x="9611" y="117276"/>
                  </a:cubicBezTo>
                  <a:cubicBezTo>
                    <a:pt x="32754" y="147094"/>
                    <a:pt x="116650" y="132518"/>
                    <a:pt x="168167" y="92797"/>
                  </a:cubicBezTo>
                  <a:cubicBezTo>
                    <a:pt x="195316" y="71657"/>
                    <a:pt x="209221" y="46398"/>
                    <a:pt x="213118" y="22587"/>
                  </a:cubicBezTo>
                  <a:cubicBezTo>
                    <a:pt x="202547" y="74218"/>
                    <a:pt x="94174" y="112712"/>
                    <a:pt x="43325" y="56413"/>
                  </a:cubicBezTo>
                  <a:close/>
                </a:path>
              </a:pathLst>
            </a:custGeom>
            <a:solidFill>
              <a:srgbClr val="9A609F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7" name="Freeform: Shape 1866">
              <a:extLst>
                <a:ext uri="{FF2B5EF4-FFF2-40B4-BE49-F238E27FC236}">
                  <a16:creationId xmlns:a16="http://schemas.microsoft.com/office/drawing/2014/main" id="{F78AAB33-7C59-2521-F3AE-440099FE6239}"/>
                </a:ext>
              </a:extLst>
            </p:cNvPr>
            <p:cNvSpPr/>
            <p:nvPr/>
          </p:nvSpPr>
          <p:spPr>
            <a:xfrm>
              <a:off x="8215288" y="1573811"/>
              <a:ext cx="154227" cy="135403"/>
            </a:xfrm>
            <a:custGeom>
              <a:avLst/>
              <a:gdLst>
                <a:gd name="connsiteX0" fmla="*/ 202505 w 216967"/>
                <a:gd name="connsiteY0" fmla="*/ 20586 h 190486"/>
                <a:gd name="connsiteX1" fmla="*/ 201169 w 216967"/>
                <a:gd name="connsiteY1" fmla="*/ 21251 h 190486"/>
                <a:gd name="connsiteX2" fmla="*/ 214410 w 216967"/>
                <a:gd name="connsiteY2" fmla="*/ 63530 h 190486"/>
                <a:gd name="connsiteX3" fmla="*/ 168679 w 216967"/>
                <a:gd name="connsiteY3" fmla="*/ 147540 h 190486"/>
                <a:gd name="connsiteX4" fmla="*/ 56299 w 216967"/>
                <a:gd name="connsiteY4" fmla="*/ 187926 h 190486"/>
                <a:gd name="connsiteX5" fmla="*/ 11904 w 216967"/>
                <a:gd name="connsiteY5" fmla="*/ 172016 h 190486"/>
                <a:gd name="connsiteX6" fmla="*/ 2669 w 216967"/>
                <a:gd name="connsiteY6" fmla="*/ 140974 h 190486"/>
                <a:gd name="connsiteX7" fmla="*/ 60861 w 216967"/>
                <a:gd name="connsiteY7" fmla="*/ 37052 h 190486"/>
                <a:gd name="connsiteX8" fmla="*/ 152878 w 216967"/>
                <a:gd name="connsiteY8" fmla="*/ 2669 h 190486"/>
                <a:gd name="connsiteX9" fmla="*/ 201169 w 216967"/>
                <a:gd name="connsiteY9" fmla="*/ 21251 h 190486"/>
                <a:gd name="connsiteX10" fmla="*/ 202505 w 216967"/>
                <a:gd name="connsiteY10" fmla="*/ 20583 h 190486"/>
                <a:gd name="connsiteX11" fmla="*/ 203173 w 216967"/>
                <a:gd name="connsiteY11" fmla="*/ 19915 h 190486"/>
                <a:gd name="connsiteX12" fmla="*/ 152878 w 216967"/>
                <a:gd name="connsiteY12" fmla="*/ 0 h 190486"/>
                <a:gd name="connsiteX13" fmla="*/ 58968 w 216967"/>
                <a:gd name="connsiteY13" fmla="*/ 35159 h 190486"/>
                <a:gd name="connsiteX14" fmla="*/ 0 w 216967"/>
                <a:gd name="connsiteY14" fmla="*/ 140974 h 190486"/>
                <a:gd name="connsiteX15" fmla="*/ 10012 w 216967"/>
                <a:gd name="connsiteY15" fmla="*/ 174020 h 190486"/>
                <a:gd name="connsiteX16" fmla="*/ 56299 w 216967"/>
                <a:gd name="connsiteY16" fmla="*/ 190487 h 190486"/>
                <a:gd name="connsiteX17" fmla="*/ 170680 w 216967"/>
                <a:gd name="connsiteY17" fmla="*/ 149544 h 190486"/>
                <a:gd name="connsiteX18" fmla="*/ 216968 w 216967"/>
                <a:gd name="connsiteY18" fmla="*/ 63533 h 190486"/>
                <a:gd name="connsiteX19" fmla="*/ 203171 w 216967"/>
                <a:gd name="connsiteY19" fmla="*/ 19918 h 190486"/>
                <a:gd name="connsiteX20" fmla="*/ 202502 w 216967"/>
                <a:gd name="connsiteY20" fmla="*/ 20586 h 190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6967" h="190486">
                  <a:moveTo>
                    <a:pt x="202505" y="20586"/>
                  </a:moveTo>
                  <a:lnTo>
                    <a:pt x="201169" y="21251"/>
                  </a:lnTo>
                  <a:cubicBezTo>
                    <a:pt x="209736" y="32490"/>
                    <a:pt x="214410" y="47064"/>
                    <a:pt x="214410" y="63530"/>
                  </a:cubicBezTo>
                  <a:cubicBezTo>
                    <a:pt x="214410" y="90681"/>
                    <a:pt x="201169" y="122392"/>
                    <a:pt x="168679" y="147540"/>
                  </a:cubicBezTo>
                  <a:cubicBezTo>
                    <a:pt x="136301" y="172684"/>
                    <a:pt x="90681" y="187926"/>
                    <a:pt x="56299" y="187926"/>
                  </a:cubicBezTo>
                  <a:cubicBezTo>
                    <a:pt x="36384" y="187926"/>
                    <a:pt x="19915" y="182588"/>
                    <a:pt x="11904" y="172016"/>
                  </a:cubicBezTo>
                  <a:cubicBezTo>
                    <a:pt x="5339" y="164117"/>
                    <a:pt x="2669" y="153546"/>
                    <a:pt x="2669" y="140974"/>
                  </a:cubicBezTo>
                  <a:cubicBezTo>
                    <a:pt x="2669" y="108484"/>
                    <a:pt x="23809" y="66202"/>
                    <a:pt x="60861" y="37052"/>
                  </a:cubicBezTo>
                  <a:cubicBezTo>
                    <a:pt x="90014" y="13908"/>
                    <a:pt x="125061" y="2669"/>
                    <a:pt x="152878" y="2669"/>
                  </a:cubicBezTo>
                  <a:cubicBezTo>
                    <a:pt x="174020" y="2669"/>
                    <a:pt x="191934" y="9346"/>
                    <a:pt x="201169" y="21251"/>
                  </a:cubicBezTo>
                  <a:lnTo>
                    <a:pt x="202505" y="20583"/>
                  </a:lnTo>
                  <a:lnTo>
                    <a:pt x="203173" y="19915"/>
                  </a:lnTo>
                  <a:cubicBezTo>
                    <a:pt x="193159" y="6674"/>
                    <a:pt x="174689" y="0"/>
                    <a:pt x="152878" y="0"/>
                  </a:cubicBezTo>
                  <a:cubicBezTo>
                    <a:pt x="123728" y="0"/>
                    <a:pt x="88677" y="11904"/>
                    <a:pt x="58968" y="35159"/>
                  </a:cubicBezTo>
                  <a:cubicBezTo>
                    <a:pt x="21251" y="64201"/>
                    <a:pt x="0" y="107816"/>
                    <a:pt x="0" y="140974"/>
                  </a:cubicBezTo>
                  <a:cubicBezTo>
                    <a:pt x="0" y="154214"/>
                    <a:pt x="2669" y="165453"/>
                    <a:pt x="10012" y="174020"/>
                  </a:cubicBezTo>
                  <a:cubicBezTo>
                    <a:pt x="18582" y="185257"/>
                    <a:pt x="35827" y="190487"/>
                    <a:pt x="56299" y="190487"/>
                  </a:cubicBezTo>
                  <a:cubicBezTo>
                    <a:pt x="91349" y="190487"/>
                    <a:pt x="137637" y="175354"/>
                    <a:pt x="170680" y="149544"/>
                  </a:cubicBezTo>
                  <a:cubicBezTo>
                    <a:pt x="203171" y="124396"/>
                    <a:pt x="216968" y="92017"/>
                    <a:pt x="216968" y="63533"/>
                  </a:cubicBezTo>
                  <a:cubicBezTo>
                    <a:pt x="216968" y="46398"/>
                    <a:pt x="212406" y="31154"/>
                    <a:pt x="203171" y="19918"/>
                  </a:cubicBezTo>
                  <a:lnTo>
                    <a:pt x="202502" y="20586"/>
                  </a:lnTo>
                  <a:close/>
                </a:path>
              </a:pathLst>
            </a:custGeom>
            <a:solidFill>
              <a:srgbClr val="343434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8" name="Freeform: Shape 1867">
              <a:extLst>
                <a:ext uri="{FF2B5EF4-FFF2-40B4-BE49-F238E27FC236}">
                  <a16:creationId xmlns:a16="http://schemas.microsoft.com/office/drawing/2014/main" id="{EA054D26-BCFC-118A-7F14-9D32A2F70826}"/>
                </a:ext>
              </a:extLst>
            </p:cNvPr>
            <p:cNvSpPr/>
            <p:nvPr/>
          </p:nvSpPr>
          <p:spPr>
            <a:xfrm>
              <a:off x="8285198" y="1585978"/>
              <a:ext cx="50679" cy="41251"/>
            </a:xfrm>
            <a:custGeom>
              <a:avLst/>
              <a:gdLst>
                <a:gd name="connsiteX0" fmla="*/ 60206 w 71296"/>
                <a:gd name="connsiteY0" fmla="*/ 2245 h 58032"/>
                <a:gd name="connsiteX1" fmla="*/ 45741 w 71296"/>
                <a:gd name="connsiteY1" fmla="*/ 241 h 58032"/>
                <a:gd name="connsiteX2" fmla="*/ 21930 w 71296"/>
                <a:gd name="connsiteY2" fmla="*/ 2913 h 58032"/>
                <a:gd name="connsiteX3" fmla="*/ 11 w 71296"/>
                <a:gd name="connsiteY3" fmla="*/ 34621 h 58032"/>
                <a:gd name="connsiteX4" fmla="*/ 45073 w 71296"/>
                <a:gd name="connsiteY4" fmla="*/ 57096 h 58032"/>
                <a:gd name="connsiteX5" fmla="*/ 70889 w 71296"/>
                <a:gd name="connsiteY5" fmla="*/ 31284 h 58032"/>
                <a:gd name="connsiteX6" fmla="*/ 62878 w 71296"/>
                <a:gd name="connsiteY6" fmla="*/ 6915 h 5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296" h="58032">
                  <a:moveTo>
                    <a:pt x="60206" y="2245"/>
                  </a:moveTo>
                  <a:cubicBezTo>
                    <a:pt x="55645" y="2913"/>
                    <a:pt x="50303" y="241"/>
                    <a:pt x="45741" y="241"/>
                  </a:cubicBezTo>
                  <a:cubicBezTo>
                    <a:pt x="37731" y="-427"/>
                    <a:pt x="29164" y="241"/>
                    <a:pt x="21930" y="2913"/>
                  </a:cubicBezTo>
                  <a:cubicBezTo>
                    <a:pt x="9358" y="7583"/>
                    <a:pt x="679" y="21380"/>
                    <a:pt x="11" y="34621"/>
                  </a:cubicBezTo>
                  <a:cubicBezTo>
                    <a:pt x="-657" y="55763"/>
                    <a:pt x="29164" y="60325"/>
                    <a:pt x="45073" y="57096"/>
                  </a:cubicBezTo>
                  <a:cubicBezTo>
                    <a:pt x="58982" y="53759"/>
                    <a:pt x="68217" y="45192"/>
                    <a:pt x="70889" y="31284"/>
                  </a:cubicBezTo>
                  <a:cubicBezTo>
                    <a:pt x="72114" y="26054"/>
                    <a:pt x="70889" y="4914"/>
                    <a:pt x="62878" y="6915"/>
                  </a:cubicBezTo>
                  <a:close/>
                </a:path>
              </a:pathLst>
            </a:custGeom>
            <a:solidFill>
              <a:srgbClr val="B581B3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9" name="Freeform: Shape 1868">
              <a:extLst>
                <a:ext uri="{FF2B5EF4-FFF2-40B4-BE49-F238E27FC236}">
                  <a16:creationId xmlns:a16="http://schemas.microsoft.com/office/drawing/2014/main" id="{A145D595-64D2-B995-C4DF-946FE2464BEA}"/>
                </a:ext>
              </a:extLst>
            </p:cNvPr>
            <p:cNvSpPr/>
            <p:nvPr/>
          </p:nvSpPr>
          <p:spPr>
            <a:xfrm>
              <a:off x="8327914" y="1597537"/>
              <a:ext cx="19458" cy="33693"/>
            </a:xfrm>
            <a:custGeom>
              <a:avLst/>
              <a:gdLst>
                <a:gd name="connsiteX0" fmla="*/ 0 w 27374"/>
                <a:gd name="connsiteY0" fmla="*/ 9346 h 47400"/>
                <a:gd name="connsiteX1" fmla="*/ 9792 w 27374"/>
                <a:gd name="connsiteY1" fmla="*/ 0 h 47400"/>
                <a:gd name="connsiteX2" fmla="*/ 19584 w 27374"/>
                <a:gd name="connsiteY2" fmla="*/ 9346 h 47400"/>
                <a:gd name="connsiteX3" fmla="*/ 9792 w 27374"/>
                <a:gd name="connsiteY3" fmla="*/ 18693 h 47400"/>
                <a:gd name="connsiteX4" fmla="*/ 0 w 27374"/>
                <a:gd name="connsiteY4" fmla="*/ 9346 h 47400"/>
                <a:gd name="connsiteX5" fmla="*/ 15356 w 27374"/>
                <a:gd name="connsiteY5" fmla="*/ 41837 h 47400"/>
                <a:gd name="connsiteX6" fmla="*/ 21362 w 27374"/>
                <a:gd name="connsiteY6" fmla="*/ 36273 h 47400"/>
                <a:gd name="connsiteX7" fmla="*/ 27374 w 27374"/>
                <a:gd name="connsiteY7" fmla="*/ 41839 h 47400"/>
                <a:gd name="connsiteX8" fmla="*/ 21362 w 27374"/>
                <a:gd name="connsiteY8" fmla="*/ 47400 h 47400"/>
                <a:gd name="connsiteX9" fmla="*/ 15356 w 27374"/>
                <a:gd name="connsiteY9" fmla="*/ 41837 h 4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374" h="47400">
                  <a:moveTo>
                    <a:pt x="0" y="9346"/>
                  </a:moveTo>
                  <a:cubicBezTo>
                    <a:pt x="0" y="4228"/>
                    <a:pt x="4453" y="0"/>
                    <a:pt x="9792" y="0"/>
                  </a:cubicBezTo>
                  <a:cubicBezTo>
                    <a:pt x="15244" y="0"/>
                    <a:pt x="19584" y="4231"/>
                    <a:pt x="19584" y="9346"/>
                  </a:cubicBezTo>
                  <a:cubicBezTo>
                    <a:pt x="19584" y="14579"/>
                    <a:pt x="15242" y="18693"/>
                    <a:pt x="9792" y="18693"/>
                  </a:cubicBezTo>
                  <a:cubicBezTo>
                    <a:pt x="4451" y="18693"/>
                    <a:pt x="0" y="14576"/>
                    <a:pt x="0" y="9346"/>
                  </a:cubicBezTo>
                  <a:close/>
                  <a:moveTo>
                    <a:pt x="15356" y="41837"/>
                  </a:moveTo>
                  <a:cubicBezTo>
                    <a:pt x="15356" y="38830"/>
                    <a:pt x="18139" y="36273"/>
                    <a:pt x="21362" y="36273"/>
                  </a:cubicBezTo>
                  <a:cubicBezTo>
                    <a:pt x="24702" y="36273"/>
                    <a:pt x="27374" y="38833"/>
                    <a:pt x="27374" y="41839"/>
                  </a:cubicBezTo>
                  <a:cubicBezTo>
                    <a:pt x="27374" y="44954"/>
                    <a:pt x="24702" y="47400"/>
                    <a:pt x="21362" y="47400"/>
                  </a:cubicBezTo>
                  <a:cubicBezTo>
                    <a:pt x="18136" y="47400"/>
                    <a:pt x="15356" y="44951"/>
                    <a:pt x="15356" y="41837"/>
                  </a:cubicBezTo>
                  <a:close/>
                </a:path>
              </a:pathLst>
            </a:custGeom>
            <a:solidFill>
              <a:srgbClr val="FFFFFF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0" name="Freeform: Shape 1869">
              <a:extLst>
                <a:ext uri="{FF2B5EF4-FFF2-40B4-BE49-F238E27FC236}">
                  <a16:creationId xmlns:a16="http://schemas.microsoft.com/office/drawing/2014/main" id="{02FA2750-0FCC-3543-986D-3DD10B969EC1}"/>
                </a:ext>
              </a:extLst>
            </p:cNvPr>
            <p:cNvSpPr/>
            <p:nvPr/>
          </p:nvSpPr>
          <p:spPr>
            <a:xfrm>
              <a:off x="8339852" y="1352986"/>
              <a:ext cx="236176" cy="530230"/>
            </a:xfrm>
            <a:custGeom>
              <a:avLst/>
              <a:gdLst>
                <a:gd name="connsiteX0" fmla="*/ 46404 w 332254"/>
                <a:gd name="connsiteY0" fmla="*/ 194495 h 745931"/>
                <a:gd name="connsiteX1" fmla="*/ 73553 w 332254"/>
                <a:gd name="connsiteY1" fmla="*/ 194495 h 745931"/>
                <a:gd name="connsiteX2" fmla="*/ 119840 w 332254"/>
                <a:gd name="connsiteY2" fmla="*/ 200393 h 745931"/>
                <a:gd name="connsiteX3" fmla="*/ 192611 w 332254"/>
                <a:gd name="connsiteY3" fmla="*/ 136303 h 745931"/>
                <a:gd name="connsiteX4" fmla="*/ 258033 w 332254"/>
                <a:gd name="connsiteY4" fmla="*/ 83339 h 745931"/>
                <a:gd name="connsiteX5" fmla="*/ 305656 w 332254"/>
                <a:gd name="connsiteY5" fmla="*/ 35716 h 745931"/>
                <a:gd name="connsiteX6" fmla="*/ 330801 w 332254"/>
                <a:gd name="connsiteY6" fmla="*/ 0 h 745931"/>
                <a:gd name="connsiteX7" fmla="*/ 157560 w 332254"/>
                <a:gd name="connsiteY7" fmla="*/ 193827 h 745931"/>
                <a:gd name="connsiteX8" fmla="*/ 134417 w 332254"/>
                <a:gd name="connsiteY8" fmla="*/ 285733 h 745931"/>
                <a:gd name="connsiteX9" fmla="*/ 211746 w 332254"/>
                <a:gd name="connsiteY9" fmla="*/ 269823 h 745931"/>
                <a:gd name="connsiteX10" fmla="*/ 157560 w 332254"/>
                <a:gd name="connsiteY10" fmla="*/ 323453 h 745931"/>
                <a:gd name="connsiteX11" fmla="*/ 213082 w 332254"/>
                <a:gd name="connsiteY11" fmla="*/ 330684 h 745931"/>
                <a:gd name="connsiteX12" fmla="*/ 161454 w 332254"/>
                <a:gd name="connsiteY12" fmla="*/ 357833 h 745931"/>
                <a:gd name="connsiteX13" fmla="*/ 159450 w 332254"/>
                <a:gd name="connsiteY13" fmla="*/ 384870 h 745931"/>
                <a:gd name="connsiteX14" fmla="*/ 189939 w 332254"/>
                <a:gd name="connsiteY14" fmla="*/ 399447 h 745931"/>
                <a:gd name="connsiteX15" fmla="*/ 251470 w 332254"/>
                <a:gd name="connsiteY15" fmla="*/ 412022 h 745931"/>
                <a:gd name="connsiteX16" fmla="*/ 323570 w 332254"/>
                <a:gd name="connsiteY16" fmla="*/ 422590 h 745931"/>
                <a:gd name="connsiteX17" fmla="*/ 246797 w 332254"/>
                <a:gd name="connsiteY17" fmla="*/ 416027 h 745931"/>
                <a:gd name="connsiteX18" fmla="*/ 165459 w 332254"/>
                <a:gd name="connsiteY18" fmla="*/ 416695 h 745931"/>
                <a:gd name="connsiteX19" fmla="*/ 134417 w 332254"/>
                <a:gd name="connsiteY19" fmla="*/ 470213 h 745931"/>
                <a:gd name="connsiteX20" fmla="*/ 123737 w 332254"/>
                <a:gd name="connsiteY20" fmla="*/ 499366 h 745931"/>
                <a:gd name="connsiteX21" fmla="*/ 133748 w 332254"/>
                <a:gd name="connsiteY21" fmla="*/ 524399 h 745931"/>
                <a:gd name="connsiteX22" fmla="*/ 103262 w 332254"/>
                <a:gd name="connsiteY22" fmla="*/ 524399 h 745931"/>
                <a:gd name="connsiteX23" fmla="*/ 86128 w 332254"/>
                <a:gd name="connsiteY23" fmla="*/ 550212 h 745931"/>
                <a:gd name="connsiteX24" fmla="*/ 69548 w 332254"/>
                <a:gd name="connsiteY24" fmla="*/ 572022 h 745931"/>
                <a:gd name="connsiteX25" fmla="*/ 76114 w 332254"/>
                <a:gd name="connsiteY25" fmla="*/ 602508 h 745931"/>
                <a:gd name="connsiteX26" fmla="*/ 111273 w 332254"/>
                <a:gd name="connsiteY26" fmla="*/ 745931 h 745931"/>
                <a:gd name="connsiteX27" fmla="*/ 82788 w 332254"/>
                <a:gd name="connsiteY27" fmla="*/ 662036 h 745931"/>
                <a:gd name="connsiteX28" fmla="*/ 59645 w 332254"/>
                <a:gd name="connsiteY28" fmla="*/ 591937 h 745931"/>
                <a:gd name="connsiteX29" fmla="*/ 16030 w 332254"/>
                <a:gd name="connsiteY29" fmla="*/ 572690 h 745931"/>
                <a:gd name="connsiteX30" fmla="*/ 52970 w 332254"/>
                <a:gd name="connsiteY30" fmla="*/ 522507 h 745931"/>
                <a:gd name="connsiteX31" fmla="*/ 108604 w 332254"/>
                <a:gd name="connsiteY31" fmla="*/ 439170 h 745931"/>
                <a:gd name="connsiteX32" fmla="*/ 134417 w 332254"/>
                <a:gd name="connsiteY32" fmla="*/ 384870 h 745931"/>
                <a:gd name="connsiteX33" fmla="*/ 124402 w 332254"/>
                <a:gd name="connsiteY33" fmla="*/ 342591 h 745931"/>
                <a:gd name="connsiteX34" fmla="*/ 109272 w 332254"/>
                <a:gd name="connsiteY34" fmla="*/ 275830 h 745931"/>
                <a:gd name="connsiteX35" fmla="*/ 52970 w 332254"/>
                <a:gd name="connsiteY35" fmla="*/ 219639 h 745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332254" h="745931">
                  <a:moveTo>
                    <a:pt x="46404" y="194495"/>
                  </a:moveTo>
                  <a:cubicBezTo>
                    <a:pt x="52305" y="212297"/>
                    <a:pt x="61649" y="194495"/>
                    <a:pt x="73553" y="194495"/>
                  </a:cubicBezTo>
                  <a:cubicBezTo>
                    <a:pt x="70884" y="236106"/>
                    <a:pt x="99369" y="218306"/>
                    <a:pt x="119840" y="200393"/>
                  </a:cubicBezTo>
                  <a:cubicBezTo>
                    <a:pt x="144988" y="178582"/>
                    <a:pt x="162122" y="151434"/>
                    <a:pt x="192611" y="136303"/>
                  </a:cubicBezTo>
                  <a:cubicBezTo>
                    <a:pt x="219648" y="123060"/>
                    <a:pt x="235558" y="104593"/>
                    <a:pt x="258033" y="83339"/>
                  </a:cubicBezTo>
                  <a:cubicBezTo>
                    <a:pt x="273946" y="68206"/>
                    <a:pt x="293084" y="54298"/>
                    <a:pt x="305656" y="35716"/>
                  </a:cubicBezTo>
                  <a:cubicBezTo>
                    <a:pt x="313667" y="24480"/>
                    <a:pt x="316893" y="6009"/>
                    <a:pt x="330801" y="0"/>
                  </a:cubicBezTo>
                  <a:cubicBezTo>
                    <a:pt x="349939" y="22587"/>
                    <a:pt x="174029" y="171351"/>
                    <a:pt x="157560" y="193827"/>
                  </a:cubicBezTo>
                  <a:cubicBezTo>
                    <a:pt x="141650" y="214301"/>
                    <a:pt x="103262" y="265927"/>
                    <a:pt x="134417" y="285733"/>
                  </a:cubicBezTo>
                  <a:cubicBezTo>
                    <a:pt x="159453" y="302310"/>
                    <a:pt x="185934" y="265927"/>
                    <a:pt x="211746" y="269823"/>
                  </a:cubicBezTo>
                  <a:cubicBezTo>
                    <a:pt x="194612" y="285733"/>
                    <a:pt x="153555" y="294300"/>
                    <a:pt x="157560" y="323453"/>
                  </a:cubicBezTo>
                  <a:cubicBezTo>
                    <a:pt x="176698" y="320781"/>
                    <a:pt x="192611" y="337361"/>
                    <a:pt x="213082" y="330684"/>
                  </a:cubicBezTo>
                  <a:cubicBezTo>
                    <a:pt x="212414" y="347932"/>
                    <a:pt x="172693" y="343924"/>
                    <a:pt x="161454" y="357833"/>
                  </a:cubicBezTo>
                  <a:cubicBezTo>
                    <a:pt x="153555" y="367068"/>
                    <a:pt x="154223" y="374302"/>
                    <a:pt x="159450" y="384870"/>
                  </a:cubicBezTo>
                  <a:cubicBezTo>
                    <a:pt x="166798" y="400114"/>
                    <a:pt x="176698" y="396109"/>
                    <a:pt x="189939" y="399447"/>
                  </a:cubicBezTo>
                  <a:cubicBezTo>
                    <a:pt x="210413" y="404123"/>
                    <a:pt x="230885" y="408014"/>
                    <a:pt x="251470" y="412022"/>
                  </a:cubicBezTo>
                  <a:cubicBezTo>
                    <a:pt x="271942" y="416695"/>
                    <a:pt x="308326" y="404788"/>
                    <a:pt x="323570" y="422590"/>
                  </a:cubicBezTo>
                  <a:cubicBezTo>
                    <a:pt x="303652" y="434497"/>
                    <a:pt x="269272" y="417360"/>
                    <a:pt x="246797" y="416027"/>
                  </a:cubicBezTo>
                  <a:cubicBezTo>
                    <a:pt x="222985" y="414691"/>
                    <a:pt x="188603" y="410018"/>
                    <a:pt x="165459" y="416695"/>
                  </a:cubicBezTo>
                  <a:cubicBezTo>
                    <a:pt x="140314" y="423258"/>
                    <a:pt x="142984" y="448406"/>
                    <a:pt x="134417" y="470213"/>
                  </a:cubicBezTo>
                  <a:cubicBezTo>
                    <a:pt x="129743" y="480116"/>
                    <a:pt x="122512" y="488127"/>
                    <a:pt x="123737" y="499366"/>
                  </a:cubicBezTo>
                  <a:cubicBezTo>
                    <a:pt x="125073" y="510602"/>
                    <a:pt x="134417" y="513828"/>
                    <a:pt x="133748" y="524399"/>
                  </a:cubicBezTo>
                  <a:cubicBezTo>
                    <a:pt x="125738" y="525067"/>
                    <a:pt x="110605" y="521839"/>
                    <a:pt x="103262" y="524399"/>
                  </a:cubicBezTo>
                  <a:cubicBezTo>
                    <a:pt x="89354" y="529741"/>
                    <a:pt x="92691" y="540977"/>
                    <a:pt x="86128" y="550212"/>
                  </a:cubicBezTo>
                  <a:cubicBezTo>
                    <a:pt x="78115" y="561451"/>
                    <a:pt x="70884" y="556224"/>
                    <a:pt x="69548" y="572022"/>
                  </a:cubicBezTo>
                  <a:cubicBezTo>
                    <a:pt x="68880" y="579365"/>
                    <a:pt x="73556" y="595834"/>
                    <a:pt x="76114" y="602508"/>
                  </a:cubicBezTo>
                  <a:cubicBezTo>
                    <a:pt x="92691" y="649463"/>
                    <a:pt x="113834" y="695083"/>
                    <a:pt x="111273" y="745931"/>
                  </a:cubicBezTo>
                  <a:cubicBezTo>
                    <a:pt x="86796" y="734024"/>
                    <a:pt x="87461" y="685179"/>
                    <a:pt x="82788" y="662036"/>
                  </a:cubicBezTo>
                  <a:cubicBezTo>
                    <a:pt x="77450" y="640228"/>
                    <a:pt x="70884" y="611076"/>
                    <a:pt x="59645" y="591937"/>
                  </a:cubicBezTo>
                  <a:cubicBezTo>
                    <a:pt x="46404" y="570130"/>
                    <a:pt x="36504" y="582591"/>
                    <a:pt x="16030" y="572690"/>
                  </a:cubicBezTo>
                  <a:cubicBezTo>
                    <a:pt x="-31037" y="548879"/>
                    <a:pt x="39173" y="534414"/>
                    <a:pt x="52970" y="522507"/>
                  </a:cubicBezTo>
                  <a:cubicBezTo>
                    <a:pt x="76782" y="503260"/>
                    <a:pt x="88686" y="463647"/>
                    <a:pt x="108604" y="439170"/>
                  </a:cubicBezTo>
                  <a:cubicBezTo>
                    <a:pt x="124402" y="419253"/>
                    <a:pt x="134417" y="411354"/>
                    <a:pt x="134417" y="384870"/>
                  </a:cubicBezTo>
                  <a:cubicBezTo>
                    <a:pt x="134417" y="367736"/>
                    <a:pt x="128407" y="358501"/>
                    <a:pt x="124402" y="342591"/>
                  </a:cubicBezTo>
                  <a:cubicBezTo>
                    <a:pt x="119175" y="321449"/>
                    <a:pt x="123734" y="294968"/>
                    <a:pt x="109272" y="275830"/>
                  </a:cubicBezTo>
                  <a:cubicBezTo>
                    <a:pt x="96697" y="259252"/>
                    <a:pt x="52970" y="242783"/>
                    <a:pt x="52970" y="219639"/>
                  </a:cubicBezTo>
                  <a:close/>
                </a:path>
              </a:pathLst>
            </a:custGeom>
            <a:solidFill>
              <a:srgbClr val="6EBFE7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1" name="Freeform: Shape 1870">
              <a:extLst>
                <a:ext uri="{FF2B5EF4-FFF2-40B4-BE49-F238E27FC236}">
                  <a16:creationId xmlns:a16="http://schemas.microsoft.com/office/drawing/2014/main" id="{25B0AE25-1C0E-A56B-35A8-85EE05CE9D00}"/>
                </a:ext>
              </a:extLst>
            </p:cNvPr>
            <p:cNvSpPr/>
            <p:nvPr/>
          </p:nvSpPr>
          <p:spPr>
            <a:xfrm>
              <a:off x="8217180" y="1658282"/>
              <a:ext cx="78464" cy="48168"/>
            </a:xfrm>
            <a:custGeom>
              <a:avLst/>
              <a:gdLst>
                <a:gd name="connsiteX0" fmla="*/ 3790 w 110383"/>
                <a:gd name="connsiteY0" fmla="*/ 0 h 67763"/>
                <a:gd name="connsiteX1" fmla="*/ 110384 w 110383"/>
                <a:gd name="connsiteY1" fmla="*/ 58080 h 67763"/>
                <a:gd name="connsiteX2" fmla="*/ 3790 w 110383"/>
                <a:gd name="connsiteY2" fmla="*/ 0 h 67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383" h="67763">
                  <a:moveTo>
                    <a:pt x="3790" y="0"/>
                  </a:moveTo>
                  <a:cubicBezTo>
                    <a:pt x="1229" y="40943"/>
                    <a:pt x="9131" y="83116"/>
                    <a:pt x="110384" y="58080"/>
                  </a:cubicBezTo>
                  <a:cubicBezTo>
                    <a:pt x="110384" y="58080"/>
                    <a:pt x="-24024" y="102809"/>
                    <a:pt x="3790" y="0"/>
                  </a:cubicBezTo>
                  <a:close/>
                </a:path>
              </a:pathLst>
            </a:custGeom>
            <a:solidFill>
              <a:srgbClr val="732783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2" name="Freeform: Shape 1871">
              <a:extLst>
                <a:ext uri="{FF2B5EF4-FFF2-40B4-BE49-F238E27FC236}">
                  <a16:creationId xmlns:a16="http://schemas.microsoft.com/office/drawing/2014/main" id="{8E1948D5-573B-1ADC-A066-4FCF44B13CBE}"/>
                </a:ext>
              </a:extLst>
            </p:cNvPr>
            <p:cNvSpPr/>
            <p:nvPr/>
          </p:nvSpPr>
          <p:spPr>
            <a:xfrm>
              <a:off x="8147757" y="1501046"/>
              <a:ext cx="174300" cy="265273"/>
            </a:xfrm>
            <a:custGeom>
              <a:avLst/>
              <a:gdLst>
                <a:gd name="connsiteX0" fmla="*/ 237972 w 245206"/>
                <a:gd name="connsiteY0" fmla="*/ 0 h 373188"/>
                <a:gd name="connsiteX1" fmla="*/ 14887 w 245206"/>
                <a:gd name="connsiteY1" fmla="*/ 134408 h 373188"/>
                <a:gd name="connsiteX2" fmla="*/ 164536 w 245206"/>
                <a:gd name="connsiteY2" fmla="*/ 373188 h 373188"/>
                <a:gd name="connsiteX3" fmla="*/ 167765 w 245206"/>
                <a:gd name="connsiteY3" fmla="*/ 373188 h 373188"/>
                <a:gd name="connsiteX4" fmla="*/ 141284 w 245206"/>
                <a:gd name="connsiteY4" fmla="*/ 292519 h 373188"/>
                <a:gd name="connsiteX5" fmla="*/ 104898 w 245206"/>
                <a:gd name="connsiteY5" fmla="*/ 276609 h 373188"/>
                <a:gd name="connsiteX6" fmla="*/ 94997 w 245206"/>
                <a:gd name="connsiteY6" fmla="*/ 243562 h 373188"/>
                <a:gd name="connsiteX7" fmla="*/ 100336 w 245206"/>
                <a:gd name="connsiteY7" fmla="*/ 213076 h 373188"/>
                <a:gd name="connsiteX8" fmla="*/ 245206 w 245206"/>
                <a:gd name="connsiteY8" fmla="*/ 0 h 373188"/>
                <a:gd name="connsiteX9" fmla="*/ 237972 w 245206"/>
                <a:gd name="connsiteY9" fmla="*/ 0 h 373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5206" h="373188">
                  <a:moveTo>
                    <a:pt x="237972" y="0"/>
                  </a:moveTo>
                  <a:cubicBezTo>
                    <a:pt x="203592" y="0"/>
                    <a:pt x="62619" y="8010"/>
                    <a:pt x="14887" y="134408"/>
                  </a:cubicBezTo>
                  <a:cubicBezTo>
                    <a:pt x="-40081" y="277945"/>
                    <a:pt x="67848" y="365954"/>
                    <a:pt x="164536" y="373188"/>
                  </a:cubicBezTo>
                  <a:lnTo>
                    <a:pt x="167765" y="373188"/>
                  </a:lnTo>
                  <a:cubicBezTo>
                    <a:pt x="197583" y="373188"/>
                    <a:pt x="171770" y="340142"/>
                    <a:pt x="141284" y="292519"/>
                  </a:cubicBezTo>
                  <a:cubicBezTo>
                    <a:pt x="125483" y="291183"/>
                    <a:pt x="112243" y="285844"/>
                    <a:pt x="104898" y="276609"/>
                  </a:cubicBezTo>
                  <a:cubicBezTo>
                    <a:pt x="97666" y="268042"/>
                    <a:pt x="94997" y="256803"/>
                    <a:pt x="94997" y="243562"/>
                  </a:cubicBezTo>
                  <a:cubicBezTo>
                    <a:pt x="94997" y="234327"/>
                    <a:pt x="96333" y="223645"/>
                    <a:pt x="100336" y="213076"/>
                  </a:cubicBezTo>
                  <a:cubicBezTo>
                    <a:pt x="72522" y="137637"/>
                    <a:pt x="82422" y="52962"/>
                    <a:pt x="245206" y="0"/>
                  </a:cubicBezTo>
                  <a:lnTo>
                    <a:pt x="237972" y="0"/>
                  </a:lnTo>
                  <a:close/>
                </a:path>
              </a:pathLst>
            </a:custGeom>
            <a:solidFill>
              <a:srgbClr val="AFDFF5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3" name="Freeform: Shape 1872">
              <a:extLst>
                <a:ext uri="{FF2B5EF4-FFF2-40B4-BE49-F238E27FC236}">
                  <a16:creationId xmlns:a16="http://schemas.microsoft.com/office/drawing/2014/main" id="{7142A8CB-7A79-B80A-3C2D-6018AEE191BD}"/>
                </a:ext>
              </a:extLst>
            </p:cNvPr>
            <p:cNvSpPr/>
            <p:nvPr/>
          </p:nvSpPr>
          <p:spPr>
            <a:xfrm>
              <a:off x="8217182" y="1655275"/>
              <a:ext cx="30055" cy="51725"/>
            </a:xfrm>
            <a:custGeom>
              <a:avLst/>
              <a:gdLst>
                <a:gd name="connsiteX0" fmla="*/ 3894 w 42281"/>
                <a:gd name="connsiteY0" fmla="*/ 0 h 72767"/>
                <a:gd name="connsiteX1" fmla="*/ 0 w 42281"/>
                <a:gd name="connsiteY1" fmla="*/ 26481 h 72767"/>
                <a:gd name="connsiteX2" fmla="*/ 9235 w 42281"/>
                <a:gd name="connsiteY2" fmla="*/ 57635 h 72767"/>
                <a:gd name="connsiteX3" fmla="*/ 42282 w 42281"/>
                <a:gd name="connsiteY3" fmla="*/ 72768 h 72767"/>
                <a:gd name="connsiteX4" fmla="*/ 41057 w 42281"/>
                <a:gd name="connsiteY4" fmla="*/ 70875 h 72767"/>
                <a:gd name="connsiteX5" fmla="*/ 3894 w 42281"/>
                <a:gd name="connsiteY5" fmla="*/ 4005 h 72767"/>
                <a:gd name="connsiteX6" fmla="*/ 39056 w 42281"/>
                <a:gd name="connsiteY6" fmla="*/ 67538 h 72767"/>
                <a:gd name="connsiteX7" fmla="*/ 3894 w 42281"/>
                <a:gd name="connsiteY7" fmla="*/ 0 h 7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281" h="72767">
                  <a:moveTo>
                    <a:pt x="3894" y="0"/>
                  </a:moveTo>
                  <a:cubicBezTo>
                    <a:pt x="1333" y="9346"/>
                    <a:pt x="0" y="18582"/>
                    <a:pt x="0" y="26481"/>
                  </a:cubicBezTo>
                  <a:cubicBezTo>
                    <a:pt x="0" y="39053"/>
                    <a:pt x="2672" y="49624"/>
                    <a:pt x="9235" y="57635"/>
                  </a:cubicBezTo>
                  <a:cubicBezTo>
                    <a:pt x="15912" y="66202"/>
                    <a:pt x="27149" y="71543"/>
                    <a:pt x="42282" y="72768"/>
                  </a:cubicBezTo>
                  <a:cubicBezTo>
                    <a:pt x="41725" y="72211"/>
                    <a:pt x="41725" y="71543"/>
                    <a:pt x="41057" y="70875"/>
                  </a:cubicBezTo>
                  <a:cubicBezTo>
                    <a:pt x="13240" y="68203"/>
                    <a:pt x="-9346" y="52294"/>
                    <a:pt x="3894" y="4005"/>
                  </a:cubicBezTo>
                  <a:cubicBezTo>
                    <a:pt x="2001" y="31822"/>
                    <a:pt x="5230" y="60307"/>
                    <a:pt x="39056" y="67538"/>
                  </a:cubicBezTo>
                  <a:cubicBezTo>
                    <a:pt x="26481" y="47064"/>
                    <a:pt x="13240" y="23923"/>
                    <a:pt x="3894" y="0"/>
                  </a:cubicBezTo>
                  <a:close/>
                </a:path>
              </a:pathLst>
            </a:custGeom>
            <a:solidFill>
              <a:srgbClr val="B38ABA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4" name="Freeform: Shape 1873">
              <a:extLst>
                <a:ext uri="{FF2B5EF4-FFF2-40B4-BE49-F238E27FC236}">
                  <a16:creationId xmlns:a16="http://schemas.microsoft.com/office/drawing/2014/main" id="{9F9874E8-258A-EE90-5662-530F17AA7746}"/>
                </a:ext>
              </a:extLst>
            </p:cNvPr>
            <p:cNvSpPr/>
            <p:nvPr/>
          </p:nvSpPr>
          <p:spPr>
            <a:xfrm>
              <a:off x="8215243" y="1652263"/>
              <a:ext cx="32902" cy="56630"/>
            </a:xfrm>
            <a:custGeom>
              <a:avLst/>
              <a:gdLst>
                <a:gd name="connsiteX0" fmla="*/ 5339 w 46287"/>
                <a:gd name="connsiteY0" fmla="*/ 3 h 79667"/>
                <a:gd name="connsiteX1" fmla="*/ 0 w 46287"/>
                <a:gd name="connsiteY1" fmla="*/ 30600 h 79667"/>
                <a:gd name="connsiteX2" fmla="*/ 10012 w 46287"/>
                <a:gd name="connsiteY2" fmla="*/ 63758 h 79667"/>
                <a:gd name="connsiteX3" fmla="*/ 46287 w 46287"/>
                <a:gd name="connsiteY3" fmla="*/ 79668 h 79667"/>
                <a:gd name="connsiteX4" fmla="*/ 45062 w 46287"/>
                <a:gd name="connsiteY4" fmla="*/ 77107 h 79667"/>
                <a:gd name="connsiteX5" fmla="*/ 11904 w 46287"/>
                <a:gd name="connsiteY5" fmla="*/ 61754 h 79667"/>
                <a:gd name="connsiteX6" fmla="*/ 2669 w 46287"/>
                <a:gd name="connsiteY6" fmla="*/ 30600 h 79667"/>
                <a:gd name="connsiteX7" fmla="*/ 6677 w 46287"/>
                <a:gd name="connsiteY7" fmla="*/ 4008 h 79667"/>
                <a:gd name="connsiteX8" fmla="*/ 5341 w 46287"/>
                <a:gd name="connsiteY8" fmla="*/ 0 h 7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287" h="79667">
                  <a:moveTo>
                    <a:pt x="5339" y="3"/>
                  </a:moveTo>
                  <a:cubicBezTo>
                    <a:pt x="1333" y="10682"/>
                    <a:pt x="0" y="21254"/>
                    <a:pt x="0" y="30600"/>
                  </a:cubicBezTo>
                  <a:cubicBezTo>
                    <a:pt x="0" y="43840"/>
                    <a:pt x="2669" y="55191"/>
                    <a:pt x="10012" y="63758"/>
                  </a:cubicBezTo>
                  <a:cubicBezTo>
                    <a:pt x="17246" y="73105"/>
                    <a:pt x="30486" y="78446"/>
                    <a:pt x="46287" y="79668"/>
                  </a:cubicBezTo>
                  <a:cubicBezTo>
                    <a:pt x="45730" y="79111"/>
                    <a:pt x="45730" y="77775"/>
                    <a:pt x="45062" y="77107"/>
                  </a:cubicBezTo>
                  <a:cubicBezTo>
                    <a:pt x="29818" y="75774"/>
                    <a:pt x="18582" y="70433"/>
                    <a:pt x="11904" y="61754"/>
                  </a:cubicBezTo>
                  <a:cubicBezTo>
                    <a:pt x="5339" y="53855"/>
                    <a:pt x="2669" y="43172"/>
                    <a:pt x="2669" y="30600"/>
                  </a:cubicBezTo>
                  <a:cubicBezTo>
                    <a:pt x="2669" y="22590"/>
                    <a:pt x="4005" y="13354"/>
                    <a:pt x="6677" y="4008"/>
                  </a:cubicBezTo>
                  <a:cubicBezTo>
                    <a:pt x="6009" y="2672"/>
                    <a:pt x="5341" y="1336"/>
                    <a:pt x="5341" y="0"/>
                  </a:cubicBezTo>
                  <a:close/>
                </a:path>
              </a:pathLst>
            </a:custGeom>
            <a:solidFill>
              <a:srgbClr val="5D5858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5" name="Freeform: Shape 1874">
              <a:extLst>
                <a:ext uri="{FF2B5EF4-FFF2-40B4-BE49-F238E27FC236}">
                  <a16:creationId xmlns:a16="http://schemas.microsoft.com/office/drawing/2014/main" id="{B753FFD8-5B1F-D1F3-3727-DCFFA37C8E21}"/>
                </a:ext>
              </a:extLst>
            </p:cNvPr>
            <p:cNvSpPr/>
            <p:nvPr/>
          </p:nvSpPr>
          <p:spPr>
            <a:xfrm>
              <a:off x="8217191" y="1658276"/>
              <a:ext cx="28954" cy="47454"/>
            </a:xfrm>
            <a:custGeom>
              <a:avLst/>
              <a:gdLst>
                <a:gd name="connsiteX0" fmla="*/ 3904 w 40733"/>
                <a:gd name="connsiteY0" fmla="*/ 0 h 66758"/>
                <a:gd name="connsiteX1" fmla="*/ 40733 w 40733"/>
                <a:gd name="connsiteY1" fmla="*/ 66759 h 66758"/>
                <a:gd name="connsiteX2" fmla="*/ 38840 w 40733"/>
                <a:gd name="connsiteY2" fmla="*/ 63530 h 66758"/>
                <a:gd name="connsiteX3" fmla="*/ 3904 w 40733"/>
                <a:gd name="connsiteY3" fmla="*/ 0 h 66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733" h="66758">
                  <a:moveTo>
                    <a:pt x="3904" y="0"/>
                  </a:moveTo>
                  <a:cubicBezTo>
                    <a:pt x="-9336" y="48291"/>
                    <a:pt x="13139" y="64201"/>
                    <a:pt x="40733" y="66759"/>
                  </a:cubicBezTo>
                  <a:cubicBezTo>
                    <a:pt x="40177" y="66202"/>
                    <a:pt x="39508" y="64866"/>
                    <a:pt x="38840" y="63530"/>
                  </a:cubicBezTo>
                  <a:cubicBezTo>
                    <a:pt x="5240" y="56190"/>
                    <a:pt x="1903" y="27817"/>
                    <a:pt x="3904" y="0"/>
                  </a:cubicBezTo>
                  <a:close/>
                </a:path>
              </a:pathLst>
            </a:custGeom>
            <a:solidFill>
              <a:srgbClr val="945D9E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6" name="Freeform: Shape 1875">
              <a:extLst>
                <a:ext uri="{FF2B5EF4-FFF2-40B4-BE49-F238E27FC236}">
                  <a16:creationId xmlns:a16="http://schemas.microsoft.com/office/drawing/2014/main" id="{EB21D85B-517F-E075-CCF0-24F3986ED9DD}"/>
                </a:ext>
              </a:extLst>
            </p:cNvPr>
            <p:cNvSpPr/>
            <p:nvPr/>
          </p:nvSpPr>
          <p:spPr>
            <a:xfrm>
              <a:off x="8206649" y="1626155"/>
              <a:ext cx="26419" cy="53467"/>
            </a:xfrm>
            <a:custGeom>
              <a:avLst/>
              <a:gdLst>
                <a:gd name="connsiteX0" fmla="*/ 5564 w 37166"/>
                <a:gd name="connsiteY0" fmla="*/ 48066 h 75217"/>
                <a:gd name="connsiteX1" fmla="*/ 17468 w 37166"/>
                <a:gd name="connsiteY1" fmla="*/ 36273 h 75217"/>
                <a:gd name="connsiteX2" fmla="*/ 29375 w 37166"/>
                <a:gd name="connsiteY2" fmla="*/ 48066 h 75217"/>
                <a:gd name="connsiteX3" fmla="*/ 17468 w 37166"/>
                <a:gd name="connsiteY3" fmla="*/ 59861 h 75217"/>
                <a:gd name="connsiteX4" fmla="*/ 5564 w 37166"/>
                <a:gd name="connsiteY4" fmla="*/ 48066 h 75217"/>
                <a:gd name="connsiteX5" fmla="*/ 0 w 37166"/>
                <a:gd name="connsiteY5" fmla="*/ 7454 h 75217"/>
                <a:gd name="connsiteX6" fmla="*/ 7679 w 37166"/>
                <a:gd name="connsiteY6" fmla="*/ 0 h 75217"/>
                <a:gd name="connsiteX7" fmla="*/ 15356 w 37166"/>
                <a:gd name="connsiteY7" fmla="*/ 7454 h 75217"/>
                <a:gd name="connsiteX8" fmla="*/ 7679 w 37166"/>
                <a:gd name="connsiteY8" fmla="*/ 14908 h 75217"/>
                <a:gd name="connsiteX9" fmla="*/ 0 w 37166"/>
                <a:gd name="connsiteY9" fmla="*/ 7454 h 75217"/>
                <a:gd name="connsiteX10" fmla="*/ 32045 w 37166"/>
                <a:gd name="connsiteY10" fmla="*/ 72657 h 75217"/>
                <a:gd name="connsiteX11" fmla="*/ 34605 w 37166"/>
                <a:gd name="connsiteY11" fmla="*/ 70096 h 75217"/>
                <a:gd name="connsiteX12" fmla="*/ 37166 w 37166"/>
                <a:gd name="connsiteY12" fmla="*/ 72657 h 75217"/>
                <a:gd name="connsiteX13" fmla="*/ 34605 w 37166"/>
                <a:gd name="connsiteY13" fmla="*/ 75217 h 75217"/>
                <a:gd name="connsiteX14" fmla="*/ 32045 w 37166"/>
                <a:gd name="connsiteY14" fmla="*/ 72657 h 75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166" h="75217">
                  <a:moveTo>
                    <a:pt x="5564" y="48066"/>
                  </a:moveTo>
                  <a:cubicBezTo>
                    <a:pt x="5564" y="41614"/>
                    <a:pt x="10905" y="36273"/>
                    <a:pt x="17468" y="36273"/>
                  </a:cubicBezTo>
                  <a:cubicBezTo>
                    <a:pt x="24146" y="36273"/>
                    <a:pt x="29375" y="41614"/>
                    <a:pt x="29375" y="48066"/>
                  </a:cubicBezTo>
                  <a:cubicBezTo>
                    <a:pt x="29375" y="54632"/>
                    <a:pt x="24146" y="59861"/>
                    <a:pt x="17468" y="59861"/>
                  </a:cubicBezTo>
                  <a:cubicBezTo>
                    <a:pt x="10905" y="59861"/>
                    <a:pt x="5564" y="54629"/>
                    <a:pt x="5564" y="48066"/>
                  </a:cubicBezTo>
                  <a:close/>
                  <a:moveTo>
                    <a:pt x="0" y="7454"/>
                  </a:moveTo>
                  <a:cubicBezTo>
                    <a:pt x="0" y="3334"/>
                    <a:pt x="3451" y="0"/>
                    <a:pt x="7679" y="0"/>
                  </a:cubicBezTo>
                  <a:cubicBezTo>
                    <a:pt x="12019" y="0"/>
                    <a:pt x="15356" y="3337"/>
                    <a:pt x="15356" y="7454"/>
                  </a:cubicBezTo>
                  <a:cubicBezTo>
                    <a:pt x="15356" y="11573"/>
                    <a:pt x="12016" y="14908"/>
                    <a:pt x="7679" y="14908"/>
                  </a:cubicBezTo>
                  <a:cubicBezTo>
                    <a:pt x="3449" y="14908"/>
                    <a:pt x="0" y="11570"/>
                    <a:pt x="0" y="7454"/>
                  </a:cubicBezTo>
                  <a:close/>
                  <a:moveTo>
                    <a:pt x="32045" y="72657"/>
                  </a:moveTo>
                  <a:cubicBezTo>
                    <a:pt x="32045" y="71321"/>
                    <a:pt x="33269" y="70096"/>
                    <a:pt x="34605" y="70096"/>
                  </a:cubicBezTo>
                  <a:cubicBezTo>
                    <a:pt x="36053" y="70096"/>
                    <a:pt x="37166" y="71321"/>
                    <a:pt x="37166" y="72657"/>
                  </a:cubicBezTo>
                  <a:cubicBezTo>
                    <a:pt x="37166" y="74104"/>
                    <a:pt x="36053" y="75217"/>
                    <a:pt x="34605" y="75217"/>
                  </a:cubicBezTo>
                  <a:cubicBezTo>
                    <a:pt x="33197" y="75202"/>
                    <a:pt x="32060" y="74064"/>
                    <a:pt x="32045" y="72657"/>
                  </a:cubicBezTo>
                  <a:close/>
                </a:path>
              </a:pathLst>
            </a:custGeom>
            <a:solidFill>
              <a:srgbClr val="FFFFFF"/>
            </a:solidFill>
            <a:ln w="277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60" name="Oval 2059">
            <a:extLst>
              <a:ext uri="{FF2B5EF4-FFF2-40B4-BE49-F238E27FC236}">
                <a16:creationId xmlns:a16="http://schemas.microsoft.com/office/drawing/2014/main" id="{6357D9D6-1A50-422D-E1C9-3B8D29E96F93}"/>
              </a:ext>
            </a:extLst>
          </p:cNvPr>
          <p:cNvSpPr/>
          <p:nvPr/>
        </p:nvSpPr>
        <p:spPr>
          <a:xfrm>
            <a:off x="1701928" y="1986200"/>
            <a:ext cx="1008000" cy="100932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063" name="Graphic 2062" descr="Covid-19 with solid fill">
            <a:extLst>
              <a:ext uri="{FF2B5EF4-FFF2-40B4-BE49-F238E27FC236}">
                <a16:creationId xmlns:a16="http://schemas.microsoft.com/office/drawing/2014/main" id="{B4448BA3-F26B-A824-01CD-F19A787CA3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99984" y="2084917"/>
            <a:ext cx="811888" cy="811888"/>
          </a:xfrm>
          <a:prstGeom prst="rect">
            <a:avLst/>
          </a:prstGeom>
        </p:spPr>
      </p:pic>
      <p:sp>
        <p:nvSpPr>
          <p:cNvPr id="2064" name="Oval 2063">
            <a:extLst>
              <a:ext uri="{FF2B5EF4-FFF2-40B4-BE49-F238E27FC236}">
                <a16:creationId xmlns:a16="http://schemas.microsoft.com/office/drawing/2014/main" id="{29D240B2-F25D-E88C-2922-D74633BEB2CC}"/>
              </a:ext>
            </a:extLst>
          </p:cNvPr>
          <p:cNvSpPr/>
          <p:nvPr/>
        </p:nvSpPr>
        <p:spPr>
          <a:xfrm>
            <a:off x="1701928" y="3305623"/>
            <a:ext cx="1008000" cy="100932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066" name="Graphic 2065" descr="Adhesive Bandage with solid fill">
            <a:extLst>
              <a:ext uri="{FF2B5EF4-FFF2-40B4-BE49-F238E27FC236}">
                <a16:creationId xmlns:a16="http://schemas.microsoft.com/office/drawing/2014/main" id="{FDD27D65-734B-6C44-DA20-FE06D17AFD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52280" y="3445978"/>
            <a:ext cx="714448" cy="714448"/>
          </a:xfrm>
          <a:prstGeom prst="rect">
            <a:avLst/>
          </a:prstGeom>
        </p:spPr>
      </p:pic>
      <p:sp>
        <p:nvSpPr>
          <p:cNvPr id="2069" name="Oval 2068">
            <a:extLst>
              <a:ext uri="{FF2B5EF4-FFF2-40B4-BE49-F238E27FC236}">
                <a16:creationId xmlns:a16="http://schemas.microsoft.com/office/drawing/2014/main" id="{FBB67C85-8455-958D-25D7-68D84999FDA7}"/>
              </a:ext>
            </a:extLst>
          </p:cNvPr>
          <p:cNvSpPr/>
          <p:nvPr/>
        </p:nvSpPr>
        <p:spPr>
          <a:xfrm>
            <a:off x="1701928" y="4662481"/>
            <a:ext cx="1008000" cy="100932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068" name="Graphic 2067" descr="Warning with solid fill">
            <a:extLst>
              <a:ext uri="{FF2B5EF4-FFF2-40B4-BE49-F238E27FC236}">
                <a16:creationId xmlns:a16="http://schemas.microsoft.com/office/drawing/2014/main" id="{9F2FB262-6511-F23D-9E15-DF74C3C025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61186" y="4769854"/>
            <a:ext cx="714448" cy="714448"/>
          </a:xfrm>
          <a:prstGeom prst="rect">
            <a:avLst/>
          </a:prstGeom>
        </p:spPr>
      </p:pic>
      <p:sp>
        <p:nvSpPr>
          <p:cNvPr id="2070" name="TextBox 2069">
            <a:extLst>
              <a:ext uri="{FF2B5EF4-FFF2-40B4-BE49-F238E27FC236}">
                <a16:creationId xmlns:a16="http://schemas.microsoft.com/office/drawing/2014/main" id="{41BEFC51-6896-3E37-355A-E7EAC1E37992}"/>
              </a:ext>
            </a:extLst>
          </p:cNvPr>
          <p:cNvSpPr txBox="1"/>
          <p:nvPr/>
        </p:nvSpPr>
        <p:spPr>
          <a:xfrm>
            <a:off x="5444757" y="4167328"/>
            <a:ext cx="621965" cy="1766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Basophil</a:t>
            </a:r>
          </a:p>
        </p:txBody>
      </p:sp>
      <p:sp>
        <p:nvSpPr>
          <p:cNvPr id="2072" name="Oval 2071">
            <a:extLst>
              <a:ext uri="{FF2B5EF4-FFF2-40B4-BE49-F238E27FC236}">
                <a16:creationId xmlns:a16="http://schemas.microsoft.com/office/drawing/2014/main" id="{09D58A36-09D2-5BC0-D027-7DFBA6197FD9}"/>
              </a:ext>
            </a:extLst>
          </p:cNvPr>
          <p:cNvSpPr/>
          <p:nvPr/>
        </p:nvSpPr>
        <p:spPr>
          <a:xfrm>
            <a:off x="5362375" y="329545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74" name="TextBox 2073">
            <a:extLst>
              <a:ext uri="{FF2B5EF4-FFF2-40B4-BE49-F238E27FC236}">
                <a16:creationId xmlns:a16="http://schemas.microsoft.com/office/drawing/2014/main" id="{6BB4DCB0-53AC-C907-0B5B-F8BA513CB80A}"/>
              </a:ext>
            </a:extLst>
          </p:cNvPr>
          <p:cNvSpPr txBox="1"/>
          <p:nvPr/>
        </p:nvSpPr>
        <p:spPr>
          <a:xfrm>
            <a:off x="6364917" y="4167328"/>
            <a:ext cx="660437" cy="1766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Mast cell</a:t>
            </a:r>
          </a:p>
        </p:txBody>
      </p:sp>
      <p:sp>
        <p:nvSpPr>
          <p:cNvPr id="2075" name="Oval 2074">
            <a:extLst>
              <a:ext uri="{FF2B5EF4-FFF2-40B4-BE49-F238E27FC236}">
                <a16:creationId xmlns:a16="http://schemas.microsoft.com/office/drawing/2014/main" id="{F1242C13-150A-6392-BE2F-6F1D9B2B17B1}"/>
              </a:ext>
            </a:extLst>
          </p:cNvPr>
          <p:cNvSpPr/>
          <p:nvPr/>
        </p:nvSpPr>
        <p:spPr>
          <a:xfrm>
            <a:off x="6301771" y="329545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76" name="TextBox 2075">
            <a:extLst>
              <a:ext uri="{FF2B5EF4-FFF2-40B4-BE49-F238E27FC236}">
                <a16:creationId xmlns:a16="http://schemas.microsoft.com/office/drawing/2014/main" id="{FDC5C1BA-CB2D-D264-2E09-40F641EAB1D4}"/>
              </a:ext>
            </a:extLst>
          </p:cNvPr>
          <p:cNvSpPr txBox="1"/>
          <p:nvPr/>
        </p:nvSpPr>
        <p:spPr>
          <a:xfrm>
            <a:off x="4438035" y="4167328"/>
            <a:ext cx="756617" cy="1766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Eosinophil</a:t>
            </a:r>
          </a:p>
        </p:txBody>
      </p:sp>
      <p:sp>
        <p:nvSpPr>
          <p:cNvPr id="2077" name="Oval 2076">
            <a:extLst>
              <a:ext uri="{FF2B5EF4-FFF2-40B4-BE49-F238E27FC236}">
                <a16:creationId xmlns:a16="http://schemas.microsoft.com/office/drawing/2014/main" id="{4CC5BA0E-AAC4-6197-8334-5DD1488CD3E4}"/>
              </a:ext>
            </a:extLst>
          </p:cNvPr>
          <p:cNvSpPr/>
          <p:nvPr/>
        </p:nvSpPr>
        <p:spPr>
          <a:xfrm>
            <a:off x="4422979" y="329545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511" name="Group 510">
            <a:extLst>
              <a:ext uri="{FF2B5EF4-FFF2-40B4-BE49-F238E27FC236}">
                <a16:creationId xmlns:a16="http://schemas.microsoft.com/office/drawing/2014/main" id="{6A0CB61C-EA16-083C-23CB-356FE373F41A}"/>
              </a:ext>
            </a:extLst>
          </p:cNvPr>
          <p:cNvGrpSpPr/>
          <p:nvPr/>
        </p:nvGrpSpPr>
        <p:grpSpPr>
          <a:xfrm>
            <a:off x="5483114" y="3435699"/>
            <a:ext cx="573489" cy="563104"/>
            <a:chOff x="6754966" y="5086024"/>
            <a:chExt cx="641665" cy="630046"/>
          </a:xfrm>
        </p:grpSpPr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D8476960-AC43-EA4C-6801-6EBA87A0911C}"/>
                </a:ext>
              </a:extLst>
            </p:cNvPr>
            <p:cNvSpPr/>
            <p:nvPr/>
          </p:nvSpPr>
          <p:spPr>
            <a:xfrm rot="3934413">
              <a:off x="6770893" y="5070174"/>
              <a:ext cx="609887" cy="641588"/>
            </a:xfrm>
            <a:custGeom>
              <a:avLst/>
              <a:gdLst>
                <a:gd name="connsiteX0" fmla="*/ 51607 w 609887"/>
                <a:gd name="connsiteY0" fmla="*/ 147605 h 641588"/>
                <a:gd name="connsiteX1" fmla="*/ 11140 w 609887"/>
                <a:gd name="connsiteY1" fmla="*/ 267313 h 641588"/>
                <a:gd name="connsiteX2" fmla="*/ 30146 w 609887"/>
                <a:gd name="connsiteY2" fmla="*/ 445420 h 641588"/>
                <a:gd name="connsiteX3" fmla="*/ 140046 w 609887"/>
                <a:gd name="connsiteY3" fmla="*/ 582907 h 641588"/>
                <a:gd name="connsiteX4" fmla="*/ 347581 w 609887"/>
                <a:gd name="connsiteY4" fmla="*/ 638852 h 641588"/>
                <a:gd name="connsiteX5" fmla="*/ 495646 w 609887"/>
                <a:gd name="connsiteY5" fmla="*/ 582911 h 641588"/>
                <a:gd name="connsiteX6" fmla="*/ 591134 w 609887"/>
                <a:gd name="connsiteY6" fmla="*/ 455692 h 641588"/>
                <a:gd name="connsiteX7" fmla="*/ 605389 w 609887"/>
                <a:gd name="connsiteY7" fmla="*/ 249534 h 641588"/>
                <a:gd name="connsiteX8" fmla="*/ 526608 w 609887"/>
                <a:gd name="connsiteY8" fmla="*/ 83996 h 641588"/>
                <a:gd name="connsiteX9" fmla="*/ 295159 w 609887"/>
                <a:gd name="connsiteY9" fmla="*/ 0 h 641588"/>
                <a:gd name="connsiteX10" fmla="*/ 51607 w 609887"/>
                <a:gd name="connsiteY10" fmla="*/ 147605 h 64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9887" h="641588">
                  <a:moveTo>
                    <a:pt x="51607" y="147605"/>
                  </a:moveTo>
                  <a:cubicBezTo>
                    <a:pt x="34893" y="190982"/>
                    <a:pt x="18191" y="193436"/>
                    <a:pt x="11140" y="267313"/>
                  </a:cubicBezTo>
                  <a:cubicBezTo>
                    <a:pt x="1486" y="343645"/>
                    <a:pt x="-15224" y="351309"/>
                    <a:pt x="30146" y="445420"/>
                  </a:cubicBezTo>
                  <a:cubicBezTo>
                    <a:pt x="77971" y="539684"/>
                    <a:pt x="75517" y="532019"/>
                    <a:pt x="140046" y="582907"/>
                  </a:cubicBezTo>
                  <a:cubicBezTo>
                    <a:pt x="201969" y="631191"/>
                    <a:pt x="276000" y="648970"/>
                    <a:pt x="347581" y="638852"/>
                  </a:cubicBezTo>
                  <a:cubicBezTo>
                    <a:pt x="421612" y="626130"/>
                    <a:pt x="431117" y="628737"/>
                    <a:pt x="495646" y="582911"/>
                  </a:cubicBezTo>
                  <a:cubicBezTo>
                    <a:pt x="557722" y="534473"/>
                    <a:pt x="583933" y="529416"/>
                    <a:pt x="591134" y="455692"/>
                  </a:cubicBezTo>
                  <a:cubicBezTo>
                    <a:pt x="595888" y="379203"/>
                    <a:pt x="619645" y="338587"/>
                    <a:pt x="605389" y="249534"/>
                  </a:cubicBezTo>
                  <a:cubicBezTo>
                    <a:pt x="591134" y="160481"/>
                    <a:pt x="583933" y="134884"/>
                    <a:pt x="526608" y="83996"/>
                  </a:cubicBezTo>
                  <a:cubicBezTo>
                    <a:pt x="459777" y="28051"/>
                    <a:pt x="438321" y="0"/>
                    <a:pt x="295159" y="0"/>
                  </a:cubicBezTo>
                  <a:cubicBezTo>
                    <a:pt x="154302" y="0"/>
                    <a:pt x="68312" y="104382"/>
                    <a:pt x="51607" y="147605"/>
                  </a:cubicBezTo>
                  <a:close/>
                </a:path>
              </a:pathLst>
            </a:custGeom>
            <a:solidFill>
              <a:srgbClr val="F8E1E2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6320A030-C07A-B9A2-8343-02890DDDE2DE}"/>
                </a:ext>
              </a:extLst>
            </p:cNvPr>
            <p:cNvSpPr/>
            <p:nvPr/>
          </p:nvSpPr>
          <p:spPr>
            <a:xfrm rot="3934413">
              <a:off x="6767578" y="5353819"/>
              <a:ext cx="246039" cy="165724"/>
            </a:xfrm>
            <a:custGeom>
              <a:avLst/>
              <a:gdLst>
                <a:gd name="connsiteX0" fmla="*/ 0 w 246039"/>
                <a:gd name="connsiteY0" fmla="*/ 55945 h 165724"/>
                <a:gd name="connsiteX1" fmla="*/ 95491 w 246039"/>
                <a:gd name="connsiteY1" fmla="*/ 109133 h 165724"/>
                <a:gd name="connsiteX2" fmla="*/ 121698 w 246039"/>
                <a:gd name="connsiteY2" fmla="*/ 93957 h 165724"/>
                <a:gd name="connsiteX3" fmla="*/ 152663 w 246039"/>
                <a:gd name="connsiteY3" fmla="*/ 144691 h 165724"/>
                <a:gd name="connsiteX4" fmla="*/ 238496 w 246039"/>
                <a:gd name="connsiteY4" fmla="*/ 83843 h 165724"/>
                <a:gd name="connsiteX5" fmla="*/ 166915 w 246039"/>
                <a:gd name="connsiteY5" fmla="*/ 15325 h 165724"/>
                <a:gd name="connsiteX6" fmla="*/ 109747 w 246039"/>
                <a:gd name="connsiteY6" fmla="*/ 0 h 165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6039" h="165724">
                  <a:moveTo>
                    <a:pt x="0" y="55945"/>
                  </a:moveTo>
                  <a:cubicBezTo>
                    <a:pt x="19160" y="86293"/>
                    <a:pt x="54871" y="124462"/>
                    <a:pt x="95491" y="109133"/>
                  </a:cubicBezTo>
                  <a:cubicBezTo>
                    <a:pt x="102538" y="106679"/>
                    <a:pt x="109743" y="91354"/>
                    <a:pt x="121698" y="93957"/>
                  </a:cubicBezTo>
                  <a:cubicBezTo>
                    <a:pt x="131203" y="96411"/>
                    <a:pt x="143158" y="137027"/>
                    <a:pt x="152663" y="144691"/>
                  </a:cubicBezTo>
                  <a:cubicBezTo>
                    <a:pt x="198029" y="192822"/>
                    <a:pt x="269457" y="152356"/>
                    <a:pt x="238496" y="83843"/>
                  </a:cubicBezTo>
                  <a:cubicBezTo>
                    <a:pt x="226540" y="53341"/>
                    <a:pt x="195579" y="20386"/>
                    <a:pt x="166915" y="15325"/>
                  </a:cubicBezTo>
                  <a:cubicBezTo>
                    <a:pt x="143158" y="12722"/>
                    <a:pt x="126452" y="17779"/>
                    <a:pt x="109747" y="0"/>
                  </a:cubicBezTo>
                  <a:close/>
                </a:path>
              </a:pathLst>
            </a:custGeom>
            <a:solidFill>
              <a:srgbClr val="F3C9CB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A1EC5DE6-FEDB-1AFE-390C-33C2F5BFEEEB}"/>
                </a:ext>
              </a:extLst>
            </p:cNvPr>
            <p:cNvSpPr/>
            <p:nvPr/>
          </p:nvSpPr>
          <p:spPr>
            <a:xfrm rot="3934413">
              <a:off x="6834359" y="5406821"/>
              <a:ext cx="167374" cy="157134"/>
            </a:xfrm>
            <a:custGeom>
              <a:avLst/>
              <a:gdLst>
                <a:gd name="connsiteX0" fmla="*/ 0 w 167374"/>
                <a:gd name="connsiteY0" fmla="*/ 66618 h 157134"/>
                <a:gd name="connsiteX1" fmla="*/ 40769 w 167374"/>
                <a:gd name="connsiteY1" fmla="*/ 56500 h 157134"/>
                <a:gd name="connsiteX2" fmla="*/ 55025 w 167374"/>
                <a:gd name="connsiteY2" fmla="*/ 107387 h 157134"/>
                <a:gd name="connsiteX3" fmla="*/ 83685 w 167374"/>
                <a:gd name="connsiteY3" fmla="*/ 153218 h 157134"/>
                <a:gd name="connsiteX4" fmla="*/ 167375 w 167374"/>
                <a:gd name="connsiteY4" fmla="*/ 130228 h 157134"/>
                <a:gd name="connsiteX5" fmla="*/ 141164 w 167374"/>
                <a:gd name="connsiteY5" fmla="*/ 112445 h 157134"/>
                <a:gd name="connsiteX6" fmla="*/ 95644 w 167374"/>
                <a:gd name="connsiteY6" fmla="*/ 25845 h 157134"/>
                <a:gd name="connsiteX7" fmla="*/ 28814 w 167374"/>
                <a:gd name="connsiteY7" fmla="*/ 402 h 157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7374" h="157134">
                  <a:moveTo>
                    <a:pt x="0" y="66618"/>
                  </a:moveTo>
                  <a:cubicBezTo>
                    <a:pt x="7204" y="43778"/>
                    <a:pt x="26360" y="41175"/>
                    <a:pt x="40769" y="56500"/>
                  </a:cubicBezTo>
                  <a:cubicBezTo>
                    <a:pt x="55025" y="69222"/>
                    <a:pt x="52724" y="92062"/>
                    <a:pt x="55025" y="107387"/>
                  </a:cubicBezTo>
                  <a:cubicBezTo>
                    <a:pt x="59779" y="122717"/>
                    <a:pt x="69434" y="143103"/>
                    <a:pt x="83685" y="153218"/>
                  </a:cubicBezTo>
                  <a:cubicBezTo>
                    <a:pt x="105299" y="163332"/>
                    <a:pt x="153123" y="153218"/>
                    <a:pt x="167375" y="130228"/>
                  </a:cubicBezTo>
                  <a:cubicBezTo>
                    <a:pt x="157874" y="125167"/>
                    <a:pt x="148369" y="120109"/>
                    <a:pt x="141164" y="112445"/>
                  </a:cubicBezTo>
                  <a:cubicBezTo>
                    <a:pt x="117254" y="87001"/>
                    <a:pt x="114800" y="51289"/>
                    <a:pt x="95644" y="25845"/>
                  </a:cubicBezTo>
                  <a:cubicBezTo>
                    <a:pt x="81389" y="8066"/>
                    <a:pt x="50274" y="-2206"/>
                    <a:pt x="28814" y="402"/>
                  </a:cubicBezTo>
                  <a:close/>
                </a:path>
              </a:pathLst>
            </a:custGeom>
            <a:solidFill>
              <a:srgbClr val="EBA8AD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890DDC97-A34C-EBDB-9744-431B1EB3BBDE}"/>
                </a:ext>
              </a:extLst>
            </p:cNvPr>
            <p:cNvSpPr/>
            <p:nvPr/>
          </p:nvSpPr>
          <p:spPr>
            <a:xfrm rot="3934413">
              <a:off x="6832519" y="5154640"/>
              <a:ext cx="489933" cy="572628"/>
            </a:xfrm>
            <a:custGeom>
              <a:avLst/>
              <a:gdLst>
                <a:gd name="connsiteX0" fmla="*/ 485116 w 489933"/>
                <a:gd name="connsiteY0" fmla="*/ 201096 h 572628"/>
                <a:gd name="connsiteX1" fmla="*/ 411085 w 489933"/>
                <a:gd name="connsiteY1" fmla="*/ 43376 h 572628"/>
                <a:gd name="connsiteX2" fmla="*/ 356060 w 489933"/>
                <a:gd name="connsiteY2" fmla="*/ 0 h 572628"/>
                <a:gd name="connsiteX3" fmla="*/ 370469 w 489933"/>
                <a:gd name="connsiteY3" fmla="*/ 10268 h 572628"/>
                <a:gd name="connsiteX4" fmla="*/ 444500 w 489933"/>
                <a:gd name="connsiteY4" fmla="*/ 167988 h 572628"/>
                <a:gd name="connsiteX5" fmla="*/ 339351 w 489933"/>
                <a:gd name="connsiteY5" fmla="*/ 340884 h 572628"/>
                <a:gd name="connsiteX6" fmla="*/ 327396 w 489933"/>
                <a:gd name="connsiteY6" fmla="*/ 457984 h 572628"/>
                <a:gd name="connsiteX7" fmla="*/ 200790 w 489933"/>
                <a:gd name="connsiteY7" fmla="*/ 536770 h 572628"/>
                <a:gd name="connsiteX8" fmla="*/ 2454 w 489933"/>
                <a:gd name="connsiteY8" fmla="*/ 483428 h 572628"/>
                <a:gd name="connsiteX9" fmla="*/ 0 w 489933"/>
                <a:gd name="connsiteY9" fmla="*/ 480821 h 572628"/>
                <a:gd name="connsiteX10" fmla="*/ 43070 w 489933"/>
                <a:gd name="connsiteY10" fmla="*/ 516537 h 572628"/>
                <a:gd name="connsiteX11" fmla="*/ 241410 w 489933"/>
                <a:gd name="connsiteY11" fmla="*/ 569878 h 572628"/>
                <a:gd name="connsiteX12" fmla="*/ 379970 w 489933"/>
                <a:gd name="connsiteY12" fmla="*/ 516537 h 572628"/>
                <a:gd name="connsiteX13" fmla="*/ 473161 w 489933"/>
                <a:gd name="connsiteY13" fmla="*/ 394379 h 572628"/>
                <a:gd name="connsiteX14" fmla="*/ 485116 w 489933"/>
                <a:gd name="connsiteY14" fmla="*/ 201096 h 572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89933" h="572628">
                  <a:moveTo>
                    <a:pt x="485116" y="201096"/>
                  </a:moveTo>
                  <a:cubicBezTo>
                    <a:pt x="473161" y="114497"/>
                    <a:pt x="465956" y="91657"/>
                    <a:pt x="411085" y="43376"/>
                  </a:cubicBezTo>
                  <a:cubicBezTo>
                    <a:pt x="389475" y="25444"/>
                    <a:pt x="372766" y="10268"/>
                    <a:pt x="356060" y="0"/>
                  </a:cubicBezTo>
                  <a:cubicBezTo>
                    <a:pt x="360815" y="2607"/>
                    <a:pt x="365715" y="7665"/>
                    <a:pt x="370469" y="10268"/>
                  </a:cubicBezTo>
                  <a:cubicBezTo>
                    <a:pt x="425337" y="58552"/>
                    <a:pt x="432545" y="81542"/>
                    <a:pt x="444500" y="167988"/>
                  </a:cubicBezTo>
                  <a:cubicBezTo>
                    <a:pt x="458756" y="254438"/>
                    <a:pt x="346555" y="269763"/>
                    <a:pt x="339351" y="340884"/>
                  </a:cubicBezTo>
                  <a:cubicBezTo>
                    <a:pt x="334600" y="412158"/>
                    <a:pt x="387175" y="412158"/>
                    <a:pt x="327396" y="457984"/>
                  </a:cubicBezTo>
                  <a:cubicBezTo>
                    <a:pt x="265320" y="501211"/>
                    <a:pt x="270074" y="524048"/>
                    <a:pt x="200790" y="536770"/>
                  </a:cubicBezTo>
                  <a:cubicBezTo>
                    <a:pt x="131510" y="547038"/>
                    <a:pt x="62229" y="529258"/>
                    <a:pt x="2454" y="483428"/>
                  </a:cubicBezTo>
                  <a:lnTo>
                    <a:pt x="0" y="480821"/>
                  </a:lnTo>
                  <a:cubicBezTo>
                    <a:pt x="9658" y="491097"/>
                    <a:pt x="23910" y="501211"/>
                    <a:pt x="43070" y="516537"/>
                  </a:cubicBezTo>
                  <a:cubicBezTo>
                    <a:pt x="105146" y="562213"/>
                    <a:pt x="172129" y="579993"/>
                    <a:pt x="241410" y="569878"/>
                  </a:cubicBezTo>
                  <a:cubicBezTo>
                    <a:pt x="310690" y="557156"/>
                    <a:pt x="320191" y="559760"/>
                    <a:pt x="379970" y="516537"/>
                  </a:cubicBezTo>
                  <a:cubicBezTo>
                    <a:pt x="442046" y="470706"/>
                    <a:pt x="465956" y="465649"/>
                    <a:pt x="473161" y="394379"/>
                  </a:cubicBezTo>
                  <a:cubicBezTo>
                    <a:pt x="477915" y="323101"/>
                    <a:pt x="499371" y="284939"/>
                    <a:pt x="485116" y="201096"/>
                  </a:cubicBezTo>
                  <a:close/>
                </a:path>
              </a:pathLst>
            </a:custGeom>
            <a:solidFill>
              <a:srgbClr val="F3C9CB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D184326B-E0A2-E535-E88E-2EAD4605FCE0}"/>
                </a:ext>
              </a:extLst>
            </p:cNvPr>
            <p:cNvSpPr/>
            <p:nvPr/>
          </p:nvSpPr>
          <p:spPr>
            <a:xfrm rot="3934413">
              <a:off x="7004584" y="5490302"/>
              <a:ext cx="101724" cy="221636"/>
            </a:xfrm>
            <a:custGeom>
              <a:avLst/>
              <a:gdLst>
                <a:gd name="connsiteX0" fmla="*/ 70609 w 101724"/>
                <a:gd name="connsiteY0" fmla="*/ 0 h 221636"/>
                <a:gd name="connsiteX1" fmla="*/ 84861 w 101724"/>
                <a:gd name="connsiteY1" fmla="*/ 51037 h 221636"/>
                <a:gd name="connsiteX2" fmla="*/ 60951 w 101724"/>
                <a:gd name="connsiteY2" fmla="*/ 79088 h 221636"/>
                <a:gd name="connsiteX3" fmla="*/ 101570 w 101724"/>
                <a:gd name="connsiteY3" fmla="*/ 155420 h 221636"/>
                <a:gd name="connsiteX4" fmla="*/ 18034 w 101724"/>
                <a:gd name="connsiteY4" fmla="*/ 221636 h 221636"/>
                <a:gd name="connsiteX5" fmla="*/ 1329 w 101724"/>
                <a:gd name="connsiteY5" fmla="*/ 119857 h 221636"/>
                <a:gd name="connsiteX6" fmla="*/ 29989 w 101724"/>
                <a:gd name="connsiteY6" fmla="*/ 40769 h 221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24" h="221636">
                  <a:moveTo>
                    <a:pt x="70609" y="0"/>
                  </a:moveTo>
                  <a:cubicBezTo>
                    <a:pt x="82411" y="7661"/>
                    <a:pt x="89615" y="35712"/>
                    <a:pt x="84861" y="51037"/>
                  </a:cubicBezTo>
                  <a:cubicBezTo>
                    <a:pt x="80110" y="63759"/>
                    <a:pt x="65701" y="66366"/>
                    <a:pt x="60951" y="79088"/>
                  </a:cubicBezTo>
                  <a:cubicBezTo>
                    <a:pt x="80110" y="101925"/>
                    <a:pt x="103867" y="122311"/>
                    <a:pt x="101570" y="155420"/>
                  </a:cubicBezTo>
                  <a:cubicBezTo>
                    <a:pt x="99116" y="201403"/>
                    <a:pt x="48996" y="208911"/>
                    <a:pt x="18034" y="221636"/>
                  </a:cubicBezTo>
                  <a:cubicBezTo>
                    <a:pt x="51450" y="183467"/>
                    <a:pt x="13280" y="155420"/>
                    <a:pt x="1329" y="119857"/>
                  </a:cubicBezTo>
                  <a:cubicBezTo>
                    <a:pt x="-5880" y="94264"/>
                    <a:pt x="18034" y="61156"/>
                    <a:pt x="29989" y="40769"/>
                  </a:cubicBezTo>
                  <a:close/>
                </a:path>
              </a:pathLst>
            </a:custGeom>
            <a:solidFill>
              <a:srgbClr val="EBA8AD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1D351307-610E-A151-CFD7-D7066542FF83}"/>
                </a:ext>
              </a:extLst>
            </p:cNvPr>
            <p:cNvSpPr/>
            <p:nvPr/>
          </p:nvSpPr>
          <p:spPr>
            <a:xfrm rot="3934413">
              <a:off x="6912873" y="5407495"/>
              <a:ext cx="248677" cy="368474"/>
            </a:xfrm>
            <a:custGeom>
              <a:avLst/>
              <a:gdLst>
                <a:gd name="connsiteX0" fmla="*/ 0 w 248677"/>
                <a:gd name="connsiteY0" fmla="*/ 368471 h 368474"/>
                <a:gd name="connsiteX1" fmla="*/ 138714 w 248677"/>
                <a:gd name="connsiteY1" fmla="*/ 315137 h 368474"/>
                <a:gd name="connsiteX2" fmla="*/ 231905 w 248677"/>
                <a:gd name="connsiteY2" fmla="*/ 193129 h 368474"/>
                <a:gd name="connsiteX3" fmla="*/ 243860 w 248677"/>
                <a:gd name="connsiteY3" fmla="*/ 0 h 368474"/>
                <a:gd name="connsiteX4" fmla="*/ 224700 w 248677"/>
                <a:gd name="connsiteY4" fmla="*/ 122004 h 368474"/>
                <a:gd name="connsiteX5" fmla="*/ 186534 w 248677"/>
                <a:gd name="connsiteY5" fmla="*/ 256738 h 368474"/>
                <a:gd name="connsiteX6" fmla="*/ 100395 w 248677"/>
                <a:gd name="connsiteY6" fmla="*/ 322798 h 368474"/>
                <a:gd name="connsiteX7" fmla="*/ 0 w 248677"/>
                <a:gd name="connsiteY7" fmla="*/ 368475 h 368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8677" h="368474">
                  <a:moveTo>
                    <a:pt x="0" y="368471"/>
                  </a:moveTo>
                  <a:cubicBezTo>
                    <a:pt x="69434" y="355906"/>
                    <a:pt x="78935" y="358356"/>
                    <a:pt x="138714" y="315137"/>
                  </a:cubicBezTo>
                  <a:cubicBezTo>
                    <a:pt x="200790" y="269457"/>
                    <a:pt x="224700" y="264399"/>
                    <a:pt x="231905" y="193129"/>
                  </a:cubicBezTo>
                  <a:cubicBezTo>
                    <a:pt x="236659" y="122004"/>
                    <a:pt x="258115" y="83996"/>
                    <a:pt x="243860" y="0"/>
                  </a:cubicBezTo>
                  <a:cubicBezTo>
                    <a:pt x="239109" y="43223"/>
                    <a:pt x="243860" y="73724"/>
                    <a:pt x="224700" y="122004"/>
                  </a:cubicBezTo>
                  <a:cubicBezTo>
                    <a:pt x="205541" y="170289"/>
                    <a:pt x="222400" y="228841"/>
                    <a:pt x="186534" y="256738"/>
                  </a:cubicBezTo>
                  <a:cubicBezTo>
                    <a:pt x="152970" y="287240"/>
                    <a:pt x="126759" y="297354"/>
                    <a:pt x="100395" y="322798"/>
                  </a:cubicBezTo>
                  <a:cubicBezTo>
                    <a:pt x="76485" y="348242"/>
                    <a:pt x="35865" y="366021"/>
                    <a:pt x="0" y="368475"/>
                  </a:cubicBezTo>
                  <a:close/>
                </a:path>
              </a:pathLst>
            </a:custGeom>
            <a:solidFill>
              <a:srgbClr val="EBA8AD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00986F9A-88A7-D7DB-C52F-636A9BF25253}"/>
                </a:ext>
              </a:extLst>
            </p:cNvPr>
            <p:cNvSpPr/>
            <p:nvPr/>
          </p:nvSpPr>
          <p:spPr>
            <a:xfrm rot="3934413">
              <a:off x="6857734" y="5044100"/>
              <a:ext cx="439004" cy="539837"/>
            </a:xfrm>
            <a:custGeom>
              <a:avLst/>
              <a:gdLst>
                <a:gd name="connsiteX0" fmla="*/ 64156 w 439004"/>
                <a:gd name="connsiteY0" fmla="*/ 448180 h 539837"/>
                <a:gd name="connsiteX1" fmla="*/ 45150 w 439004"/>
                <a:gd name="connsiteY1" fmla="*/ 280188 h 539837"/>
                <a:gd name="connsiteX2" fmla="*/ 80865 w 439004"/>
                <a:gd name="connsiteY2" fmla="*/ 132433 h 539837"/>
                <a:gd name="connsiteX3" fmla="*/ 305105 w 439004"/>
                <a:gd name="connsiteY3" fmla="*/ 12875 h 539837"/>
                <a:gd name="connsiteX4" fmla="*/ 419602 w 439004"/>
                <a:gd name="connsiteY4" fmla="*/ 25597 h 539837"/>
                <a:gd name="connsiteX5" fmla="*/ 424357 w 439004"/>
                <a:gd name="connsiteY5" fmla="*/ 25597 h 539837"/>
                <a:gd name="connsiteX6" fmla="*/ 276444 w 439004"/>
                <a:gd name="connsiteY6" fmla="*/ 0 h 539837"/>
                <a:gd name="connsiteX7" fmla="*/ 47450 w 439004"/>
                <a:gd name="connsiteY7" fmla="*/ 137644 h 539837"/>
                <a:gd name="connsiteX8" fmla="*/ 9284 w 439004"/>
                <a:gd name="connsiteY8" fmla="*/ 252141 h 539837"/>
                <a:gd name="connsiteX9" fmla="*/ 28444 w 439004"/>
                <a:gd name="connsiteY9" fmla="*/ 417675 h 539837"/>
                <a:gd name="connsiteX10" fmla="*/ 121481 w 439004"/>
                <a:gd name="connsiteY10" fmla="*/ 539837 h 539837"/>
                <a:gd name="connsiteX11" fmla="*/ 64160 w 439004"/>
                <a:gd name="connsiteY11" fmla="*/ 448180 h 539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9004" h="539837">
                  <a:moveTo>
                    <a:pt x="64156" y="448180"/>
                  </a:moveTo>
                  <a:cubicBezTo>
                    <a:pt x="21239" y="359127"/>
                    <a:pt x="37945" y="351459"/>
                    <a:pt x="45150" y="280188"/>
                  </a:cubicBezTo>
                  <a:cubicBezTo>
                    <a:pt x="54655" y="211368"/>
                    <a:pt x="66610" y="173203"/>
                    <a:pt x="80865" y="132433"/>
                  </a:cubicBezTo>
                  <a:cubicBezTo>
                    <a:pt x="97571" y="91814"/>
                    <a:pt x="169152" y="12875"/>
                    <a:pt x="305105" y="12875"/>
                  </a:cubicBezTo>
                  <a:cubicBezTo>
                    <a:pt x="350475" y="12875"/>
                    <a:pt x="395846" y="17936"/>
                    <a:pt x="419602" y="25597"/>
                  </a:cubicBezTo>
                  <a:cubicBezTo>
                    <a:pt x="445813" y="30658"/>
                    <a:pt x="443513" y="35716"/>
                    <a:pt x="424357" y="25597"/>
                  </a:cubicBezTo>
                  <a:cubicBezTo>
                    <a:pt x="393392" y="7665"/>
                    <a:pt x="352772" y="0"/>
                    <a:pt x="276444" y="0"/>
                  </a:cubicBezTo>
                  <a:cubicBezTo>
                    <a:pt x="142937" y="0"/>
                    <a:pt x="64156" y="96871"/>
                    <a:pt x="47450" y="137644"/>
                  </a:cubicBezTo>
                  <a:cubicBezTo>
                    <a:pt x="30744" y="178260"/>
                    <a:pt x="16489" y="180867"/>
                    <a:pt x="9284" y="252141"/>
                  </a:cubicBezTo>
                  <a:cubicBezTo>
                    <a:pt x="2080" y="320961"/>
                    <a:pt x="-14626" y="331076"/>
                    <a:pt x="28444" y="417675"/>
                  </a:cubicBezTo>
                  <a:cubicBezTo>
                    <a:pt x="68906" y="501671"/>
                    <a:pt x="68906" y="499221"/>
                    <a:pt x="121481" y="539837"/>
                  </a:cubicBezTo>
                  <a:cubicBezTo>
                    <a:pt x="102322" y="522058"/>
                    <a:pt x="92820" y="504279"/>
                    <a:pt x="64160" y="44818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04D3BB47-EE10-81D4-CE6B-6DCBD24AB4C3}"/>
                </a:ext>
              </a:extLst>
            </p:cNvPr>
            <p:cNvSpPr/>
            <p:nvPr/>
          </p:nvSpPr>
          <p:spPr>
            <a:xfrm rot="3934413">
              <a:off x="6845968" y="5160299"/>
              <a:ext cx="428084" cy="483189"/>
            </a:xfrm>
            <a:custGeom>
              <a:avLst/>
              <a:gdLst>
                <a:gd name="connsiteX0" fmla="*/ 109964 w 428084"/>
                <a:gd name="connsiteY0" fmla="*/ 159379 h 483189"/>
                <a:gd name="connsiteX1" fmla="*/ 131417 w 428084"/>
                <a:gd name="connsiteY1" fmla="*/ 9320 h 483189"/>
                <a:gd name="connsiteX2" fmla="*/ 45584 w 428084"/>
                <a:gd name="connsiteY2" fmla="*/ 34763 h 483189"/>
                <a:gd name="connsiteX3" fmla="*/ 62290 w 428084"/>
                <a:gd name="connsiteY3" fmla="*/ 131328 h 483189"/>
                <a:gd name="connsiteX4" fmla="*/ 36079 w 428084"/>
                <a:gd name="connsiteY4" fmla="*/ 225592 h 483189"/>
                <a:gd name="connsiteX5" fmla="*/ 214 w 428084"/>
                <a:gd name="connsiteY5" fmla="*/ 268815 h 483189"/>
                <a:gd name="connsiteX6" fmla="*/ 31175 w 428084"/>
                <a:gd name="connsiteY6" fmla="*/ 352811 h 483189"/>
                <a:gd name="connsiteX7" fmla="*/ 119462 w 428084"/>
                <a:gd name="connsiteY7" fmla="*/ 418874 h 483189"/>
                <a:gd name="connsiteX8" fmla="*/ 174333 w 428084"/>
                <a:gd name="connsiteY8" fmla="*/ 357872 h 483189"/>
                <a:gd name="connsiteX9" fmla="*/ 229208 w 428084"/>
                <a:gd name="connsiteY9" fmla="*/ 375647 h 483189"/>
                <a:gd name="connsiteX10" fmla="*/ 238863 w 428084"/>
                <a:gd name="connsiteY10" fmla="*/ 459643 h 483189"/>
                <a:gd name="connsiteX11" fmla="*/ 343706 w 428084"/>
                <a:gd name="connsiteY11" fmla="*/ 472365 h 483189"/>
                <a:gd name="connsiteX12" fmla="*/ 393826 w 428084"/>
                <a:gd name="connsiteY12" fmla="*/ 317099 h 483189"/>
                <a:gd name="connsiteX13" fmla="*/ 374820 w 428084"/>
                <a:gd name="connsiteY13" fmla="*/ 296712 h 483189"/>
                <a:gd name="connsiteX14" fmla="*/ 420190 w 428084"/>
                <a:gd name="connsiteY14" fmla="*/ 233103 h 483189"/>
                <a:gd name="connsiteX15" fmla="*/ 331904 w 428084"/>
                <a:gd name="connsiteY15" fmla="*/ 169493 h 483189"/>
                <a:gd name="connsiteX16" fmla="*/ 324696 w 428084"/>
                <a:gd name="connsiteY16" fmla="*/ 332424 h 483189"/>
                <a:gd name="connsiteX17" fmla="*/ 284080 w 428084"/>
                <a:gd name="connsiteY17" fmla="*/ 304377 h 483189"/>
                <a:gd name="connsiteX18" fmla="*/ 248368 w 428084"/>
                <a:gd name="connsiteY18" fmla="*/ 334878 h 483189"/>
                <a:gd name="connsiteX19" fmla="*/ 210202 w 428084"/>
                <a:gd name="connsiteY19" fmla="*/ 317099 h 483189"/>
                <a:gd name="connsiteX20" fmla="*/ 202994 w 428084"/>
                <a:gd name="connsiteY20" fmla="*/ 294259 h 483189"/>
                <a:gd name="connsiteX21" fmla="*/ 210202 w 428084"/>
                <a:gd name="connsiteY21" fmla="*/ 230649 h 483189"/>
                <a:gd name="connsiteX22" fmla="*/ 131417 w 428084"/>
                <a:gd name="connsiteY22" fmla="*/ 222992 h 483189"/>
                <a:gd name="connsiteX23" fmla="*/ 86047 w 428084"/>
                <a:gd name="connsiteY23" fmla="*/ 205209 h 483189"/>
                <a:gd name="connsiteX24" fmla="*/ 109961 w 428084"/>
                <a:gd name="connsiteY24" fmla="*/ 159383 h 483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28084" h="483189">
                  <a:moveTo>
                    <a:pt x="109964" y="159379"/>
                  </a:moveTo>
                  <a:cubicBezTo>
                    <a:pt x="162382" y="131328"/>
                    <a:pt x="191047" y="44882"/>
                    <a:pt x="131417" y="9320"/>
                  </a:cubicBezTo>
                  <a:cubicBezTo>
                    <a:pt x="100456" y="-8613"/>
                    <a:pt x="64587" y="-948"/>
                    <a:pt x="45584" y="34763"/>
                  </a:cubicBezTo>
                  <a:cubicBezTo>
                    <a:pt x="19374" y="77986"/>
                    <a:pt x="40830" y="98373"/>
                    <a:pt x="62290" y="131328"/>
                  </a:cubicBezTo>
                  <a:cubicBezTo>
                    <a:pt x="78996" y="159379"/>
                    <a:pt x="57536" y="197545"/>
                    <a:pt x="36079" y="225592"/>
                  </a:cubicBezTo>
                  <a:cubicBezTo>
                    <a:pt x="24124" y="240768"/>
                    <a:pt x="4965" y="245825"/>
                    <a:pt x="214" y="268815"/>
                  </a:cubicBezTo>
                  <a:cubicBezTo>
                    <a:pt x="-2240" y="294259"/>
                    <a:pt x="16920" y="332424"/>
                    <a:pt x="31175" y="352811"/>
                  </a:cubicBezTo>
                  <a:cubicBezTo>
                    <a:pt x="50335" y="383312"/>
                    <a:pt x="81296" y="423931"/>
                    <a:pt x="119462" y="418874"/>
                  </a:cubicBezTo>
                  <a:cubicBezTo>
                    <a:pt x="155327" y="413813"/>
                    <a:pt x="157628" y="383312"/>
                    <a:pt x="174333" y="357872"/>
                  </a:cubicBezTo>
                  <a:cubicBezTo>
                    <a:pt x="193493" y="329821"/>
                    <a:pt x="224458" y="340089"/>
                    <a:pt x="229208" y="375647"/>
                  </a:cubicBezTo>
                  <a:cubicBezTo>
                    <a:pt x="233959" y="406152"/>
                    <a:pt x="212499" y="426535"/>
                    <a:pt x="238863" y="459643"/>
                  </a:cubicBezTo>
                  <a:cubicBezTo>
                    <a:pt x="265074" y="492598"/>
                    <a:pt x="307994" y="485087"/>
                    <a:pt x="343706" y="472365"/>
                  </a:cubicBezTo>
                  <a:cubicBezTo>
                    <a:pt x="403481" y="446921"/>
                    <a:pt x="470158" y="357868"/>
                    <a:pt x="393826" y="317099"/>
                  </a:cubicBezTo>
                  <a:cubicBezTo>
                    <a:pt x="379571" y="312038"/>
                    <a:pt x="370066" y="309431"/>
                    <a:pt x="374820" y="296712"/>
                  </a:cubicBezTo>
                  <a:cubicBezTo>
                    <a:pt x="389072" y="268815"/>
                    <a:pt x="422487" y="271269"/>
                    <a:pt x="420190" y="233103"/>
                  </a:cubicBezTo>
                  <a:cubicBezTo>
                    <a:pt x="417737" y="194937"/>
                    <a:pt x="365315" y="149260"/>
                    <a:pt x="331904" y="169493"/>
                  </a:cubicBezTo>
                  <a:cubicBezTo>
                    <a:pt x="250665" y="225592"/>
                    <a:pt x="398577" y="286594"/>
                    <a:pt x="324696" y="332424"/>
                  </a:cubicBezTo>
                  <a:cubicBezTo>
                    <a:pt x="300785" y="337485"/>
                    <a:pt x="303239" y="301923"/>
                    <a:pt x="284080" y="304377"/>
                  </a:cubicBezTo>
                  <a:cubicBezTo>
                    <a:pt x="272278" y="306984"/>
                    <a:pt x="257869" y="332424"/>
                    <a:pt x="248368" y="334878"/>
                  </a:cubicBezTo>
                  <a:cubicBezTo>
                    <a:pt x="231658" y="340089"/>
                    <a:pt x="224458" y="322156"/>
                    <a:pt x="210202" y="317099"/>
                  </a:cubicBezTo>
                  <a:cubicBezTo>
                    <a:pt x="205448" y="317099"/>
                    <a:pt x="195793" y="306980"/>
                    <a:pt x="202994" y="294259"/>
                  </a:cubicBezTo>
                  <a:cubicBezTo>
                    <a:pt x="212503" y="273872"/>
                    <a:pt x="224458" y="256093"/>
                    <a:pt x="210202" y="230649"/>
                  </a:cubicBezTo>
                  <a:cubicBezTo>
                    <a:pt x="186296" y="194937"/>
                    <a:pt x="160085" y="215324"/>
                    <a:pt x="131417" y="222992"/>
                  </a:cubicBezTo>
                  <a:cubicBezTo>
                    <a:pt x="112411" y="228049"/>
                    <a:pt x="90954" y="230653"/>
                    <a:pt x="86047" y="205209"/>
                  </a:cubicBezTo>
                  <a:cubicBezTo>
                    <a:pt x="81296" y="184826"/>
                    <a:pt x="93255" y="167043"/>
                    <a:pt x="109961" y="159383"/>
                  </a:cubicBezTo>
                  <a:close/>
                </a:path>
              </a:pathLst>
            </a:custGeom>
            <a:solidFill>
              <a:srgbClr val="AB538B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D33068CC-1389-62CE-5368-57B6FBC70F0B}"/>
                </a:ext>
              </a:extLst>
            </p:cNvPr>
            <p:cNvSpPr/>
            <p:nvPr/>
          </p:nvSpPr>
          <p:spPr>
            <a:xfrm rot="3934413">
              <a:off x="6925564" y="5184823"/>
              <a:ext cx="359912" cy="345969"/>
            </a:xfrm>
            <a:custGeom>
              <a:avLst/>
              <a:gdLst>
                <a:gd name="connsiteX0" fmla="*/ 46926 w 359912"/>
                <a:gd name="connsiteY0" fmla="*/ 195802 h 345969"/>
                <a:gd name="connsiteX1" fmla="*/ 13664 w 359912"/>
                <a:gd name="connsiteY1" fmla="*/ 239029 h 345969"/>
                <a:gd name="connsiteX2" fmla="*/ 25619 w 359912"/>
                <a:gd name="connsiteY2" fmla="*/ 338044 h 345969"/>
                <a:gd name="connsiteX3" fmla="*/ 16114 w 359912"/>
                <a:gd name="connsiteY3" fmla="*/ 254354 h 345969"/>
                <a:gd name="connsiteX4" fmla="*/ 46926 w 359912"/>
                <a:gd name="connsiteY4" fmla="*/ 195806 h 345969"/>
                <a:gd name="connsiteX5" fmla="*/ 97200 w 359912"/>
                <a:gd name="connsiteY5" fmla="*/ 226307 h 345969"/>
                <a:gd name="connsiteX6" fmla="*/ 154521 w 359912"/>
                <a:gd name="connsiteY6" fmla="*/ 213585 h 345969"/>
                <a:gd name="connsiteX7" fmla="*/ 192537 w 359912"/>
                <a:gd name="connsiteY7" fmla="*/ 231364 h 345969"/>
                <a:gd name="connsiteX8" fmla="*/ 144867 w 359912"/>
                <a:gd name="connsiteY8" fmla="*/ 226303 h 345969"/>
                <a:gd name="connsiteX9" fmla="*/ 97200 w 359912"/>
                <a:gd name="connsiteY9" fmla="*/ 226303 h 345969"/>
                <a:gd name="connsiteX10" fmla="*/ 359912 w 359912"/>
                <a:gd name="connsiteY10" fmla="*/ 170358 h 345969"/>
                <a:gd name="connsiteX11" fmla="*/ 314389 w 359912"/>
                <a:gd name="connsiteY11" fmla="*/ 180477 h 345969"/>
                <a:gd name="connsiteX12" fmla="*/ 328798 w 359912"/>
                <a:gd name="connsiteY12" fmla="*/ 251904 h 345969"/>
                <a:gd name="connsiteX13" fmla="*/ 323890 w 359912"/>
                <a:gd name="connsiteY13" fmla="*/ 185688 h 345969"/>
                <a:gd name="connsiteX14" fmla="*/ 359912 w 359912"/>
                <a:gd name="connsiteY14" fmla="*/ 170358 h 345969"/>
                <a:gd name="connsiteX15" fmla="*/ 242812 w 359912"/>
                <a:gd name="connsiteY15" fmla="*/ 330686 h 345969"/>
                <a:gd name="connsiteX16" fmla="*/ 273773 w 359912"/>
                <a:gd name="connsiteY16" fmla="*/ 305702 h 345969"/>
                <a:gd name="connsiteX17" fmla="*/ 304734 w 359912"/>
                <a:gd name="connsiteY17" fmla="*/ 335743 h 345969"/>
                <a:gd name="connsiteX18" fmla="*/ 335695 w 359912"/>
                <a:gd name="connsiteY18" fmla="*/ 310606 h 345969"/>
                <a:gd name="connsiteX19" fmla="*/ 299984 w 359912"/>
                <a:gd name="connsiteY19" fmla="*/ 345708 h 345969"/>
                <a:gd name="connsiteX20" fmla="*/ 271472 w 359912"/>
                <a:gd name="connsiteY20" fmla="*/ 315663 h 345969"/>
                <a:gd name="connsiteX21" fmla="*/ 242812 w 359912"/>
                <a:gd name="connsiteY21" fmla="*/ 330686 h 345969"/>
                <a:gd name="connsiteX22" fmla="*/ 104247 w 359912"/>
                <a:gd name="connsiteY22" fmla="*/ 2217 h 345969"/>
                <a:gd name="connsiteX23" fmla="*/ 32977 w 359912"/>
                <a:gd name="connsiteY23" fmla="*/ 40536 h 345969"/>
                <a:gd name="connsiteX24" fmla="*/ 54280 w 359912"/>
                <a:gd name="connsiteY24" fmla="*/ 112117 h 345969"/>
                <a:gd name="connsiteX25" fmla="*/ 63785 w 359912"/>
                <a:gd name="connsiteY25" fmla="*/ 22603 h 3459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59912" h="345969">
                  <a:moveTo>
                    <a:pt x="46926" y="195802"/>
                  </a:moveTo>
                  <a:cubicBezTo>
                    <a:pt x="42171" y="211131"/>
                    <a:pt x="30370" y="228911"/>
                    <a:pt x="13664" y="239029"/>
                  </a:cubicBezTo>
                  <a:cubicBezTo>
                    <a:pt x="-2892" y="251751"/>
                    <a:pt x="-10093" y="274587"/>
                    <a:pt x="25619" y="338044"/>
                  </a:cubicBezTo>
                  <a:cubicBezTo>
                    <a:pt x="16114" y="322868"/>
                    <a:pt x="6613" y="274587"/>
                    <a:pt x="16114" y="254354"/>
                  </a:cubicBezTo>
                  <a:cubicBezTo>
                    <a:pt x="25619" y="233968"/>
                    <a:pt x="46926" y="208524"/>
                    <a:pt x="46926" y="195806"/>
                  </a:cubicBezTo>
                  <a:close/>
                  <a:moveTo>
                    <a:pt x="97200" y="226307"/>
                  </a:moveTo>
                  <a:cubicBezTo>
                    <a:pt x="118656" y="228914"/>
                    <a:pt x="137816" y="218639"/>
                    <a:pt x="154521" y="213585"/>
                  </a:cubicBezTo>
                  <a:cubicBezTo>
                    <a:pt x="171231" y="205917"/>
                    <a:pt x="190237" y="221246"/>
                    <a:pt x="192537" y="231364"/>
                  </a:cubicBezTo>
                  <a:cubicBezTo>
                    <a:pt x="185483" y="221246"/>
                    <a:pt x="166327" y="218643"/>
                    <a:pt x="144867" y="226303"/>
                  </a:cubicBezTo>
                  <a:cubicBezTo>
                    <a:pt x="130611" y="231364"/>
                    <a:pt x="109155" y="231364"/>
                    <a:pt x="97200" y="226303"/>
                  </a:cubicBezTo>
                  <a:close/>
                  <a:moveTo>
                    <a:pt x="359912" y="170358"/>
                  </a:moveTo>
                  <a:cubicBezTo>
                    <a:pt x="340753" y="165148"/>
                    <a:pt x="328798" y="165148"/>
                    <a:pt x="314389" y="180477"/>
                  </a:cubicBezTo>
                  <a:cubicBezTo>
                    <a:pt x="299830" y="198409"/>
                    <a:pt x="304734" y="218796"/>
                    <a:pt x="328798" y="251904"/>
                  </a:cubicBezTo>
                  <a:cubicBezTo>
                    <a:pt x="316689" y="236728"/>
                    <a:pt x="309485" y="198409"/>
                    <a:pt x="323890" y="185688"/>
                  </a:cubicBezTo>
                  <a:cubicBezTo>
                    <a:pt x="340753" y="172812"/>
                    <a:pt x="347957" y="170358"/>
                    <a:pt x="359912" y="170358"/>
                  </a:cubicBezTo>
                  <a:close/>
                  <a:moveTo>
                    <a:pt x="242812" y="330686"/>
                  </a:moveTo>
                  <a:cubicBezTo>
                    <a:pt x="257217" y="325625"/>
                    <a:pt x="264268" y="303095"/>
                    <a:pt x="273773" y="305702"/>
                  </a:cubicBezTo>
                  <a:cubicBezTo>
                    <a:pt x="280977" y="308156"/>
                    <a:pt x="288178" y="335743"/>
                    <a:pt x="304734" y="335743"/>
                  </a:cubicBezTo>
                  <a:cubicBezTo>
                    <a:pt x="319143" y="333136"/>
                    <a:pt x="333395" y="315663"/>
                    <a:pt x="335695" y="310606"/>
                  </a:cubicBezTo>
                  <a:cubicBezTo>
                    <a:pt x="330941" y="333140"/>
                    <a:pt x="316689" y="348158"/>
                    <a:pt x="299984" y="345708"/>
                  </a:cubicBezTo>
                  <a:cubicBezTo>
                    <a:pt x="283427" y="343254"/>
                    <a:pt x="278677" y="315663"/>
                    <a:pt x="271472" y="315663"/>
                  </a:cubicBezTo>
                  <a:cubicBezTo>
                    <a:pt x="264268" y="315663"/>
                    <a:pt x="254767" y="330686"/>
                    <a:pt x="242812" y="330686"/>
                  </a:cubicBezTo>
                  <a:close/>
                  <a:moveTo>
                    <a:pt x="104247" y="2217"/>
                  </a:moveTo>
                  <a:cubicBezTo>
                    <a:pt x="78194" y="-5601"/>
                    <a:pt x="44779" y="7278"/>
                    <a:pt x="32977" y="40536"/>
                  </a:cubicBezTo>
                  <a:cubicBezTo>
                    <a:pt x="23318" y="71191"/>
                    <a:pt x="47232" y="99391"/>
                    <a:pt x="54280" y="112117"/>
                  </a:cubicBezTo>
                  <a:cubicBezTo>
                    <a:pt x="44779" y="91730"/>
                    <a:pt x="37727" y="40536"/>
                    <a:pt x="63785" y="22603"/>
                  </a:cubicBezTo>
                  <a:close/>
                </a:path>
              </a:pathLst>
            </a:custGeom>
            <a:solidFill>
              <a:srgbClr val="C596B8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157833BD-F546-E006-537D-BC921B617857}"/>
                </a:ext>
              </a:extLst>
            </p:cNvPr>
            <p:cNvSpPr/>
            <p:nvPr/>
          </p:nvSpPr>
          <p:spPr>
            <a:xfrm rot="3934413">
              <a:off x="6876759" y="5203221"/>
              <a:ext cx="366125" cy="445095"/>
            </a:xfrm>
            <a:custGeom>
              <a:avLst/>
              <a:gdLst>
                <a:gd name="connsiteX0" fmla="*/ 93497 w 366125"/>
                <a:gd name="connsiteY0" fmla="*/ 4 h 445095"/>
                <a:gd name="connsiteX1" fmla="*/ 83839 w 366125"/>
                <a:gd name="connsiteY1" fmla="*/ 94264 h 445095"/>
                <a:gd name="connsiteX2" fmla="*/ 28818 w 366125"/>
                <a:gd name="connsiteY2" fmla="*/ 152663 h 445095"/>
                <a:gd name="connsiteX3" fmla="*/ 74338 w 366125"/>
                <a:gd name="connsiteY3" fmla="*/ 73881 h 445095"/>
                <a:gd name="connsiteX4" fmla="*/ 93497 w 366125"/>
                <a:gd name="connsiteY4" fmla="*/ 0 h 445095"/>
                <a:gd name="connsiteX5" fmla="*/ 0 w 366125"/>
                <a:gd name="connsiteY5" fmla="*/ 338741 h 445095"/>
                <a:gd name="connsiteX6" fmla="*/ 81082 w 366125"/>
                <a:gd name="connsiteY6" fmla="*/ 371692 h 445095"/>
                <a:gd name="connsiteX7" fmla="*/ 131203 w 366125"/>
                <a:gd name="connsiteY7" fmla="*/ 305782 h 445095"/>
                <a:gd name="connsiteX8" fmla="*/ 162164 w 366125"/>
                <a:gd name="connsiteY8" fmla="*/ 308236 h 445095"/>
                <a:gd name="connsiteX9" fmla="*/ 100242 w 366125"/>
                <a:gd name="connsiteY9" fmla="*/ 310843 h 445095"/>
                <a:gd name="connsiteX10" fmla="*/ 0 w 366125"/>
                <a:gd name="connsiteY10" fmla="*/ 338741 h 445095"/>
                <a:gd name="connsiteX11" fmla="*/ 184084 w 366125"/>
                <a:gd name="connsiteY11" fmla="*/ 374299 h 445095"/>
                <a:gd name="connsiteX12" fmla="*/ 284019 w 366125"/>
                <a:gd name="connsiteY12" fmla="*/ 435148 h 445095"/>
                <a:gd name="connsiteX13" fmla="*/ 341187 w 366125"/>
                <a:gd name="connsiteY13" fmla="*/ 303178 h 445095"/>
                <a:gd name="connsiteX14" fmla="*/ 298275 w 366125"/>
                <a:gd name="connsiteY14" fmla="*/ 399589 h 445095"/>
                <a:gd name="connsiteX15" fmla="*/ 184084 w 366125"/>
                <a:gd name="connsiteY15" fmla="*/ 374299 h 445095"/>
                <a:gd name="connsiteX16" fmla="*/ 333983 w 366125"/>
                <a:gd name="connsiteY16" fmla="*/ 162777 h 445095"/>
                <a:gd name="connsiteX17" fmla="*/ 355443 w 366125"/>
                <a:gd name="connsiteY17" fmla="*/ 221483 h 445095"/>
                <a:gd name="connsiteX18" fmla="*/ 314827 w 366125"/>
                <a:gd name="connsiteY18" fmla="*/ 264859 h 445095"/>
                <a:gd name="connsiteX19" fmla="*/ 345942 w 366125"/>
                <a:gd name="connsiteY19" fmla="*/ 206311 h 445095"/>
                <a:gd name="connsiteX20" fmla="*/ 333987 w 366125"/>
                <a:gd name="connsiteY20" fmla="*/ 162777 h 445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66125" h="445095">
                  <a:moveTo>
                    <a:pt x="93497" y="4"/>
                  </a:moveTo>
                  <a:cubicBezTo>
                    <a:pt x="102998" y="17933"/>
                    <a:pt x="112503" y="63613"/>
                    <a:pt x="83839" y="94264"/>
                  </a:cubicBezTo>
                  <a:cubicBezTo>
                    <a:pt x="57632" y="124765"/>
                    <a:pt x="36019" y="119708"/>
                    <a:pt x="28818" y="152663"/>
                  </a:cubicBezTo>
                  <a:cubicBezTo>
                    <a:pt x="28818" y="117104"/>
                    <a:pt x="62383" y="99321"/>
                    <a:pt x="74338" y="73881"/>
                  </a:cubicBezTo>
                  <a:cubicBezTo>
                    <a:pt x="88593" y="50888"/>
                    <a:pt x="98248" y="15329"/>
                    <a:pt x="93497" y="0"/>
                  </a:cubicBezTo>
                  <a:close/>
                  <a:moveTo>
                    <a:pt x="0" y="338741"/>
                  </a:moveTo>
                  <a:cubicBezTo>
                    <a:pt x="11955" y="366634"/>
                    <a:pt x="59622" y="396982"/>
                    <a:pt x="81082" y="371692"/>
                  </a:cubicBezTo>
                  <a:cubicBezTo>
                    <a:pt x="102538" y="346401"/>
                    <a:pt x="107446" y="310843"/>
                    <a:pt x="131203" y="305782"/>
                  </a:cubicBezTo>
                  <a:cubicBezTo>
                    <a:pt x="152663" y="300728"/>
                    <a:pt x="162164" y="308236"/>
                    <a:pt x="162164" y="308236"/>
                  </a:cubicBezTo>
                  <a:cubicBezTo>
                    <a:pt x="128902" y="285399"/>
                    <a:pt x="119248" y="285399"/>
                    <a:pt x="100242" y="310843"/>
                  </a:cubicBezTo>
                  <a:cubicBezTo>
                    <a:pt x="81082" y="333679"/>
                    <a:pt x="40620" y="386868"/>
                    <a:pt x="0" y="338741"/>
                  </a:cubicBezTo>
                  <a:close/>
                  <a:moveTo>
                    <a:pt x="184084" y="374299"/>
                  </a:moveTo>
                  <a:cubicBezTo>
                    <a:pt x="176876" y="402197"/>
                    <a:pt x="196039" y="470557"/>
                    <a:pt x="284019" y="435148"/>
                  </a:cubicBezTo>
                  <a:cubicBezTo>
                    <a:pt x="371999" y="397136"/>
                    <a:pt x="386254" y="318507"/>
                    <a:pt x="341187" y="303178"/>
                  </a:cubicBezTo>
                  <a:cubicBezTo>
                    <a:pt x="355443" y="315900"/>
                    <a:pt x="350696" y="371696"/>
                    <a:pt x="298275" y="399589"/>
                  </a:cubicBezTo>
                  <a:cubicBezTo>
                    <a:pt x="246007" y="430091"/>
                    <a:pt x="181784" y="430091"/>
                    <a:pt x="184084" y="374299"/>
                  </a:cubicBezTo>
                  <a:close/>
                  <a:moveTo>
                    <a:pt x="333983" y="162777"/>
                  </a:moveTo>
                  <a:cubicBezTo>
                    <a:pt x="353146" y="175653"/>
                    <a:pt x="369698" y="206311"/>
                    <a:pt x="355443" y="221483"/>
                  </a:cubicBezTo>
                  <a:cubicBezTo>
                    <a:pt x="343488" y="234358"/>
                    <a:pt x="314827" y="252137"/>
                    <a:pt x="314827" y="264859"/>
                  </a:cubicBezTo>
                  <a:cubicBezTo>
                    <a:pt x="314827" y="236812"/>
                    <a:pt x="343488" y="226694"/>
                    <a:pt x="345942" y="206311"/>
                  </a:cubicBezTo>
                  <a:cubicBezTo>
                    <a:pt x="348242" y="188375"/>
                    <a:pt x="343488" y="170442"/>
                    <a:pt x="333987" y="162777"/>
                  </a:cubicBezTo>
                  <a:close/>
                </a:path>
              </a:pathLst>
            </a:custGeom>
            <a:solidFill>
              <a:srgbClr val="94056C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FD8BD9AE-99D1-A2BC-CDE2-46894787E542}"/>
                </a:ext>
              </a:extLst>
            </p:cNvPr>
            <p:cNvSpPr/>
            <p:nvPr/>
          </p:nvSpPr>
          <p:spPr>
            <a:xfrm rot="3934413">
              <a:off x="6770817" y="5070378"/>
              <a:ext cx="609886" cy="641588"/>
            </a:xfrm>
            <a:custGeom>
              <a:avLst/>
              <a:gdLst>
                <a:gd name="connsiteX0" fmla="*/ 51605 w 609886"/>
                <a:gd name="connsiteY0" fmla="*/ 147605 h 641588"/>
                <a:gd name="connsiteX1" fmla="*/ 11139 w 609886"/>
                <a:gd name="connsiteY1" fmla="*/ 267313 h 641588"/>
                <a:gd name="connsiteX2" fmla="*/ 30145 w 609886"/>
                <a:gd name="connsiteY2" fmla="*/ 445420 h 641588"/>
                <a:gd name="connsiteX3" fmla="*/ 140045 w 609886"/>
                <a:gd name="connsiteY3" fmla="*/ 582907 h 641588"/>
                <a:gd name="connsiteX4" fmla="*/ 347579 w 609886"/>
                <a:gd name="connsiteY4" fmla="*/ 638852 h 641588"/>
                <a:gd name="connsiteX5" fmla="*/ 495645 w 609886"/>
                <a:gd name="connsiteY5" fmla="*/ 582911 h 641588"/>
                <a:gd name="connsiteX6" fmla="*/ 591132 w 609886"/>
                <a:gd name="connsiteY6" fmla="*/ 455692 h 641588"/>
                <a:gd name="connsiteX7" fmla="*/ 605388 w 609886"/>
                <a:gd name="connsiteY7" fmla="*/ 249534 h 641588"/>
                <a:gd name="connsiteX8" fmla="*/ 526606 w 609886"/>
                <a:gd name="connsiteY8" fmla="*/ 83996 h 641588"/>
                <a:gd name="connsiteX9" fmla="*/ 295158 w 609886"/>
                <a:gd name="connsiteY9" fmla="*/ 0 h 641588"/>
                <a:gd name="connsiteX10" fmla="*/ 51605 w 609886"/>
                <a:gd name="connsiteY10" fmla="*/ 147605 h 641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9886" h="641588">
                  <a:moveTo>
                    <a:pt x="51605" y="147605"/>
                  </a:moveTo>
                  <a:cubicBezTo>
                    <a:pt x="34892" y="190982"/>
                    <a:pt x="18190" y="193436"/>
                    <a:pt x="11139" y="267313"/>
                  </a:cubicBezTo>
                  <a:cubicBezTo>
                    <a:pt x="1484" y="343645"/>
                    <a:pt x="-15221" y="351309"/>
                    <a:pt x="30145" y="445420"/>
                  </a:cubicBezTo>
                  <a:cubicBezTo>
                    <a:pt x="77969" y="539684"/>
                    <a:pt x="75515" y="532019"/>
                    <a:pt x="140045" y="582907"/>
                  </a:cubicBezTo>
                  <a:cubicBezTo>
                    <a:pt x="201967" y="631191"/>
                    <a:pt x="275998" y="648970"/>
                    <a:pt x="347579" y="638852"/>
                  </a:cubicBezTo>
                  <a:cubicBezTo>
                    <a:pt x="421610" y="626130"/>
                    <a:pt x="431115" y="628737"/>
                    <a:pt x="495645" y="582911"/>
                  </a:cubicBezTo>
                  <a:cubicBezTo>
                    <a:pt x="557721" y="534473"/>
                    <a:pt x="583931" y="529416"/>
                    <a:pt x="591132" y="455692"/>
                  </a:cubicBezTo>
                  <a:cubicBezTo>
                    <a:pt x="595887" y="379203"/>
                    <a:pt x="619643" y="338587"/>
                    <a:pt x="605388" y="249534"/>
                  </a:cubicBezTo>
                  <a:cubicBezTo>
                    <a:pt x="591132" y="160481"/>
                    <a:pt x="583931" y="134884"/>
                    <a:pt x="526606" y="83996"/>
                  </a:cubicBezTo>
                  <a:cubicBezTo>
                    <a:pt x="459776" y="28051"/>
                    <a:pt x="438320" y="0"/>
                    <a:pt x="295158" y="0"/>
                  </a:cubicBezTo>
                  <a:cubicBezTo>
                    <a:pt x="154297" y="0"/>
                    <a:pt x="68311" y="104382"/>
                    <a:pt x="51605" y="147605"/>
                  </a:cubicBezTo>
                </a:path>
              </a:pathLst>
            </a:custGeom>
            <a:noFill/>
            <a:ln w="4582" cap="rnd">
              <a:solidFill>
                <a:srgbClr val="33333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F3558FA2-81A5-8735-3298-54D65161C9F4}"/>
                </a:ext>
              </a:extLst>
            </p:cNvPr>
            <p:cNvSpPr/>
            <p:nvPr/>
          </p:nvSpPr>
          <p:spPr>
            <a:xfrm rot="3934413">
              <a:off x="6845894" y="5160506"/>
              <a:ext cx="428084" cy="483189"/>
            </a:xfrm>
            <a:custGeom>
              <a:avLst/>
              <a:gdLst>
                <a:gd name="connsiteX0" fmla="*/ 109961 w 428084"/>
                <a:gd name="connsiteY0" fmla="*/ 159379 h 483189"/>
                <a:gd name="connsiteX1" fmla="*/ 131417 w 428084"/>
                <a:gd name="connsiteY1" fmla="*/ 9320 h 483189"/>
                <a:gd name="connsiteX2" fmla="*/ 45584 w 428084"/>
                <a:gd name="connsiteY2" fmla="*/ 34763 h 483189"/>
                <a:gd name="connsiteX3" fmla="*/ 62290 w 428084"/>
                <a:gd name="connsiteY3" fmla="*/ 131328 h 483189"/>
                <a:gd name="connsiteX4" fmla="*/ 36079 w 428084"/>
                <a:gd name="connsiteY4" fmla="*/ 225592 h 483189"/>
                <a:gd name="connsiteX5" fmla="*/ 214 w 428084"/>
                <a:gd name="connsiteY5" fmla="*/ 268815 h 483189"/>
                <a:gd name="connsiteX6" fmla="*/ 31175 w 428084"/>
                <a:gd name="connsiteY6" fmla="*/ 352811 h 483189"/>
                <a:gd name="connsiteX7" fmla="*/ 119462 w 428084"/>
                <a:gd name="connsiteY7" fmla="*/ 418874 h 483189"/>
                <a:gd name="connsiteX8" fmla="*/ 174333 w 428084"/>
                <a:gd name="connsiteY8" fmla="*/ 357872 h 483189"/>
                <a:gd name="connsiteX9" fmla="*/ 229208 w 428084"/>
                <a:gd name="connsiteY9" fmla="*/ 375647 h 483189"/>
                <a:gd name="connsiteX10" fmla="*/ 238863 w 428084"/>
                <a:gd name="connsiteY10" fmla="*/ 459643 h 483189"/>
                <a:gd name="connsiteX11" fmla="*/ 343706 w 428084"/>
                <a:gd name="connsiteY11" fmla="*/ 472365 h 483189"/>
                <a:gd name="connsiteX12" fmla="*/ 393826 w 428084"/>
                <a:gd name="connsiteY12" fmla="*/ 317099 h 483189"/>
                <a:gd name="connsiteX13" fmla="*/ 374820 w 428084"/>
                <a:gd name="connsiteY13" fmla="*/ 296712 h 483189"/>
                <a:gd name="connsiteX14" fmla="*/ 420190 w 428084"/>
                <a:gd name="connsiteY14" fmla="*/ 233103 h 483189"/>
                <a:gd name="connsiteX15" fmla="*/ 331904 w 428084"/>
                <a:gd name="connsiteY15" fmla="*/ 169493 h 483189"/>
                <a:gd name="connsiteX16" fmla="*/ 324696 w 428084"/>
                <a:gd name="connsiteY16" fmla="*/ 332424 h 483189"/>
                <a:gd name="connsiteX17" fmla="*/ 284080 w 428084"/>
                <a:gd name="connsiteY17" fmla="*/ 304377 h 483189"/>
                <a:gd name="connsiteX18" fmla="*/ 248368 w 428084"/>
                <a:gd name="connsiteY18" fmla="*/ 334878 h 483189"/>
                <a:gd name="connsiteX19" fmla="*/ 210202 w 428084"/>
                <a:gd name="connsiteY19" fmla="*/ 317099 h 483189"/>
                <a:gd name="connsiteX20" fmla="*/ 202994 w 428084"/>
                <a:gd name="connsiteY20" fmla="*/ 294259 h 483189"/>
                <a:gd name="connsiteX21" fmla="*/ 210202 w 428084"/>
                <a:gd name="connsiteY21" fmla="*/ 230649 h 483189"/>
                <a:gd name="connsiteX22" fmla="*/ 131417 w 428084"/>
                <a:gd name="connsiteY22" fmla="*/ 222988 h 483189"/>
                <a:gd name="connsiteX23" fmla="*/ 86047 w 428084"/>
                <a:gd name="connsiteY23" fmla="*/ 205205 h 483189"/>
                <a:gd name="connsiteX24" fmla="*/ 109961 w 428084"/>
                <a:gd name="connsiteY24" fmla="*/ 159379 h 483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428084" h="483189">
                  <a:moveTo>
                    <a:pt x="109961" y="159379"/>
                  </a:moveTo>
                  <a:cubicBezTo>
                    <a:pt x="162378" y="131328"/>
                    <a:pt x="191043" y="44882"/>
                    <a:pt x="131417" y="9320"/>
                  </a:cubicBezTo>
                  <a:cubicBezTo>
                    <a:pt x="100456" y="-8613"/>
                    <a:pt x="64587" y="-948"/>
                    <a:pt x="45584" y="34763"/>
                  </a:cubicBezTo>
                  <a:cubicBezTo>
                    <a:pt x="19374" y="77986"/>
                    <a:pt x="40830" y="98373"/>
                    <a:pt x="62290" y="131328"/>
                  </a:cubicBezTo>
                  <a:cubicBezTo>
                    <a:pt x="78996" y="159379"/>
                    <a:pt x="57536" y="197545"/>
                    <a:pt x="36079" y="225592"/>
                  </a:cubicBezTo>
                  <a:cubicBezTo>
                    <a:pt x="24124" y="240768"/>
                    <a:pt x="4965" y="245825"/>
                    <a:pt x="214" y="268815"/>
                  </a:cubicBezTo>
                  <a:cubicBezTo>
                    <a:pt x="-2240" y="294259"/>
                    <a:pt x="16920" y="332424"/>
                    <a:pt x="31175" y="352811"/>
                  </a:cubicBezTo>
                  <a:cubicBezTo>
                    <a:pt x="50335" y="383312"/>
                    <a:pt x="81296" y="423931"/>
                    <a:pt x="119462" y="418874"/>
                  </a:cubicBezTo>
                  <a:cubicBezTo>
                    <a:pt x="155327" y="413813"/>
                    <a:pt x="157628" y="383312"/>
                    <a:pt x="174333" y="357872"/>
                  </a:cubicBezTo>
                  <a:cubicBezTo>
                    <a:pt x="193493" y="329821"/>
                    <a:pt x="224454" y="340089"/>
                    <a:pt x="229208" y="375647"/>
                  </a:cubicBezTo>
                  <a:cubicBezTo>
                    <a:pt x="233959" y="406152"/>
                    <a:pt x="212499" y="426535"/>
                    <a:pt x="238863" y="459643"/>
                  </a:cubicBezTo>
                  <a:cubicBezTo>
                    <a:pt x="265074" y="492598"/>
                    <a:pt x="307994" y="485087"/>
                    <a:pt x="343706" y="472365"/>
                  </a:cubicBezTo>
                  <a:cubicBezTo>
                    <a:pt x="403481" y="446921"/>
                    <a:pt x="470158" y="357868"/>
                    <a:pt x="393826" y="317099"/>
                  </a:cubicBezTo>
                  <a:cubicBezTo>
                    <a:pt x="379571" y="312038"/>
                    <a:pt x="370066" y="309431"/>
                    <a:pt x="374820" y="296712"/>
                  </a:cubicBezTo>
                  <a:cubicBezTo>
                    <a:pt x="389072" y="268815"/>
                    <a:pt x="422487" y="271269"/>
                    <a:pt x="420190" y="233103"/>
                  </a:cubicBezTo>
                  <a:cubicBezTo>
                    <a:pt x="417737" y="194937"/>
                    <a:pt x="365315" y="149260"/>
                    <a:pt x="331904" y="169493"/>
                  </a:cubicBezTo>
                  <a:cubicBezTo>
                    <a:pt x="250665" y="225592"/>
                    <a:pt x="398577" y="286594"/>
                    <a:pt x="324696" y="332424"/>
                  </a:cubicBezTo>
                  <a:cubicBezTo>
                    <a:pt x="300785" y="337485"/>
                    <a:pt x="303239" y="301923"/>
                    <a:pt x="284080" y="304377"/>
                  </a:cubicBezTo>
                  <a:cubicBezTo>
                    <a:pt x="272278" y="306984"/>
                    <a:pt x="257869" y="332424"/>
                    <a:pt x="248368" y="334878"/>
                  </a:cubicBezTo>
                  <a:cubicBezTo>
                    <a:pt x="231658" y="340089"/>
                    <a:pt x="224454" y="322156"/>
                    <a:pt x="210202" y="317099"/>
                  </a:cubicBezTo>
                  <a:cubicBezTo>
                    <a:pt x="205448" y="317099"/>
                    <a:pt x="195793" y="306980"/>
                    <a:pt x="202994" y="294259"/>
                  </a:cubicBezTo>
                  <a:cubicBezTo>
                    <a:pt x="212503" y="273872"/>
                    <a:pt x="224454" y="256093"/>
                    <a:pt x="210202" y="230649"/>
                  </a:cubicBezTo>
                  <a:cubicBezTo>
                    <a:pt x="186292" y="194937"/>
                    <a:pt x="160081" y="215324"/>
                    <a:pt x="131417" y="222988"/>
                  </a:cubicBezTo>
                  <a:cubicBezTo>
                    <a:pt x="112411" y="228046"/>
                    <a:pt x="90954" y="230649"/>
                    <a:pt x="86047" y="205205"/>
                  </a:cubicBezTo>
                  <a:cubicBezTo>
                    <a:pt x="81296" y="184823"/>
                    <a:pt x="93255" y="167040"/>
                    <a:pt x="109961" y="159379"/>
                  </a:cubicBezTo>
                </a:path>
              </a:pathLst>
            </a:custGeom>
            <a:noFill/>
            <a:ln w="4582" cap="rnd">
              <a:solidFill>
                <a:srgbClr val="333333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2FC9D1BB-4C27-BA87-175A-EB6533E89B98}"/>
                </a:ext>
              </a:extLst>
            </p:cNvPr>
            <p:cNvSpPr/>
            <p:nvPr/>
          </p:nvSpPr>
          <p:spPr>
            <a:xfrm rot="3934413">
              <a:off x="7128091" y="5146390"/>
              <a:ext cx="133963" cy="91353"/>
            </a:xfrm>
            <a:custGeom>
              <a:avLst/>
              <a:gdLst>
                <a:gd name="connsiteX0" fmla="*/ 21460 w 133963"/>
                <a:gd name="connsiteY0" fmla="*/ 35405 h 91353"/>
                <a:gd name="connsiteX1" fmla="*/ 55025 w 133963"/>
                <a:gd name="connsiteY1" fmla="*/ 0 h 91353"/>
                <a:gd name="connsiteX2" fmla="*/ 88593 w 133963"/>
                <a:gd name="connsiteY2" fmla="*/ 35405 h 91353"/>
                <a:gd name="connsiteX3" fmla="*/ 55025 w 133963"/>
                <a:gd name="connsiteY3" fmla="*/ 70814 h 91353"/>
                <a:gd name="connsiteX4" fmla="*/ 21460 w 133963"/>
                <a:gd name="connsiteY4" fmla="*/ 35405 h 91353"/>
                <a:gd name="connsiteX5" fmla="*/ 98098 w 133963"/>
                <a:gd name="connsiteY5" fmla="*/ 24063 h 91353"/>
                <a:gd name="connsiteX6" fmla="*/ 116031 w 133963"/>
                <a:gd name="connsiteY6" fmla="*/ 5211 h 91353"/>
                <a:gd name="connsiteX7" fmla="*/ 133963 w 133963"/>
                <a:gd name="connsiteY7" fmla="*/ 24063 h 91353"/>
                <a:gd name="connsiteX8" fmla="*/ 116031 w 133963"/>
                <a:gd name="connsiteY8" fmla="*/ 42916 h 91353"/>
                <a:gd name="connsiteX9" fmla="*/ 98098 w 133963"/>
                <a:gd name="connsiteY9" fmla="*/ 24063 h 91353"/>
                <a:gd name="connsiteX10" fmla="*/ 0 w 133963"/>
                <a:gd name="connsiteY10" fmla="*/ 76025 h 91353"/>
                <a:gd name="connsiteX11" fmla="*/ 14256 w 133963"/>
                <a:gd name="connsiteY11" fmla="*/ 60695 h 91353"/>
                <a:gd name="connsiteX12" fmla="*/ 28511 w 133963"/>
                <a:gd name="connsiteY12" fmla="*/ 76025 h 91353"/>
                <a:gd name="connsiteX13" fmla="*/ 14256 w 133963"/>
                <a:gd name="connsiteY13" fmla="*/ 91354 h 91353"/>
                <a:gd name="connsiteX14" fmla="*/ 0 w 133963"/>
                <a:gd name="connsiteY14" fmla="*/ 76025 h 9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3963" h="91353">
                  <a:moveTo>
                    <a:pt x="21460" y="35405"/>
                  </a:moveTo>
                  <a:cubicBezTo>
                    <a:pt x="21460" y="15939"/>
                    <a:pt x="36632" y="0"/>
                    <a:pt x="55025" y="0"/>
                  </a:cubicBezTo>
                  <a:cubicBezTo>
                    <a:pt x="73571" y="0"/>
                    <a:pt x="88593" y="15939"/>
                    <a:pt x="88593" y="35405"/>
                  </a:cubicBezTo>
                  <a:cubicBezTo>
                    <a:pt x="88593" y="55025"/>
                    <a:pt x="73571" y="70814"/>
                    <a:pt x="55025" y="70814"/>
                  </a:cubicBezTo>
                  <a:cubicBezTo>
                    <a:pt x="36632" y="70814"/>
                    <a:pt x="21460" y="55025"/>
                    <a:pt x="21460" y="35405"/>
                  </a:cubicBezTo>
                  <a:close/>
                  <a:moveTo>
                    <a:pt x="98098" y="24063"/>
                  </a:moveTo>
                  <a:cubicBezTo>
                    <a:pt x="98098" y="13795"/>
                    <a:pt x="106219" y="5211"/>
                    <a:pt x="116031" y="5211"/>
                  </a:cubicBezTo>
                  <a:cubicBezTo>
                    <a:pt x="125992" y="5211"/>
                    <a:pt x="133963" y="13795"/>
                    <a:pt x="133963" y="24063"/>
                  </a:cubicBezTo>
                  <a:cubicBezTo>
                    <a:pt x="133963" y="34489"/>
                    <a:pt x="125992" y="42916"/>
                    <a:pt x="116031" y="42916"/>
                  </a:cubicBezTo>
                  <a:cubicBezTo>
                    <a:pt x="106219" y="42916"/>
                    <a:pt x="98098" y="34489"/>
                    <a:pt x="98098" y="24063"/>
                  </a:cubicBezTo>
                  <a:close/>
                  <a:moveTo>
                    <a:pt x="0" y="76025"/>
                  </a:moveTo>
                  <a:cubicBezTo>
                    <a:pt x="0" y="67593"/>
                    <a:pt x="6441" y="60695"/>
                    <a:pt x="14256" y="60695"/>
                  </a:cubicBezTo>
                  <a:cubicBezTo>
                    <a:pt x="22227" y="60695"/>
                    <a:pt x="28511" y="67597"/>
                    <a:pt x="28511" y="76025"/>
                  </a:cubicBezTo>
                  <a:cubicBezTo>
                    <a:pt x="28511" y="84609"/>
                    <a:pt x="22223" y="91354"/>
                    <a:pt x="14256" y="91354"/>
                  </a:cubicBezTo>
                  <a:cubicBezTo>
                    <a:pt x="6438" y="91354"/>
                    <a:pt x="0" y="84606"/>
                    <a:pt x="0" y="76025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2" name="Freeform: Shape 1331">
              <a:extLst>
                <a:ext uri="{FF2B5EF4-FFF2-40B4-BE49-F238E27FC236}">
                  <a16:creationId xmlns:a16="http://schemas.microsoft.com/office/drawing/2014/main" id="{2F8AA10F-056D-8166-5FF9-33B9D601CE22}"/>
                </a:ext>
              </a:extLst>
            </p:cNvPr>
            <p:cNvSpPr/>
            <p:nvPr/>
          </p:nvSpPr>
          <p:spPr>
            <a:xfrm rot="3934413">
              <a:off x="6964169" y="5340552"/>
              <a:ext cx="28817" cy="30654"/>
            </a:xfrm>
            <a:custGeom>
              <a:avLst/>
              <a:gdLst>
                <a:gd name="connsiteX0" fmla="*/ 0 w 28817"/>
                <a:gd name="connsiteY0" fmla="*/ 15329 h 30654"/>
                <a:gd name="connsiteX1" fmla="*/ 14409 w 28817"/>
                <a:gd name="connsiteY1" fmla="*/ 0 h 30654"/>
                <a:gd name="connsiteX2" fmla="*/ 28818 w 28817"/>
                <a:gd name="connsiteY2" fmla="*/ 15329 h 30654"/>
                <a:gd name="connsiteX3" fmla="*/ 14409 w 28817"/>
                <a:gd name="connsiteY3" fmla="*/ 30654 h 30654"/>
                <a:gd name="connsiteX4" fmla="*/ 0 w 28817"/>
                <a:gd name="connsiteY4" fmla="*/ 15329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7" h="30654">
                  <a:moveTo>
                    <a:pt x="0" y="15329"/>
                  </a:moveTo>
                  <a:cubicBezTo>
                    <a:pt x="0" y="6898"/>
                    <a:pt x="6595" y="0"/>
                    <a:pt x="14409" y="0"/>
                  </a:cubicBezTo>
                  <a:cubicBezTo>
                    <a:pt x="22380" y="0"/>
                    <a:pt x="28818" y="6902"/>
                    <a:pt x="28818" y="15329"/>
                  </a:cubicBezTo>
                  <a:cubicBezTo>
                    <a:pt x="28818" y="23914"/>
                    <a:pt x="22376" y="30654"/>
                    <a:pt x="14409" y="30654"/>
                  </a:cubicBezTo>
                  <a:cubicBezTo>
                    <a:pt x="6591" y="30654"/>
                    <a:pt x="0" y="23914"/>
                    <a:pt x="0" y="1532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3" name="Freeform: Shape 1332">
              <a:extLst>
                <a:ext uri="{FF2B5EF4-FFF2-40B4-BE49-F238E27FC236}">
                  <a16:creationId xmlns:a16="http://schemas.microsoft.com/office/drawing/2014/main" id="{7ABBBF5A-3780-3008-52AA-347960081B2C}"/>
                </a:ext>
              </a:extLst>
            </p:cNvPr>
            <p:cNvSpPr/>
            <p:nvPr/>
          </p:nvSpPr>
          <p:spPr>
            <a:xfrm rot="3934413">
              <a:off x="6977493" y="5346138"/>
              <a:ext cx="5214" cy="7664"/>
            </a:xfrm>
            <a:custGeom>
              <a:avLst/>
              <a:gdLst>
                <a:gd name="connsiteX0" fmla="*/ 0 w 5214"/>
                <a:gd name="connsiteY0" fmla="*/ 3830 h 7664"/>
                <a:gd name="connsiteX1" fmla="*/ 2607 w 5214"/>
                <a:gd name="connsiteY1" fmla="*/ 0 h 7664"/>
                <a:gd name="connsiteX2" fmla="*/ 5215 w 5214"/>
                <a:gd name="connsiteY2" fmla="*/ 3834 h 7664"/>
                <a:gd name="connsiteX3" fmla="*/ 2607 w 5214"/>
                <a:gd name="connsiteY3" fmla="*/ 7665 h 7664"/>
                <a:gd name="connsiteX4" fmla="*/ 0 w 5214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7664">
                  <a:moveTo>
                    <a:pt x="0" y="3830"/>
                  </a:moveTo>
                  <a:cubicBezTo>
                    <a:pt x="0" y="1837"/>
                    <a:pt x="1227" y="0"/>
                    <a:pt x="2607" y="0"/>
                  </a:cubicBezTo>
                  <a:cubicBezTo>
                    <a:pt x="4141" y="0"/>
                    <a:pt x="5215" y="1840"/>
                    <a:pt x="5215" y="3834"/>
                  </a:cubicBezTo>
                  <a:cubicBezTo>
                    <a:pt x="5215" y="5981"/>
                    <a:pt x="4141" y="7665"/>
                    <a:pt x="2607" y="7665"/>
                  </a:cubicBezTo>
                  <a:cubicBezTo>
                    <a:pt x="1227" y="7665"/>
                    <a:pt x="0" y="5978"/>
                    <a:pt x="0" y="383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4" name="Freeform: Shape 1333">
              <a:extLst>
                <a:ext uri="{FF2B5EF4-FFF2-40B4-BE49-F238E27FC236}">
                  <a16:creationId xmlns:a16="http://schemas.microsoft.com/office/drawing/2014/main" id="{2B244067-6687-006D-BDD2-2DBEE7EFFBDC}"/>
                </a:ext>
              </a:extLst>
            </p:cNvPr>
            <p:cNvSpPr/>
            <p:nvPr/>
          </p:nvSpPr>
          <p:spPr>
            <a:xfrm rot="3934413">
              <a:off x="6977493" y="5346138"/>
              <a:ext cx="5214" cy="7664"/>
            </a:xfrm>
            <a:custGeom>
              <a:avLst/>
              <a:gdLst>
                <a:gd name="connsiteX0" fmla="*/ 0 w 5214"/>
                <a:gd name="connsiteY0" fmla="*/ 3830 h 7664"/>
                <a:gd name="connsiteX1" fmla="*/ 2607 w 5214"/>
                <a:gd name="connsiteY1" fmla="*/ 0 h 7664"/>
                <a:gd name="connsiteX2" fmla="*/ 5215 w 5214"/>
                <a:gd name="connsiteY2" fmla="*/ 3834 h 7664"/>
                <a:gd name="connsiteX3" fmla="*/ 2607 w 5214"/>
                <a:gd name="connsiteY3" fmla="*/ 7665 h 7664"/>
                <a:gd name="connsiteX4" fmla="*/ 0 w 5214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7664">
                  <a:moveTo>
                    <a:pt x="0" y="3830"/>
                  </a:moveTo>
                  <a:cubicBezTo>
                    <a:pt x="0" y="1837"/>
                    <a:pt x="1227" y="0"/>
                    <a:pt x="2607" y="0"/>
                  </a:cubicBezTo>
                  <a:cubicBezTo>
                    <a:pt x="4141" y="0"/>
                    <a:pt x="5215" y="1840"/>
                    <a:pt x="5215" y="3834"/>
                  </a:cubicBezTo>
                  <a:cubicBezTo>
                    <a:pt x="5215" y="5981"/>
                    <a:pt x="4141" y="7665"/>
                    <a:pt x="2607" y="7665"/>
                  </a:cubicBezTo>
                  <a:cubicBezTo>
                    <a:pt x="1227" y="7665"/>
                    <a:pt x="0" y="5978"/>
                    <a:pt x="0" y="3830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5" name="Freeform: Shape 1334">
              <a:extLst>
                <a:ext uri="{FF2B5EF4-FFF2-40B4-BE49-F238E27FC236}">
                  <a16:creationId xmlns:a16="http://schemas.microsoft.com/office/drawing/2014/main" id="{6BC77471-FF37-CF25-8FB9-E8A799676140}"/>
                </a:ext>
              </a:extLst>
            </p:cNvPr>
            <p:cNvSpPr/>
            <p:nvPr/>
          </p:nvSpPr>
          <p:spPr>
            <a:xfrm rot="3934413">
              <a:off x="6886103" y="5302512"/>
              <a:ext cx="28507" cy="30654"/>
            </a:xfrm>
            <a:custGeom>
              <a:avLst/>
              <a:gdLst>
                <a:gd name="connsiteX0" fmla="*/ 0 w 28507"/>
                <a:gd name="connsiteY0" fmla="*/ 15325 h 30654"/>
                <a:gd name="connsiteX1" fmla="*/ 14256 w 28507"/>
                <a:gd name="connsiteY1" fmla="*/ 0 h 30654"/>
                <a:gd name="connsiteX2" fmla="*/ 28507 w 28507"/>
                <a:gd name="connsiteY2" fmla="*/ 15325 h 30654"/>
                <a:gd name="connsiteX3" fmla="*/ 14256 w 28507"/>
                <a:gd name="connsiteY3" fmla="*/ 30654 h 30654"/>
                <a:gd name="connsiteX4" fmla="*/ 0 w 28507"/>
                <a:gd name="connsiteY4" fmla="*/ 15325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07" h="30654">
                  <a:moveTo>
                    <a:pt x="0" y="15325"/>
                  </a:moveTo>
                  <a:cubicBezTo>
                    <a:pt x="0" y="6894"/>
                    <a:pt x="6438" y="0"/>
                    <a:pt x="14256" y="0"/>
                  </a:cubicBezTo>
                  <a:cubicBezTo>
                    <a:pt x="22223" y="0"/>
                    <a:pt x="28507" y="6894"/>
                    <a:pt x="28507" y="15325"/>
                  </a:cubicBezTo>
                  <a:cubicBezTo>
                    <a:pt x="28507" y="23910"/>
                    <a:pt x="22223" y="30654"/>
                    <a:pt x="14256" y="30654"/>
                  </a:cubicBezTo>
                  <a:cubicBezTo>
                    <a:pt x="6434" y="30654"/>
                    <a:pt x="0" y="23906"/>
                    <a:pt x="0" y="1532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6" name="Freeform: Shape 1335">
              <a:extLst>
                <a:ext uri="{FF2B5EF4-FFF2-40B4-BE49-F238E27FC236}">
                  <a16:creationId xmlns:a16="http://schemas.microsoft.com/office/drawing/2014/main" id="{C6181BA0-C885-2E90-6957-DDF0BC1AE9EA}"/>
                </a:ext>
              </a:extLst>
            </p:cNvPr>
            <p:cNvSpPr/>
            <p:nvPr/>
          </p:nvSpPr>
          <p:spPr>
            <a:xfrm rot="3934413">
              <a:off x="6899861" y="5308372"/>
              <a:ext cx="4294" cy="7668"/>
            </a:xfrm>
            <a:custGeom>
              <a:avLst/>
              <a:gdLst>
                <a:gd name="connsiteX0" fmla="*/ 4 w 4294"/>
                <a:gd name="connsiteY0" fmla="*/ 3834 h 7668"/>
                <a:gd name="connsiteX1" fmla="*/ 2151 w 4294"/>
                <a:gd name="connsiteY1" fmla="*/ 0 h 7668"/>
                <a:gd name="connsiteX2" fmla="*/ 4294 w 4294"/>
                <a:gd name="connsiteY2" fmla="*/ 3834 h 7668"/>
                <a:gd name="connsiteX3" fmla="*/ 2147 w 4294"/>
                <a:gd name="connsiteY3" fmla="*/ 7668 h 7668"/>
                <a:gd name="connsiteX4" fmla="*/ 0 w 429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7668">
                  <a:moveTo>
                    <a:pt x="4" y="3834"/>
                  </a:moveTo>
                  <a:cubicBezTo>
                    <a:pt x="4" y="1840"/>
                    <a:pt x="1077" y="0"/>
                    <a:pt x="2151" y="0"/>
                  </a:cubicBezTo>
                  <a:cubicBezTo>
                    <a:pt x="3378" y="0"/>
                    <a:pt x="4294" y="1840"/>
                    <a:pt x="4294" y="3834"/>
                  </a:cubicBezTo>
                  <a:cubicBezTo>
                    <a:pt x="4294" y="5981"/>
                    <a:pt x="3374" y="7668"/>
                    <a:pt x="2147" y="7668"/>
                  </a:cubicBezTo>
                  <a:cubicBezTo>
                    <a:pt x="1074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7" name="Freeform: Shape 1336">
              <a:extLst>
                <a:ext uri="{FF2B5EF4-FFF2-40B4-BE49-F238E27FC236}">
                  <a16:creationId xmlns:a16="http://schemas.microsoft.com/office/drawing/2014/main" id="{81874898-7D46-BFBC-7326-9A8C527DC068}"/>
                </a:ext>
              </a:extLst>
            </p:cNvPr>
            <p:cNvSpPr/>
            <p:nvPr/>
          </p:nvSpPr>
          <p:spPr>
            <a:xfrm rot="3934413">
              <a:off x="6899861" y="5308372"/>
              <a:ext cx="4294" cy="7668"/>
            </a:xfrm>
            <a:custGeom>
              <a:avLst/>
              <a:gdLst>
                <a:gd name="connsiteX0" fmla="*/ 4 w 4294"/>
                <a:gd name="connsiteY0" fmla="*/ 3834 h 7668"/>
                <a:gd name="connsiteX1" fmla="*/ 2151 w 4294"/>
                <a:gd name="connsiteY1" fmla="*/ 0 h 7668"/>
                <a:gd name="connsiteX2" fmla="*/ 4294 w 4294"/>
                <a:gd name="connsiteY2" fmla="*/ 3834 h 7668"/>
                <a:gd name="connsiteX3" fmla="*/ 2147 w 4294"/>
                <a:gd name="connsiteY3" fmla="*/ 7668 h 7668"/>
                <a:gd name="connsiteX4" fmla="*/ 0 w 429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7668">
                  <a:moveTo>
                    <a:pt x="4" y="3834"/>
                  </a:moveTo>
                  <a:cubicBezTo>
                    <a:pt x="4" y="1840"/>
                    <a:pt x="1077" y="0"/>
                    <a:pt x="2151" y="0"/>
                  </a:cubicBezTo>
                  <a:cubicBezTo>
                    <a:pt x="3378" y="0"/>
                    <a:pt x="4294" y="1840"/>
                    <a:pt x="4294" y="3834"/>
                  </a:cubicBezTo>
                  <a:cubicBezTo>
                    <a:pt x="4294" y="5981"/>
                    <a:pt x="3374" y="7668"/>
                    <a:pt x="2147" y="7668"/>
                  </a:cubicBezTo>
                  <a:cubicBezTo>
                    <a:pt x="1074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8" name="Freeform: Shape 1337">
              <a:extLst>
                <a:ext uri="{FF2B5EF4-FFF2-40B4-BE49-F238E27FC236}">
                  <a16:creationId xmlns:a16="http://schemas.microsoft.com/office/drawing/2014/main" id="{EAACE2F3-228B-834A-3FD7-B89238CC706B}"/>
                </a:ext>
              </a:extLst>
            </p:cNvPr>
            <p:cNvSpPr/>
            <p:nvPr/>
          </p:nvSpPr>
          <p:spPr>
            <a:xfrm rot="3934413">
              <a:off x="7231580" y="5560162"/>
              <a:ext cx="28817" cy="30658"/>
            </a:xfrm>
            <a:custGeom>
              <a:avLst/>
              <a:gdLst>
                <a:gd name="connsiteX0" fmla="*/ 0 w 28817"/>
                <a:gd name="connsiteY0" fmla="*/ 15329 h 30658"/>
                <a:gd name="connsiteX1" fmla="*/ 14409 w 28817"/>
                <a:gd name="connsiteY1" fmla="*/ 0 h 30658"/>
                <a:gd name="connsiteX2" fmla="*/ 28818 w 28817"/>
                <a:gd name="connsiteY2" fmla="*/ 15329 h 30658"/>
                <a:gd name="connsiteX3" fmla="*/ 14409 w 28817"/>
                <a:gd name="connsiteY3" fmla="*/ 30658 h 30658"/>
                <a:gd name="connsiteX4" fmla="*/ 0 w 28817"/>
                <a:gd name="connsiteY4" fmla="*/ 15329 h 3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7" h="30658">
                  <a:moveTo>
                    <a:pt x="0" y="15329"/>
                  </a:moveTo>
                  <a:cubicBezTo>
                    <a:pt x="0" y="6898"/>
                    <a:pt x="6595" y="0"/>
                    <a:pt x="14409" y="0"/>
                  </a:cubicBezTo>
                  <a:cubicBezTo>
                    <a:pt x="22380" y="0"/>
                    <a:pt x="28818" y="6902"/>
                    <a:pt x="28818" y="15329"/>
                  </a:cubicBezTo>
                  <a:cubicBezTo>
                    <a:pt x="28818" y="23914"/>
                    <a:pt x="22376" y="30658"/>
                    <a:pt x="14409" y="30658"/>
                  </a:cubicBezTo>
                  <a:cubicBezTo>
                    <a:pt x="6591" y="30658"/>
                    <a:pt x="0" y="23910"/>
                    <a:pt x="0" y="1532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39" name="Freeform: Shape 1338">
              <a:extLst>
                <a:ext uri="{FF2B5EF4-FFF2-40B4-BE49-F238E27FC236}">
                  <a16:creationId xmlns:a16="http://schemas.microsoft.com/office/drawing/2014/main" id="{FB2AAC8E-C053-6EE7-0E66-D46F333758E7}"/>
                </a:ext>
              </a:extLst>
            </p:cNvPr>
            <p:cNvSpPr/>
            <p:nvPr/>
          </p:nvSpPr>
          <p:spPr>
            <a:xfrm rot="3934413">
              <a:off x="7243045" y="5564353"/>
              <a:ext cx="7668" cy="7664"/>
            </a:xfrm>
            <a:custGeom>
              <a:avLst/>
              <a:gdLst>
                <a:gd name="connsiteX0" fmla="*/ 4 w 7668"/>
                <a:gd name="connsiteY0" fmla="*/ 3834 h 7664"/>
                <a:gd name="connsiteX1" fmla="*/ 3834 w 7668"/>
                <a:gd name="connsiteY1" fmla="*/ 0 h 7664"/>
                <a:gd name="connsiteX2" fmla="*/ 7668 w 7668"/>
                <a:gd name="connsiteY2" fmla="*/ 3834 h 7664"/>
                <a:gd name="connsiteX3" fmla="*/ 3907 w 7668"/>
                <a:gd name="connsiteY3" fmla="*/ 7665 h 7664"/>
                <a:gd name="connsiteX4" fmla="*/ 3834 w 7668"/>
                <a:gd name="connsiteY4" fmla="*/ 7665 h 7664"/>
                <a:gd name="connsiteX5" fmla="*/ 0 w 7668"/>
                <a:gd name="connsiteY5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68" h="7664">
                  <a:moveTo>
                    <a:pt x="4" y="3834"/>
                  </a:moveTo>
                  <a:cubicBezTo>
                    <a:pt x="4" y="1840"/>
                    <a:pt x="1844" y="0"/>
                    <a:pt x="3834" y="0"/>
                  </a:cubicBezTo>
                  <a:cubicBezTo>
                    <a:pt x="5981" y="0"/>
                    <a:pt x="7668" y="1840"/>
                    <a:pt x="7668" y="3834"/>
                  </a:cubicBezTo>
                  <a:cubicBezTo>
                    <a:pt x="7688" y="5931"/>
                    <a:pt x="6004" y="7645"/>
                    <a:pt x="3907" y="7665"/>
                  </a:cubicBezTo>
                  <a:cubicBezTo>
                    <a:pt x="3883" y="7665"/>
                    <a:pt x="3859" y="7665"/>
                    <a:pt x="3834" y="7665"/>
                  </a:cubicBezTo>
                  <a:cubicBezTo>
                    <a:pt x="1840" y="7665"/>
                    <a:pt x="0" y="5978"/>
                    <a:pt x="0" y="383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0" name="Freeform: Shape 1339">
              <a:extLst>
                <a:ext uri="{FF2B5EF4-FFF2-40B4-BE49-F238E27FC236}">
                  <a16:creationId xmlns:a16="http://schemas.microsoft.com/office/drawing/2014/main" id="{241A562C-AB9B-67B3-EA80-49778C1CE82B}"/>
                </a:ext>
              </a:extLst>
            </p:cNvPr>
            <p:cNvSpPr/>
            <p:nvPr/>
          </p:nvSpPr>
          <p:spPr>
            <a:xfrm rot="3934413">
              <a:off x="7243045" y="5564353"/>
              <a:ext cx="7668" cy="7664"/>
            </a:xfrm>
            <a:custGeom>
              <a:avLst/>
              <a:gdLst>
                <a:gd name="connsiteX0" fmla="*/ 4 w 7668"/>
                <a:gd name="connsiteY0" fmla="*/ 3834 h 7664"/>
                <a:gd name="connsiteX1" fmla="*/ 3834 w 7668"/>
                <a:gd name="connsiteY1" fmla="*/ 0 h 7664"/>
                <a:gd name="connsiteX2" fmla="*/ 7668 w 7668"/>
                <a:gd name="connsiteY2" fmla="*/ 3834 h 7664"/>
                <a:gd name="connsiteX3" fmla="*/ 3907 w 7668"/>
                <a:gd name="connsiteY3" fmla="*/ 7665 h 7664"/>
                <a:gd name="connsiteX4" fmla="*/ 3834 w 7668"/>
                <a:gd name="connsiteY4" fmla="*/ 7665 h 7664"/>
                <a:gd name="connsiteX5" fmla="*/ 0 w 7668"/>
                <a:gd name="connsiteY5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68" h="7664">
                  <a:moveTo>
                    <a:pt x="4" y="3834"/>
                  </a:moveTo>
                  <a:cubicBezTo>
                    <a:pt x="4" y="1840"/>
                    <a:pt x="1844" y="0"/>
                    <a:pt x="3834" y="0"/>
                  </a:cubicBezTo>
                  <a:cubicBezTo>
                    <a:pt x="5981" y="0"/>
                    <a:pt x="7668" y="1840"/>
                    <a:pt x="7668" y="3834"/>
                  </a:cubicBezTo>
                  <a:cubicBezTo>
                    <a:pt x="7688" y="5931"/>
                    <a:pt x="6004" y="7645"/>
                    <a:pt x="3907" y="7665"/>
                  </a:cubicBezTo>
                  <a:cubicBezTo>
                    <a:pt x="3883" y="7665"/>
                    <a:pt x="3859" y="7665"/>
                    <a:pt x="3834" y="7665"/>
                  </a:cubicBezTo>
                  <a:cubicBezTo>
                    <a:pt x="1840" y="7665"/>
                    <a:pt x="0" y="5978"/>
                    <a:pt x="0" y="3830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1" name="Freeform: Shape 1340">
              <a:extLst>
                <a:ext uri="{FF2B5EF4-FFF2-40B4-BE49-F238E27FC236}">
                  <a16:creationId xmlns:a16="http://schemas.microsoft.com/office/drawing/2014/main" id="{7CC19B5E-69B4-8C7B-BC31-44DDDC67960A}"/>
                </a:ext>
              </a:extLst>
            </p:cNvPr>
            <p:cNvSpPr/>
            <p:nvPr/>
          </p:nvSpPr>
          <p:spPr>
            <a:xfrm rot="3934413">
              <a:off x="7305754" y="5514561"/>
              <a:ext cx="28507" cy="33415"/>
            </a:xfrm>
            <a:custGeom>
              <a:avLst/>
              <a:gdLst>
                <a:gd name="connsiteX0" fmla="*/ 0 w 28507"/>
                <a:gd name="connsiteY0" fmla="*/ 16709 h 33415"/>
                <a:gd name="connsiteX1" fmla="*/ 14256 w 28507"/>
                <a:gd name="connsiteY1" fmla="*/ 0 h 33415"/>
                <a:gd name="connsiteX2" fmla="*/ 28507 w 28507"/>
                <a:gd name="connsiteY2" fmla="*/ 16709 h 33415"/>
                <a:gd name="connsiteX3" fmla="*/ 14256 w 28507"/>
                <a:gd name="connsiteY3" fmla="*/ 33415 h 33415"/>
                <a:gd name="connsiteX4" fmla="*/ 0 w 28507"/>
                <a:gd name="connsiteY4" fmla="*/ 16709 h 33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07" h="33415">
                  <a:moveTo>
                    <a:pt x="0" y="16709"/>
                  </a:moveTo>
                  <a:cubicBezTo>
                    <a:pt x="0" y="7511"/>
                    <a:pt x="6438" y="0"/>
                    <a:pt x="14256" y="0"/>
                  </a:cubicBezTo>
                  <a:cubicBezTo>
                    <a:pt x="22223" y="0"/>
                    <a:pt x="28507" y="7511"/>
                    <a:pt x="28507" y="16709"/>
                  </a:cubicBezTo>
                  <a:cubicBezTo>
                    <a:pt x="28507" y="26057"/>
                    <a:pt x="22223" y="33415"/>
                    <a:pt x="14256" y="33415"/>
                  </a:cubicBezTo>
                  <a:cubicBezTo>
                    <a:pt x="6434" y="33415"/>
                    <a:pt x="0" y="26057"/>
                    <a:pt x="0" y="1670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2" name="Freeform: Shape 1341">
              <a:extLst>
                <a:ext uri="{FF2B5EF4-FFF2-40B4-BE49-F238E27FC236}">
                  <a16:creationId xmlns:a16="http://schemas.microsoft.com/office/drawing/2014/main" id="{CBD197F3-DA84-8EAE-0BAC-ACB2CFD0D7A5}"/>
                </a:ext>
              </a:extLst>
            </p:cNvPr>
            <p:cNvSpPr/>
            <p:nvPr/>
          </p:nvSpPr>
          <p:spPr>
            <a:xfrm rot="3934413">
              <a:off x="7318385" y="5519699"/>
              <a:ext cx="7664" cy="7664"/>
            </a:xfrm>
            <a:custGeom>
              <a:avLst/>
              <a:gdLst>
                <a:gd name="connsiteX0" fmla="*/ 0 w 7664"/>
                <a:gd name="connsiteY0" fmla="*/ 3830 h 7664"/>
                <a:gd name="connsiteX1" fmla="*/ 3834 w 7664"/>
                <a:gd name="connsiteY1" fmla="*/ 0 h 7664"/>
                <a:gd name="connsiteX2" fmla="*/ 7665 w 7664"/>
                <a:gd name="connsiteY2" fmla="*/ 3834 h 7664"/>
                <a:gd name="connsiteX3" fmla="*/ 3904 w 7664"/>
                <a:gd name="connsiteY3" fmla="*/ 7665 h 7664"/>
                <a:gd name="connsiteX4" fmla="*/ 3830 w 7664"/>
                <a:gd name="connsiteY4" fmla="*/ 7665 h 7664"/>
                <a:gd name="connsiteX5" fmla="*/ 0 w 7664"/>
                <a:gd name="connsiteY5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64" h="7664">
                  <a:moveTo>
                    <a:pt x="0" y="3830"/>
                  </a:moveTo>
                  <a:cubicBezTo>
                    <a:pt x="0" y="1837"/>
                    <a:pt x="1840" y="0"/>
                    <a:pt x="3834" y="0"/>
                  </a:cubicBezTo>
                  <a:cubicBezTo>
                    <a:pt x="5981" y="0"/>
                    <a:pt x="7665" y="1840"/>
                    <a:pt x="7665" y="3834"/>
                  </a:cubicBezTo>
                  <a:cubicBezTo>
                    <a:pt x="7684" y="5931"/>
                    <a:pt x="6000" y="7645"/>
                    <a:pt x="3904" y="7665"/>
                  </a:cubicBezTo>
                  <a:cubicBezTo>
                    <a:pt x="3879" y="7665"/>
                    <a:pt x="3855" y="7665"/>
                    <a:pt x="3830" y="7665"/>
                  </a:cubicBezTo>
                  <a:cubicBezTo>
                    <a:pt x="1837" y="7665"/>
                    <a:pt x="0" y="5978"/>
                    <a:pt x="0" y="383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3" name="Freeform: Shape 1342">
              <a:extLst>
                <a:ext uri="{FF2B5EF4-FFF2-40B4-BE49-F238E27FC236}">
                  <a16:creationId xmlns:a16="http://schemas.microsoft.com/office/drawing/2014/main" id="{A5545C37-2CA5-4F33-385A-48CB48F0B195}"/>
                </a:ext>
              </a:extLst>
            </p:cNvPr>
            <p:cNvSpPr/>
            <p:nvPr/>
          </p:nvSpPr>
          <p:spPr>
            <a:xfrm rot="3934413">
              <a:off x="7318385" y="5519699"/>
              <a:ext cx="7664" cy="7664"/>
            </a:xfrm>
            <a:custGeom>
              <a:avLst/>
              <a:gdLst>
                <a:gd name="connsiteX0" fmla="*/ 0 w 7664"/>
                <a:gd name="connsiteY0" fmla="*/ 3830 h 7664"/>
                <a:gd name="connsiteX1" fmla="*/ 3834 w 7664"/>
                <a:gd name="connsiteY1" fmla="*/ 0 h 7664"/>
                <a:gd name="connsiteX2" fmla="*/ 7665 w 7664"/>
                <a:gd name="connsiteY2" fmla="*/ 3834 h 7664"/>
                <a:gd name="connsiteX3" fmla="*/ 3904 w 7664"/>
                <a:gd name="connsiteY3" fmla="*/ 7665 h 7664"/>
                <a:gd name="connsiteX4" fmla="*/ 3830 w 7664"/>
                <a:gd name="connsiteY4" fmla="*/ 7665 h 7664"/>
                <a:gd name="connsiteX5" fmla="*/ 0 w 7664"/>
                <a:gd name="connsiteY5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64" h="7664">
                  <a:moveTo>
                    <a:pt x="0" y="3830"/>
                  </a:moveTo>
                  <a:cubicBezTo>
                    <a:pt x="0" y="1837"/>
                    <a:pt x="1840" y="0"/>
                    <a:pt x="3834" y="0"/>
                  </a:cubicBezTo>
                  <a:cubicBezTo>
                    <a:pt x="5981" y="0"/>
                    <a:pt x="7665" y="1840"/>
                    <a:pt x="7665" y="3834"/>
                  </a:cubicBezTo>
                  <a:cubicBezTo>
                    <a:pt x="7684" y="5931"/>
                    <a:pt x="6000" y="7645"/>
                    <a:pt x="3904" y="7665"/>
                  </a:cubicBezTo>
                  <a:cubicBezTo>
                    <a:pt x="3879" y="7665"/>
                    <a:pt x="3855" y="7665"/>
                    <a:pt x="3830" y="7665"/>
                  </a:cubicBezTo>
                  <a:cubicBezTo>
                    <a:pt x="1837" y="7665"/>
                    <a:pt x="0" y="5978"/>
                    <a:pt x="0" y="3830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4" name="Freeform: Shape 1343">
              <a:extLst>
                <a:ext uri="{FF2B5EF4-FFF2-40B4-BE49-F238E27FC236}">
                  <a16:creationId xmlns:a16="http://schemas.microsoft.com/office/drawing/2014/main" id="{A7937BA0-7DD8-B8C5-C9BD-BBA7C2431F57}"/>
                </a:ext>
              </a:extLst>
            </p:cNvPr>
            <p:cNvSpPr/>
            <p:nvPr/>
          </p:nvSpPr>
          <p:spPr>
            <a:xfrm rot="3934413">
              <a:off x="7234617" y="5343782"/>
              <a:ext cx="28204" cy="30654"/>
            </a:xfrm>
            <a:custGeom>
              <a:avLst/>
              <a:gdLst>
                <a:gd name="connsiteX0" fmla="*/ 0 w 28204"/>
                <a:gd name="connsiteY0" fmla="*/ 15329 h 30654"/>
                <a:gd name="connsiteX1" fmla="*/ 14102 w 28204"/>
                <a:gd name="connsiteY1" fmla="*/ 0 h 30654"/>
                <a:gd name="connsiteX2" fmla="*/ 28204 w 28204"/>
                <a:gd name="connsiteY2" fmla="*/ 15329 h 30654"/>
                <a:gd name="connsiteX3" fmla="*/ 14102 w 28204"/>
                <a:gd name="connsiteY3" fmla="*/ 30654 h 30654"/>
                <a:gd name="connsiteX4" fmla="*/ 0 w 28204"/>
                <a:gd name="connsiteY4" fmla="*/ 15329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04" h="30654">
                  <a:moveTo>
                    <a:pt x="0" y="15329"/>
                  </a:moveTo>
                  <a:cubicBezTo>
                    <a:pt x="0" y="6894"/>
                    <a:pt x="6441" y="0"/>
                    <a:pt x="14102" y="0"/>
                  </a:cubicBezTo>
                  <a:cubicBezTo>
                    <a:pt x="21920" y="0"/>
                    <a:pt x="28204" y="6898"/>
                    <a:pt x="28204" y="15329"/>
                  </a:cubicBezTo>
                  <a:cubicBezTo>
                    <a:pt x="28204" y="23910"/>
                    <a:pt x="21916" y="30654"/>
                    <a:pt x="14102" y="30654"/>
                  </a:cubicBezTo>
                  <a:cubicBezTo>
                    <a:pt x="6438" y="30654"/>
                    <a:pt x="0" y="23910"/>
                    <a:pt x="0" y="1532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5" name="Freeform: Shape 1344">
              <a:extLst>
                <a:ext uri="{FF2B5EF4-FFF2-40B4-BE49-F238E27FC236}">
                  <a16:creationId xmlns:a16="http://schemas.microsoft.com/office/drawing/2014/main" id="{79F786F7-A062-6DF2-9997-BBFCDBCF1C69}"/>
                </a:ext>
              </a:extLst>
            </p:cNvPr>
            <p:cNvSpPr/>
            <p:nvPr/>
          </p:nvSpPr>
          <p:spPr>
            <a:xfrm rot="3934413">
              <a:off x="7246209" y="5348247"/>
              <a:ext cx="7054" cy="7668"/>
            </a:xfrm>
            <a:custGeom>
              <a:avLst/>
              <a:gdLst>
                <a:gd name="connsiteX0" fmla="*/ 0 w 7054"/>
                <a:gd name="connsiteY0" fmla="*/ 3834 h 7668"/>
                <a:gd name="connsiteX1" fmla="*/ 3527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0" y="3834"/>
                  </a:moveTo>
                  <a:cubicBezTo>
                    <a:pt x="0" y="1840"/>
                    <a:pt x="1687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6" name="Freeform: Shape 1345">
              <a:extLst>
                <a:ext uri="{FF2B5EF4-FFF2-40B4-BE49-F238E27FC236}">
                  <a16:creationId xmlns:a16="http://schemas.microsoft.com/office/drawing/2014/main" id="{D568B0B3-C9F0-6DF7-FD80-CEF93643C81B}"/>
                </a:ext>
              </a:extLst>
            </p:cNvPr>
            <p:cNvSpPr/>
            <p:nvPr/>
          </p:nvSpPr>
          <p:spPr>
            <a:xfrm rot="3934413">
              <a:off x="7246209" y="5348247"/>
              <a:ext cx="7054" cy="7668"/>
            </a:xfrm>
            <a:custGeom>
              <a:avLst/>
              <a:gdLst>
                <a:gd name="connsiteX0" fmla="*/ 0 w 7054"/>
                <a:gd name="connsiteY0" fmla="*/ 3834 h 7668"/>
                <a:gd name="connsiteX1" fmla="*/ 3527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0" y="3834"/>
                  </a:moveTo>
                  <a:cubicBezTo>
                    <a:pt x="0" y="1840"/>
                    <a:pt x="1687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7" name="Freeform: Shape 1346">
              <a:extLst>
                <a:ext uri="{FF2B5EF4-FFF2-40B4-BE49-F238E27FC236}">
                  <a16:creationId xmlns:a16="http://schemas.microsoft.com/office/drawing/2014/main" id="{30AC9647-E4E1-5944-82D9-AD2FC5EB76BC}"/>
                </a:ext>
              </a:extLst>
            </p:cNvPr>
            <p:cNvSpPr/>
            <p:nvPr/>
          </p:nvSpPr>
          <p:spPr>
            <a:xfrm rot="3934413">
              <a:off x="7001645" y="5163605"/>
              <a:ext cx="28817" cy="30654"/>
            </a:xfrm>
            <a:custGeom>
              <a:avLst/>
              <a:gdLst>
                <a:gd name="connsiteX0" fmla="*/ 0 w 28817"/>
                <a:gd name="connsiteY0" fmla="*/ 15329 h 30654"/>
                <a:gd name="connsiteX1" fmla="*/ 14409 w 28817"/>
                <a:gd name="connsiteY1" fmla="*/ 0 h 30654"/>
                <a:gd name="connsiteX2" fmla="*/ 28818 w 28817"/>
                <a:gd name="connsiteY2" fmla="*/ 15329 h 30654"/>
                <a:gd name="connsiteX3" fmla="*/ 14409 w 28817"/>
                <a:gd name="connsiteY3" fmla="*/ 30654 h 30654"/>
                <a:gd name="connsiteX4" fmla="*/ 0 w 28817"/>
                <a:gd name="connsiteY4" fmla="*/ 15329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7" h="30654">
                  <a:moveTo>
                    <a:pt x="0" y="15329"/>
                  </a:moveTo>
                  <a:cubicBezTo>
                    <a:pt x="0" y="6898"/>
                    <a:pt x="6595" y="0"/>
                    <a:pt x="14409" y="0"/>
                  </a:cubicBezTo>
                  <a:cubicBezTo>
                    <a:pt x="22380" y="0"/>
                    <a:pt x="28818" y="6902"/>
                    <a:pt x="28818" y="15329"/>
                  </a:cubicBezTo>
                  <a:cubicBezTo>
                    <a:pt x="28818" y="23910"/>
                    <a:pt x="22376" y="30654"/>
                    <a:pt x="14409" y="30654"/>
                  </a:cubicBezTo>
                  <a:cubicBezTo>
                    <a:pt x="6591" y="30654"/>
                    <a:pt x="0" y="23910"/>
                    <a:pt x="0" y="1532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8" name="Freeform: Shape 1347">
              <a:extLst>
                <a:ext uri="{FF2B5EF4-FFF2-40B4-BE49-F238E27FC236}">
                  <a16:creationId xmlns:a16="http://schemas.microsoft.com/office/drawing/2014/main" id="{37FAD834-4B7F-4C3F-D71B-A7685D163E29}"/>
                </a:ext>
              </a:extLst>
            </p:cNvPr>
            <p:cNvSpPr/>
            <p:nvPr/>
          </p:nvSpPr>
          <p:spPr>
            <a:xfrm rot="3934413">
              <a:off x="7013668" y="5168353"/>
              <a:ext cx="7054" cy="7664"/>
            </a:xfrm>
            <a:custGeom>
              <a:avLst/>
              <a:gdLst>
                <a:gd name="connsiteX0" fmla="*/ 4 w 7054"/>
                <a:gd name="connsiteY0" fmla="*/ 3830 h 7664"/>
                <a:gd name="connsiteX1" fmla="*/ 3527 w 7054"/>
                <a:gd name="connsiteY1" fmla="*/ 0 h 7664"/>
                <a:gd name="connsiteX2" fmla="*/ 7055 w 7054"/>
                <a:gd name="connsiteY2" fmla="*/ 3834 h 7664"/>
                <a:gd name="connsiteX3" fmla="*/ 3527 w 7054"/>
                <a:gd name="connsiteY3" fmla="*/ 7665 h 7664"/>
                <a:gd name="connsiteX4" fmla="*/ 0 w 7054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4">
                  <a:moveTo>
                    <a:pt x="4" y="3830"/>
                  </a:moveTo>
                  <a:cubicBezTo>
                    <a:pt x="4" y="1837"/>
                    <a:pt x="1691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5"/>
                    <a:pt x="3527" y="7665"/>
                  </a:cubicBezTo>
                  <a:cubicBezTo>
                    <a:pt x="1687" y="7665"/>
                    <a:pt x="0" y="5978"/>
                    <a:pt x="0" y="383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49" name="Freeform: Shape 1348">
              <a:extLst>
                <a:ext uri="{FF2B5EF4-FFF2-40B4-BE49-F238E27FC236}">
                  <a16:creationId xmlns:a16="http://schemas.microsoft.com/office/drawing/2014/main" id="{C3988B70-2F8B-4337-002B-9363A8CB8443}"/>
                </a:ext>
              </a:extLst>
            </p:cNvPr>
            <p:cNvSpPr/>
            <p:nvPr/>
          </p:nvSpPr>
          <p:spPr>
            <a:xfrm rot="3934413">
              <a:off x="7013668" y="5168353"/>
              <a:ext cx="7054" cy="7664"/>
            </a:xfrm>
            <a:custGeom>
              <a:avLst/>
              <a:gdLst>
                <a:gd name="connsiteX0" fmla="*/ 4 w 7054"/>
                <a:gd name="connsiteY0" fmla="*/ 3830 h 7664"/>
                <a:gd name="connsiteX1" fmla="*/ 3527 w 7054"/>
                <a:gd name="connsiteY1" fmla="*/ 0 h 7664"/>
                <a:gd name="connsiteX2" fmla="*/ 7055 w 7054"/>
                <a:gd name="connsiteY2" fmla="*/ 3834 h 7664"/>
                <a:gd name="connsiteX3" fmla="*/ 3527 w 7054"/>
                <a:gd name="connsiteY3" fmla="*/ 7665 h 7664"/>
                <a:gd name="connsiteX4" fmla="*/ 0 w 7054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4">
                  <a:moveTo>
                    <a:pt x="4" y="3830"/>
                  </a:moveTo>
                  <a:cubicBezTo>
                    <a:pt x="4" y="1837"/>
                    <a:pt x="1691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5"/>
                    <a:pt x="3527" y="7665"/>
                  </a:cubicBezTo>
                  <a:cubicBezTo>
                    <a:pt x="1687" y="7665"/>
                    <a:pt x="0" y="5978"/>
                    <a:pt x="0" y="3830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0" name="Freeform: Shape 1349">
              <a:extLst>
                <a:ext uri="{FF2B5EF4-FFF2-40B4-BE49-F238E27FC236}">
                  <a16:creationId xmlns:a16="http://schemas.microsoft.com/office/drawing/2014/main" id="{DF1D73DC-E831-A8BC-CFB8-F0C6133D5988}"/>
                </a:ext>
              </a:extLst>
            </p:cNvPr>
            <p:cNvSpPr/>
            <p:nvPr/>
          </p:nvSpPr>
          <p:spPr>
            <a:xfrm rot="3934413">
              <a:off x="7117800" y="5462351"/>
              <a:ext cx="28814" cy="30658"/>
            </a:xfrm>
            <a:custGeom>
              <a:avLst/>
              <a:gdLst>
                <a:gd name="connsiteX0" fmla="*/ 0 w 28814"/>
                <a:gd name="connsiteY0" fmla="*/ 15329 h 30658"/>
                <a:gd name="connsiteX1" fmla="*/ 14409 w 28814"/>
                <a:gd name="connsiteY1" fmla="*/ 0 h 30658"/>
                <a:gd name="connsiteX2" fmla="*/ 28814 w 28814"/>
                <a:gd name="connsiteY2" fmla="*/ 15329 h 30658"/>
                <a:gd name="connsiteX3" fmla="*/ 14409 w 28814"/>
                <a:gd name="connsiteY3" fmla="*/ 30658 h 30658"/>
                <a:gd name="connsiteX4" fmla="*/ 0 w 28814"/>
                <a:gd name="connsiteY4" fmla="*/ 15329 h 3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4" h="30658">
                  <a:moveTo>
                    <a:pt x="0" y="15329"/>
                  </a:moveTo>
                  <a:cubicBezTo>
                    <a:pt x="0" y="6898"/>
                    <a:pt x="6591" y="0"/>
                    <a:pt x="14409" y="0"/>
                  </a:cubicBezTo>
                  <a:cubicBezTo>
                    <a:pt x="22376" y="0"/>
                    <a:pt x="28814" y="6902"/>
                    <a:pt x="28814" y="15329"/>
                  </a:cubicBezTo>
                  <a:cubicBezTo>
                    <a:pt x="28814" y="23914"/>
                    <a:pt x="22376" y="30658"/>
                    <a:pt x="14409" y="30658"/>
                  </a:cubicBezTo>
                  <a:cubicBezTo>
                    <a:pt x="6587" y="30658"/>
                    <a:pt x="0" y="23910"/>
                    <a:pt x="0" y="1532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1" name="Freeform: Shape 1350">
              <a:extLst>
                <a:ext uri="{FF2B5EF4-FFF2-40B4-BE49-F238E27FC236}">
                  <a16:creationId xmlns:a16="http://schemas.microsoft.com/office/drawing/2014/main" id="{1EFBA0F6-1F2F-81A3-47C1-9F831436CA6C}"/>
                </a:ext>
              </a:extLst>
            </p:cNvPr>
            <p:cNvSpPr/>
            <p:nvPr/>
          </p:nvSpPr>
          <p:spPr>
            <a:xfrm rot="3934413">
              <a:off x="7130585" y="5468773"/>
              <a:ext cx="7054" cy="7664"/>
            </a:xfrm>
            <a:custGeom>
              <a:avLst/>
              <a:gdLst>
                <a:gd name="connsiteX0" fmla="*/ 4 w 7054"/>
                <a:gd name="connsiteY0" fmla="*/ 3834 h 7664"/>
                <a:gd name="connsiteX1" fmla="*/ 3531 w 7054"/>
                <a:gd name="connsiteY1" fmla="*/ 0 h 7664"/>
                <a:gd name="connsiteX2" fmla="*/ 7055 w 7054"/>
                <a:gd name="connsiteY2" fmla="*/ 3834 h 7664"/>
                <a:gd name="connsiteX3" fmla="*/ 3527 w 7054"/>
                <a:gd name="connsiteY3" fmla="*/ 7665 h 7664"/>
                <a:gd name="connsiteX4" fmla="*/ 0 w 7054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4">
                  <a:moveTo>
                    <a:pt x="4" y="3834"/>
                  </a:moveTo>
                  <a:cubicBezTo>
                    <a:pt x="4" y="1840"/>
                    <a:pt x="1691" y="0"/>
                    <a:pt x="3531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5"/>
                    <a:pt x="3527" y="7665"/>
                  </a:cubicBezTo>
                  <a:cubicBezTo>
                    <a:pt x="1687" y="7665"/>
                    <a:pt x="0" y="5978"/>
                    <a:pt x="0" y="383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2" name="Freeform: Shape 1351">
              <a:extLst>
                <a:ext uri="{FF2B5EF4-FFF2-40B4-BE49-F238E27FC236}">
                  <a16:creationId xmlns:a16="http://schemas.microsoft.com/office/drawing/2014/main" id="{D381BBF1-242D-DA57-6BDA-BCC4EAE8B044}"/>
                </a:ext>
              </a:extLst>
            </p:cNvPr>
            <p:cNvSpPr/>
            <p:nvPr/>
          </p:nvSpPr>
          <p:spPr>
            <a:xfrm rot="3934413">
              <a:off x="7130585" y="5468773"/>
              <a:ext cx="7054" cy="7664"/>
            </a:xfrm>
            <a:custGeom>
              <a:avLst/>
              <a:gdLst>
                <a:gd name="connsiteX0" fmla="*/ 4 w 7054"/>
                <a:gd name="connsiteY0" fmla="*/ 3834 h 7664"/>
                <a:gd name="connsiteX1" fmla="*/ 3531 w 7054"/>
                <a:gd name="connsiteY1" fmla="*/ 0 h 7664"/>
                <a:gd name="connsiteX2" fmla="*/ 7055 w 7054"/>
                <a:gd name="connsiteY2" fmla="*/ 3834 h 7664"/>
                <a:gd name="connsiteX3" fmla="*/ 3527 w 7054"/>
                <a:gd name="connsiteY3" fmla="*/ 7665 h 7664"/>
                <a:gd name="connsiteX4" fmla="*/ 0 w 7054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4">
                  <a:moveTo>
                    <a:pt x="4" y="3834"/>
                  </a:moveTo>
                  <a:cubicBezTo>
                    <a:pt x="4" y="1840"/>
                    <a:pt x="1691" y="0"/>
                    <a:pt x="3531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5"/>
                    <a:pt x="3527" y="7665"/>
                  </a:cubicBezTo>
                  <a:cubicBezTo>
                    <a:pt x="1687" y="7665"/>
                    <a:pt x="0" y="5978"/>
                    <a:pt x="0" y="3830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3" name="Freeform: Shape 1352">
              <a:extLst>
                <a:ext uri="{FF2B5EF4-FFF2-40B4-BE49-F238E27FC236}">
                  <a16:creationId xmlns:a16="http://schemas.microsoft.com/office/drawing/2014/main" id="{B4BF230C-4EAE-30BC-8259-0D2E36C0C8F2}"/>
                </a:ext>
              </a:extLst>
            </p:cNvPr>
            <p:cNvSpPr/>
            <p:nvPr/>
          </p:nvSpPr>
          <p:spPr>
            <a:xfrm rot="3934413">
              <a:off x="7291878" y="5414939"/>
              <a:ext cx="28817" cy="30654"/>
            </a:xfrm>
            <a:custGeom>
              <a:avLst/>
              <a:gdLst>
                <a:gd name="connsiteX0" fmla="*/ 0 w 28817"/>
                <a:gd name="connsiteY0" fmla="*/ 15329 h 30654"/>
                <a:gd name="connsiteX1" fmla="*/ 14409 w 28817"/>
                <a:gd name="connsiteY1" fmla="*/ 0 h 30654"/>
                <a:gd name="connsiteX2" fmla="*/ 28818 w 28817"/>
                <a:gd name="connsiteY2" fmla="*/ 15325 h 30654"/>
                <a:gd name="connsiteX3" fmla="*/ 14409 w 28817"/>
                <a:gd name="connsiteY3" fmla="*/ 30654 h 30654"/>
                <a:gd name="connsiteX4" fmla="*/ 0 w 28817"/>
                <a:gd name="connsiteY4" fmla="*/ 15325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7" h="30654">
                  <a:moveTo>
                    <a:pt x="0" y="15329"/>
                  </a:moveTo>
                  <a:cubicBezTo>
                    <a:pt x="0" y="6894"/>
                    <a:pt x="6595" y="0"/>
                    <a:pt x="14409" y="0"/>
                  </a:cubicBezTo>
                  <a:cubicBezTo>
                    <a:pt x="22380" y="0"/>
                    <a:pt x="28818" y="6898"/>
                    <a:pt x="28818" y="15325"/>
                  </a:cubicBezTo>
                  <a:cubicBezTo>
                    <a:pt x="28818" y="23910"/>
                    <a:pt x="22376" y="30654"/>
                    <a:pt x="14409" y="30654"/>
                  </a:cubicBezTo>
                  <a:cubicBezTo>
                    <a:pt x="6591" y="30654"/>
                    <a:pt x="0" y="23906"/>
                    <a:pt x="0" y="1532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4" name="Freeform: Shape 1353">
              <a:extLst>
                <a:ext uri="{FF2B5EF4-FFF2-40B4-BE49-F238E27FC236}">
                  <a16:creationId xmlns:a16="http://schemas.microsoft.com/office/drawing/2014/main" id="{EEEF1A6D-AA19-CED3-2238-FC42A54C8C95}"/>
                </a:ext>
              </a:extLst>
            </p:cNvPr>
            <p:cNvSpPr/>
            <p:nvPr/>
          </p:nvSpPr>
          <p:spPr>
            <a:xfrm rot="3934413">
              <a:off x="7303523" y="5418845"/>
              <a:ext cx="7054" cy="7668"/>
            </a:xfrm>
            <a:custGeom>
              <a:avLst/>
              <a:gdLst>
                <a:gd name="connsiteX0" fmla="*/ 4 w 7054"/>
                <a:gd name="connsiteY0" fmla="*/ 3834 h 7668"/>
                <a:gd name="connsiteX1" fmla="*/ 3527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4" y="3834"/>
                  </a:moveTo>
                  <a:cubicBezTo>
                    <a:pt x="4" y="1840"/>
                    <a:pt x="1691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5" name="Freeform: Shape 1354">
              <a:extLst>
                <a:ext uri="{FF2B5EF4-FFF2-40B4-BE49-F238E27FC236}">
                  <a16:creationId xmlns:a16="http://schemas.microsoft.com/office/drawing/2014/main" id="{E9B6A8D1-A06E-034C-05E5-A752A03427D9}"/>
                </a:ext>
              </a:extLst>
            </p:cNvPr>
            <p:cNvSpPr/>
            <p:nvPr/>
          </p:nvSpPr>
          <p:spPr>
            <a:xfrm rot="3934413">
              <a:off x="7303523" y="5418845"/>
              <a:ext cx="7054" cy="7668"/>
            </a:xfrm>
            <a:custGeom>
              <a:avLst/>
              <a:gdLst>
                <a:gd name="connsiteX0" fmla="*/ 4 w 7054"/>
                <a:gd name="connsiteY0" fmla="*/ 3834 h 7668"/>
                <a:gd name="connsiteX1" fmla="*/ 3527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4" y="3834"/>
                  </a:moveTo>
                  <a:cubicBezTo>
                    <a:pt x="4" y="1840"/>
                    <a:pt x="1691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6" name="Freeform: Shape 1355">
              <a:extLst>
                <a:ext uri="{FF2B5EF4-FFF2-40B4-BE49-F238E27FC236}">
                  <a16:creationId xmlns:a16="http://schemas.microsoft.com/office/drawing/2014/main" id="{5EBD2BB8-4D40-66A7-0912-EDD279DDB10E}"/>
                </a:ext>
              </a:extLst>
            </p:cNvPr>
            <p:cNvSpPr/>
            <p:nvPr/>
          </p:nvSpPr>
          <p:spPr>
            <a:xfrm rot="3934413">
              <a:off x="7144116" y="5399496"/>
              <a:ext cx="28814" cy="32801"/>
            </a:xfrm>
            <a:custGeom>
              <a:avLst/>
              <a:gdLst>
                <a:gd name="connsiteX0" fmla="*/ 0 w 28814"/>
                <a:gd name="connsiteY0" fmla="*/ 16403 h 32801"/>
                <a:gd name="connsiteX1" fmla="*/ 14409 w 28814"/>
                <a:gd name="connsiteY1" fmla="*/ 0 h 32801"/>
                <a:gd name="connsiteX2" fmla="*/ 28814 w 28814"/>
                <a:gd name="connsiteY2" fmla="*/ 16403 h 32801"/>
                <a:gd name="connsiteX3" fmla="*/ 14409 w 28814"/>
                <a:gd name="connsiteY3" fmla="*/ 32802 h 32801"/>
                <a:gd name="connsiteX4" fmla="*/ 0 w 28814"/>
                <a:gd name="connsiteY4" fmla="*/ 16403 h 32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4" h="32801">
                  <a:moveTo>
                    <a:pt x="0" y="16403"/>
                  </a:moveTo>
                  <a:cubicBezTo>
                    <a:pt x="0" y="7358"/>
                    <a:pt x="6591" y="0"/>
                    <a:pt x="14409" y="0"/>
                  </a:cubicBezTo>
                  <a:cubicBezTo>
                    <a:pt x="22376" y="0"/>
                    <a:pt x="28814" y="7362"/>
                    <a:pt x="28814" y="16403"/>
                  </a:cubicBezTo>
                  <a:cubicBezTo>
                    <a:pt x="28814" y="25597"/>
                    <a:pt x="22376" y="32802"/>
                    <a:pt x="14409" y="32802"/>
                  </a:cubicBezTo>
                  <a:cubicBezTo>
                    <a:pt x="6587" y="32802"/>
                    <a:pt x="0" y="25597"/>
                    <a:pt x="0" y="16403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7" name="Freeform: Shape 1356">
              <a:extLst>
                <a:ext uri="{FF2B5EF4-FFF2-40B4-BE49-F238E27FC236}">
                  <a16:creationId xmlns:a16="http://schemas.microsoft.com/office/drawing/2014/main" id="{2EFC1891-D021-5B4C-BFCA-2BCA46D5EEB1}"/>
                </a:ext>
              </a:extLst>
            </p:cNvPr>
            <p:cNvSpPr/>
            <p:nvPr/>
          </p:nvSpPr>
          <p:spPr>
            <a:xfrm rot="3934413">
              <a:off x="7156620" y="5408499"/>
              <a:ext cx="7054" cy="4903"/>
            </a:xfrm>
            <a:custGeom>
              <a:avLst/>
              <a:gdLst>
                <a:gd name="connsiteX0" fmla="*/ 0 w 7054"/>
                <a:gd name="connsiteY0" fmla="*/ 2454 h 4903"/>
                <a:gd name="connsiteX1" fmla="*/ 3527 w 7054"/>
                <a:gd name="connsiteY1" fmla="*/ 0 h 4903"/>
                <a:gd name="connsiteX2" fmla="*/ 7055 w 7054"/>
                <a:gd name="connsiteY2" fmla="*/ 2454 h 4903"/>
                <a:gd name="connsiteX3" fmla="*/ 3527 w 7054"/>
                <a:gd name="connsiteY3" fmla="*/ 4904 h 4903"/>
                <a:gd name="connsiteX4" fmla="*/ 0 w 7054"/>
                <a:gd name="connsiteY4" fmla="*/ 2450 h 4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4903">
                  <a:moveTo>
                    <a:pt x="0" y="2454"/>
                  </a:moveTo>
                  <a:cubicBezTo>
                    <a:pt x="0" y="1227"/>
                    <a:pt x="1687" y="0"/>
                    <a:pt x="3527" y="0"/>
                  </a:cubicBezTo>
                  <a:cubicBezTo>
                    <a:pt x="5521" y="0"/>
                    <a:pt x="7055" y="1227"/>
                    <a:pt x="7055" y="2454"/>
                  </a:cubicBezTo>
                  <a:cubicBezTo>
                    <a:pt x="7055" y="3834"/>
                    <a:pt x="5521" y="4904"/>
                    <a:pt x="3527" y="4904"/>
                  </a:cubicBezTo>
                  <a:cubicBezTo>
                    <a:pt x="1687" y="4904"/>
                    <a:pt x="0" y="3830"/>
                    <a:pt x="0" y="245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8" name="Freeform: Shape 1357">
              <a:extLst>
                <a:ext uri="{FF2B5EF4-FFF2-40B4-BE49-F238E27FC236}">
                  <a16:creationId xmlns:a16="http://schemas.microsoft.com/office/drawing/2014/main" id="{159E8CE3-A75D-B873-C260-97C34482C5BE}"/>
                </a:ext>
              </a:extLst>
            </p:cNvPr>
            <p:cNvSpPr/>
            <p:nvPr/>
          </p:nvSpPr>
          <p:spPr>
            <a:xfrm rot="3934413">
              <a:off x="7156620" y="5408499"/>
              <a:ext cx="7054" cy="4903"/>
            </a:xfrm>
            <a:custGeom>
              <a:avLst/>
              <a:gdLst>
                <a:gd name="connsiteX0" fmla="*/ 0 w 7054"/>
                <a:gd name="connsiteY0" fmla="*/ 2454 h 4903"/>
                <a:gd name="connsiteX1" fmla="*/ 3527 w 7054"/>
                <a:gd name="connsiteY1" fmla="*/ 0 h 4903"/>
                <a:gd name="connsiteX2" fmla="*/ 7055 w 7054"/>
                <a:gd name="connsiteY2" fmla="*/ 2454 h 4903"/>
                <a:gd name="connsiteX3" fmla="*/ 3527 w 7054"/>
                <a:gd name="connsiteY3" fmla="*/ 4904 h 4903"/>
                <a:gd name="connsiteX4" fmla="*/ 0 w 7054"/>
                <a:gd name="connsiteY4" fmla="*/ 2450 h 4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4903">
                  <a:moveTo>
                    <a:pt x="0" y="2454"/>
                  </a:moveTo>
                  <a:cubicBezTo>
                    <a:pt x="0" y="1227"/>
                    <a:pt x="1687" y="0"/>
                    <a:pt x="3527" y="0"/>
                  </a:cubicBezTo>
                  <a:cubicBezTo>
                    <a:pt x="5521" y="0"/>
                    <a:pt x="7055" y="1227"/>
                    <a:pt x="7055" y="2454"/>
                  </a:cubicBezTo>
                  <a:cubicBezTo>
                    <a:pt x="7055" y="3834"/>
                    <a:pt x="5521" y="4904"/>
                    <a:pt x="3527" y="4904"/>
                  </a:cubicBezTo>
                  <a:cubicBezTo>
                    <a:pt x="1687" y="4904"/>
                    <a:pt x="0" y="3830"/>
                    <a:pt x="0" y="2450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59" name="Freeform: Shape 1358">
              <a:extLst>
                <a:ext uri="{FF2B5EF4-FFF2-40B4-BE49-F238E27FC236}">
                  <a16:creationId xmlns:a16="http://schemas.microsoft.com/office/drawing/2014/main" id="{E3D9E45E-35B7-2444-647A-74240996A25B}"/>
                </a:ext>
              </a:extLst>
            </p:cNvPr>
            <p:cNvSpPr/>
            <p:nvPr/>
          </p:nvSpPr>
          <p:spPr>
            <a:xfrm rot="3934413">
              <a:off x="7284703" y="5468619"/>
              <a:ext cx="30655" cy="30655"/>
            </a:xfrm>
            <a:custGeom>
              <a:avLst/>
              <a:gdLst>
                <a:gd name="connsiteX0" fmla="*/ 0 w 30655"/>
                <a:gd name="connsiteY0" fmla="*/ 15329 h 30655"/>
                <a:gd name="connsiteX1" fmla="*/ 15329 w 30655"/>
                <a:gd name="connsiteY1" fmla="*/ 0 h 30655"/>
                <a:gd name="connsiteX2" fmla="*/ 30655 w 30655"/>
                <a:gd name="connsiteY2" fmla="*/ 15226 h 30655"/>
                <a:gd name="connsiteX3" fmla="*/ 30655 w 30655"/>
                <a:gd name="connsiteY3" fmla="*/ 15329 h 30655"/>
                <a:gd name="connsiteX4" fmla="*/ 15622 w 30655"/>
                <a:gd name="connsiteY4" fmla="*/ 30655 h 30655"/>
                <a:gd name="connsiteX5" fmla="*/ 15329 w 30655"/>
                <a:gd name="connsiteY5" fmla="*/ 30655 h 30655"/>
                <a:gd name="connsiteX6" fmla="*/ 0 w 30655"/>
                <a:gd name="connsiteY6" fmla="*/ 15433 h 30655"/>
                <a:gd name="connsiteX7" fmla="*/ 0 w 30655"/>
                <a:gd name="connsiteY7" fmla="*/ 15329 h 3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55" h="30655">
                  <a:moveTo>
                    <a:pt x="0" y="15329"/>
                  </a:moveTo>
                  <a:cubicBezTo>
                    <a:pt x="25" y="6874"/>
                    <a:pt x="6874" y="25"/>
                    <a:pt x="15329" y="0"/>
                  </a:cubicBezTo>
                  <a:cubicBezTo>
                    <a:pt x="23766" y="-28"/>
                    <a:pt x="30627" y="6789"/>
                    <a:pt x="30655" y="15226"/>
                  </a:cubicBezTo>
                  <a:cubicBezTo>
                    <a:pt x="30655" y="15260"/>
                    <a:pt x="30655" y="15295"/>
                    <a:pt x="30655" y="15329"/>
                  </a:cubicBezTo>
                  <a:cubicBezTo>
                    <a:pt x="30735" y="23712"/>
                    <a:pt x="24005" y="30574"/>
                    <a:pt x="15622" y="30655"/>
                  </a:cubicBezTo>
                  <a:cubicBezTo>
                    <a:pt x="15524" y="30656"/>
                    <a:pt x="15427" y="30656"/>
                    <a:pt x="15329" y="30655"/>
                  </a:cubicBezTo>
                  <a:cubicBezTo>
                    <a:pt x="6893" y="30684"/>
                    <a:pt x="30" y="23869"/>
                    <a:pt x="0" y="15433"/>
                  </a:cubicBezTo>
                  <a:cubicBezTo>
                    <a:pt x="0" y="15398"/>
                    <a:pt x="0" y="15364"/>
                    <a:pt x="0" y="1532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0" name="Freeform: Shape 1359">
              <a:extLst>
                <a:ext uri="{FF2B5EF4-FFF2-40B4-BE49-F238E27FC236}">
                  <a16:creationId xmlns:a16="http://schemas.microsoft.com/office/drawing/2014/main" id="{D9FB9A8C-8B9F-6C65-9AFF-C1D93E8245B9}"/>
                </a:ext>
              </a:extLst>
            </p:cNvPr>
            <p:cNvSpPr/>
            <p:nvPr/>
          </p:nvSpPr>
          <p:spPr>
            <a:xfrm rot="3934413">
              <a:off x="7298029" y="5474204"/>
              <a:ext cx="7051" cy="7664"/>
            </a:xfrm>
            <a:custGeom>
              <a:avLst/>
              <a:gdLst>
                <a:gd name="connsiteX0" fmla="*/ 0 w 7051"/>
                <a:gd name="connsiteY0" fmla="*/ 3830 h 7664"/>
                <a:gd name="connsiteX1" fmla="*/ 3528 w 7051"/>
                <a:gd name="connsiteY1" fmla="*/ 0 h 7664"/>
                <a:gd name="connsiteX2" fmla="*/ 7051 w 7051"/>
                <a:gd name="connsiteY2" fmla="*/ 3834 h 7664"/>
                <a:gd name="connsiteX3" fmla="*/ 3524 w 7051"/>
                <a:gd name="connsiteY3" fmla="*/ 7665 h 7664"/>
                <a:gd name="connsiteX4" fmla="*/ 0 w 7051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7664">
                  <a:moveTo>
                    <a:pt x="0" y="3830"/>
                  </a:moveTo>
                  <a:cubicBezTo>
                    <a:pt x="0" y="1837"/>
                    <a:pt x="1687" y="0"/>
                    <a:pt x="3528" y="0"/>
                  </a:cubicBezTo>
                  <a:cubicBezTo>
                    <a:pt x="5521" y="0"/>
                    <a:pt x="7051" y="1840"/>
                    <a:pt x="7051" y="3834"/>
                  </a:cubicBezTo>
                  <a:cubicBezTo>
                    <a:pt x="7051" y="5978"/>
                    <a:pt x="5517" y="7665"/>
                    <a:pt x="3524" y="7665"/>
                  </a:cubicBezTo>
                  <a:cubicBezTo>
                    <a:pt x="1683" y="7665"/>
                    <a:pt x="0" y="5978"/>
                    <a:pt x="0" y="383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1" name="Freeform: Shape 1360">
              <a:extLst>
                <a:ext uri="{FF2B5EF4-FFF2-40B4-BE49-F238E27FC236}">
                  <a16:creationId xmlns:a16="http://schemas.microsoft.com/office/drawing/2014/main" id="{5A1F7C71-6480-59CC-6076-A7F145BC0160}"/>
                </a:ext>
              </a:extLst>
            </p:cNvPr>
            <p:cNvSpPr/>
            <p:nvPr/>
          </p:nvSpPr>
          <p:spPr>
            <a:xfrm rot="3934413">
              <a:off x="7298029" y="5474204"/>
              <a:ext cx="7051" cy="7664"/>
            </a:xfrm>
            <a:custGeom>
              <a:avLst/>
              <a:gdLst>
                <a:gd name="connsiteX0" fmla="*/ 0 w 7051"/>
                <a:gd name="connsiteY0" fmla="*/ 3830 h 7664"/>
                <a:gd name="connsiteX1" fmla="*/ 3528 w 7051"/>
                <a:gd name="connsiteY1" fmla="*/ 0 h 7664"/>
                <a:gd name="connsiteX2" fmla="*/ 7051 w 7051"/>
                <a:gd name="connsiteY2" fmla="*/ 3834 h 7664"/>
                <a:gd name="connsiteX3" fmla="*/ 3524 w 7051"/>
                <a:gd name="connsiteY3" fmla="*/ 7665 h 7664"/>
                <a:gd name="connsiteX4" fmla="*/ 0 w 7051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7664">
                  <a:moveTo>
                    <a:pt x="0" y="3830"/>
                  </a:moveTo>
                  <a:cubicBezTo>
                    <a:pt x="0" y="1837"/>
                    <a:pt x="1687" y="0"/>
                    <a:pt x="3528" y="0"/>
                  </a:cubicBezTo>
                  <a:cubicBezTo>
                    <a:pt x="5521" y="0"/>
                    <a:pt x="7051" y="1840"/>
                    <a:pt x="7051" y="3834"/>
                  </a:cubicBezTo>
                  <a:cubicBezTo>
                    <a:pt x="7051" y="5978"/>
                    <a:pt x="5517" y="7665"/>
                    <a:pt x="3524" y="7665"/>
                  </a:cubicBezTo>
                  <a:cubicBezTo>
                    <a:pt x="1683" y="7665"/>
                    <a:pt x="0" y="5978"/>
                    <a:pt x="0" y="3830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2" name="Freeform: Shape 1361">
              <a:extLst>
                <a:ext uri="{FF2B5EF4-FFF2-40B4-BE49-F238E27FC236}">
                  <a16:creationId xmlns:a16="http://schemas.microsoft.com/office/drawing/2014/main" id="{BF499AC2-AE74-E52A-FE9A-09EB17DF6C45}"/>
                </a:ext>
              </a:extLst>
            </p:cNvPr>
            <p:cNvSpPr/>
            <p:nvPr/>
          </p:nvSpPr>
          <p:spPr>
            <a:xfrm rot="3934413">
              <a:off x="7136940" y="5260857"/>
              <a:ext cx="28817" cy="33108"/>
            </a:xfrm>
            <a:custGeom>
              <a:avLst/>
              <a:gdLst>
                <a:gd name="connsiteX0" fmla="*/ 0 w 28817"/>
                <a:gd name="connsiteY0" fmla="*/ 16556 h 33108"/>
                <a:gd name="connsiteX1" fmla="*/ 14409 w 28817"/>
                <a:gd name="connsiteY1" fmla="*/ 0 h 33108"/>
                <a:gd name="connsiteX2" fmla="*/ 28818 w 28817"/>
                <a:gd name="connsiteY2" fmla="*/ 16556 h 33108"/>
                <a:gd name="connsiteX3" fmla="*/ 14409 w 28817"/>
                <a:gd name="connsiteY3" fmla="*/ 33108 h 33108"/>
                <a:gd name="connsiteX4" fmla="*/ 0 w 28817"/>
                <a:gd name="connsiteY4" fmla="*/ 16556 h 33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7" h="33108">
                  <a:moveTo>
                    <a:pt x="0" y="16556"/>
                  </a:moveTo>
                  <a:cubicBezTo>
                    <a:pt x="0" y="7511"/>
                    <a:pt x="6595" y="0"/>
                    <a:pt x="14409" y="0"/>
                  </a:cubicBezTo>
                  <a:cubicBezTo>
                    <a:pt x="22380" y="0"/>
                    <a:pt x="28818" y="7515"/>
                    <a:pt x="28818" y="16556"/>
                  </a:cubicBezTo>
                  <a:cubicBezTo>
                    <a:pt x="28818" y="25751"/>
                    <a:pt x="22376" y="33108"/>
                    <a:pt x="14409" y="33108"/>
                  </a:cubicBezTo>
                  <a:cubicBezTo>
                    <a:pt x="6591" y="33108"/>
                    <a:pt x="0" y="25751"/>
                    <a:pt x="0" y="16556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3" name="Freeform: Shape 1362">
              <a:extLst>
                <a:ext uri="{FF2B5EF4-FFF2-40B4-BE49-F238E27FC236}">
                  <a16:creationId xmlns:a16="http://schemas.microsoft.com/office/drawing/2014/main" id="{A7905B51-4AA6-D37F-E2ED-795647632C7C}"/>
                </a:ext>
              </a:extLst>
            </p:cNvPr>
            <p:cNvSpPr/>
            <p:nvPr/>
          </p:nvSpPr>
          <p:spPr>
            <a:xfrm rot="3934413">
              <a:off x="7150079" y="5266323"/>
              <a:ext cx="7054" cy="7668"/>
            </a:xfrm>
            <a:custGeom>
              <a:avLst/>
              <a:gdLst>
                <a:gd name="connsiteX0" fmla="*/ 4 w 7054"/>
                <a:gd name="connsiteY0" fmla="*/ 3834 h 7668"/>
                <a:gd name="connsiteX1" fmla="*/ 3527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4" y="3834"/>
                  </a:moveTo>
                  <a:cubicBezTo>
                    <a:pt x="4" y="1840"/>
                    <a:pt x="1691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4" name="Freeform: Shape 1363">
              <a:extLst>
                <a:ext uri="{FF2B5EF4-FFF2-40B4-BE49-F238E27FC236}">
                  <a16:creationId xmlns:a16="http://schemas.microsoft.com/office/drawing/2014/main" id="{269D0108-019C-399C-CC71-8D2290DEF994}"/>
                </a:ext>
              </a:extLst>
            </p:cNvPr>
            <p:cNvSpPr/>
            <p:nvPr/>
          </p:nvSpPr>
          <p:spPr>
            <a:xfrm rot="3934413">
              <a:off x="7150079" y="5266323"/>
              <a:ext cx="7054" cy="7668"/>
            </a:xfrm>
            <a:custGeom>
              <a:avLst/>
              <a:gdLst>
                <a:gd name="connsiteX0" fmla="*/ 4 w 7054"/>
                <a:gd name="connsiteY0" fmla="*/ 3834 h 7668"/>
                <a:gd name="connsiteX1" fmla="*/ 3527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4" y="3834"/>
                  </a:moveTo>
                  <a:cubicBezTo>
                    <a:pt x="4" y="1840"/>
                    <a:pt x="1691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5" name="Freeform: Shape 1364">
              <a:extLst>
                <a:ext uri="{FF2B5EF4-FFF2-40B4-BE49-F238E27FC236}">
                  <a16:creationId xmlns:a16="http://schemas.microsoft.com/office/drawing/2014/main" id="{35445F1A-ADCF-F1D5-AF61-D0ABC29CFF51}"/>
                </a:ext>
              </a:extLst>
            </p:cNvPr>
            <p:cNvSpPr/>
            <p:nvPr/>
          </p:nvSpPr>
          <p:spPr>
            <a:xfrm rot="3934413">
              <a:off x="6964212" y="5296231"/>
              <a:ext cx="28200" cy="30654"/>
            </a:xfrm>
            <a:custGeom>
              <a:avLst/>
              <a:gdLst>
                <a:gd name="connsiteX0" fmla="*/ 0 w 28200"/>
                <a:gd name="connsiteY0" fmla="*/ 15329 h 30654"/>
                <a:gd name="connsiteX1" fmla="*/ 14098 w 28200"/>
                <a:gd name="connsiteY1" fmla="*/ 0 h 30654"/>
                <a:gd name="connsiteX2" fmla="*/ 28201 w 28200"/>
                <a:gd name="connsiteY2" fmla="*/ 15329 h 30654"/>
                <a:gd name="connsiteX3" fmla="*/ 14098 w 28200"/>
                <a:gd name="connsiteY3" fmla="*/ 30654 h 30654"/>
                <a:gd name="connsiteX4" fmla="*/ 0 w 28200"/>
                <a:gd name="connsiteY4" fmla="*/ 15329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00" h="30654">
                  <a:moveTo>
                    <a:pt x="0" y="15329"/>
                  </a:moveTo>
                  <a:cubicBezTo>
                    <a:pt x="0" y="6898"/>
                    <a:pt x="6438" y="0"/>
                    <a:pt x="14098" y="0"/>
                  </a:cubicBezTo>
                  <a:cubicBezTo>
                    <a:pt x="21920" y="0"/>
                    <a:pt x="28201" y="6902"/>
                    <a:pt x="28201" y="15329"/>
                  </a:cubicBezTo>
                  <a:cubicBezTo>
                    <a:pt x="28201" y="23910"/>
                    <a:pt x="21916" y="30654"/>
                    <a:pt x="14098" y="30654"/>
                  </a:cubicBezTo>
                  <a:cubicBezTo>
                    <a:pt x="6438" y="30654"/>
                    <a:pt x="0" y="23910"/>
                    <a:pt x="0" y="1532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6" name="Freeform: Shape 1365">
              <a:extLst>
                <a:ext uri="{FF2B5EF4-FFF2-40B4-BE49-F238E27FC236}">
                  <a16:creationId xmlns:a16="http://schemas.microsoft.com/office/drawing/2014/main" id="{60824823-4D2B-97F8-9645-8D76DABDF0C4}"/>
                </a:ext>
              </a:extLst>
            </p:cNvPr>
            <p:cNvSpPr/>
            <p:nvPr/>
          </p:nvSpPr>
          <p:spPr>
            <a:xfrm rot="3934413">
              <a:off x="6976814" y="5302932"/>
              <a:ext cx="7054" cy="7664"/>
            </a:xfrm>
            <a:custGeom>
              <a:avLst/>
              <a:gdLst>
                <a:gd name="connsiteX0" fmla="*/ 4 w 7054"/>
                <a:gd name="connsiteY0" fmla="*/ 3830 h 7664"/>
                <a:gd name="connsiteX1" fmla="*/ 3527 w 7054"/>
                <a:gd name="connsiteY1" fmla="*/ 0 h 7664"/>
                <a:gd name="connsiteX2" fmla="*/ 7055 w 7054"/>
                <a:gd name="connsiteY2" fmla="*/ 3834 h 7664"/>
                <a:gd name="connsiteX3" fmla="*/ 3527 w 7054"/>
                <a:gd name="connsiteY3" fmla="*/ 7665 h 7664"/>
                <a:gd name="connsiteX4" fmla="*/ 0 w 7054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4">
                  <a:moveTo>
                    <a:pt x="4" y="3830"/>
                  </a:moveTo>
                  <a:cubicBezTo>
                    <a:pt x="4" y="1837"/>
                    <a:pt x="1691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78"/>
                    <a:pt x="5521" y="7665"/>
                    <a:pt x="3527" y="7665"/>
                  </a:cubicBezTo>
                  <a:cubicBezTo>
                    <a:pt x="1687" y="7665"/>
                    <a:pt x="0" y="5978"/>
                    <a:pt x="0" y="383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7" name="Freeform: Shape 1366">
              <a:extLst>
                <a:ext uri="{FF2B5EF4-FFF2-40B4-BE49-F238E27FC236}">
                  <a16:creationId xmlns:a16="http://schemas.microsoft.com/office/drawing/2014/main" id="{5090C9BB-A798-E84D-F3E4-2DA6BAFCD308}"/>
                </a:ext>
              </a:extLst>
            </p:cNvPr>
            <p:cNvSpPr/>
            <p:nvPr/>
          </p:nvSpPr>
          <p:spPr>
            <a:xfrm rot="3934413">
              <a:off x="6976814" y="5302932"/>
              <a:ext cx="7054" cy="7664"/>
            </a:xfrm>
            <a:custGeom>
              <a:avLst/>
              <a:gdLst>
                <a:gd name="connsiteX0" fmla="*/ 4 w 7054"/>
                <a:gd name="connsiteY0" fmla="*/ 3830 h 7664"/>
                <a:gd name="connsiteX1" fmla="*/ 3527 w 7054"/>
                <a:gd name="connsiteY1" fmla="*/ 0 h 7664"/>
                <a:gd name="connsiteX2" fmla="*/ 7055 w 7054"/>
                <a:gd name="connsiteY2" fmla="*/ 3834 h 7664"/>
                <a:gd name="connsiteX3" fmla="*/ 3527 w 7054"/>
                <a:gd name="connsiteY3" fmla="*/ 7665 h 7664"/>
                <a:gd name="connsiteX4" fmla="*/ 0 w 7054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4">
                  <a:moveTo>
                    <a:pt x="4" y="3830"/>
                  </a:moveTo>
                  <a:cubicBezTo>
                    <a:pt x="4" y="1837"/>
                    <a:pt x="1691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78"/>
                    <a:pt x="5521" y="7665"/>
                    <a:pt x="3527" y="7665"/>
                  </a:cubicBezTo>
                  <a:cubicBezTo>
                    <a:pt x="1687" y="7665"/>
                    <a:pt x="0" y="5978"/>
                    <a:pt x="0" y="3830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8" name="Freeform: Shape 1367">
              <a:extLst>
                <a:ext uri="{FF2B5EF4-FFF2-40B4-BE49-F238E27FC236}">
                  <a16:creationId xmlns:a16="http://schemas.microsoft.com/office/drawing/2014/main" id="{CFBCF2E0-3013-922F-79C8-D5A406B15A83}"/>
                </a:ext>
              </a:extLst>
            </p:cNvPr>
            <p:cNvSpPr/>
            <p:nvPr/>
          </p:nvSpPr>
          <p:spPr>
            <a:xfrm rot="3934413">
              <a:off x="7032318" y="5374014"/>
              <a:ext cx="28200" cy="33415"/>
            </a:xfrm>
            <a:custGeom>
              <a:avLst/>
              <a:gdLst>
                <a:gd name="connsiteX0" fmla="*/ 0 w 28200"/>
                <a:gd name="connsiteY0" fmla="*/ 16706 h 33415"/>
                <a:gd name="connsiteX1" fmla="*/ 14102 w 28200"/>
                <a:gd name="connsiteY1" fmla="*/ 0 h 33415"/>
                <a:gd name="connsiteX2" fmla="*/ 28201 w 28200"/>
                <a:gd name="connsiteY2" fmla="*/ 16706 h 33415"/>
                <a:gd name="connsiteX3" fmla="*/ 14102 w 28200"/>
                <a:gd name="connsiteY3" fmla="*/ 33415 h 33415"/>
                <a:gd name="connsiteX4" fmla="*/ 0 w 28200"/>
                <a:gd name="connsiteY4" fmla="*/ 16706 h 33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00" h="33415">
                  <a:moveTo>
                    <a:pt x="0" y="16706"/>
                  </a:moveTo>
                  <a:cubicBezTo>
                    <a:pt x="0" y="7511"/>
                    <a:pt x="6438" y="0"/>
                    <a:pt x="14102" y="0"/>
                  </a:cubicBezTo>
                  <a:cubicBezTo>
                    <a:pt x="21916" y="0"/>
                    <a:pt x="28201" y="7511"/>
                    <a:pt x="28201" y="16706"/>
                  </a:cubicBezTo>
                  <a:cubicBezTo>
                    <a:pt x="28201" y="26057"/>
                    <a:pt x="21916" y="33415"/>
                    <a:pt x="14102" y="33415"/>
                  </a:cubicBezTo>
                  <a:cubicBezTo>
                    <a:pt x="6434" y="33415"/>
                    <a:pt x="0" y="26053"/>
                    <a:pt x="0" y="16706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69" name="Freeform: Shape 1368">
              <a:extLst>
                <a:ext uri="{FF2B5EF4-FFF2-40B4-BE49-F238E27FC236}">
                  <a16:creationId xmlns:a16="http://schemas.microsoft.com/office/drawing/2014/main" id="{E6753022-26DE-0F39-C6DA-0EC8420955A5}"/>
                </a:ext>
              </a:extLst>
            </p:cNvPr>
            <p:cNvSpPr/>
            <p:nvPr/>
          </p:nvSpPr>
          <p:spPr>
            <a:xfrm rot="3934413">
              <a:off x="7043910" y="5381241"/>
              <a:ext cx="7051" cy="4907"/>
            </a:xfrm>
            <a:custGeom>
              <a:avLst/>
              <a:gdLst>
                <a:gd name="connsiteX0" fmla="*/ 0 w 7051"/>
                <a:gd name="connsiteY0" fmla="*/ 2454 h 4907"/>
                <a:gd name="connsiteX1" fmla="*/ 3527 w 7051"/>
                <a:gd name="connsiteY1" fmla="*/ 0 h 4907"/>
                <a:gd name="connsiteX2" fmla="*/ 7051 w 7051"/>
                <a:gd name="connsiteY2" fmla="*/ 2454 h 4907"/>
                <a:gd name="connsiteX3" fmla="*/ 3524 w 7051"/>
                <a:gd name="connsiteY3" fmla="*/ 4908 h 4907"/>
                <a:gd name="connsiteX4" fmla="*/ 0 w 7051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4907">
                  <a:moveTo>
                    <a:pt x="0" y="2454"/>
                  </a:moveTo>
                  <a:cubicBezTo>
                    <a:pt x="0" y="1227"/>
                    <a:pt x="1687" y="0"/>
                    <a:pt x="3527" y="0"/>
                  </a:cubicBezTo>
                  <a:cubicBezTo>
                    <a:pt x="5521" y="0"/>
                    <a:pt x="7051" y="1227"/>
                    <a:pt x="7051" y="2454"/>
                  </a:cubicBezTo>
                  <a:cubicBezTo>
                    <a:pt x="7051" y="3834"/>
                    <a:pt x="5517" y="4908"/>
                    <a:pt x="3524" y="4908"/>
                  </a:cubicBezTo>
                  <a:cubicBezTo>
                    <a:pt x="1683" y="4908"/>
                    <a:pt x="0" y="3834"/>
                    <a:pt x="0" y="245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0" name="Freeform: Shape 1369">
              <a:extLst>
                <a:ext uri="{FF2B5EF4-FFF2-40B4-BE49-F238E27FC236}">
                  <a16:creationId xmlns:a16="http://schemas.microsoft.com/office/drawing/2014/main" id="{4945D705-7DB7-8557-865D-3F7005D31618}"/>
                </a:ext>
              </a:extLst>
            </p:cNvPr>
            <p:cNvSpPr/>
            <p:nvPr/>
          </p:nvSpPr>
          <p:spPr>
            <a:xfrm rot="3934413">
              <a:off x="7043910" y="5381241"/>
              <a:ext cx="7051" cy="4907"/>
            </a:xfrm>
            <a:custGeom>
              <a:avLst/>
              <a:gdLst>
                <a:gd name="connsiteX0" fmla="*/ 0 w 7051"/>
                <a:gd name="connsiteY0" fmla="*/ 2454 h 4907"/>
                <a:gd name="connsiteX1" fmla="*/ 3527 w 7051"/>
                <a:gd name="connsiteY1" fmla="*/ 0 h 4907"/>
                <a:gd name="connsiteX2" fmla="*/ 7051 w 7051"/>
                <a:gd name="connsiteY2" fmla="*/ 2454 h 4907"/>
                <a:gd name="connsiteX3" fmla="*/ 3524 w 7051"/>
                <a:gd name="connsiteY3" fmla="*/ 4908 h 4907"/>
                <a:gd name="connsiteX4" fmla="*/ 0 w 7051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4907">
                  <a:moveTo>
                    <a:pt x="0" y="2454"/>
                  </a:moveTo>
                  <a:cubicBezTo>
                    <a:pt x="0" y="1227"/>
                    <a:pt x="1687" y="0"/>
                    <a:pt x="3527" y="0"/>
                  </a:cubicBezTo>
                  <a:cubicBezTo>
                    <a:pt x="5521" y="0"/>
                    <a:pt x="7051" y="1227"/>
                    <a:pt x="7051" y="2454"/>
                  </a:cubicBezTo>
                  <a:cubicBezTo>
                    <a:pt x="7051" y="3834"/>
                    <a:pt x="5517" y="4908"/>
                    <a:pt x="3524" y="4908"/>
                  </a:cubicBezTo>
                  <a:cubicBezTo>
                    <a:pt x="1683" y="4908"/>
                    <a:pt x="0" y="3834"/>
                    <a:pt x="0" y="245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1" name="Freeform: Shape 1370">
              <a:extLst>
                <a:ext uri="{FF2B5EF4-FFF2-40B4-BE49-F238E27FC236}">
                  <a16:creationId xmlns:a16="http://schemas.microsoft.com/office/drawing/2014/main" id="{B93D5C96-9655-05D3-AFB8-FDC4AAD42AD7}"/>
                </a:ext>
              </a:extLst>
            </p:cNvPr>
            <p:cNvSpPr/>
            <p:nvPr/>
          </p:nvSpPr>
          <p:spPr>
            <a:xfrm rot="3934413">
              <a:off x="6925508" y="5494134"/>
              <a:ext cx="28814" cy="30654"/>
            </a:xfrm>
            <a:custGeom>
              <a:avLst/>
              <a:gdLst>
                <a:gd name="connsiteX0" fmla="*/ 0 w 28814"/>
                <a:gd name="connsiteY0" fmla="*/ 15325 h 30654"/>
                <a:gd name="connsiteX1" fmla="*/ 14409 w 28814"/>
                <a:gd name="connsiteY1" fmla="*/ 0 h 30654"/>
                <a:gd name="connsiteX2" fmla="*/ 28814 w 28814"/>
                <a:gd name="connsiteY2" fmla="*/ 15325 h 30654"/>
                <a:gd name="connsiteX3" fmla="*/ 14409 w 28814"/>
                <a:gd name="connsiteY3" fmla="*/ 30654 h 30654"/>
                <a:gd name="connsiteX4" fmla="*/ 0 w 28814"/>
                <a:gd name="connsiteY4" fmla="*/ 15325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4" h="30654">
                  <a:moveTo>
                    <a:pt x="0" y="15325"/>
                  </a:moveTo>
                  <a:cubicBezTo>
                    <a:pt x="0" y="6898"/>
                    <a:pt x="6591" y="0"/>
                    <a:pt x="14409" y="0"/>
                  </a:cubicBezTo>
                  <a:cubicBezTo>
                    <a:pt x="22376" y="0"/>
                    <a:pt x="28814" y="6898"/>
                    <a:pt x="28814" y="15325"/>
                  </a:cubicBezTo>
                  <a:cubicBezTo>
                    <a:pt x="28814" y="23910"/>
                    <a:pt x="22376" y="30654"/>
                    <a:pt x="14409" y="30654"/>
                  </a:cubicBezTo>
                  <a:cubicBezTo>
                    <a:pt x="6587" y="30654"/>
                    <a:pt x="0" y="23906"/>
                    <a:pt x="0" y="1532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2" name="Freeform: Shape 1371">
              <a:extLst>
                <a:ext uri="{FF2B5EF4-FFF2-40B4-BE49-F238E27FC236}">
                  <a16:creationId xmlns:a16="http://schemas.microsoft.com/office/drawing/2014/main" id="{D6DEC8B2-B05B-97B3-397A-D5755C69FECF}"/>
                </a:ext>
              </a:extLst>
            </p:cNvPr>
            <p:cNvSpPr/>
            <p:nvPr/>
          </p:nvSpPr>
          <p:spPr>
            <a:xfrm rot="3934413">
              <a:off x="6937534" y="5498878"/>
              <a:ext cx="7051" cy="7668"/>
            </a:xfrm>
            <a:custGeom>
              <a:avLst/>
              <a:gdLst>
                <a:gd name="connsiteX0" fmla="*/ 0 w 7051"/>
                <a:gd name="connsiteY0" fmla="*/ 3834 h 7668"/>
                <a:gd name="connsiteX1" fmla="*/ 3527 w 7051"/>
                <a:gd name="connsiteY1" fmla="*/ 0 h 7668"/>
                <a:gd name="connsiteX2" fmla="*/ 7051 w 7051"/>
                <a:gd name="connsiteY2" fmla="*/ 3834 h 7668"/>
                <a:gd name="connsiteX3" fmla="*/ 3524 w 7051"/>
                <a:gd name="connsiteY3" fmla="*/ 7668 h 7668"/>
                <a:gd name="connsiteX4" fmla="*/ 0 w 7051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7668">
                  <a:moveTo>
                    <a:pt x="0" y="3834"/>
                  </a:moveTo>
                  <a:cubicBezTo>
                    <a:pt x="0" y="1840"/>
                    <a:pt x="1687" y="0"/>
                    <a:pt x="3527" y="0"/>
                  </a:cubicBezTo>
                  <a:cubicBezTo>
                    <a:pt x="5521" y="0"/>
                    <a:pt x="7051" y="1840"/>
                    <a:pt x="7051" y="3834"/>
                  </a:cubicBezTo>
                  <a:cubicBezTo>
                    <a:pt x="7051" y="5981"/>
                    <a:pt x="5517" y="7668"/>
                    <a:pt x="3524" y="7668"/>
                  </a:cubicBezTo>
                  <a:cubicBezTo>
                    <a:pt x="1683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3" name="Freeform: Shape 1372">
              <a:extLst>
                <a:ext uri="{FF2B5EF4-FFF2-40B4-BE49-F238E27FC236}">
                  <a16:creationId xmlns:a16="http://schemas.microsoft.com/office/drawing/2014/main" id="{B68E1100-A8F3-160C-EADE-A518C60B0513}"/>
                </a:ext>
              </a:extLst>
            </p:cNvPr>
            <p:cNvSpPr/>
            <p:nvPr/>
          </p:nvSpPr>
          <p:spPr>
            <a:xfrm rot="3934413">
              <a:off x="6937534" y="5498878"/>
              <a:ext cx="7051" cy="7668"/>
            </a:xfrm>
            <a:custGeom>
              <a:avLst/>
              <a:gdLst>
                <a:gd name="connsiteX0" fmla="*/ 0 w 7051"/>
                <a:gd name="connsiteY0" fmla="*/ 3834 h 7668"/>
                <a:gd name="connsiteX1" fmla="*/ 3527 w 7051"/>
                <a:gd name="connsiteY1" fmla="*/ 0 h 7668"/>
                <a:gd name="connsiteX2" fmla="*/ 7051 w 7051"/>
                <a:gd name="connsiteY2" fmla="*/ 3834 h 7668"/>
                <a:gd name="connsiteX3" fmla="*/ 3524 w 7051"/>
                <a:gd name="connsiteY3" fmla="*/ 7668 h 7668"/>
                <a:gd name="connsiteX4" fmla="*/ 0 w 7051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7668">
                  <a:moveTo>
                    <a:pt x="0" y="3834"/>
                  </a:moveTo>
                  <a:cubicBezTo>
                    <a:pt x="0" y="1840"/>
                    <a:pt x="1687" y="0"/>
                    <a:pt x="3527" y="0"/>
                  </a:cubicBezTo>
                  <a:cubicBezTo>
                    <a:pt x="5521" y="0"/>
                    <a:pt x="7051" y="1840"/>
                    <a:pt x="7051" y="3834"/>
                  </a:cubicBezTo>
                  <a:cubicBezTo>
                    <a:pt x="7051" y="5981"/>
                    <a:pt x="5517" y="7668"/>
                    <a:pt x="3524" y="7668"/>
                  </a:cubicBezTo>
                  <a:cubicBezTo>
                    <a:pt x="1683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4" name="Freeform: Shape 1373">
              <a:extLst>
                <a:ext uri="{FF2B5EF4-FFF2-40B4-BE49-F238E27FC236}">
                  <a16:creationId xmlns:a16="http://schemas.microsoft.com/office/drawing/2014/main" id="{DC79A200-3D3D-FEAF-83BD-CC3C26A04D7A}"/>
                </a:ext>
              </a:extLst>
            </p:cNvPr>
            <p:cNvSpPr/>
            <p:nvPr/>
          </p:nvSpPr>
          <p:spPr>
            <a:xfrm rot="3934413">
              <a:off x="6963937" y="5419208"/>
              <a:ext cx="26364" cy="24830"/>
            </a:xfrm>
            <a:custGeom>
              <a:avLst/>
              <a:gdLst>
                <a:gd name="connsiteX0" fmla="*/ 0 w 26364"/>
                <a:gd name="connsiteY0" fmla="*/ 12415 h 24830"/>
                <a:gd name="connsiteX1" fmla="*/ 13182 w 26364"/>
                <a:gd name="connsiteY1" fmla="*/ 0 h 24830"/>
                <a:gd name="connsiteX2" fmla="*/ 26364 w 26364"/>
                <a:gd name="connsiteY2" fmla="*/ 12415 h 24830"/>
                <a:gd name="connsiteX3" fmla="*/ 13182 w 26364"/>
                <a:gd name="connsiteY3" fmla="*/ 24830 h 24830"/>
                <a:gd name="connsiteX4" fmla="*/ 0 w 26364"/>
                <a:gd name="connsiteY4" fmla="*/ 12415 h 2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64" h="24830">
                  <a:moveTo>
                    <a:pt x="0" y="12415"/>
                  </a:moveTo>
                  <a:cubicBezTo>
                    <a:pt x="0" y="5667"/>
                    <a:pt x="5981" y="0"/>
                    <a:pt x="13182" y="0"/>
                  </a:cubicBezTo>
                  <a:cubicBezTo>
                    <a:pt x="20544" y="0"/>
                    <a:pt x="26364" y="5671"/>
                    <a:pt x="26364" y="12415"/>
                  </a:cubicBezTo>
                  <a:cubicBezTo>
                    <a:pt x="26364" y="19313"/>
                    <a:pt x="20540" y="24830"/>
                    <a:pt x="13182" y="24830"/>
                  </a:cubicBezTo>
                  <a:cubicBezTo>
                    <a:pt x="5978" y="24830"/>
                    <a:pt x="0" y="19309"/>
                    <a:pt x="0" y="1241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5" name="Freeform: Shape 1374">
              <a:extLst>
                <a:ext uri="{FF2B5EF4-FFF2-40B4-BE49-F238E27FC236}">
                  <a16:creationId xmlns:a16="http://schemas.microsoft.com/office/drawing/2014/main" id="{5F44CFFE-67C9-1906-B57E-064C0976DE94}"/>
                </a:ext>
              </a:extLst>
            </p:cNvPr>
            <p:cNvSpPr/>
            <p:nvPr/>
          </p:nvSpPr>
          <p:spPr>
            <a:xfrm rot="3934413">
              <a:off x="6973455" y="5423522"/>
              <a:ext cx="7054" cy="5214"/>
            </a:xfrm>
            <a:custGeom>
              <a:avLst/>
              <a:gdLst>
                <a:gd name="connsiteX0" fmla="*/ 0 w 7054"/>
                <a:gd name="connsiteY0" fmla="*/ 2607 h 5214"/>
                <a:gd name="connsiteX1" fmla="*/ 3527 w 7054"/>
                <a:gd name="connsiteY1" fmla="*/ 0 h 5214"/>
                <a:gd name="connsiteX2" fmla="*/ 7055 w 7054"/>
                <a:gd name="connsiteY2" fmla="*/ 2607 h 5214"/>
                <a:gd name="connsiteX3" fmla="*/ 3527 w 7054"/>
                <a:gd name="connsiteY3" fmla="*/ 5215 h 5214"/>
                <a:gd name="connsiteX4" fmla="*/ 0 w 705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5214">
                  <a:moveTo>
                    <a:pt x="0" y="2607"/>
                  </a:moveTo>
                  <a:cubicBezTo>
                    <a:pt x="0" y="1227"/>
                    <a:pt x="1687" y="0"/>
                    <a:pt x="3527" y="0"/>
                  </a:cubicBezTo>
                  <a:cubicBezTo>
                    <a:pt x="5521" y="0"/>
                    <a:pt x="7055" y="1227"/>
                    <a:pt x="7055" y="2607"/>
                  </a:cubicBezTo>
                  <a:cubicBezTo>
                    <a:pt x="7055" y="4141"/>
                    <a:pt x="5521" y="5215"/>
                    <a:pt x="3527" y="5215"/>
                  </a:cubicBezTo>
                  <a:cubicBezTo>
                    <a:pt x="1687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6" name="Freeform: Shape 1375">
              <a:extLst>
                <a:ext uri="{FF2B5EF4-FFF2-40B4-BE49-F238E27FC236}">
                  <a16:creationId xmlns:a16="http://schemas.microsoft.com/office/drawing/2014/main" id="{17F08D68-72E7-8E51-4EE4-6A39009C4DA5}"/>
                </a:ext>
              </a:extLst>
            </p:cNvPr>
            <p:cNvSpPr/>
            <p:nvPr/>
          </p:nvSpPr>
          <p:spPr>
            <a:xfrm rot="3934413">
              <a:off x="6973455" y="5423522"/>
              <a:ext cx="7054" cy="5214"/>
            </a:xfrm>
            <a:custGeom>
              <a:avLst/>
              <a:gdLst>
                <a:gd name="connsiteX0" fmla="*/ 0 w 7054"/>
                <a:gd name="connsiteY0" fmla="*/ 2607 h 5214"/>
                <a:gd name="connsiteX1" fmla="*/ 3527 w 7054"/>
                <a:gd name="connsiteY1" fmla="*/ 0 h 5214"/>
                <a:gd name="connsiteX2" fmla="*/ 7055 w 7054"/>
                <a:gd name="connsiteY2" fmla="*/ 2607 h 5214"/>
                <a:gd name="connsiteX3" fmla="*/ 3527 w 7054"/>
                <a:gd name="connsiteY3" fmla="*/ 5215 h 5214"/>
                <a:gd name="connsiteX4" fmla="*/ 0 w 705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5214">
                  <a:moveTo>
                    <a:pt x="0" y="2607"/>
                  </a:moveTo>
                  <a:cubicBezTo>
                    <a:pt x="0" y="1227"/>
                    <a:pt x="1687" y="0"/>
                    <a:pt x="3527" y="0"/>
                  </a:cubicBezTo>
                  <a:cubicBezTo>
                    <a:pt x="5521" y="0"/>
                    <a:pt x="7055" y="1227"/>
                    <a:pt x="7055" y="2607"/>
                  </a:cubicBezTo>
                  <a:cubicBezTo>
                    <a:pt x="7055" y="4141"/>
                    <a:pt x="5521" y="5215"/>
                    <a:pt x="3527" y="5215"/>
                  </a:cubicBezTo>
                  <a:cubicBezTo>
                    <a:pt x="1687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7" name="Freeform: Shape 1376">
              <a:extLst>
                <a:ext uri="{FF2B5EF4-FFF2-40B4-BE49-F238E27FC236}">
                  <a16:creationId xmlns:a16="http://schemas.microsoft.com/office/drawing/2014/main" id="{B92D1455-4B3E-9DF9-64E7-8D4F3EA5B0F3}"/>
                </a:ext>
              </a:extLst>
            </p:cNvPr>
            <p:cNvSpPr/>
            <p:nvPr/>
          </p:nvSpPr>
          <p:spPr>
            <a:xfrm rot="3934413">
              <a:off x="7073581" y="5436173"/>
              <a:ext cx="23910" cy="25750"/>
            </a:xfrm>
            <a:custGeom>
              <a:avLst/>
              <a:gdLst>
                <a:gd name="connsiteX0" fmla="*/ 0 w 23910"/>
                <a:gd name="connsiteY0" fmla="*/ 12875 h 25750"/>
                <a:gd name="connsiteX1" fmla="*/ 11955 w 23910"/>
                <a:gd name="connsiteY1" fmla="*/ 0 h 25750"/>
                <a:gd name="connsiteX2" fmla="*/ 23910 w 23910"/>
                <a:gd name="connsiteY2" fmla="*/ 12875 h 25750"/>
                <a:gd name="connsiteX3" fmla="*/ 11955 w 23910"/>
                <a:gd name="connsiteY3" fmla="*/ 25751 h 25750"/>
                <a:gd name="connsiteX4" fmla="*/ 0 w 23910"/>
                <a:gd name="connsiteY4" fmla="*/ 12875 h 2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10" h="25750">
                  <a:moveTo>
                    <a:pt x="0" y="12875"/>
                  </a:moveTo>
                  <a:cubicBezTo>
                    <a:pt x="0" y="5824"/>
                    <a:pt x="5364" y="0"/>
                    <a:pt x="11955" y="0"/>
                  </a:cubicBezTo>
                  <a:cubicBezTo>
                    <a:pt x="18699" y="0"/>
                    <a:pt x="23910" y="5828"/>
                    <a:pt x="23910" y="12875"/>
                  </a:cubicBezTo>
                  <a:cubicBezTo>
                    <a:pt x="23910" y="20084"/>
                    <a:pt x="18696" y="25751"/>
                    <a:pt x="11955" y="25751"/>
                  </a:cubicBezTo>
                  <a:cubicBezTo>
                    <a:pt x="5360" y="25751"/>
                    <a:pt x="0" y="20080"/>
                    <a:pt x="0" y="1287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8" name="Freeform: Shape 1377">
              <a:extLst>
                <a:ext uri="{FF2B5EF4-FFF2-40B4-BE49-F238E27FC236}">
                  <a16:creationId xmlns:a16="http://schemas.microsoft.com/office/drawing/2014/main" id="{4553CB43-8D19-0294-B5A3-470345C4D6DF}"/>
                </a:ext>
              </a:extLst>
            </p:cNvPr>
            <p:cNvSpPr/>
            <p:nvPr/>
          </p:nvSpPr>
          <p:spPr>
            <a:xfrm rot="3934413">
              <a:off x="7083911" y="5440139"/>
              <a:ext cx="7054" cy="7668"/>
            </a:xfrm>
            <a:custGeom>
              <a:avLst/>
              <a:gdLst>
                <a:gd name="connsiteX0" fmla="*/ 0 w 7054"/>
                <a:gd name="connsiteY0" fmla="*/ 3834 h 7668"/>
                <a:gd name="connsiteX1" fmla="*/ 3527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0" y="3834"/>
                  </a:moveTo>
                  <a:cubicBezTo>
                    <a:pt x="0" y="1840"/>
                    <a:pt x="1687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79" name="Freeform: Shape 1378">
              <a:extLst>
                <a:ext uri="{FF2B5EF4-FFF2-40B4-BE49-F238E27FC236}">
                  <a16:creationId xmlns:a16="http://schemas.microsoft.com/office/drawing/2014/main" id="{969A188B-C1B6-5CED-9358-601F0AD86534}"/>
                </a:ext>
              </a:extLst>
            </p:cNvPr>
            <p:cNvSpPr/>
            <p:nvPr/>
          </p:nvSpPr>
          <p:spPr>
            <a:xfrm rot="3934413">
              <a:off x="7083911" y="5440139"/>
              <a:ext cx="7054" cy="7668"/>
            </a:xfrm>
            <a:custGeom>
              <a:avLst/>
              <a:gdLst>
                <a:gd name="connsiteX0" fmla="*/ 0 w 7054"/>
                <a:gd name="connsiteY0" fmla="*/ 3834 h 7668"/>
                <a:gd name="connsiteX1" fmla="*/ 3527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0" y="3834"/>
                  </a:moveTo>
                  <a:cubicBezTo>
                    <a:pt x="0" y="1840"/>
                    <a:pt x="1687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0" name="Freeform: Shape 1379">
              <a:extLst>
                <a:ext uri="{FF2B5EF4-FFF2-40B4-BE49-F238E27FC236}">
                  <a16:creationId xmlns:a16="http://schemas.microsoft.com/office/drawing/2014/main" id="{36081946-3D81-B065-BAAA-4B033E005017}"/>
                </a:ext>
              </a:extLst>
            </p:cNvPr>
            <p:cNvSpPr/>
            <p:nvPr/>
          </p:nvSpPr>
          <p:spPr>
            <a:xfrm rot="3934413">
              <a:off x="7071668" y="5551017"/>
              <a:ext cx="23603" cy="27893"/>
            </a:xfrm>
            <a:custGeom>
              <a:avLst/>
              <a:gdLst>
                <a:gd name="connsiteX0" fmla="*/ 0 w 23603"/>
                <a:gd name="connsiteY0" fmla="*/ 13945 h 27893"/>
                <a:gd name="connsiteX1" fmla="*/ 11802 w 23603"/>
                <a:gd name="connsiteY1" fmla="*/ 0 h 27893"/>
                <a:gd name="connsiteX2" fmla="*/ 23603 w 23603"/>
                <a:gd name="connsiteY2" fmla="*/ 13945 h 27893"/>
                <a:gd name="connsiteX3" fmla="*/ 11802 w 23603"/>
                <a:gd name="connsiteY3" fmla="*/ 27894 h 27893"/>
                <a:gd name="connsiteX4" fmla="*/ 0 w 23603"/>
                <a:gd name="connsiteY4" fmla="*/ 13945 h 27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03" h="27893">
                  <a:moveTo>
                    <a:pt x="0" y="13945"/>
                  </a:moveTo>
                  <a:cubicBezTo>
                    <a:pt x="0" y="6284"/>
                    <a:pt x="5368" y="0"/>
                    <a:pt x="11802" y="0"/>
                  </a:cubicBezTo>
                  <a:cubicBezTo>
                    <a:pt x="18397" y="0"/>
                    <a:pt x="23603" y="6284"/>
                    <a:pt x="23603" y="13945"/>
                  </a:cubicBezTo>
                  <a:cubicBezTo>
                    <a:pt x="23603" y="21767"/>
                    <a:pt x="18393" y="27894"/>
                    <a:pt x="11802" y="27894"/>
                  </a:cubicBezTo>
                  <a:cubicBezTo>
                    <a:pt x="5364" y="27894"/>
                    <a:pt x="0" y="21763"/>
                    <a:pt x="0" y="1394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1" name="Freeform: Shape 1380">
              <a:extLst>
                <a:ext uri="{FF2B5EF4-FFF2-40B4-BE49-F238E27FC236}">
                  <a16:creationId xmlns:a16="http://schemas.microsoft.com/office/drawing/2014/main" id="{6EED46BE-142C-5B33-0587-BBBD80A3FBAB}"/>
                </a:ext>
              </a:extLst>
            </p:cNvPr>
            <p:cNvSpPr/>
            <p:nvPr/>
          </p:nvSpPr>
          <p:spPr>
            <a:xfrm rot="3934413">
              <a:off x="7082164" y="5558136"/>
              <a:ext cx="7054" cy="4907"/>
            </a:xfrm>
            <a:custGeom>
              <a:avLst/>
              <a:gdLst>
                <a:gd name="connsiteX0" fmla="*/ 0 w 7054"/>
                <a:gd name="connsiteY0" fmla="*/ 2454 h 4907"/>
                <a:gd name="connsiteX1" fmla="*/ 3527 w 7054"/>
                <a:gd name="connsiteY1" fmla="*/ 0 h 4907"/>
                <a:gd name="connsiteX2" fmla="*/ 7055 w 7054"/>
                <a:gd name="connsiteY2" fmla="*/ 2454 h 4907"/>
                <a:gd name="connsiteX3" fmla="*/ 3527 w 7054"/>
                <a:gd name="connsiteY3" fmla="*/ 4908 h 4907"/>
                <a:gd name="connsiteX4" fmla="*/ 0 w 7054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4907">
                  <a:moveTo>
                    <a:pt x="0" y="2454"/>
                  </a:moveTo>
                  <a:cubicBezTo>
                    <a:pt x="0" y="1227"/>
                    <a:pt x="1687" y="0"/>
                    <a:pt x="3527" y="0"/>
                  </a:cubicBezTo>
                  <a:cubicBezTo>
                    <a:pt x="5521" y="0"/>
                    <a:pt x="7055" y="1227"/>
                    <a:pt x="7055" y="2454"/>
                  </a:cubicBezTo>
                  <a:cubicBezTo>
                    <a:pt x="7055" y="3834"/>
                    <a:pt x="5521" y="4908"/>
                    <a:pt x="3527" y="4908"/>
                  </a:cubicBezTo>
                  <a:cubicBezTo>
                    <a:pt x="1687" y="4908"/>
                    <a:pt x="0" y="3834"/>
                    <a:pt x="0" y="245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2" name="Freeform: Shape 1381">
              <a:extLst>
                <a:ext uri="{FF2B5EF4-FFF2-40B4-BE49-F238E27FC236}">
                  <a16:creationId xmlns:a16="http://schemas.microsoft.com/office/drawing/2014/main" id="{D1429C51-3D5F-6189-00BA-2D10E7F586DF}"/>
                </a:ext>
              </a:extLst>
            </p:cNvPr>
            <p:cNvSpPr/>
            <p:nvPr/>
          </p:nvSpPr>
          <p:spPr>
            <a:xfrm rot="3934413">
              <a:off x="7082164" y="5558136"/>
              <a:ext cx="7054" cy="4907"/>
            </a:xfrm>
            <a:custGeom>
              <a:avLst/>
              <a:gdLst>
                <a:gd name="connsiteX0" fmla="*/ 0 w 7054"/>
                <a:gd name="connsiteY0" fmla="*/ 2454 h 4907"/>
                <a:gd name="connsiteX1" fmla="*/ 3527 w 7054"/>
                <a:gd name="connsiteY1" fmla="*/ 0 h 4907"/>
                <a:gd name="connsiteX2" fmla="*/ 7055 w 7054"/>
                <a:gd name="connsiteY2" fmla="*/ 2454 h 4907"/>
                <a:gd name="connsiteX3" fmla="*/ 3527 w 7054"/>
                <a:gd name="connsiteY3" fmla="*/ 4908 h 4907"/>
                <a:gd name="connsiteX4" fmla="*/ 0 w 7054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4907">
                  <a:moveTo>
                    <a:pt x="0" y="2454"/>
                  </a:moveTo>
                  <a:cubicBezTo>
                    <a:pt x="0" y="1227"/>
                    <a:pt x="1687" y="0"/>
                    <a:pt x="3527" y="0"/>
                  </a:cubicBezTo>
                  <a:cubicBezTo>
                    <a:pt x="5521" y="0"/>
                    <a:pt x="7055" y="1227"/>
                    <a:pt x="7055" y="2454"/>
                  </a:cubicBezTo>
                  <a:cubicBezTo>
                    <a:pt x="7055" y="3834"/>
                    <a:pt x="5521" y="4908"/>
                    <a:pt x="3527" y="4908"/>
                  </a:cubicBezTo>
                  <a:cubicBezTo>
                    <a:pt x="1687" y="4908"/>
                    <a:pt x="0" y="3834"/>
                    <a:pt x="0" y="245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3" name="Freeform: Shape 1382">
              <a:extLst>
                <a:ext uri="{FF2B5EF4-FFF2-40B4-BE49-F238E27FC236}">
                  <a16:creationId xmlns:a16="http://schemas.microsoft.com/office/drawing/2014/main" id="{95280CAF-C9E9-6159-85B3-9978B8849E34}"/>
                </a:ext>
              </a:extLst>
            </p:cNvPr>
            <p:cNvSpPr/>
            <p:nvPr/>
          </p:nvSpPr>
          <p:spPr>
            <a:xfrm rot="3934413">
              <a:off x="6992314" y="5619930"/>
              <a:ext cx="23607" cy="25443"/>
            </a:xfrm>
            <a:custGeom>
              <a:avLst/>
              <a:gdLst>
                <a:gd name="connsiteX0" fmla="*/ 0 w 23607"/>
                <a:gd name="connsiteY0" fmla="*/ 12722 h 25443"/>
                <a:gd name="connsiteX1" fmla="*/ 11806 w 23607"/>
                <a:gd name="connsiteY1" fmla="*/ 0 h 25443"/>
                <a:gd name="connsiteX2" fmla="*/ 23607 w 23607"/>
                <a:gd name="connsiteY2" fmla="*/ 12722 h 25443"/>
                <a:gd name="connsiteX3" fmla="*/ 11806 w 23607"/>
                <a:gd name="connsiteY3" fmla="*/ 25444 h 25443"/>
                <a:gd name="connsiteX4" fmla="*/ 0 w 23607"/>
                <a:gd name="connsiteY4" fmla="*/ 12722 h 2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07" h="25443">
                  <a:moveTo>
                    <a:pt x="0" y="12722"/>
                  </a:moveTo>
                  <a:cubicBezTo>
                    <a:pt x="0" y="5828"/>
                    <a:pt x="5368" y="0"/>
                    <a:pt x="11806" y="0"/>
                  </a:cubicBezTo>
                  <a:cubicBezTo>
                    <a:pt x="18396" y="0"/>
                    <a:pt x="23607" y="5828"/>
                    <a:pt x="23607" y="12722"/>
                  </a:cubicBezTo>
                  <a:cubicBezTo>
                    <a:pt x="23607" y="19777"/>
                    <a:pt x="18393" y="25444"/>
                    <a:pt x="11806" y="25444"/>
                  </a:cubicBezTo>
                  <a:cubicBezTo>
                    <a:pt x="5364" y="25444"/>
                    <a:pt x="0" y="19773"/>
                    <a:pt x="0" y="12722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4" name="Freeform: Shape 1383">
              <a:extLst>
                <a:ext uri="{FF2B5EF4-FFF2-40B4-BE49-F238E27FC236}">
                  <a16:creationId xmlns:a16="http://schemas.microsoft.com/office/drawing/2014/main" id="{00E69977-9F38-2A0A-4F83-06781FB6DA8F}"/>
                </a:ext>
              </a:extLst>
            </p:cNvPr>
            <p:cNvSpPr/>
            <p:nvPr/>
          </p:nvSpPr>
          <p:spPr>
            <a:xfrm rot="3934413">
              <a:off x="7001853" y="5624655"/>
              <a:ext cx="5214" cy="4907"/>
            </a:xfrm>
            <a:custGeom>
              <a:avLst/>
              <a:gdLst>
                <a:gd name="connsiteX0" fmla="*/ 4 w 5214"/>
                <a:gd name="connsiteY0" fmla="*/ 2454 h 4907"/>
                <a:gd name="connsiteX1" fmla="*/ 2611 w 5214"/>
                <a:gd name="connsiteY1" fmla="*/ 0 h 4907"/>
                <a:gd name="connsiteX2" fmla="*/ 5215 w 5214"/>
                <a:gd name="connsiteY2" fmla="*/ 2454 h 4907"/>
                <a:gd name="connsiteX3" fmla="*/ 2607 w 5214"/>
                <a:gd name="connsiteY3" fmla="*/ 4908 h 4907"/>
                <a:gd name="connsiteX4" fmla="*/ 0 w 5214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4907">
                  <a:moveTo>
                    <a:pt x="4" y="2454"/>
                  </a:moveTo>
                  <a:cubicBezTo>
                    <a:pt x="4" y="1227"/>
                    <a:pt x="1231" y="0"/>
                    <a:pt x="2611" y="0"/>
                  </a:cubicBezTo>
                  <a:cubicBezTo>
                    <a:pt x="4145" y="0"/>
                    <a:pt x="5215" y="1227"/>
                    <a:pt x="5215" y="2454"/>
                  </a:cubicBezTo>
                  <a:cubicBezTo>
                    <a:pt x="5215" y="3834"/>
                    <a:pt x="4141" y="4908"/>
                    <a:pt x="2607" y="4908"/>
                  </a:cubicBezTo>
                  <a:cubicBezTo>
                    <a:pt x="1227" y="4908"/>
                    <a:pt x="0" y="3834"/>
                    <a:pt x="0" y="245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5" name="Freeform: Shape 1384">
              <a:extLst>
                <a:ext uri="{FF2B5EF4-FFF2-40B4-BE49-F238E27FC236}">
                  <a16:creationId xmlns:a16="http://schemas.microsoft.com/office/drawing/2014/main" id="{D21F5FDA-7C7F-2EA4-EAFF-D86C0DCC4B8B}"/>
                </a:ext>
              </a:extLst>
            </p:cNvPr>
            <p:cNvSpPr/>
            <p:nvPr/>
          </p:nvSpPr>
          <p:spPr>
            <a:xfrm rot="3934413">
              <a:off x="7001853" y="5624655"/>
              <a:ext cx="5214" cy="4907"/>
            </a:xfrm>
            <a:custGeom>
              <a:avLst/>
              <a:gdLst>
                <a:gd name="connsiteX0" fmla="*/ 4 w 5214"/>
                <a:gd name="connsiteY0" fmla="*/ 2454 h 4907"/>
                <a:gd name="connsiteX1" fmla="*/ 2611 w 5214"/>
                <a:gd name="connsiteY1" fmla="*/ 0 h 4907"/>
                <a:gd name="connsiteX2" fmla="*/ 5215 w 5214"/>
                <a:gd name="connsiteY2" fmla="*/ 2454 h 4907"/>
                <a:gd name="connsiteX3" fmla="*/ 2607 w 5214"/>
                <a:gd name="connsiteY3" fmla="*/ 4908 h 4907"/>
                <a:gd name="connsiteX4" fmla="*/ 0 w 5214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4907">
                  <a:moveTo>
                    <a:pt x="4" y="2454"/>
                  </a:moveTo>
                  <a:cubicBezTo>
                    <a:pt x="4" y="1227"/>
                    <a:pt x="1231" y="0"/>
                    <a:pt x="2611" y="0"/>
                  </a:cubicBezTo>
                  <a:cubicBezTo>
                    <a:pt x="4145" y="0"/>
                    <a:pt x="5215" y="1227"/>
                    <a:pt x="5215" y="2454"/>
                  </a:cubicBezTo>
                  <a:cubicBezTo>
                    <a:pt x="5215" y="3834"/>
                    <a:pt x="4141" y="4908"/>
                    <a:pt x="2607" y="4908"/>
                  </a:cubicBezTo>
                  <a:cubicBezTo>
                    <a:pt x="1227" y="4908"/>
                    <a:pt x="0" y="3834"/>
                    <a:pt x="0" y="245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6" name="Freeform: Shape 1385">
              <a:extLst>
                <a:ext uri="{FF2B5EF4-FFF2-40B4-BE49-F238E27FC236}">
                  <a16:creationId xmlns:a16="http://schemas.microsoft.com/office/drawing/2014/main" id="{25B7F5D6-D0A5-EEF8-57FC-32A5C0707460}"/>
                </a:ext>
              </a:extLst>
            </p:cNvPr>
            <p:cNvSpPr/>
            <p:nvPr/>
          </p:nvSpPr>
          <p:spPr>
            <a:xfrm rot="3934413">
              <a:off x="7343524" y="5384512"/>
              <a:ext cx="23607" cy="25750"/>
            </a:xfrm>
            <a:custGeom>
              <a:avLst/>
              <a:gdLst>
                <a:gd name="connsiteX0" fmla="*/ 0 w 23607"/>
                <a:gd name="connsiteY0" fmla="*/ 12875 h 25750"/>
                <a:gd name="connsiteX1" fmla="*/ 11802 w 23607"/>
                <a:gd name="connsiteY1" fmla="*/ 0 h 25750"/>
                <a:gd name="connsiteX2" fmla="*/ 23607 w 23607"/>
                <a:gd name="connsiteY2" fmla="*/ 12875 h 25750"/>
                <a:gd name="connsiteX3" fmla="*/ 11802 w 23607"/>
                <a:gd name="connsiteY3" fmla="*/ 25751 h 25750"/>
                <a:gd name="connsiteX4" fmla="*/ 0 w 23607"/>
                <a:gd name="connsiteY4" fmla="*/ 12875 h 25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07" h="25750">
                  <a:moveTo>
                    <a:pt x="0" y="12875"/>
                  </a:moveTo>
                  <a:cubicBezTo>
                    <a:pt x="0" y="5828"/>
                    <a:pt x="5368" y="0"/>
                    <a:pt x="11802" y="0"/>
                  </a:cubicBezTo>
                  <a:cubicBezTo>
                    <a:pt x="18397" y="0"/>
                    <a:pt x="23607" y="5828"/>
                    <a:pt x="23607" y="12875"/>
                  </a:cubicBezTo>
                  <a:cubicBezTo>
                    <a:pt x="23607" y="20084"/>
                    <a:pt x="18393" y="25751"/>
                    <a:pt x="11802" y="25751"/>
                  </a:cubicBezTo>
                  <a:cubicBezTo>
                    <a:pt x="5368" y="25751"/>
                    <a:pt x="0" y="20080"/>
                    <a:pt x="0" y="1287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7" name="Freeform: Shape 1386">
              <a:extLst>
                <a:ext uri="{FF2B5EF4-FFF2-40B4-BE49-F238E27FC236}">
                  <a16:creationId xmlns:a16="http://schemas.microsoft.com/office/drawing/2014/main" id="{96511189-8CB9-03AC-7439-8226128D7706}"/>
                </a:ext>
              </a:extLst>
            </p:cNvPr>
            <p:cNvSpPr/>
            <p:nvPr/>
          </p:nvSpPr>
          <p:spPr>
            <a:xfrm rot="3934413">
              <a:off x="7353640" y="5388339"/>
              <a:ext cx="7054" cy="7668"/>
            </a:xfrm>
            <a:custGeom>
              <a:avLst/>
              <a:gdLst>
                <a:gd name="connsiteX0" fmla="*/ 0 w 7054"/>
                <a:gd name="connsiteY0" fmla="*/ 3834 h 7668"/>
                <a:gd name="connsiteX1" fmla="*/ 3527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0" y="3834"/>
                  </a:moveTo>
                  <a:cubicBezTo>
                    <a:pt x="0" y="1840"/>
                    <a:pt x="1687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8" name="Freeform: Shape 1387">
              <a:extLst>
                <a:ext uri="{FF2B5EF4-FFF2-40B4-BE49-F238E27FC236}">
                  <a16:creationId xmlns:a16="http://schemas.microsoft.com/office/drawing/2014/main" id="{767B45D6-7A09-B4A2-D26A-5D0E7C4F6CB9}"/>
                </a:ext>
              </a:extLst>
            </p:cNvPr>
            <p:cNvSpPr/>
            <p:nvPr/>
          </p:nvSpPr>
          <p:spPr>
            <a:xfrm rot="3934413">
              <a:off x="7353640" y="5388339"/>
              <a:ext cx="7054" cy="7668"/>
            </a:xfrm>
            <a:custGeom>
              <a:avLst/>
              <a:gdLst>
                <a:gd name="connsiteX0" fmla="*/ 0 w 7054"/>
                <a:gd name="connsiteY0" fmla="*/ 3834 h 7668"/>
                <a:gd name="connsiteX1" fmla="*/ 3527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0" y="3834"/>
                  </a:moveTo>
                  <a:cubicBezTo>
                    <a:pt x="0" y="1840"/>
                    <a:pt x="1687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89" name="Freeform: Shape 1388">
              <a:extLst>
                <a:ext uri="{FF2B5EF4-FFF2-40B4-BE49-F238E27FC236}">
                  <a16:creationId xmlns:a16="http://schemas.microsoft.com/office/drawing/2014/main" id="{8963961D-3183-4154-6E66-3CABAA24F9C7}"/>
                </a:ext>
              </a:extLst>
            </p:cNvPr>
            <p:cNvSpPr/>
            <p:nvPr/>
          </p:nvSpPr>
          <p:spPr>
            <a:xfrm rot="3934413">
              <a:off x="6863353" y="5219907"/>
              <a:ext cx="23603" cy="24830"/>
            </a:xfrm>
            <a:custGeom>
              <a:avLst/>
              <a:gdLst>
                <a:gd name="connsiteX0" fmla="*/ 0 w 23603"/>
                <a:gd name="connsiteY0" fmla="*/ 12415 h 24830"/>
                <a:gd name="connsiteX1" fmla="*/ 11802 w 23603"/>
                <a:gd name="connsiteY1" fmla="*/ 0 h 24830"/>
                <a:gd name="connsiteX2" fmla="*/ 23603 w 23603"/>
                <a:gd name="connsiteY2" fmla="*/ 12415 h 24830"/>
                <a:gd name="connsiteX3" fmla="*/ 11802 w 23603"/>
                <a:gd name="connsiteY3" fmla="*/ 24830 h 24830"/>
                <a:gd name="connsiteX4" fmla="*/ 0 w 23603"/>
                <a:gd name="connsiteY4" fmla="*/ 12415 h 2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03" h="24830">
                  <a:moveTo>
                    <a:pt x="0" y="12415"/>
                  </a:moveTo>
                  <a:cubicBezTo>
                    <a:pt x="0" y="5671"/>
                    <a:pt x="5364" y="0"/>
                    <a:pt x="11802" y="0"/>
                  </a:cubicBezTo>
                  <a:cubicBezTo>
                    <a:pt x="18393" y="0"/>
                    <a:pt x="23603" y="5675"/>
                    <a:pt x="23603" y="12415"/>
                  </a:cubicBezTo>
                  <a:cubicBezTo>
                    <a:pt x="23603" y="19313"/>
                    <a:pt x="18389" y="24830"/>
                    <a:pt x="11802" y="24830"/>
                  </a:cubicBezTo>
                  <a:cubicBezTo>
                    <a:pt x="5360" y="24830"/>
                    <a:pt x="0" y="19313"/>
                    <a:pt x="0" y="1241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0" name="Freeform: Shape 1389">
              <a:extLst>
                <a:ext uri="{FF2B5EF4-FFF2-40B4-BE49-F238E27FC236}">
                  <a16:creationId xmlns:a16="http://schemas.microsoft.com/office/drawing/2014/main" id="{DFA535E6-CB49-FF96-324E-1B0E96C83DA8}"/>
                </a:ext>
              </a:extLst>
            </p:cNvPr>
            <p:cNvSpPr/>
            <p:nvPr/>
          </p:nvSpPr>
          <p:spPr>
            <a:xfrm rot="3934413">
              <a:off x="6873435" y="5224258"/>
              <a:ext cx="5214" cy="5214"/>
            </a:xfrm>
            <a:custGeom>
              <a:avLst/>
              <a:gdLst>
                <a:gd name="connsiteX0" fmla="*/ 4 w 5214"/>
                <a:gd name="connsiteY0" fmla="*/ 2603 h 5214"/>
                <a:gd name="connsiteX1" fmla="*/ 2611 w 5214"/>
                <a:gd name="connsiteY1" fmla="*/ 0 h 5214"/>
                <a:gd name="connsiteX2" fmla="*/ 5215 w 5214"/>
                <a:gd name="connsiteY2" fmla="*/ 2607 h 5214"/>
                <a:gd name="connsiteX3" fmla="*/ 2607 w 5214"/>
                <a:gd name="connsiteY3" fmla="*/ 5215 h 5214"/>
                <a:gd name="connsiteX4" fmla="*/ 0 w 521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5214">
                  <a:moveTo>
                    <a:pt x="4" y="2603"/>
                  </a:moveTo>
                  <a:cubicBezTo>
                    <a:pt x="46" y="1182"/>
                    <a:pt x="1190" y="40"/>
                    <a:pt x="2611" y="0"/>
                  </a:cubicBezTo>
                  <a:cubicBezTo>
                    <a:pt x="4145" y="0"/>
                    <a:pt x="5215" y="1227"/>
                    <a:pt x="5215" y="2607"/>
                  </a:cubicBezTo>
                  <a:cubicBezTo>
                    <a:pt x="5215" y="4141"/>
                    <a:pt x="4141" y="5215"/>
                    <a:pt x="2607" y="5215"/>
                  </a:cubicBezTo>
                  <a:cubicBezTo>
                    <a:pt x="1227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1" name="Freeform: Shape 1390">
              <a:extLst>
                <a:ext uri="{FF2B5EF4-FFF2-40B4-BE49-F238E27FC236}">
                  <a16:creationId xmlns:a16="http://schemas.microsoft.com/office/drawing/2014/main" id="{7BA56F7C-1AA6-5059-2827-0C140FE72F34}"/>
                </a:ext>
              </a:extLst>
            </p:cNvPr>
            <p:cNvSpPr/>
            <p:nvPr/>
          </p:nvSpPr>
          <p:spPr>
            <a:xfrm rot="3934413">
              <a:off x="6873435" y="5224258"/>
              <a:ext cx="5214" cy="5214"/>
            </a:xfrm>
            <a:custGeom>
              <a:avLst/>
              <a:gdLst>
                <a:gd name="connsiteX0" fmla="*/ 4 w 5214"/>
                <a:gd name="connsiteY0" fmla="*/ 2603 h 5214"/>
                <a:gd name="connsiteX1" fmla="*/ 2611 w 5214"/>
                <a:gd name="connsiteY1" fmla="*/ 0 h 5214"/>
                <a:gd name="connsiteX2" fmla="*/ 5215 w 5214"/>
                <a:gd name="connsiteY2" fmla="*/ 2607 h 5214"/>
                <a:gd name="connsiteX3" fmla="*/ 2607 w 5214"/>
                <a:gd name="connsiteY3" fmla="*/ 5215 h 5214"/>
                <a:gd name="connsiteX4" fmla="*/ 0 w 521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5214">
                  <a:moveTo>
                    <a:pt x="4" y="2603"/>
                  </a:moveTo>
                  <a:cubicBezTo>
                    <a:pt x="46" y="1182"/>
                    <a:pt x="1190" y="40"/>
                    <a:pt x="2611" y="0"/>
                  </a:cubicBezTo>
                  <a:cubicBezTo>
                    <a:pt x="4145" y="0"/>
                    <a:pt x="5215" y="1227"/>
                    <a:pt x="5215" y="2607"/>
                  </a:cubicBezTo>
                  <a:cubicBezTo>
                    <a:pt x="5215" y="4141"/>
                    <a:pt x="4141" y="5215"/>
                    <a:pt x="2607" y="5215"/>
                  </a:cubicBezTo>
                  <a:cubicBezTo>
                    <a:pt x="1227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2" name="Freeform: Shape 1391">
              <a:extLst>
                <a:ext uri="{FF2B5EF4-FFF2-40B4-BE49-F238E27FC236}">
                  <a16:creationId xmlns:a16="http://schemas.microsoft.com/office/drawing/2014/main" id="{B2210ECE-36B3-9669-741C-15FC93E3BF11}"/>
                </a:ext>
              </a:extLst>
            </p:cNvPr>
            <p:cNvSpPr/>
            <p:nvPr/>
          </p:nvSpPr>
          <p:spPr>
            <a:xfrm rot="3934413">
              <a:off x="7226386" y="5261978"/>
              <a:ext cx="24216" cy="25443"/>
            </a:xfrm>
            <a:custGeom>
              <a:avLst/>
              <a:gdLst>
                <a:gd name="connsiteX0" fmla="*/ 0 w 24216"/>
                <a:gd name="connsiteY0" fmla="*/ 12722 h 25443"/>
                <a:gd name="connsiteX1" fmla="*/ 12108 w 24216"/>
                <a:gd name="connsiteY1" fmla="*/ 0 h 25443"/>
                <a:gd name="connsiteX2" fmla="*/ 24217 w 24216"/>
                <a:gd name="connsiteY2" fmla="*/ 12722 h 25443"/>
                <a:gd name="connsiteX3" fmla="*/ 12108 w 24216"/>
                <a:gd name="connsiteY3" fmla="*/ 25444 h 25443"/>
                <a:gd name="connsiteX4" fmla="*/ 0 w 24216"/>
                <a:gd name="connsiteY4" fmla="*/ 12722 h 25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16" h="25443">
                  <a:moveTo>
                    <a:pt x="0" y="12722"/>
                  </a:moveTo>
                  <a:cubicBezTo>
                    <a:pt x="0" y="5820"/>
                    <a:pt x="5517" y="0"/>
                    <a:pt x="12108" y="0"/>
                  </a:cubicBezTo>
                  <a:cubicBezTo>
                    <a:pt x="18853" y="0"/>
                    <a:pt x="24217" y="5824"/>
                    <a:pt x="24217" y="12722"/>
                  </a:cubicBezTo>
                  <a:cubicBezTo>
                    <a:pt x="24217" y="19769"/>
                    <a:pt x="18849" y="25444"/>
                    <a:pt x="12108" y="25444"/>
                  </a:cubicBezTo>
                  <a:cubicBezTo>
                    <a:pt x="5514" y="25444"/>
                    <a:pt x="0" y="19769"/>
                    <a:pt x="0" y="12722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3" name="Freeform: Shape 1392">
              <a:extLst>
                <a:ext uri="{FF2B5EF4-FFF2-40B4-BE49-F238E27FC236}">
                  <a16:creationId xmlns:a16="http://schemas.microsoft.com/office/drawing/2014/main" id="{0039350A-1E1B-4FCD-E7E1-B5DB35B6F54F}"/>
                </a:ext>
              </a:extLst>
            </p:cNvPr>
            <p:cNvSpPr/>
            <p:nvPr/>
          </p:nvSpPr>
          <p:spPr>
            <a:xfrm rot="3934413">
              <a:off x="7238013" y="5264892"/>
              <a:ext cx="4294" cy="7668"/>
            </a:xfrm>
            <a:custGeom>
              <a:avLst/>
              <a:gdLst>
                <a:gd name="connsiteX0" fmla="*/ 0 w 4294"/>
                <a:gd name="connsiteY0" fmla="*/ 3834 h 7668"/>
                <a:gd name="connsiteX1" fmla="*/ 2147 w 4294"/>
                <a:gd name="connsiteY1" fmla="*/ 0 h 7668"/>
                <a:gd name="connsiteX2" fmla="*/ 4294 w 4294"/>
                <a:gd name="connsiteY2" fmla="*/ 3834 h 7668"/>
                <a:gd name="connsiteX3" fmla="*/ 2147 w 4294"/>
                <a:gd name="connsiteY3" fmla="*/ 7668 h 7668"/>
                <a:gd name="connsiteX4" fmla="*/ 0 w 429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7668">
                  <a:moveTo>
                    <a:pt x="0" y="3834"/>
                  </a:moveTo>
                  <a:cubicBezTo>
                    <a:pt x="0" y="1840"/>
                    <a:pt x="1074" y="0"/>
                    <a:pt x="2147" y="0"/>
                  </a:cubicBezTo>
                  <a:cubicBezTo>
                    <a:pt x="3374" y="0"/>
                    <a:pt x="4294" y="1840"/>
                    <a:pt x="4294" y="3834"/>
                  </a:cubicBezTo>
                  <a:cubicBezTo>
                    <a:pt x="4294" y="5981"/>
                    <a:pt x="3374" y="7668"/>
                    <a:pt x="2147" y="7668"/>
                  </a:cubicBezTo>
                  <a:cubicBezTo>
                    <a:pt x="1074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4" name="Freeform: Shape 1393">
              <a:extLst>
                <a:ext uri="{FF2B5EF4-FFF2-40B4-BE49-F238E27FC236}">
                  <a16:creationId xmlns:a16="http://schemas.microsoft.com/office/drawing/2014/main" id="{F44C665E-FB82-D3F7-141D-99E9AD1B8DF2}"/>
                </a:ext>
              </a:extLst>
            </p:cNvPr>
            <p:cNvSpPr/>
            <p:nvPr/>
          </p:nvSpPr>
          <p:spPr>
            <a:xfrm rot="3934413">
              <a:off x="7238013" y="5264892"/>
              <a:ext cx="4294" cy="7668"/>
            </a:xfrm>
            <a:custGeom>
              <a:avLst/>
              <a:gdLst>
                <a:gd name="connsiteX0" fmla="*/ 0 w 4294"/>
                <a:gd name="connsiteY0" fmla="*/ 3834 h 7668"/>
                <a:gd name="connsiteX1" fmla="*/ 2147 w 4294"/>
                <a:gd name="connsiteY1" fmla="*/ 0 h 7668"/>
                <a:gd name="connsiteX2" fmla="*/ 4294 w 4294"/>
                <a:gd name="connsiteY2" fmla="*/ 3834 h 7668"/>
                <a:gd name="connsiteX3" fmla="*/ 2147 w 4294"/>
                <a:gd name="connsiteY3" fmla="*/ 7668 h 7668"/>
                <a:gd name="connsiteX4" fmla="*/ 0 w 429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7668">
                  <a:moveTo>
                    <a:pt x="0" y="3834"/>
                  </a:moveTo>
                  <a:cubicBezTo>
                    <a:pt x="0" y="1840"/>
                    <a:pt x="1074" y="0"/>
                    <a:pt x="2147" y="0"/>
                  </a:cubicBezTo>
                  <a:cubicBezTo>
                    <a:pt x="3374" y="0"/>
                    <a:pt x="4294" y="1840"/>
                    <a:pt x="4294" y="3834"/>
                  </a:cubicBezTo>
                  <a:cubicBezTo>
                    <a:pt x="4294" y="5981"/>
                    <a:pt x="3374" y="7668"/>
                    <a:pt x="2147" y="7668"/>
                  </a:cubicBezTo>
                  <a:cubicBezTo>
                    <a:pt x="1074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5" name="Freeform: Shape 1394">
              <a:extLst>
                <a:ext uri="{FF2B5EF4-FFF2-40B4-BE49-F238E27FC236}">
                  <a16:creationId xmlns:a16="http://schemas.microsoft.com/office/drawing/2014/main" id="{F7B4247A-B857-85D8-DC64-694D5739C2DB}"/>
                </a:ext>
              </a:extLst>
            </p:cNvPr>
            <p:cNvSpPr/>
            <p:nvPr/>
          </p:nvSpPr>
          <p:spPr>
            <a:xfrm rot="3934413">
              <a:off x="7257910" y="5300152"/>
              <a:ext cx="31268" cy="30044"/>
            </a:xfrm>
            <a:custGeom>
              <a:avLst/>
              <a:gdLst>
                <a:gd name="connsiteX0" fmla="*/ 4 w 31268"/>
                <a:gd name="connsiteY0" fmla="*/ 15022 h 30044"/>
                <a:gd name="connsiteX1" fmla="*/ 15636 w 31268"/>
                <a:gd name="connsiteY1" fmla="*/ 0 h 30044"/>
                <a:gd name="connsiteX2" fmla="*/ 31268 w 31268"/>
                <a:gd name="connsiteY2" fmla="*/ 15022 h 30044"/>
                <a:gd name="connsiteX3" fmla="*/ 15636 w 31268"/>
                <a:gd name="connsiteY3" fmla="*/ 30045 h 30044"/>
                <a:gd name="connsiteX4" fmla="*/ 0 w 31268"/>
                <a:gd name="connsiteY4" fmla="*/ 15022 h 30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68" h="30044">
                  <a:moveTo>
                    <a:pt x="4" y="15022"/>
                  </a:moveTo>
                  <a:cubicBezTo>
                    <a:pt x="4" y="6744"/>
                    <a:pt x="7051" y="0"/>
                    <a:pt x="15636" y="0"/>
                  </a:cubicBezTo>
                  <a:cubicBezTo>
                    <a:pt x="24370" y="0"/>
                    <a:pt x="31268" y="6748"/>
                    <a:pt x="31268" y="15022"/>
                  </a:cubicBezTo>
                  <a:cubicBezTo>
                    <a:pt x="31268" y="23454"/>
                    <a:pt x="24370" y="30045"/>
                    <a:pt x="15636" y="30045"/>
                  </a:cubicBezTo>
                  <a:cubicBezTo>
                    <a:pt x="7051" y="30045"/>
                    <a:pt x="0" y="23450"/>
                    <a:pt x="0" y="15022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6" name="Freeform: Shape 1395">
              <a:extLst>
                <a:ext uri="{FF2B5EF4-FFF2-40B4-BE49-F238E27FC236}">
                  <a16:creationId xmlns:a16="http://schemas.microsoft.com/office/drawing/2014/main" id="{6B92565E-B262-C428-D2C9-AC9E78FBF37B}"/>
                </a:ext>
              </a:extLst>
            </p:cNvPr>
            <p:cNvSpPr/>
            <p:nvPr/>
          </p:nvSpPr>
          <p:spPr>
            <a:xfrm rot="3934413">
              <a:off x="7271696" y="5305026"/>
              <a:ext cx="7051" cy="7664"/>
            </a:xfrm>
            <a:custGeom>
              <a:avLst/>
              <a:gdLst>
                <a:gd name="connsiteX0" fmla="*/ 0 w 7051"/>
                <a:gd name="connsiteY0" fmla="*/ 3834 h 7664"/>
                <a:gd name="connsiteX1" fmla="*/ 3527 w 7051"/>
                <a:gd name="connsiteY1" fmla="*/ 0 h 7664"/>
                <a:gd name="connsiteX2" fmla="*/ 7051 w 7051"/>
                <a:gd name="connsiteY2" fmla="*/ 3834 h 7664"/>
                <a:gd name="connsiteX3" fmla="*/ 3524 w 7051"/>
                <a:gd name="connsiteY3" fmla="*/ 7665 h 7664"/>
                <a:gd name="connsiteX4" fmla="*/ 0 w 7051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7664">
                  <a:moveTo>
                    <a:pt x="0" y="3834"/>
                  </a:moveTo>
                  <a:cubicBezTo>
                    <a:pt x="0" y="1840"/>
                    <a:pt x="1687" y="0"/>
                    <a:pt x="3527" y="0"/>
                  </a:cubicBezTo>
                  <a:cubicBezTo>
                    <a:pt x="5521" y="0"/>
                    <a:pt x="7051" y="1840"/>
                    <a:pt x="7051" y="3834"/>
                  </a:cubicBezTo>
                  <a:cubicBezTo>
                    <a:pt x="7051" y="5981"/>
                    <a:pt x="5517" y="7665"/>
                    <a:pt x="3524" y="7665"/>
                  </a:cubicBezTo>
                  <a:cubicBezTo>
                    <a:pt x="1683" y="7665"/>
                    <a:pt x="0" y="5978"/>
                    <a:pt x="0" y="383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7" name="Freeform: Shape 1396">
              <a:extLst>
                <a:ext uri="{FF2B5EF4-FFF2-40B4-BE49-F238E27FC236}">
                  <a16:creationId xmlns:a16="http://schemas.microsoft.com/office/drawing/2014/main" id="{5A438EAB-418C-9DE0-0237-EB5FEED48F36}"/>
                </a:ext>
              </a:extLst>
            </p:cNvPr>
            <p:cNvSpPr/>
            <p:nvPr/>
          </p:nvSpPr>
          <p:spPr>
            <a:xfrm rot="3934413">
              <a:off x="7271696" y="5305026"/>
              <a:ext cx="7051" cy="7664"/>
            </a:xfrm>
            <a:custGeom>
              <a:avLst/>
              <a:gdLst>
                <a:gd name="connsiteX0" fmla="*/ 0 w 7051"/>
                <a:gd name="connsiteY0" fmla="*/ 3834 h 7664"/>
                <a:gd name="connsiteX1" fmla="*/ 3527 w 7051"/>
                <a:gd name="connsiteY1" fmla="*/ 0 h 7664"/>
                <a:gd name="connsiteX2" fmla="*/ 7051 w 7051"/>
                <a:gd name="connsiteY2" fmla="*/ 3834 h 7664"/>
                <a:gd name="connsiteX3" fmla="*/ 3524 w 7051"/>
                <a:gd name="connsiteY3" fmla="*/ 7665 h 7664"/>
                <a:gd name="connsiteX4" fmla="*/ 0 w 7051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7664">
                  <a:moveTo>
                    <a:pt x="0" y="3834"/>
                  </a:moveTo>
                  <a:cubicBezTo>
                    <a:pt x="0" y="1840"/>
                    <a:pt x="1687" y="0"/>
                    <a:pt x="3527" y="0"/>
                  </a:cubicBezTo>
                  <a:cubicBezTo>
                    <a:pt x="5521" y="0"/>
                    <a:pt x="7051" y="1840"/>
                    <a:pt x="7051" y="3834"/>
                  </a:cubicBezTo>
                  <a:cubicBezTo>
                    <a:pt x="7051" y="5981"/>
                    <a:pt x="5517" y="7665"/>
                    <a:pt x="3524" y="7665"/>
                  </a:cubicBezTo>
                  <a:cubicBezTo>
                    <a:pt x="1683" y="7665"/>
                    <a:pt x="0" y="5978"/>
                    <a:pt x="0" y="3830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8" name="Freeform: Shape 1397">
              <a:extLst>
                <a:ext uri="{FF2B5EF4-FFF2-40B4-BE49-F238E27FC236}">
                  <a16:creationId xmlns:a16="http://schemas.microsoft.com/office/drawing/2014/main" id="{8F60AFF9-EAFB-66A4-66C9-6F5AB6CCF0E1}"/>
                </a:ext>
              </a:extLst>
            </p:cNvPr>
            <p:cNvSpPr/>
            <p:nvPr/>
          </p:nvSpPr>
          <p:spPr>
            <a:xfrm rot="3934413">
              <a:off x="7177197" y="5605739"/>
              <a:ext cx="28817" cy="30654"/>
            </a:xfrm>
            <a:custGeom>
              <a:avLst/>
              <a:gdLst>
                <a:gd name="connsiteX0" fmla="*/ 0 w 28817"/>
                <a:gd name="connsiteY0" fmla="*/ 15325 h 30654"/>
                <a:gd name="connsiteX1" fmla="*/ 14409 w 28817"/>
                <a:gd name="connsiteY1" fmla="*/ 0 h 30654"/>
                <a:gd name="connsiteX2" fmla="*/ 28818 w 28817"/>
                <a:gd name="connsiteY2" fmla="*/ 15325 h 30654"/>
                <a:gd name="connsiteX3" fmla="*/ 14409 w 28817"/>
                <a:gd name="connsiteY3" fmla="*/ 30654 h 30654"/>
                <a:gd name="connsiteX4" fmla="*/ 0 w 28817"/>
                <a:gd name="connsiteY4" fmla="*/ 15325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7" h="30654">
                  <a:moveTo>
                    <a:pt x="0" y="15325"/>
                  </a:moveTo>
                  <a:cubicBezTo>
                    <a:pt x="0" y="6898"/>
                    <a:pt x="6595" y="0"/>
                    <a:pt x="14409" y="0"/>
                  </a:cubicBezTo>
                  <a:cubicBezTo>
                    <a:pt x="22380" y="0"/>
                    <a:pt x="28818" y="6898"/>
                    <a:pt x="28818" y="15325"/>
                  </a:cubicBezTo>
                  <a:cubicBezTo>
                    <a:pt x="28818" y="23910"/>
                    <a:pt x="22376" y="30654"/>
                    <a:pt x="14409" y="30654"/>
                  </a:cubicBezTo>
                  <a:cubicBezTo>
                    <a:pt x="6591" y="30654"/>
                    <a:pt x="0" y="23906"/>
                    <a:pt x="0" y="1532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99" name="Freeform: Shape 1398">
              <a:extLst>
                <a:ext uri="{FF2B5EF4-FFF2-40B4-BE49-F238E27FC236}">
                  <a16:creationId xmlns:a16="http://schemas.microsoft.com/office/drawing/2014/main" id="{FDC91819-A77B-332B-89B9-28D4E85FC196}"/>
                </a:ext>
              </a:extLst>
            </p:cNvPr>
            <p:cNvSpPr/>
            <p:nvPr/>
          </p:nvSpPr>
          <p:spPr>
            <a:xfrm rot="3934413">
              <a:off x="7188789" y="5610205"/>
              <a:ext cx="7668" cy="7668"/>
            </a:xfrm>
            <a:custGeom>
              <a:avLst/>
              <a:gdLst>
                <a:gd name="connsiteX0" fmla="*/ 4 w 7668"/>
                <a:gd name="connsiteY0" fmla="*/ 3830 h 7668"/>
                <a:gd name="connsiteX1" fmla="*/ 3834 w 7668"/>
                <a:gd name="connsiteY1" fmla="*/ 0 h 7668"/>
                <a:gd name="connsiteX2" fmla="*/ 7668 w 7668"/>
                <a:gd name="connsiteY2" fmla="*/ 3834 h 7668"/>
                <a:gd name="connsiteX3" fmla="*/ 3834 w 7668"/>
                <a:gd name="connsiteY3" fmla="*/ 7668 h 7668"/>
                <a:gd name="connsiteX4" fmla="*/ 0 w 7668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68" h="7668">
                  <a:moveTo>
                    <a:pt x="4" y="3830"/>
                  </a:moveTo>
                  <a:cubicBezTo>
                    <a:pt x="4" y="1840"/>
                    <a:pt x="1844" y="0"/>
                    <a:pt x="3834" y="0"/>
                  </a:cubicBezTo>
                  <a:cubicBezTo>
                    <a:pt x="5981" y="0"/>
                    <a:pt x="7668" y="1840"/>
                    <a:pt x="7668" y="3834"/>
                  </a:cubicBezTo>
                  <a:cubicBezTo>
                    <a:pt x="7668" y="5981"/>
                    <a:pt x="5981" y="7668"/>
                    <a:pt x="3834" y="7668"/>
                  </a:cubicBezTo>
                  <a:cubicBezTo>
                    <a:pt x="1840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0" name="Freeform: Shape 1399">
              <a:extLst>
                <a:ext uri="{FF2B5EF4-FFF2-40B4-BE49-F238E27FC236}">
                  <a16:creationId xmlns:a16="http://schemas.microsoft.com/office/drawing/2014/main" id="{C13551B6-AC6C-4907-A4E8-6AA15374D273}"/>
                </a:ext>
              </a:extLst>
            </p:cNvPr>
            <p:cNvSpPr/>
            <p:nvPr/>
          </p:nvSpPr>
          <p:spPr>
            <a:xfrm rot="3934413">
              <a:off x="7188789" y="5610205"/>
              <a:ext cx="7668" cy="7668"/>
            </a:xfrm>
            <a:custGeom>
              <a:avLst/>
              <a:gdLst>
                <a:gd name="connsiteX0" fmla="*/ 4 w 7668"/>
                <a:gd name="connsiteY0" fmla="*/ 3830 h 7668"/>
                <a:gd name="connsiteX1" fmla="*/ 3834 w 7668"/>
                <a:gd name="connsiteY1" fmla="*/ 0 h 7668"/>
                <a:gd name="connsiteX2" fmla="*/ 7668 w 7668"/>
                <a:gd name="connsiteY2" fmla="*/ 3834 h 7668"/>
                <a:gd name="connsiteX3" fmla="*/ 3834 w 7668"/>
                <a:gd name="connsiteY3" fmla="*/ 7668 h 7668"/>
                <a:gd name="connsiteX4" fmla="*/ 0 w 7668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68" h="7668">
                  <a:moveTo>
                    <a:pt x="4" y="3830"/>
                  </a:moveTo>
                  <a:cubicBezTo>
                    <a:pt x="4" y="1840"/>
                    <a:pt x="1844" y="0"/>
                    <a:pt x="3834" y="0"/>
                  </a:cubicBezTo>
                  <a:cubicBezTo>
                    <a:pt x="5981" y="0"/>
                    <a:pt x="7668" y="1840"/>
                    <a:pt x="7668" y="3834"/>
                  </a:cubicBezTo>
                  <a:cubicBezTo>
                    <a:pt x="7668" y="5981"/>
                    <a:pt x="5981" y="7668"/>
                    <a:pt x="3834" y="7668"/>
                  </a:cubicBezTo>
                  <a:cubicBezTo>
                    <a:pt x="1840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1" name="Freeform: Shape 1400">
              <a:extLst>
                <a:ext uri="{FF2B5EF4-FFF2-40B4-BE49-F238E27FC236}">
                  <a16:creationId xmlns:a16="http://schemas.microsoft.com/office/drawing/2014/main" id="{815AA5D1-7AD9-6640-8AED-0C1443AA6516}"/>
                </a:ext>
              </a:extLst>
            </p:cNvPr>
            <p:cNvSpPr/>
            <p:nvPr/>
          </p:nvSpPr>
          <p:spPr>
            <a:xfrm rot="3934413">
              <a:off x="7007527" y="5565550"/>
              <a:ext cx="30655" cy="30655"/>
            </a:xfrm>
            <a:custGeom>
              <a:avLst/>
              <a:gdLst>
                <a:gd name="connsiteX0" fmla="*/ 0 w 30655"/>
                <a:gd name="connsiteY0" fmla="*/ 15329 h 30655"/>
                <a:gd name="connsiteX1" fmla="*/ 15329 w 30655"/>
                <a:gd name="connsiteY1" fmla="*/ 0 h 30655"/>
                <a:gd name="connsiteX2" fmla="*/ 30655 w 30655"/>
                <a:gd name="connsiteY2" fmla="*/ 15226 h 30655"/>
                <a:gd name="connsiteX3" fmla="*/ 30655 w 30655"/>
                <a:gd name="connsiteY3" fmla="*/ 15329 h 30655"/>
                <a:gd name="connsiteX4" fmla="*/ 15622 w 30655"/>
                <a:gd name="connsiteY4" fmla="*/ 30655 h 30655"/>
                <a:gd name="connsiteX5" fmla="*/ 15329 w 30655"/>
                <a:gd name="connsiteY5" fmla="*/ 30655 h 30655"/>
                <a:gd name="connsiteX6" fmla="*/ 0 w 30655"/>
                <a:gd name="connsiteY6" fmla="*/ 15433 h 30655"/>
                <a:gd name="connsiteX7" fmla="*/ 0 w 30655"/>
                <a:gd name="connsiteY7" fmla="*/ 15329 h 3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55" h="30655">
                  <a:moveTo>
                    <a:pt x="0" y="15329"/>
                  </a:moveTo>
                  <a:cubicBezTo>
                    <a:pt x="25" y="6874"/>
                    <a:pt x="6874" y="25"/>
                    <a:pt x="15329" y="0"/>
                  </a:cubicBezTo>
                  <a:cubicBezTo>
                    <a:pt x="23766" y="-28"/>
                    <a:pt x="30627" y="6789"/>
                    <a:pt x="30655" y="15226"/>
                  </a:cubicBezTo>
                  <a:cubicBezTo>
                    <a:pt x="30655" y="15260"/>
                    <a:pt x="30655" y="15295"/>
                    <a:pt x="30655" y="15329"/>
                  </a:cubicBezTo>
                  <a:cubicBezTo>
                    <a:pt x="30735" y="23712"/>
                    <a:pt x="24005" y="30574"/>
                    <a:pt x="15622" y="30655"/>
                  </a:cubicBezTo>
                  <a:cubicBezTo>
                    <a:pt x="15524" y="30656"/>
                    <a:pt x="15427" y="30656"/>
                    <a:pt x="15329" y="30655"/>
                  </a:cubicBezTo>
                  <a:cubicBezTo>
                    <a:pt x="6893" y="30684"/>
                    <a:pt x="30" y="23869"/>
                    <a:pt x="0" y="15433"/>
                  </a:cubicBezTo>
                  <a:cubicBezTo>
                    <a:pt x="0" y="15398"/>
                    <a:pt x="0" y="15364"/>
                    <a:pt x="0" y="1532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2" name="Freeform: Shape 1401">
              <a:extLst>
                <a:ext uri="{FF2B5EF4-FFF2-40B4-BE49-F238E27FC236}">
                  <a16:creationId xmlns:a16="http://schemas.microsoft.com/office/drawing/2014/main" id="{B27BBA92-8CDD-EB0D-0E55-DC3F0F8A8812}"/>
                </a:ext>
              </a:extLst>
            </p:cNvPr>
            <p:cNvSpPr/>
            <p:nvPr/>
          </p:nvSpPr>
          <p:spPr>
            <a:xfrm rot="3934413">
              <a:off x="7020852" y="5571136"/>
              <a:ext cx="7051" cy="7664"/>
            </a:xfrm>
            <a:custGeom>
              <a:avLst/>
              <a:gdLst>
                <a:gd name="connsiteX0" fmla="*/ 0 w 7051"/>
                <a:gd name="connsiteY0" fmla="*/ 3834 h 7664"/>
                <a:gd name="connsiteX1" fmla="*/ 3527 w 7051"/>
                <a:gd name="connsiteY1" fmla="*/ 0 h 7664"/>
                <a:gd name="connsiteX2" fmla="*/ 7051 w 7051"/>
                <a:gd name="connsiteY2" fmla="*/ 3834 h 7664"/>
                <a:gd name="connsiteX3" fmla="*/ 3524 w 7051"/>
                <a:gd name="connsiteY3" fmla="*/ 7665 h 7664"/>
                <a:gd name="connsiteX4" fmla="*/ 0 w 7051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7664">
                  <a:moveTo>
                    <a:pt x="0" y="3834"/>
                  </a:moveTo>
                  <a:cubicBezTo>
                    <a:pt x="0" y="1840"/>
                    <a:pt x="1687" y="0"/>
                    <a:pt x="3527" y="0"/>
                  </a:cubicBezTo>
                  <a:cubicBezTo>
                    <a:pt x="5521" y="0"/>
                    <a:pt x="7051" y="1840"/>
                    <a:pt x="7051" y="3834"/>
                  </a:cubicBezTo>
                  <a:cubicBezTo>
                    <a:pt x="7051" y="5978"/>
                    <a:pt x="5517" y="7665"/>
                    <a:pt x="3524" y="7665"/>
                  </a:cubicBezTo>
                  <a:cubicBezTo>
                    <a:pt x="1683" y="7665"/>
                    <a:pt x="0" y="5978"/>
                    <a:pt x="0" y="383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3" name="Freeform: Shape 1402">
              <a:extLst>
                <a:ext uri="{FF2B5EF4-FFF2-40B4-BE49-F238E27FC236}">
                  <a16:creationId xmlns:a16="http://schemas.microsoft.com/office/drawing/2014/main" id="{B8178060-1111-2C4D-1FD3-87030A1F9A11}"/>
                </a:ext>
              </a:extLst>
            </p:cNvPr>
            <p:cNvSpPr/>
            <p:nvPr/>
          </p:nvSpPr>
          <p:spPr>
            <a:xfrm rot="3934413">
              <a:off x="7020852" y="5571136"/>
              <a:ext cx="7051" cy="7664"/>
            </a:xfrm>
            <a:custGeom>
              <a:avLst/>
              <a:gdLst>
                <a:gd name="connsiteX0" fmla="*/ 0 w 7051"/>
                <a:gd name="connsiteY0" fmla="*/ 3834 h 7664"/>
                <a:gd name="connsiteX1" fmla="*/ 3527 w 7051"/>
                <a:gd name="connsiteY1" fmla="*/ 0 h 7664"/>
                <a:gd name="connsiteX2" fmla="*/ 7051 w 7051"/>
                <a:gd name="connsiteY2" fmla="*/ 3834 h 7664"/>
                <a:gd name="connsiteX3" fmla="*/ 3524 w 7051"/>
                <a:gd name="connsiteY3" fmla="*/ 7665 h 7664"/>
                <a:gd name="connsiteX4" fmla="*/ 0 w 7051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7664">
                  <a:moveTo>
                    <a:pt x="0" y="3834"/>
                  </a:moveTo>
                  <a:cubicBezTo>
                    <a:pt x="0" y="1840"/>
                    <a:pt x="1687" y="0"/>
                    <a:pt x="3527" y="0"/>
                  </a:cubicBezTo>
                  <a:cubicBezTo>
                    <a:pt x="5521" y="0"/>
                    <a:pt x="7051" y="1840"/>
                    <a:pt x="7051" y="3834"/>
                  </a:cubicBezTo>
                  <a:cubicBezTo>
                    <a:pt x="7051" y="5978"/>
                    <a:pt x="5517" y="7665"/>
                    <a:pt x="3524" y="7665"/>
                  </a:cubicBezTo>
                  <a:cubicBezTo>
                    <a:pt x="1683" y="7665"/>
                    <a:pt x="0" y="5978"/>
                    <a:pt x="0" y="3830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4" name="Freeform: Shape 1403">
              <a:extLst>
                <a:ext uri="{FF2B5EF4-FFF2-40B4-BE49-F238E27FC236}">
                  <a16:creationId xmlns:a16="http://schemas.microsoft.com/office/drawing/2014/main" id="{96139325-95E0-2CD8-719F-957BFC527A66}"/>
                </a:ext>
              </a:extLst>
            </p:cNvPr>
            <p:cNvSpPr/>
            <p:nvPr/>
          </p:nvSpPr>
          <p:spPr>
            <a:xfrm rot="3934413">
              <a:off x="6836912" y="5548933"/>
              <a:ext cx="31271" cy="30041"/>
            </a:xfrm>
            <a:custGeom>
              <a:avLst/>
              <a:gdLst>
                <a:gd name="connsiteX0" fmla="*/ 0 w 31271"/>
                <a:gd name="connsiteY0" fmla="*/ 15019 h 30041"/>
                <a:gd name="connsiteX1" fmla="*/ 15636 w 31271"/>
                <a:gd name="connsiteY1" fmla="*/ 0 h 30041"/>
                <a:gd name="connsiteX2" fmla="*/ 31272 w 31271"/>
                <a:gd name="connsiteY2" fmla="*/ 15019 h 30041"/>
                <a:gd name="connsiteX3" fmla="*/ 15636 w 31271"/>
                <a:gd name="connsiteY3" fmla="*/ 30041 h 30041"/>
                <a:gd name="connsiteX4" fmla="*/ 4 w 31271"/>
                <a:gd name="connsiteY4" fmla="*/ 15019 h 30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271" h="30041">
                  <a:moveTo>
                    <a:pt x="0" y="15019"/>
                  </a:moveTo>
                  <a:cubicBezTo>
                    <a:pt x="0" y="6741"/>
                    <a:pt x="7055" y="0"/>
                    <a:pt x="15636" y="0"/>
                  </a:cubicBezTo>
                  <a:cubicBezTo>
                    <a:pt x="24374" y="0"/>
                    <a:pt x="31272" y="6741"/>
                    <a:pt x="31272" y="15019"/>
                  </a:cubicBezTo>
                  <a:cubicBezTo>
                    <a:pt x="31272" y="23450"/>
                    <a:pt x="24374" y="30041"/>
                    <a:pt x="15636" y="30041"/>
                  </a:cubicBezTo>
                  <a:cubicBezTo>
                    <a:pt x="7055" y="30041"/>
                    <a:pt x="4" y="23446"/>
                    <a:pt x="4" y="1501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5" name="Freeform: Shape 1404">
              <a:extLst>
                <a:ext uri="{FF2B5EF4-FFF2-40B4-BE49-F238E27FC236}">
                  <a16:creationId xmlns:a16="http://schemas.microsoft.com/office/drawing/2014/main" id="{47D4984D-72E0-F193-F492-600D2AD46A73}"/>
                </a:ext>
              </a:extLst>
            </p:cNvPr>
            <p:cNvSpPr/>
            <p:nvPr/>
          </p:nvSpPr>
          <p:spPr>
            <a:xfrm rot="3934413">
              <a:off x="6851216" y="5555146"/>
              <a:ext cx="7668" cy="4907"/>
            </a:xfrm>
            <a:custGeom>
              <a:avLst/>
              <a:gdLst>
                <a:gd name="connsiteX0" fmla="*/ 4 w 7668"/>
                <a:gd name="connsiteY0" fmla="*/ 2454 h 4907"/>
                <a:gd name="connsiteX1" fmla="*/ 3838 w 7668"/>
                <a:gd name="connsiteY1" fmla="*/ 0 h 4907"/>
                <a:gd name="connsiteX2" fmla="*/ 7668 w 7668"/>
                <a:gd name="connsiteY2" fmla="*/ 2454 h 4907"/>
                <a:gd name="connsiteX3" fmla="*/ 3834 w 7668"/>
                <a:gd name="connsiteY3" fmla="*/ 4908 h 4907"/>
                <a:gd name="connsiteX4" fmla="*/ 0 w 7668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68" h="4907">
                  <a:moveTo>
                    <a:pt x="4" y="2454"/>
                  </a:moveTo>
                  <a:cubicBezTo>
                    <a:pt x="4" y="1227"/>
                    <a:pt x="1844" y="0"/>
                    <a:pt x="3838" y="0"/>
                  </a:cubicBezTo>
                  <a:cubicBezTo>
                    <a:pt x="5981" y="0"/>
                    <a:pt x="7668" y="1227"/>
                    <a:pt x="7668" y="2454"/>
                  </a:cubicBezTo>
                  <a:cubicBezTo>
                    <a:pt x="7668" y="3834"/>
                    <a:pt x="5981" y="4908"/>
                    <a:pt x="3834" y="4908"/>
                  </a:cubicBezTo>
                  <a:cubicBezTo>
                    <a:pt x="1840" y="4908"/>
                    <a:pt x="0" y="3834"/>
                    <a:pt x="0" y="245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6" name="Freeform: Shape 1405">
              <a:extLst>
                <a:ext uri="{FF2B5EF4-FFF2-40B4-BE49-F238E27FC236}">
                  <a16:creationId xmlns:a16="http://schemas.microsoft.com/office/drawing/2014/main" id="{EEB31396-368A-AE75-534B-7A00FBA1925E}"/>
                </a:ext>
              </a:extLst>
            </p:cNvPr>
            <p:cNvSpPr/>
            <p:nvPr/>
          </p:nvSpPr>
          <p:spPr>
            <a:xfrm rot="3934413">
              <a:off x="6851216" y="5555146"/>
              <a:ext cx="7668" cy="4907"/>
            </a:xfrm>
            <a:custGeom>
              <a:avLst/>
              <a:gdLst>
                <a:gd name="connsiteX0" fmla="*/ 4 w 7668"/>
                <a:gd name="connsiteY0" fmla="*/ 2454 h 4907"/>
                <a:gd name="connsiteX1" fmla="*/ 3838 w 7668"/>
                <a:gd name="connsiteY1" fmla="*/ 0 h 4907"/>
                <a:gd name="connsiteX2" fmla="*/ 7668 w 7668"/>
                <a:gd name="connsiteY2" fmla="*/ 2454 h 4907"/>
                <a:gd name="connsiteX3" fmla="*/ 3834 w 7668"/>
                <a:gd name="connsiteY3" fmla="*/ 4908 h 4907"/>
                <a:gd name="connsiteX4" fmla="*/ 0 w 7668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68" h="4907">
                  <a:moveTo>
                    <a:pt x="4" y="2454"/>
                  </a:moveTo>
                  <a:cubicBezTo>
                    <a:pt x="4" y="1227"/>
                    <a:pt x="1844" y="0"/>
                    <a:pt x="3838" y="0"/>
                  </a:cubicBezTo>
                  <a:cubicBezTo>
                    <a:pt x="5981" y="0"/>
                    <a:pt x="7668" y="1227"/>
                    <a:pt x="7668" y="2454"/>
                  </a:cubicBezTo>
                  <a:cubicBezTo>
                    <a:pt x="7668" y="3834"/>
                    <a:pt x="5981" y="4908"/>
                    <a:pt x="3834" y="4908"/>
                  </a:cubicBezTo>
                  <a:cubicBezTo>
                    <a:pt x="1840" y="4908"/>
                    <a:pt x="0" y="3834"/>
                    <a:pt x="0" y="245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7" name="Freeform: Shape 1406">
              <a:extLst>
                <a:ext uri="{FF2B5EF4-FFF2-40B4-BE49-F238E27FC236}">
                  <a16:creationId xmlns:a16="http://schemas.microsoft.com/office/drawing/2014/main" id="{981C7722-29B7-C604-40DF-7801F7157CE6}"/>
                </a:ext>
              </a:extLst>
            </p:cNvPr>
            <p:cNvSpPr/>
            <p:nvPr/>
          </p:nvSpPr>
          <p:spPr>
            <a:xfrm rot="3934413">
              <a:off x="6800930" y="5362168"/>
              <a:ext cx="28814" cy="30658"/>
            </a:xfrm>
            <a:custGeom>
              <a:avLst/>
              <a:gdLst>
                <a:gd name="connsiteX0" fmla="*/ 0 w 28814"/>
                <a:gd name="connsiteY0" fmla="*/ 15329 h 30658"/>
                <a:gd name="connsiteX1" fmla="*/ 14409 w 28814"/>
                <a:gd name="connsiteY1" fmla="*/ 0 h 30658"/>
                <a:gd name="connsiteX2" fmla="*/ 28814 w 28814"/>
                <a:gd name="connsiteY2" fmla="*/ 15329 h 30658"/>
                <a:gd name="connsiteX3" fmla="*/ 14409 w 28814"/>
                <a:gd name="connsiteY3" fmla="*/ 30658 h 30658"/>
                <a:gd name="connsiteX4" fmla="*/ 0 w 28814"/>
                <a:gd name="connsiteY4" fmla="*/ 15329 h 3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4" h="30658">
                  <a:moveTo>
                    <a:pt x="0" y="15329"/>
                  </a:moveTo>
                  <a:cubicBezTo>
                    <a:pt x="0" y="6898"/>
                    <a:pt x="6591" y="0"/>
                    <a:pt x="14409" y="0"/>
                  </a:cubicBezTo>
                  <a:cubicBezTo>
                    <a:pt x="22376" y="0"/>
                    <a:pt x="28814" y="6902"/>
                    <a:pt x="28814" y="15329"/>
                  </a:cubicBezTo>
                  <a:cubicBezTo>
                    <a:pt x="28814" y="23914"/>
                    <a:pt x="22376" y="30658"/>
                    <a:pt x="14409" y="30658"/>
                  </a:cubicBezTo>
                  <a:cubicBezTo>
                    <a:pt x="6587" y="30658"/>
                    <a:pt x="0" y="23910"/>
                    <a:pt x="0" y="1532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8" name="Freeform: Shape 1407">
              <a:extLst>
                <a:ext uri="{FF2B5EF4-FFF2-40B4-BE49-F238E27FC236}">
                  <a16:creationId xmlns:a16="http://schemas.microsoft.com/office/drawing/2014/main" id="{C6D70965-A994-F384-3012-4387012F977E}"/>
                </a:ext>
              </a:extLst>
            </p:cNvPr>
            <p:cNvSpPr/>
            <p:nvPr/>
          </p:nvSpPr>
          <p:spPr>
            <a:xfrm rot="3934413">
              <a:off x="6812956" y="5366916"/>
              <a:ext cx="7051" cy="7664"/>
            </a:xfrm>
            <a:custGeom>
              <a:avLst/>
              <a:gdLst>
                <a:gd name="connsiteX0" fmla="*/ 4 w 7051"/>
                <a:gd name="connsiteY0" fmla="*/ 3834 h 7664"/>
                <a:gd name="connsiteX1" fmla="*/ 3527 w 7051"/>
                <a:gd name="connsiteY1" fmla="*/ 0 h 7664"/>
                <a:gd name="connsiteX2" fmla="*/ 7051 w 7051"/>
                <a:gd name="connsiteY2" fmla="*/ 3834 h 7664"/>
                <a:gd name="connsiteX3" fmla="*/ 3524 w 7051"/>
                <a:gd name="connsiteY3" fmla="*/ 7665 h 7664"/>
                <a:gd name="connsiteX4" fmla="*/ 0 w 7051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7664">
                  <a:moveTo>
                    <a:pt x="4" y="3834"/>
                  </a:moveTo>
                  <a:cubicBezTo>
                    <a:pt x="4" y="1840"/>
                    <a:pt x="1687" y="0"/>
                    <a:pt x="3527" y="0"/>
                  </a:cubicBezTo>
                  <a:cubicBezTo>
                    <a:pt x="5521" y="0"/>
                    <a:pt x="7051" y="1840"/>
                    <a:pt x="7051" y="3834"/>
                  </a:cubicBezTo>
                  <a:cubicBezTo>
                    <a:pt x="7051" y="5981"/>
                    <a:pt x="5517" y="7665"/>
                    <a:pt x="3524" y="7665"/>
                  </a:cubicBezTo>
                  <a:cubicBezTo>
                    <a:pt x="1683" y="7665"/>
                    <a:pt x="0" y="5978"/>
                    <a:pt x="0" y="383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09" name="Freeform: Shape 1408">
              <a:extLst>
                <a:ext uri="{FF2B5EF4-FFF2-40B4-BE49-F238E27FC236}">
                  <a16:creationId xmlns:a16="http://schemas.microsoft.com/office/drawing/2014/main" id="{C419147E-21D8-A14C-C9EC-398006FE294E}"/>
                </a:ext>
              </a:extLst>
            </p:cNvPr>
            <p:cNvSpPr/>
            <p:nvPr/>
          </p:nvSpPr>
          <p:spPr>
            <a:xfrm rot="3934413">
              <a:off x="6812956" y="5366916"/>
              <a:ext cx="7051" cy="7664"/>
            </a:xfrm>
            <a:custGeom>
              <a:avLst/>
              <a:gdLst>
                <a:gd name="connsiteX0" fmla="*/ 4 w 7051"/>
                <a:gd name="connsiteY0" fmla="*/ 3834 h 7664"/>
                <a:gd name="connsiteX1" fmla="*/ 3527 w 7051"/>
                <a:gd name="connsiteY1" fmla="*/ 0 h 7664"/>
                <a:gd name="connsiteX2" fmla="*/ 7051 w 7051"/>
                <a:gd name="connsiteY2" fmla="*/ 3834 h 7664"/>
                <a:gd name="connsiteX3" fmla="*/ 3524 w 7051"/>
                <a:gd name="connsiteY3" fmla="*/ 7665 h 7664"/>
                <a:gd name="connsiteX4" fmla="*/ 0 w 7051"/>
                <a:gd name="connsiteY4" fmla="*/ 3830 h 7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7664">
                  <a:moveTo>
                    <a:pt x="4" y="3834"/>
                  </a:moveTo>
                  <a:cubicBezTo>
                    <a:pt x="4" y="1840"/>
                    <a:pt x="1687" y="0"/>
                    <a:pt x="3527" y="0"/>
                  </a:cubicBezTo>
                  <a:cubicBezTo>
                    <a:pt x="5521" y="0"/>
                    <a:pt x="7051" y="1840"/>
                    <a:pt x="7051" y="3834"/>
                  </a:cubicBezTo>
                  <a:cubicBezTo>
                    <a:pt x="7051" y="5981"/>
                    <a:pt x="5517" y="7665"/>
                    <a:pt x="3524" y="7665"/>
                  </a:cubicBezTo>
                  <a:cubicBezTo>
                    <a:pt x="1683" y="7665"/>
                    <a:pt x="0" y="5978"/>
                    <a:pt x="0" y="3830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0" name="Freeform: Shape 1409">
              <a:extLst>
                <a:ext uri="{FF2B5EF4-FFF2-40B4-BE49-F238E27FC236}">
                  <a16:creationId xmlns:a16="http://schemas.microsoft.com/office/drawing/2014/main" id="{20818031-D14E-BEFB-3CB2-E650A0D4871C}"/>
                </a:ext>
              </a:extLst>
            </p:cNvPr>
            <p:cNvSpPr/>
            <p:nvPr/>
          </p:nvSpPr>
          <p:spPr>
            <a:xfrm rot="3934413">
              <a:off x="6839419" y="5483641"/>
              <a:ext cx="28507" cy="30654"/>
            </a:xfrm>
            <a:custGeom>
              <a:avLst/>
              <a:gdLst>
                <a:gd name="connsiteX0" fmla="*/ 0 w 28507"/>
                <a:gd name="connsiteY0" fmla="*/ 15329 h 30654"/>
                <a:gd name="connsiteX1" fmla="*/ 14256 w 28507"/>
                <a:gd name="connsiteY1" fmla="*/ 0 h 30654"/>
                <a:gd name="connsiteX2" fmla="*/ 28507 w 28507"/>
                <a:gd name="connsiteY2" fmla="*/ 15329 h 30654"/>
                <a:gd name="connsiteX3" fmla="*/ 14256 w 28507"/>
                <a:gd name="connsiteY3" fmla="*/ 30655 h 30654"/>
                <a:gd name="connsiteX4" fmla="*/ 0 w 28507"/>
                <a:gd name="connsiteY4" fmla="*/ 15329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07" h="30654">
                  <a:moveTo>
                    <a:pt x="0" y="15329"/>
                  </a:moveTo>
                  <a:cubicBezTo>
                    <a:pt x="0" y="6894"/>
                    <a:pt x="6438" y="0"/>
                    <a:pt x="14256" y="0"/>
                  </a:cubicBezTo>
                  <a:cubicBezTo>
                    <a:pt x="22223" y="0"/>
                    <a:pt x="28507" y="6898"/>
                    <a:pt x="28507" y="15329"/>
                  </a:cubicBezTo>
                  <a:cubicBezTo>
                    <a:pt x="28507" y="23910"/>
                    <a:pt x="22223" y="30655"/>
                    <a:pt x="14256" y="30655"/>
                  </a:cubicBezTo>
                  <a:cubicBezTo>
                    <a:pt x="6434" y="30655"/>
                    <a:pt x="0" y="23910"/>
                    <a:pt x="0" y="1532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1" name="Freeform: Shape 1410">
              <a:extLst>
                <a:ext uri="{FF2B5EF4-FFF2-40B4-BE49-F238E27FC236}">
                  <a16:creationId xmlns:a16="http://schemas.microsoft.com/office/drawing/2014/main" id="{40AE27D3-122B-DE58-A7C1-B939050C1807}"/>
                </a:ext>
              </a:extLst>
            </p:cNvPr>
            <p:cNvSpPr/>
            <p:nvPr/>
          </p:nvSpPr>
          <p:spPr>
            <a:xfrm rot="3934413">
              <a:off x="6851228" y="5488247"/>
              <a:ext cx="7051" cy="7668"/>
            </a:xfrm>
            <a:custGeom>
              <a:avLst/>
              <a:gdLst>
                <a:gd name="connsiteX0" fmla="*/ 4 w 7051"/>
                <a:gd name="connsiteY0" fmla="*/ 3834 h 7668"/>
                <a:gd name="connsiteX1" fmla="*/ 3527 w 7051"/>
                <a:gd name="connsiteY1" fmla="*/ 0 h 7668"/>
                <a:gd name="connsiteX2" fmla="*/ 7051 w 7051"/>
                <a:gd name="connsiteY2" fmla="*/ 3834 h 7668"/>
                <a:gd name="connsiteX3" fmla="*/ 3524 w 7051"/>
                <a:gd name="connsiteY3" fmla="*/ 7668 h 7668"/>
                <a:gd name="connsiteX4" fmla="*/ 0 w 7051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7668">
                  <a:moveTo>
                    <a:pt x="4" y="3834"/>
                  </a:moveTo>
                  <a:cubicBezTo>
                    <a:pt x="4" y="1840"/>
                    <a:pt x="1687" y="0"/>
                    <a:pt x="3527" y="0"/>
                  </a:cubicBezTo>
                  <a:cubicBezTo>
                    <a:pt x="5521" y="0"/>
                    <a:pt x="7051" y="1840"/>
                    <a:pt x="7051" y="3834"/>
                  </a:cubicBezTo>
                  <a:cubicBezTo>
                    <a:pt x="7051" y="5981"/>
                    <a:pt x="5517" y="7668"/>
                    <a:pt x="3524" y="7668"/>
                  </a:cubicBezTo>
                  <a:cubicBezTo>
                    <a:pt x="1683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2" name="Freeform: Shape 1411">
              <a:extLst>
                <a:ext uri="{FF2B5EF4-FFF2-40B4-BE49-F238E27FC236}">
                  <a16:creationId xmlns:a16="http://schemas.microsoft.com/office/drawing/2014/main" id="{FE4C9054-D1FB-103E-74C5-EF138617AF41}"/>
                </a:ext>
              </a:extLst>
            </p:cNvPr>
            <p:cNvSpPr/>
            <p:nvPr/>
          </p:nvSpPr>
          <p:spPr>
            <a:xfrm rot="3934413">
              <a:off x="6851228" y="5488247"/>
              <a:ext cx="7051" cy="7668"/>
            </a:xfrm>
            <a:custGeom>
              <a:avLst/>
              <a:gdLst>
                <a:gd name="connsiteX0" fmla="*/ 4 w 7051"/>
                <a:gd name="connsiteY0" fmla="*/ 3834 h 7668"/>
                <a:gd name="connsiteX1" fmla="*/ 3527 w 7051"/>
                <a:gd name="connsiteY1" fmla="*/ 0 h 7668"/>
                <a:gd name="connsiteX2" fmla="*/ 7051 w 7051"/>
                <a:gd name="connsiteY2" fmla="*/ 3834 h 7668"/>
                <a:gd name="connsiteX3" fmla="*/ 3524 w 7051"/>
                <a:gd name="connsiteY3" fmla="*/ 7668 h 7668"/>
                <a:gd name="connsiteX4" fmla="*/ 0 w 7051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1" h="7668">
                  <a:moveTo>
                    <a:pt x="4" y="3834"/>
                  </a:moveTo>
                  <a:cubicBezTo>
                    <a:pt x="4" y="1840"/>
                    <a:pt x="1687" y="0"/>
                    <a:pt x="3527" y="0"/>
                  </a:cubicBezTo>
                  <a:cubicBezTo>
                    <a:pt x="5521" y="0"/>
                    <a:pt x="7051" y="1840"/>
                    <a:pt x="7051" y="3834"/>
                  </a:cubicBezTo>
                  <a:cubicBezTo>
                    <a:pt x="7051" y="5981"/>
                    <a:pt x="5517" y="7668"/>
                    <a:pt x="3524" y="7668"/>
                  </a:cubicBezTo>
                  <a:cubicBezTo>
                    <a:pt x="1683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3" name="Freeform: Shape 1412">
              <a:extLst>
                <a:ext uri="{FF2B5EF4-FFF2-40B4-BE49-F238E27FC236}">
                  <a16:creationId xmlns:a16="http://schemas.microsoft.com/office/drawing/2014/main" id="{DC2A12A8-EC3F-B683-0B71-94EE94CE0CA1}"/>
                </a:ext>
              </a:extLst>
            </p:cNvPr>
            <p:cNvSpPr/>
            <p:nvPr/>
          </p:nvSpPr>
          <p:spPr>
            <a:xfrm rot="3934413">
              <a:off x="6790395" y="5297717"/>
              <a:ext cx="28814" cy="33108"/>
            </a:xfrm>
            <a:custGeom>
              <a:avLst/>
              <a:gdLst>
                <a:gd name="connsiteX0" fmla="*/ 0 w 28814"/>
                <a:gd name="connsiteY0" fmla="*/ 16556 h 33108"/>
                <a:gd name="connsiteX1" fmla="*/ 14405 w 28814"/>
                <a:gd name="connsiteY1" fmla="*/ 0 h 33108"/>
                <a:gd name="connsiteX2" fmla="*/ 28814 w 28814"/>
                <a:gd name="connsiteY2" fmla="*/ 16556 h 33108"/>
                <a:gd name="connsiteX3" fmla="*/ 14405 w 28814"/>
                <a:gd name="connsiteY3" fmla="*/ 33108 h 33108"/>
                <a:gd name="connsiteX4" fmla="*/ 0 w 28814"/>
                <a:gd name="connsiteY4" fmla="*/ 16556 h 33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4" h="33108">
                  <a:moveTo>
                    <a:pt x="0" y="16556"/>
                  </a:moveTo>
                  <a:cubicBezTo>
                    <a:pt x="0" y="7511"/>
                    <a:pt x="6591" y="0"/>
                    <a:pt x="14405" y="0"/>
                  </a:cubicBezTo>
                  <a:cubicBezTo>
                    <a:pt x="22380" y="0"/>
                    <a:pt x="28814" y="7511"/>
                    <a:pt x="28814" y="16556"/>
                  </a:cubicBezTo>
                  <a:cubicBezTo>
                    <a:pt x="28814" y="25751"/>
                    <a:pt x="22376" y="33108"/>
                    <a:pt x="14405" y="33108"/>
                  </a:cubicBezTo>
                  <a:cubicBezTo>
                    <a:pt x="6591" y="33108"/>
                    <a:pt x="0" y="25751"/>
                    <a:pt x="0" y="16556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4" name="Freeform: Shape 1413">
              <a:extLst>
                <a:ext uri="{FF2B5EF4-FFF2-40B4-BE49-F238E27FC236}">
                  <a16:creationId xmlns:a16="http://schemas.microsoft.com/office/drawing/2014/main" id="{880CC24E-83EF-2719-9789-A2066A0A02DD}"/>
                </a:ext>
              </a:extLst>
            </p:cNvPr>
            <p:cNvSpPr/>
            <p:nvPr/>
          </p:nvSpPr>
          <p:spPr>
            <a:xfrm rot="3934413">
              <a:off x="6802419" y="5304914"/>
              <a:ext cx="7054" cy="5214"/>
            </a:xfrm>
            <a:custGeom>
              <a:avLst/>
              <a:gdLst>
                <a:gd name="connsiteX0" fmla="*/ 4 w 7054"/>
                <a:gd name="connsiteY0" fmla="*/ 2607 h 5214"/>
                <a:gd name="connsiteX1" fmla="*/ 3531 w 7054"/>
                <a:gd name="connsiteY1" fmla="*/ 0 h 5214"/>
                <a:gd name="connsiteX2" fmla="*/ 7055 w 7054"/>
                <a:gd name="connsiteY2" fmla="*/ 2607 h 5214"/>
                <a:gd name="connsiteX3" fmla="*/ 3527 w 7054"/>
                <a:gd name="connsiteY3" fmla="*/ 5215 h 5214"/>
                <a:gd name="connsiteX4" fmla="*/ 0 w 705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5214">
                  <a:moveTo>
                    <a:pt x="4" y="2607"/>
                  </a:moveTo>
                  <a:cubicBezTo>
                    <a:pt x="4" y="1227"/>
                    <a:pt x="1691" y="0"/>
                    <a:pt x="3531" y="0"/>
                  </a:cubicBezTo>
                  <a:cubicBezTo>
                    <a:pt x="5521" y="0"/>
                    <a:pt x="7055" y="1227"/>
                    <a:pt x="7055" y="2607"/>
                  </a:cubicBezTo>
                  <a:cubicBezTo>
                    <a:pt x="7055" y="4141"/>
                    <a:pt x="5521" y="5215"/>
                    <a:pt x="3527" y="5215"/>
                  </a:cubicBezTo>
                  <a:cubicBezTo>
                    <a:pt x="1687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5" name="Freeform: Shape 1414">
              <a:extLst>
                <a:ext uri="{FF2B5EF4-FFF2-40B4-BE49-F238E27FC236}">
                  <a16:creationId xmlns:a16="http://schemas.microsoft.com/office/drawing/2014/main" id="{7F9B5CA2-8B0C-B1F4-8D8E-D85026AED4B7}"/>
                </a:ext>
              </a:extLst>
            </p:cNvPr>
            <p:cNvSpPr/>
            <p:nvPr/>
          </p:nvSpPr>
          <p:spPr>
            <a:xfrm rot="3934413">
              <a:off x="6802419" y="5304914"/>
              <a:ext cx="7054" cy="5214"/>
            </a:xfrm>
            <a:custGeom>
              <a:avLst/>
              <a:gdLst>
                <a:gd name="connsiteX0" fmla="*/ 4 w 7054"/>
                <a:gd name="connsiteY0" fmla="*/ 2607 h 5214"/>
                <a:gd name="connsiteX1" fmla="*/ 3531 w 7054"/>
                <a:gd name="connsiteY1" fmla="*/ 0 h 5214"/>
                <a:gd name="connsiteX2" fmla="*/ 7055 w 7054"/>
                <a:gd name="connsiteY2" fmla="*/ 2607 h 5214"/>
                <a:gd name="connsiteX3" fmla="*/ 3527 w 7054"/>
                <a:gd name="connsiteY3" fmla="*/ 5215 h 5214"/>
                <a:gd name="connsiteX4" fmla="*/ 0 w 705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5214">
                  <a:moveTo>
                    <a:pt x="4" y="2607"/>
                  </a:moveTo>
                  <a:cubicBezTo>
                    <a:pt x="4" y="1227"/>
                    <a:pt x="1691" y="0"/>
                    <a:pt x="3531" y="0"/>
                  </a:cubicBezTo>
                  <a:cubicBezTo>
                    <a:pt x="5521" y="0"/>
                    <a:pt x="7055" y="1227"/>
                    <a:pt x="7055" y="2607"/>
                  </a:cubicBezTo>
                  <a:cubicBezTo>
                    <a:pt x="7055" y="4141"/>
                    <a:pt x="5521" y="5215"/>
                    <a:pt x="3527" y="5215"/>
                  </a:cubicBezTo>
                  <a:cubicBezTo>
                    <a:pt x="1687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6" name="Freeform: Shape 1415">
              <a:extLst>
                <a:ext uri="{FF2B5EF4-FFF2-40B4-BE49-F238E27FC236}">
                  <a16:creationId xmlns:a16="http://schemas.microsoft.com/office/drawing/2014/main" id="{B4FAAFFB-F802-F41A-2DF9-8DC20FF8A86A}"/>
                </a:ext>
              </a:extLst>
            </p:cNvPr>
            <p:cNvSpPr/>
            <p:nvPr/>
          </p:nvSpPr>
          <p:spPr>
            <a:xfrm rot="3934413">
              <a:off x="7003402" y="5223076"/>
              <a:ext cx="28814" cy="30654"/>
            </a:xfrm>
            <a:custGeom>
              <a:avLst/>
              <a:gdLst>
                <a:gd name="connsiteX0" fmla="*/ 0 w 28814"/>
                <a:gd name="connsiteY0" fmla="*/ 15325 h 30654"/>
                <a:gd name="connsiteX1" fmla="*/ 14405 w 28814"/>
                <a:gd name="connsiteY1" fmla="*/ 0 h 30654"/>
                <a:gd name="connsiteX2" fmla="*/ 28814 w 28814"/>
                <a:gd name="connsiteY2" fmla="*/ 15325 h 30654"/>
                <a:gd name="connsiteX3" fmla="*/ 14405 w 28814"/>
                <a:gd name="connsiteY3" fmla="*/ 30654 h 30654"/>
                <a:gd name="connsiteX4" fmla="*/ 0 w 28814"/>
                <a:gd name="connsiteY4" fmla="*/ 15325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4" h="30654">
                  <a:moveTo>
                    <a:pt x="0" y="15325"/>
                  </a:moveTo>
                  <a:cubicBezTo>
                    <a:pt x="0" y="6898"/>
                    <a:pt x="6591" y="0"/>
                    <a:pt x="14405" y="0"/>
                  </a:cubicBezTo>
                  <a:cubicBezTo>
                    <a:pt x="22380" y="0"/>
                    <a:pt x="28814" y="6898"/>
                    <a:pt x="28814" y="15325"/>
                  </a:cubicBezTo>
                  <a:cubicBezTo>
                    <a:pt x="28814" y="23910"/>
                    <a:pt x="22376" y="30654"/>
                    <a:pt x="14405" y="30654"/>
                  </a:cubicBezTo>
                  <a:cubicBezTo>
                    <a:pt x="6591" y="30654"/>
                    <a:pt x="0" y="23906"/>
                    <a:pt x="0" y="1532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7" name="Freeform: Shape 1416">
              <a:extLst>
                <a:ext uri="{FF2B5EF4-FFF2-40B4-BE49-F238E27FC236}">
                  <a16:creationId xmlns:a16="http://schemas.microsoft.com/office/drawing/2014/main" id="{DFAF6C4B-6259-E489-4B29-CA555F96C3A5}"/>
                </a:ext>
              </a:extLst>
            </p:cNvPr>
            <p:cNvSpPr/>
            <p:nvPr/>
          </p:nvSpPr>
          <p:spPr>
            <a:xfrm rot="3934413">
              <a:off x="7015425" y="5227819"/>
              <a:ext cx="7054" cy="7668"/>
            </a:xfrm>
            <a:custGeom>
              <a:avLst/>
              <a:gdLst>
                <a:gd name="connsiteX0" fmla="*/ 4 w 7054"/>
                <a:gd name="connsiteY0" fmla="*/ 3830 h 7668"/>
                <a:gd name="connsiteX1" fmla="*/ 3531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4" y="3830"/>
                  </a:moveTo>
                  <a:cubicBezTo>
                    <a:pt x="4" y="1840"/>
                    <a:pt x="1691" y="0"/>
                    <a:pt x="3531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8" name="Freeform: Shape 1417">
              <a:extLst>
                <a:ext uri="{FF2B5EF4-FFF2-40B4-BE49-F238E27FC236}">
                  <a16:creationId xmlns:a16="http://schemas.microsoft.com/office/drawing/2014/main" id="{AF4A47E8-4540-5B4E-4C37-D73B11B5EAC8}"/>
                </a:ext>
              </a:extLst>
            </p:cNvPr>
            <p:cNvSpPr/>
            <p:nvPr/>
          </p:nvSpPr>
          <p:spPr>
            <a:xfrm rot="3934413">
              <a:off x="7015425" y="5227819"/>
              <a:ext cx="7054" cy="7668"/>
            </a:xfrm>
            <a:custGeom>
              <a:avLst/>
              <a:gdLst>
                <a:gd name="connsiteX0" fmla="*/ 4 w 7054"/>
                <a:gd name="connsiteY0" fmla="*/ 3830 h 7668"/>
                <a:gd name="connsiteX1" fmla="*/ 3531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4" y="3830"/>
                  </a:moveTo>
                  <a:cubicBezTo>
                    <a:pt x="4" y="1840"/>
                    <a:pt x="1691" y="0"/>
                    <a:pt x="3531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19" name="Freeform: Shape 1418">
              <a:extLst>
                <a:ext uri="{FF2B5EF4-FFF2-40B4-BE49-F238E27FC236}">
                  <a16:creationId xmlns:a16="http://schemas.microsoft.com/office/drawing/2014/main" id="{F950EC2A-22CE-46C8-A2B3-A88DCE31ABBC}"/>
                </a:ext>
              </a:extLst>
            </p:cNvPr>
            <p:cNvSpPr/>
            <p:nvPr/>
          </p:nvSpPr>
          <p:spPr>
            <a:xfrm rot="3934413">
              <a:off x="7080721" y="5342973"/>
              <a:ext cx="28204" cy="30654"/>
            </a:xfrm>
            <a:custGeom>
              <a:avLst/>
              <a:gdLst>
                <a:gd name="connsiteX0" fmla="*/ 0 w 28204"/>
                <a:gd name="connsiteY0" fmla="*/ 15325 h 30654"/>
                <a:gd name="connsiteX1" fmla="*/ 14102 w 28204"/>
                <a:gd name="connsiteY1" fmla="*/ 0 h 30654"/>
                <a:gd name="connsiteX2" fmla="*/ 28204 w 28204"/>
                <a:gd name="connsiteY2" fmla="*/ 15325 h 30654"/>
                <a:gd name="connsiteX3" fmla="*/ 14102 w 28204"/>
                <a:gd name="connsiteY3" fmla="*/ 30654 h 30654"/>
                <a:gd name="connsiteX4" fmla="*/ 0 w 28204"/>
                <a:gd name="connsiteY4" fmla="*/ 15325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04" h="30654">
                  <a:moveTo>
                    <a:pt x="0" y="15325"/>
                  </a:moveTo>
                  <a:cubicBezTo>
                    <a:pt x="0" y="6898"/>
                    <a:pt x="6441" y="0"/>
                    <a:pt x="14102" y="0"/>
                  </a:cubicBezTo>
                  <a:cubicBezTo>
                    <a:pt x="21920" y="0"/>
                    <a:pt x="28204" y="6898"/>
                    <a:pt x="28204" y="15325"/>
                  </a:cubicBezTo>
                  <a:cubicBezTo>
                    <a:pt x="28204" y="23914"/>
                    <a:pt x="21916" y="30654"/>
                    <a:pt x="14102" y="30654"/>
                  </a:cubicBezTo>
                  <a:cubicBezTo>
                    <a:pt x="6438" y="30654"/>
                    <a:pt x="0" y="23910"/>
                    <a:pt x="0" y="1532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0" name="Freeform: Shape 1419">
              <a:extLst>
                <a:ext uri="{FF2B5EF4-FFF2-40B4-BE49-F238E27FC236}">
                  <a16:creationId xmlns:a16="http://schemas.microsoft.com/office/drawing/2014/main" id="{7EEC0943-FC67-3D42-FDD7-5B56142B30A3}"/>
                </a:ext>
              </a:extLst>
            </p:cNvPr>
            <p:cNvSpPr/>
            <p:nvPr/>
          </p:nvSpPr>
          <p:spPr>
            <a:xfrm rot="3934413">
              <a:off x="7093303" y="5347879"/>
              <a:ext cx="7054" cy="5214"/>
            </a:xfrm>
            <a:custGeom>
              <a:avLst/>
              <a:gdLst>
                <a:gd name="connsiteX0" fmla="*/ 4 w 7054"/>
                <a:gd name="connsiteY0" fmla="*/ 2607 h 5214"/>
                <a:gd name="connsiteX1" fmla="*/ 3531 w 7054"/>
                <a:gd name="connsiteY1" fmla="*/ 0 h 5214"/>
                <a:gd name="connsiteX2" fmla="*/ 7055 w 7054"/>
                <a:gd name="connsiteY2" fmla="*/ 2607 h 5214"/>
                <a:gd name="connsiteX3" fmla="*/ 3527 w 7054"/>
                <a:gd name="connsiteY3" fmla="*/ 5215 h 5214"/>
                <a:gd name="connsiteX4" fmla="*/ 0 w 705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5214">
                  <a:moveTo>
                    <a:pt x="4" y="2607"/>
                  </a:moveTo>
                  <a:cubicBezTo>
                    <a:pt x="4" y="1227"/>
                    <a:pt x="1691" y="0"/>
                    <a:pt x="3531" y="0"/>
                  </a:cubicBezTo>
                  <a:cubicBezTo>
                    <a:pt x="5521" y="0"/>
                    <a:pt x="7055" y="1227"/>
                    <a:pt x="7055" y="2607"/>
                  </a:cubicBezTo>
                  <a:cubicBezTo>
                    <a:pt x="7055" y="4141"/>
                    <a:pt x="5521" y="5215"/>
                    <a:pt x="3527" y="5215"/>
                  </a:cubicBezTo>
                  <a:cubicBezTo>
                    <a:pt x="1687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1" name="Freeform: Shape 1420">
              <a:extLst>
                <a:ext uri="{FF2B5EF4-FFF2-40B4-BE49-F238E27FC236}">
                  <a16:creationId xmlns:a16="http://schemas.microsoft.com/office/drawing/2014/main" id="{390D20E5-8101-3953-F03E-42B1D0FBB17D}"/>
                </a:ext>
              </a:extLst>
            </p:cNvPr>
            <p:cNvSpPr/>
            <p:nvPr/>
          </p:nvSpPr>
          <p:spPr>
            <a:xfrm rot="3934413">
              <a:off x="7093303" y="5347879"/>
              <a:ext cx="7054" cy="5214"/>
            </a:xfrm>
            <a:custGeom>
              <a:avLst/>
              <a:gdLst>
                <a:gd name="connsiteX0" fmla="*/ 4 w 7054"/>
                <a:gd name="connsiteY0" fmla="*/ 2607 h 5214"/>
                <a:gd name="connsiteX1" fmla="*/ 3531 w 7054"/>
                <a:gd name="connsiteY1" fmla="*/ 0 h 5214"/>
                <a:gd name="connsiteX2" fmla="*/ 7055 w 7054"/>
                <a:gd name="connsiteY2" fmla="*/ 2607 h 5214"/>
                <a:gd name="connsiteX3" fmla="*/ 3527 w 7054"/>
                <a:gd name="connsiteY3" fmla="*/ 5215 h 5214"/>
                <a:gd name="connsiteX4" fmla="*/ 0 w 705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5214">
                  <a:moveTo>
                    <a:pt x="4" y="2607"/>
                  </a:moveTo>
                  <a:cubicBezTo>
                    <a:pt x="4" y="1227"/>
                    <a:pt x="1691" y="0"/>
                    <a:pt x="3531" y="0"/>
                  </a:cubicBezTo>
                  <a:cubicBezTo>
                    <a:pt x="5521" y="0"/>
                    <a:pt x="7055" y="1227"/>
                    <a:pt x="7055" y="2607"/>
                  </a:cubicBezTo>
                  <a:cubicBezTo>
                    <a:pt x="7055" y="4141"/>
                    <a:pt x="5521" y="5215"/>
                    <a:pt x="3527" y="5215"/>
                  </a:cubicBezTo>
                  <a:cubicBezTo>
                    <a:pt x="1687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2" name="Freeform: Shape 1421">
              <a:extLst>
                <a:ext uri="{FF2B5EF4-FFF2-40B4-BE49-F238E27FC236}">
                  <a16:creationId xmlns:a16="http://schemas.microsoft.com/office/drawing/2014/main" id="{34D54E95-EF92-DEDD-3464-A347BC7B8768}"/>
                </a:ext>
              </a:extLst>
            </p:cNvPr>
            <p:cNvSpPr/>
            <p:nvPr/>
          </p:nvSpPr>
          <p:spPr>
            <a:xfrm rot="3934413">
              <a:off x="7300351" y="5261602"/>
              <a:ext cx="28814" cy="30654"/>
            </a:xfrm>
            <a:custGeom>
              <a:avLst/>
              <a:gdLst>
                <a:gd name="connsiteX0" fmla="*/ 0 w 28814"/>
                <a:gd name="connsiteY0" fmla="*/ 15325 h 30654"/>
                <a:gd name="connsiteX1" fmla="*/ 14405 w 28814"/>
                <a:gd name="connsiteY1" fmla="*/ 0 h 30654"/>
                <a:gd name="connsiteX2" fmla="*/ 28814 w 28814"/>
                <a:gd name="connsiteY2" fmla="*/ 15325 h 30654"/>
                <a:gd name="connsiteX3" fmla="*/ 14405 w 28814"/>
                <a:gd name="connsiteY3" fmla="*/ 30654 h 30654"/>
                <a:gd name="connsiteX4" fmla="*/ 0 w 28814"/>
                <a:gd name="connsiteY4" fmla="*/ 15325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4" h="30654">
                  <a:moveTo>
                    <a:pt x="0" y="15325"/>
                  </a:moveTo>
                  <a:cubicBezTo>
                    <a:pt x="0" y="6898"/>
                    <a:pt x="6591" y="0"/>
                    <a:pt x="14405" y="0"/>
                  </a:cubicBezTo>
                  <a:cubicBezTo>
                    <a:pt x="22380" y="0"/>
                    <a:pt x="28814" y="6898"/>
                    <a:pt x="28814" y="15325"/>
                  </a:cubicBezTo>
                  <a:cubicBezTo>
                    <a:pt x="28814" y="23914"/>
                    <a:pt x="22376" y="30654"/>
                    <a:pt x="14405" y="30654"/>
                  </a:cubicBezTo>
                  <a:cubicBezTo>
                    <a:pt x="6591" y="30654"/>
                    <a:pt x="0" y="23910"/>
                    <a:pt x="0" y="1532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3" name="Freeform: Shape 1422">
              <a:extLst>
                <a:ext uri="{FF2B5EF4-FFF2-40B4-BE49-F238E27FC236}">
                  <a16:creationId xmlns:a16="http://schemas.microsoft.com/office/drawing/2014/main" id="{61D75AB8-A77B-3F71-E8AB-5DC411813553}"/>
                </a:ext>
              </a:extLst>
            </p:cNvPr>
            <p:cNvSpPr/>
            <p:nvPr/>
          </p:nvSpPr>
          <p:spPr>
            <a:xfrm rot="3934413">
              <a:off x="7313854" y="5266904"/>
              <a:ext cx="4601" cy="7668"/>
            </a:xfrm>
            <a:custGeom>
              <a:avLst/>
              <a:gdLst>
                <a:gd name="connsiteX0" fmla="*/ 0 w 4601"/>
                <a:gd name="connsiteY0" fmla="*/ 3834 h 7668"/>
                <a:gd name="connsiteX1" fmla="*/ 2301 w 4601"/>
                <a:gd name="connsiteY1" fmla="*/ 0 h 7668"/>
                <a:gd name="connsiteX2" fmla="*/ 4601 w 4601"/>
                <a:gd name="connsiteY2" fmla="*/ 3834 h 7668"/>
                <a:gd name="connsiteX3" fmla="*/ 2301 w 4601"/>
                <a:gd name="connsiteY3" fmla="*/ 7668 h 7668"/>
                <a:gd name="connsiteX4" fmla="*/ 0 w 4601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7668">
                  <a:moveTo>
                    <a:pt x="0" y="3834"/>
                  </a:moveTo>
                  <a:cubicBezTo>
                    <a:pt x="0" y="1840"/>
                    <a:pt x="1074" y="0"/>
                    <a:pt x="2301" y="0"/>
                  </a:cubicBezTo>
                  <a:cubicBezTo>
                    <a:pt x="3681" y="0"/>
                    <a:pt x="4601" y="1840"/>
                    <a:pt x="4601" y="3834"/>
                  </a:cubicBezTo>
                  <a:cubicBezTo>
                    <a:pt x="4601" y="5981"/>
                    <a:pt x="3681" y="7668"/>
                    <a:pt x="2301" y="7668"/>
                  </a:cubicBezTo>
                  <a:cubicBezTo>
                    <a:pt x="1074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4" name="Freeform: Shape 1423">
              <a:extLst>
                <a:ext uri="{FF2B5EF4-FFF2-40B4-BE49-F238E27FC236}">
                  <a16:creationId xmlns:a16="http://schemas.microsoft.com/office/drawing/2014/main" id="{9FF6209E-442A-D0B0-0199-A7409C283201}"/>
                </a:ext>
              </a:extLst>
            </p:cNvPr>
            <p:cNvSpPr/>
            <p:nvPr/>
          </p:nvSpPr>
          <p:spPr>
            <a:xfrm rot="3934413">
              <a:off x="7313854" y="5266904"/>
              <a:ext cx="4601" cy="7668"/>
            </a:xfrm>
            <a:custGeom>
              <a:avLst/>
              <a:gdLst>
                <a:gd name="connsiteX0" fmla="*/ 0 w 4601"/>
                <a:gd name="connsiteY0" fmla="*/ 3834 h 7668"/>
                <a:gd name="connsiteX1" fmla="*/ 2301 w 4601"/>
                <a:gd name="connsiteY1" fmla="*/ 0 h 7668"/>
                <a:gd name="connsiteX2" fmla="*/ 4601 w 4601"/>
                <a:gd name="connsiteY2" fmla="*/ 3834 h 7668"/>
                <a:gd name="connsiteX3" fmla="*/ 2301 w 4601"/>
                <a:gd name="connsiteY3" fmla="*/ 7668 h 7668"/>
                <a:gd name="connsiteX4" fmla="*/ 0 w 4601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7668">
                  <a:moveTo>
                    <a:pt x="0" y="3834"/>
                  </a:moveTo>
                  <a:cubicBezTo>
                    <a:pt x="0" y="1840"/>
                    <a:pt x="1074" y="0"/>
                    <a:pt x="2301" y="0"/>
                  </a:cubicBezTo>
                  <a:cubicBezTo>
                    <a:pt x="3681" y="0"/>
                    <a:pt x="4601" y="1840"/>
                    <a:pt x="4601" y="3834"/>
                  </a:cubicBezTo>
                  <a:cubicBezTo>
                    <a:pt x="4601" y="5981"/>
                    <a:pt x="3681" y="7668"/>
                    <a:pt x="2301" y="7668"/>
                  </a:cubicBezTo>
                  <a:cubicBezTo>
                    <a:pt x="1074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5" name="Freeform: Shape 1424">
              <a:extLst>
                <a:ext uri="{FF2B5EF4-FFF2-40B4-BE49-F238E27FC236}">
                  <a16:creationId xmlns:a16="http://schemas.microsoft.com/office/drawing/2014/main" id="{B5110EC9-FA06-3531-FE2E-BC9DB322BCF4}"/>
                </a:ext>
              </a:extLst>
            </p:cNvPr>
            <p:cNvSpPr/>
            <p:nvPr/>
          </p:nvSpPr>
          <p:spPr>
            <a:xfrm rot="3934413">
              <a:off x="7167514" y="5332370"/>
              <a:ext cx="28817" cy="30654"/>
            </a:xfrm>
            <a:custGeom>
              <a:avLst/>
              <a:gdLst>
                <a:gd name="connsiteX0" fmla="*/ 0 w 28817"/>
                <a:gd name="connsiteY0" fmla="*/ 15329 h 30654"/>
                <a:gd name="connsiteX1" fmla="*/ 14409 w 28817"/>
                <a:gd name="connsiteY1" fmla="*/ 0 h 30654"/>
                <a:gd name="connsiteX2" fmla="*/ 28818 w 28817"/>
                <a:gd name="connsiteY2" fmla="*/ 15329 h 30654"/>
                <a:gd name="connsiteX3" fmla="*/ 14409 w 28817"/>
                <a:gd name="connsiteY3" fmla="*/ 30654 h 30654"/>
                <a:gd name="connsiteX4" fmla="*/ 0 w 28817"/>
                <a:gd name="connsiteY4" fmla="*/ 15329 h 30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817" h="30654">
                  <a:moveTo>
                    <a:pt x="0" y="15329"/>
                  </a:moveTo>
                  <a:cubicBezTo>
                    <a:pt x="0" y="6898"/>
                    <a:pt x="6595" y="0"/>
                    <a:pt x="14409" y="0"/>
                  </a:cubicBezTo>
                  <a:cubicBezTo>
                    <a:pt x="22380" y="0"/>
                    <a:pt x="28818" y="6898"/>
                    <a:pt x="28818" y="15329"/>
                  </a:cubicBezTo>
                  <a:cubicBezTo>
                    <a:pt x="28818" y="23910"/>
                    <a:pt x="22376" y="30654"/>
                    <a:pt x="14409" y="30654"/>
                  </a:cubicBezTo>
                  <a:cubicBezTo>
                    <a:pt x="6591" y="30654"/>
                    <a:pt x="0" y="23910"/>
                    <a:pt x="0" y="15329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6" name="Freeform: Shape 1425">
              <a:extLst>
                <a:ext uri="{FF2B5EF4-FFF2-40B4-BE49-F238E27FC236}">
                  <a16:creationId xmlns:a16="http://schemas.microsoft.com/office/drawing/2014/main" id="{33AB1ECE-5861-B5A2-745B-14D0DF157013}"/>
                </a:ext>
              </a:extLst>
            </p:cNvPr>
            <p:cNvSpPr/>
            <p:nvPr/>
          </p:nvSpPr>
          <p:spPr>
            <a:xfrm rot="3934413">
              <a:off x="7179286" y="5336556"/>
              <a:ext cx="7054" cy="7668"/>
            </a:xfrm>
            <a:custGeom>
              <a:avLst/>
              <a:gdLst>
                <a:gd name="connsiteX0" fmla="*/ 4 w 7054"/>
                <a:gd name="connsiteY0" fmla="*/ 3834 h 7668"/>
                <a:gd name="connsiteX1" fmla="*/ 3527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4" y="3834"/>
                  </a:moveTo>
                  <a:cubicBezTo>
                    <a:pt x="4" y="1840"/>
                    <a:pt x="1691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7" name="Freeform: Shape 1426">
              <a:extLst>
                <a:ext uri="{FF2B5EF4-FFF2-40B4-BE49-F238E27FC236}">
                  <a16:creationId xmlns:a16="http://schemas.microsoft.com/office/drawing/2014/main" id="{E69B281D-EB7F-7CD7-5088-F83B77342603}"/>
                </a:ext>
              </a:extLst>
            </p:cNvPr>
            <p:cNvSpPr/>
            <p:nvPr/>
          </p:nvSpPr>
          <p:spPr>
            <a:xfrm rot="3934413">
              <a:off x="7179286" y="5336556"/>
              <a:ext cx="7054" cy="7668"/>
            </a:xfrm>
            <a:custGeom>
              <a:avLst/>
              <a:gdLst>
                <a:gd name="connsiteX0" fmla="*/ 4 w 7054"/>
                <a:gd name="connsiteY0" fmla="*/ 3834 h 7668"/>
                <a:gd name="connsiteX1" fmla="*/ 3527 w 7054"/>
                <a:gd name="connsiteY1" fmla="*/ 0 h 7668"/>
                <a:gd name="connsiteX2" fmla="*/ 7055 w 7054"/>
                <a:gd name="connsiteY2" fmla="*/ 3834 h 7668"/>
                <a:gd name="connsiteX3" fmla="*/ 3527 w 7054"/>
                <a:gd name="connsiteY3" fmla="*/ 7668 h 7668"/>
                <a:gd name="connsiteX4" fmla="*/ 0 w 7054"/>
                <a:gd name="connsiteY4" fmla="*/ 3834 h 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54" h="7668">
                  <a:moveTo>
                    <a:pt x="4" y="3834"/>
                  </a:moveTo>
                  <a:cubicBezTo>
                    <a:pt x="4" y="1840"/>
                    <a:pt x="1691" y="0"/>
                    <a:pt x="3527" y="0"/>
                  </a:cubicBezTo>
                  <a:cubicBezTo>
                    <a:pt x="5521" y="0"/>
                    <a:pt x="7055" y="1840"/>
                    <a:pt x="7055" y="3834"/>
                  </a:cubicBezTo>
                  <a:cubicBezTo>
                    <a:pt x="7055" y="5981"/>
                    <a:pt x="5521" y="7668"/>
                    <a:pt x="3527" y="7668"/>
                  </a:cubicBezTo>
                  <a:cubicBezTo>
                    <a:pt x="1687" y="7668"/>
                    <a:pt x="0" y="5981"/>
                    <a:pt x="0" y="383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8" name="Freeform: Shape 1427">
              <a:extLst>
                <a:ext uri="{FF2B5EF4-FFF2-40B4-BE49-F238E27FC236}">
                  <a16:creationId xmlns:a16="http://schemas.microsoft.com/office/drawing/2014/main" id="{E522A477-24BD-342B-2555-D254B7C83408}"/>
                </a:ext>
              </a:extLst>
            </p:cNvPr>
            <p:cNvSpPr/>
            <p:nvPr/>
          </p:nvSpPr>
          <p:spPr>
            <a:xfrm rot="3934413">
              <a:off x="7239749" y="5430230"/>
              <a:ext cx="19006" cy="20233"/>
            </a:xfrm>
            <a:custGeom>
              <a:avLst/>
              <a:gdLst>
                <a:gd name="connsiteX0" fmla="*/ 0 w 19006"/>
                <a:gd name="connsiteY0" fmla="*/ 10115 h 20233"/>
                <a:gd name="connsiteX1" fmla="*/ 9501 w 19006"/>
                <a:gd name="connsiteY1" fmla="*/ 0 h 20233"/>
                <a:gd name="connsiteX2" fmla="*/ 19006 w 19006"/>
                <a:gd name="connsiteY2" fmla="*/ 10115 h 20233"/>
                <a:gd name="connsiteX3" fmla="*/ 9501 w 19006"/>
                <a:gd name="connsiteY3" fmla="*/ 20233 h 20233"/>
                <a:gd name="connsiteX4" fmla="*/ 0 w 19006"/>
                <a:gd name="connsiteY4" fmla="*/ 10115 h 2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06" h="20233">
                  <a:moveTo>
                    <a:pt x="0" y="10115"/>
                  </a:moveTo>
                  <a:cubicBezTo>
                    <a:pt x="0" y="4597"/>
                    <a:pt x="4294" y="0"/>
                    <a:pt x="9501" y="0"/>
                  </a:cubicBezTo>
                  <a:cubicBezTo>
                    <a:pt x="14869" y="0"/>
                    <a:pt x="19006" y="4601"/>
                    <a:pt x="19006" y="10115"/>
                  </a:cubicBezTo>
                  <a:cubicBezTo>
                    <a:pt x="19006" y="15789"/>
                    <a:pt x="14865" y="20233"/>
                    <a:pt x="9501" y="20233"/>
                  </a:cubicBezTo>
                  <a:cubicBezTo>
                    <a:pt x="4290" y="20233"/>
                    <a:pt x="0" y="15785"/>
                    <a:pt x="0" y="1011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9" name="Freeform: Shape 1428">
              <a:extLst>
                <a:ext uri="{FF2B5EF4-FFF2-40B4-BE49-F238E27FC236}">
                  <a16:creationId xmlns:a16="http://schemas.microsoft.com/office/drawing/2014/main" id="{C4672009-D077-C88C-CC24-528ECFF37BDB}"/>
                </a:ext>
              </a:extLst>
            </p:cNvPr>
            <p:cNvSpPr/>
            <p:nvPr/>
          </p:nvSpPr>
          <p:spPr>
            <a:xfrm rot="3934413">
              <a:off x="7247448" y="5432195"/>
              <a:ext cx="4294" cy="5214"/>
            </a:xfrm>
            <a:custGeom>
              <a:avLst/>
              <a:gdLst>
                <a:gd name="connsiteX0" fmla="*/ 0 w 4294"/>
                <a:gd name="connsiteY0" fmla="*/ 2603 h 5214"/>
                <a:gd name="connsiteX1" fmla="*/ 2147 w 4294"/>
                <a:gd name="connsiteY1" fmla="*/ 0 h 5214"/>
                <a:gd name="connsiteX2" fmla="*/ 4294 w 4294"/>
                <a:gd name="connsiteY2" fmla="*/ 2607 h 5214"/>
                <a:gd name="connsiteX3" fmla="*/ 2147 w 4294"/>
                <a:gd name="connsiteY3" fmla="*/ 5215 h 5214"/>
                <a:gd name="connsiteX4" fmla="*/ 0 w 429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5214">
                  <a:moveTo>
                    <a:pt x="0" y="2603"/>
                  </a:moveTo>
                  <a:cubicBezTo>
                    <a:pt x="0" y="1227"/>
                    <a:pt x="1074" y="0"/>
                    <a:pt x="2147" y="0"/>
                  </a:cubicBezTo>
                  <a:cubicBezTo>
                    <a:pt x="3374" y="0"/>
                    <a:pt x="4294" y="1227"/>
                    <a:pt x="4294" y="2607"/>
                  </a:cubicBezTo>
                  <a:cubicBezTo>
                    <a:pt x="4294" y="4141"/>
                    <a:pt x="3374" y="5215"/>
                    <a:pt x="2147" y="5215"/>
                  </a:cubicBezTo>
                  <a:cubicBezTo>
                    <a:pt x="1074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0" name="Freeform: Shape 1429">
              <a:extLst>
                <a:ext uri="{FF2B5EF4-FFF2-40B4-BE49-F238E27FC236}">
                  <a16:creationId xmlns:a16="http://schemas.microsoft.com/office/drawing/2014/main" id="{29BD40E1-7C4C-39FD-DF76-F1824B0225B8}"/>
                </a:ext>
              </a:extLst>
            </p:cNvPr>
            <p:cNvSpPr/>
            <p:nvPr/>
          </p:nvSpPr>
          <p:spPr>
            <a:xfrm rot="3934413">
              <a:off x="7247448" y="5432195"/>
              <a:ext cx="4294" cy="5214"/>
            </a:xfrm>
            <a:custGeom>
              <a:avLst/>
              <a:gdLst>
                <a:gd name="connsiteX0" fmla="*/ 0 w 4294"/>
                <a:gd name="connsiteY0" fmla="*/ 2603 h 5214"/>
                <a:gd name="connsiteX1" fmla="*/ 2147 w 4294"/>
                <a:gd name="connsiteY1" fmla="*/ 0 h 5214"/>
                <a:gd name="connsiteX2" fmla="*/ 4294 w 4294"/>
                <a:gd name="connsiteY2" fmla="*/ 2607 h 5214"/>
                <a:gd name="connsiteX3" fmla="*/ 2147 w 4294"/>
                <a:gd name="connsiteY3" fmla="*/ 5215 h 5214"/>
                <a:gd name="connsiteX4" fmla="*/ 0 w 429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5214">
                  <a:moveTo>
                    <a:pt x="0" y="2603"/>
                  </a:moveTo>
                  <a:cubicBezTo>
                    <a:pt x="0" y="1227"/>
                    <a:pt x="1074" y="0"/>
                    <a:pt x="2147" y="0"/>
                  </a:cubicBezTo>
                  <a:cubicBezTo>
                    <a:pt x="3374" y="0"/>
                    <a:pt x="4294" y="1227"/>
                    <a:pt x="4294" y="2607"/>
                  </a:cubicBezTo>
                  <a:cubicBezTo>
                    <a:pt x="4294" y="4141"/>
                    <a:pt x="3374" y="5215"/>
                    <a:pt x="2147" y="5215"/>
                  </a:cubicBezTo>
                  <a:cubicBezTo>
                    <a:pt x="1074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1" name="Freeform: Shape 1430">
              <a:extLst>
                <a:ext uri="{FF2B5EF4-FFF2-40B4-BE49-F238E27FC236}">
                  <a16:creationId xmlns:a16="http://schemas.microsoft.com/office/drawing/2014/main" id="{98D6052E-C60E-AADF-2693-C421D12F9532}"/>
                </a:ext>
              </a:extLst>
            </p:cNvPr>
            <p:cNvSpPr/>
            <p:nvPr/>
          </p:nvSpPr>
          <p:spPr>
            <a:xfrm rot="3934413">
              <a:off x="7312032" y="5331408"/>
              <a:ext cx="19006" cy="20233"/>
            </a:xfrm>
            <a:custGeom>
              <a:avLst/>
              <a:gdLst>
                <a:gd name="connsiteX0" fmla="*/ 0 w 19006"/>
                <a:gd name="connsiteY0" fmla="*/ 10115 h 20233"/>
                <a:gd name="connsiteX1" fmla="*/ 9505 w 19006"/>
                <a:gd name="connsiteY1" fmla="*/ 0 h 20233"/>
                <a:gd name="connsiteX2" fmla="*/ 19006 w 19006"/>
                <a:gd name="connsiteY2" fmla="*/ 10115 h 20233"/>
                <a:gd name="connsiteX3" fmla="*/ 9505 w 19006"/>
                <a:gd name="connsiteY3" fmla="*/ 20233 h 20233"/>
                <a:gd name="connsiteX4" fmla="*/ 0 w 19006"/>
                <a:gd name="connsiteY4" fmla="*/ 10115 h 2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06" h="20233">
                  <a:moveTo>
                    <a:pt x="0" y="10115"/>
                  </a:moveTo>
                  <a:cubicBezTo>
                    <a:pt x="0" y="4597"/>
                    <a:pt x="4294" y="0"/>
                    <a:pt x="9505" y="0"/>
                  </a:cubicBezTo>
                  <a:cubicBezTo>
                    <a:pt x="14869" y="0"/>
                    <a:pt x="19006" y="4601"/>
                    <a:pt x="19006" y="10115"/>
                  </a:cubicBezTo>
                  <a:cubicBezTo>
                    <a:pt x="19006" y="15789"/>
                    <a:pt x="14865" y="20233"/>
                    <a:pt x="9505" y="20233"/>
                  </a:cubicBezTo>
                  <a:cubicBezTo>
                    <a:pt x="4290" y="20233"/>
                    <a:pt x="0" y="15785"/>
                    <a:pt x="0" y="1011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2" name="Freeform: Shape 1431">
              <a:extLst>
                <a:ext uri="{FF2B5EF4-FFF2-40B4-BE49-F238E27FC236}">
                  <a16:creationId xmlns:a16="http://schemas.microsoft.com/office/drawing/2014/main" id="{D29B0D7C-DCDA-0E10-63A2-D5944DF3549F}"/>
                </a:ext>
              </a:extLst>
            </p:cNvPr>
            <p:cNvSpPr/>
            <p:nvPr/>
          </p:nvSpPr>
          <p:spPr>
            <a:xfrm rot="3934413">
              <a:off x="7320657" y="5335747"/>
              <a:ext cx="4601" cy="5214"/>
            </a:xfrm>
            <a:custGeom>
              <a:avLst/>
              <a:gdLst>
                <a:gd name="connsiteX0" fmla="*/ 0 w 4601"/>
                <a:gd name="connsiteY0" fmla="*/ 2607 h 5214"/>
                <a:gd name="connsiteX1" fmla="*/ 2301 w 4601"/>
                <a:gd name="connsiteY1" fmla="*/ 0 h 5214"/>
                <a:gd name="connsiteX2" fmla="*/ 4601 w 4601"/>
                <a:gd name="connsiteY2" fmla="*/ 2607 h 5214"/>
                <a:gd name="connsiteX3" fmla="*/ 2301 w 4601"/>
                <a:gd name="connsiteY3" fmla="*/ 5215 h 5214"/>
                <a:gd name="connsiteX4" fmla="*/ 0 w 4601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5214">
                  <a:moveTo>
                    <a:pt x="0" y="2607"/>
                  </a:moveTo>
                  <a:cubicBezTo>
                    <a:pt x="0" y="1227"/>
                    <a:pt x="1074" y="0"/>
                    <a:pt x="2301" y="0"/>
                  </a:cubicBezTo>
                  <a:cubicBezTo>
                    <a:pt x="3681" y="0"/>
                    <a:pt x="4601" y="1227"/>
                    <a:pt x="4601" y="2607"/>
                  </a:cubicBezTo>
                  <a:cubicBezTo>
                    <a:pt x="4601" y="4141"/>
                    <a:pt x="3681" y="5215"/>
                    <a:pt x="2301" y="5215"/>
                  </a:cubicBezTo>
                  <a:cubicBezTo>
                    <a:pt x="1074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3" name="Freeform: Shape 1432">
              <a:extLst>
                <a:ext uri="{FF2B5EF4-FFF2-40B4-BE49-F238E27FC236}">
                  <a16:creationId xmlns:a16="http://schemas.microsoft.com/office/drawing/2014/main" id="{162E239D-8659-99EB-636D-1BB84F2D2CA4}"/>
                </a:ext>
              </a:extLst>
            </p:cNvPr>
            <p:cNvSpPr/>
            <p:nvPr/>
          </p:nvSpPr>
          <p:spPr>
            <a:xfrm rot="3934413">
              <a:off x="7320657" y="5335747"/>
              <a:ext cx="4601" cy="5214"/>
            </a:xfrm>
            <a:custGeom>
              <a:avLst/>
              <a:gdLst>
                <a:gd name="connsiteX0" fmla="*/ 0 w 4601"/>
                <a:gd name="connsiteY0" fmla="*/ 2607 h 5214"/>
                <a:gd name="connsiteX1" fmla="*/ 2301 w 4601"/>
                <a:gd name="connsiteY1" fmla="*/ 0 h 5214"/>
                <a:gd name="connsiteX2" fmla="*/ 4601 w 4601"/>
                <a:gd name="connsiteY2" fmla="*/ 2607 h 5214"/>
                <a:gd name="connsiteX3" fmla="*/ 2301 w 4601"/>
                <a:gd name="connsiteY3" fmla="*/ 5215 h 5214"/>
                <a:gd name="connsiteX4" fmla="*/ 0 w 4601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5214">
                  <a:moveTo>
                    <a:pt x="0" y="2607"/>
                  </a:moveTo>
                  <a:cubicBezTo>
                    <a:pt x="0" y="1227"/>
                    <a:pt x="1074" y="0"/>
                    <a:pt x="2301" y="0"/>
                  </a:cubicBezTo>
                  <a:cubicBezTo>
                    <a:pt x="3681" y="0"/>
                    <a:pt x="4601" y="1227"/>
                    <a:pt x="4601" y="2607"/>
                  </a:cubicBezTo>
                  <a:cubicBezTo>
                    <a:pt x="4601" y="4141"/>
                    <a:pt x="3681" y="5215"/>
                    <a:pt x="2301" y="5215"/>
                  </a:cubicBezTo>
                  <a:cubicBezTo>
                    <a:pt x="1074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4" name="Freeform: Shape 1433">
              <a:extLst>
                <a:ext uri="{FF2B5EF4-FFF2-40B4-BE49-F238E27FC236}">
                  <a16:creationId xmlns:a16="http://schemas.microsoft.com/office/drawing/2014/main" id="{AB33C1D1-5DC7-ADE7-A823-050608FF47D8}"/>
                </a:ext>
              </a:extLst>
            </p:cNvPr>
            <p:cNvSpPr/>
            <p:nvPr/>
          </p:nvSpPr>
          <p:spPr>
            <a:xfrm rot="3934413">
              <a:off x="7269871" y="5512383"/>
              <a:ext cx="16556" cy="20236"/>
            </a:xfrm>
            <a:custGeom>
              <a:avLst/>
              <a:gdLst>
                <a:gd name="connsiteX0" fmla="*/ 4 w 16556"/>
                <a:gd name="connsiteY0" fmla="*/ 10122 h 20236"/>
                <a:gd name="connsiteX1" fmla="*/ 8282 w 16556"/>
                <a:gd name="connsiteY1" fmla="*/ 0 h 20236"/>
                <a:gd name="connsiteX2" fmla="*/ 16556 w 16556"/>
                <a:gd name="connsiteY2" fmla="*/ 10122 h 20236"/>
                <a:gd name="connsiteX3" fmla="*/ 8282 w 16556"/>
                <a:gd name="connsiteY3" fmla="*/ 20237 h 20236"/>
                <a:gd name="connsiteX4" fmla="*/ 0 w 16556"/>
                <a:gd name="connsiteY4" fmla="*/ 10118 h 20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6" h="20236">
                  <a:moveTo>
                    <a:pt x="4" y="10122"/>
                  </a:moveTo>
                  <a:cubicBezTo>
                    <a:pt x="4" y="4601"/>
                    <a:pt x="3838" y="0"/>
                    <a:pt x="8282" y="0"/>
                  </a:cubicBezTo>
                  <a:cubicBezTo>
                    <a:pt x="12879" y="0"/>
                    <a:pt x="16556" y="4601"/>
                    <a:pt x="16556" y="10122"/>
                  </a:cubicBezTo>
                  <a:cubicBezTo>
                    <a:pt x="16556" y="15789"/>
                    <a:pt x="12875" y="20237"/>
                    <a:pt x="8282" y="20237"/>
                  </a:cubicBezTo>
                  <a:cubicBezTo>
                    <a:pt x="3834" y="20237"/>
                    <a:pt x="0" y="15789"/>
                    <a:pt x="0" y="10118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5" name="Freeform: Shape 1434">
              <a:extLst>
                <a:ext uri="{FF2B5EF4-FFF2-40B4-BE49-F238E27FC236}">
                  <a16:creationId xmlns:a16="http://schemas.microsoft.com/office/drawing/2014/main" id="{E118F37B-5C1C-4E19-B9A9-46F661D3E82D}"/>
                </a:ext>
              </a:extLst>
            </p:cNvPr>
            <p:cNvSpPr/>
            <p:nvPr/>
          </p:nvSpPr>
          <p:spPr>
            <a:xfrm rot="3934413">
              <a:off x="7276762" y="5515609"/>
              <a:ext cx="4601" cy="5214"/>
            </a:xfrm>
            <a:custGeom>
              <a:avLst/>
              <a:gdLst>
                <a:gd name="connsiteX0" fmla="*/ 0 w 4601"/>
                <a:gd name="connsiteY0" fmla="*/ 2607 h 5214"/>
                <a:gd name="connsiteX1" fmla="*/ 2300 w 4601"/>
                <a:gd name="connsiteY1" fmla="*/ 0 h 5214"/>
                <a:gd name="connsiteX2" fmla="*/ 4601 w 4601"/>
                <a:gd name="connsiteY2" fmla="*/ 2607 h 5214"/>
                <a:gd name="connsiteX3" fmla="*/ 2300 w 4601"/>
                <a:gd name="connsiteY3" fmla="*/ 5215 h 5214"/>
                <a:gd name="connsiteX4" fmla="*/ 0 w 4601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5214">
                  <a:moveTo>
                    <a:pt x="0" y="2607"/>
                  </a:moveTo>
                  <a:cubicBezTo>
                    <a:pt x="0" y="1227"/>
                    <a:pt x="1074" y="0"/>
                    <a:pt x="2300" y="0"/>
                  </a:cubicBezTo>
                  <a:cubicBezTo>
                    <a:pt x="3681" y="0"/>
                    <a:pt x="4601" y="1227"/>
                    <a:pt x="4601" y="2607"/>
                  </a:cubicBezTo>
                  <a:cubicBezTo>
                    <a:pt x="4601" y="4141"/>
                    <a:pt x="3681" y="5215"/>
                    <a:pt x="2300" y="5215"/>
                  </a:cubicBezTo>
                  <a:cubicBezTo>
                    <a:pt x="1074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6" name="Freeform: Shape 1435">
              <a:extLst>
                <a:ext uri="{FF2B5EF4-FFF2-40B4-BE49-F238E27FC236}">
                  <a16:creationId xmlns:a16="http://schemas.microsoft.com/office/drawing/2014/main" id="{FF8263D8-93FF-7F9D-2A10-E2A68C4CA0B4}"/>
                </a:ext>
              </a:extLst>
            </p:cNvPr>
            <p:cNvSpPr/>
            <p:nvPr/>
          </p:nvSpPr>
          <p:spPr>
            <a:xfrm rot="3934413">
              <a:off x="7276762" y="5515609"/>
              <a:ext cx="4601" cy="5214"/>
            </a:xfrm>
            <a:custGeom>
              <a:avLst/>
              <a:gdLst>
                <a:gd name="connsiteX0" fmla="*/ 0 w 4601"/>
                <a:gd name="connsiteY0" fmla="*/ 2607 h 5214"/>
                <a:gd name="connsiteX1" fmla="*/ 2300 w 4601"/>
                <a:gd name="connsiteY1" fmla="*/ 0 h 5214"/>
                <a:gd name="connsiteX2" fmla="*/ 4601 w 4601"/>
                <a:gd name="connsiteY2" fmla="*/ 2607 h 5214"/>
                <a:gd name="connsiteX3" fmla="*/ 2300 w 4601"/>
                <a:gd name="connsiteY3" fmla="*/ 5215 h 5214"/>
                <a:gd name="connsiteX4" fmla="*/ 0 w 4601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5214">
                  <a:moveTo>
                    <a:pt x="0" y="2607"/>
                  </a:moveTo>
                  <a:cubicBezTo>
                    <a:pt x="0" y="1227"/>
                    <a:pt x="1074" y="0"/>
                    <a:pt x="2300" y="0"/>
                  </a:cubicBezTo>
                  <a:cubicBezTo>
                    <a:pt x="3681" y="0"/>
                    <a:pt x="4601" y="1227"/>
                    <a:pt x="4601" y="2607"/>
                  </a:cubicBezTo>
                  <a:cubicBezTo>
                    <a:pt x="4601" y="4141"/>
                    <a:pt x="3681" y="5215"/>
                    <a:pt x="2300" y="5215"/>
                  </a:cubicBezTo>
                  <a:cubicBezTo>
                    <a:pt x="1074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7" name="Freeform: Shape 1436">
              <a:extLst>
                <a:ext uri="{FF2B5EF4-FFF2-40B4-BE49-F238E27FC236}">
                  <a16:creationId xmlns:a16="http://schemas.microsoft.com/office/drawing/2014/main" id="{A26AA65F-8ABC-144E-B4E9-B13D9B3D9D92}"/>
                </a:ext>
              </a:extLst>
            </p:cNvPr>
            <p:cNvSpPr/>
            <p:nvPr/>
          </p:nvSpPr>
          <p:spPr>
            <a:xfrm rot="3934413">
              <a:off x="7161000" y="5550483"/>
              <a:ext cx="19312" cy="17779"/>
            </a:xfrm>
            <a:custGeom>
              <a:avLst/>
              <a:gdLst>
                <a:gd name="connsiteX0" fmla="*/ 0 w 19312"/>
                <a:gd name="connsiteY0" fmla="*/ 8888 h 17779"/>
                <a:gd name="connsiteX1" fmla="*/ 9655 w 19312"/>
                <a:gd name="connsiteY1" fmla="*/ 0 h 17779"/>
                <a:gd name="connsiteX2" fmla="*/ 19313 w 19312"/>
                <a:gd name="connsiteY2" fmla="*/ 8888 h 17779"/>
                <a:gd name="connsiteX3" fmla="*/ 9655 w 19312"/>
                <a:gd name="connsiteY3" fmla="*/ 17779 h 17779"/>
                <a:gd name="connsiteX4" fmla="*/ 0 w 19312"/>
                <a:gd name="connsiteY4" fmla="*/ 8888 h 1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2" h="17779">
                  <a:moveTo>
                    <a:pt x="0" y="8888"/>
                  </a:moveTo>
                  <a:cubicBezTo>
                    <a:pt x="0" y="3984"/>
                    <a:pt x="4448" y="0"/>
                    <a:pt x="9655" y="0"/>
                  </a:cubicBezTo>
                  <a:cubicBezTo>
                    <a:pt x="15022" y="0"/>
                    <a:pt x="19313" y="3984"/>
                    <a:pt x="19313" y="8888"/>
                  </a:cubicBezTo>
                  <a:cubicBezTo>
                    <a:pt x="19313" y="13949"/>
                    <a:pt x="15019" y="17779"/>
                    <a:pt x="9655" y="17779"/>
                  </a:cubicBezTo>
                  <a:cubicBezTo>
                    <a:pt x="4444" y="17779"/>
                    <a:pt x="0" y="13945"/>
                    <a:pt x="0" y="8888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8" name="Freeform: Shape 1437">
              <a:extLst>
                <a:ext uri="{FF2B5EF4-FFF2-40B4-BE49-F238E27FC236}">
                  <a16:creationId xmlns:a16="http://schemas.microsoft.com/office/drawing/2014/main" id="{5641F255-062F-9AC5-807C-67B8F25C866C}"/>
                </a:ext>
              </a:extLst>
            </p:cNvPr>
            <p:cNvSpPr/>
            <p:nvPr/>
          </p:nvSpPr>
          <p:spPr>
            <a:xfrm rot="3934413">
              <a:off x="7170471" y="5553984"/>
              <a:ext cx="2453" cy="2760"/>
            </a:xfrm>
            <a:custGeom>
              <a:avLst/>
              <a:gdLst>
                <a:gd name="connsiteX0" fmla="*/ 0 w 2453"/>
                <a:gd name="connsiteY0" fmla="*/ 1380 h 2760"/>
                <a:gd name="connsiteX1" fmla="*/ 1227 w 2453"/>
                <a:gd name="connsiteY1" fmla="*/ 0 h 2760"/>
                <a:gd name="connsiteX2" fmla="*/ 2454 w 2453"/>
                <a:gd name="connsiteY2" fmla="*/ 1380 h 2760"/>
                <a:gd name="connsiteX3" fmla="*/ 1227 w 2453"/>
                <a:gd name="connsiteY3" fmla="*/ 2761 h 2760"/>
                <a:gd name="connsiteX4" fmla="*/ 0 w 2453"/>
                <a:gd name="connsiteY4" fmla="*/ 1380 h 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3" h="2760">
                  <a:moveTo>
                    <a:pt x="0" y="1380"/>
                  </a:moveTo>
                  <a:cubicBezTo>
                    <a:pt x="0" y="613"/>
                    <a:pt x="613" y="0"/>
                    <a:pt x="1227" y="0"/>
                  </a:cubicBezTo>
                  <a:cubicBezTo>
                    <a:pt x="1994" y="0"/>
                    <a:pt x="2454" y="613"/>
                    <a:pt x="2454" y="1380"/>
                  </a:cubicBezTo>
                  <a:cubicBezTo>
                    <a:pt x="2454" y="2147"/>
                    <a:pt x="1994" y="2761"/>
                    <a:pt x="1227" y="2761"/>
                  </a:cubicBezTo>
                  <a:cubicBezTo>
                    <a:pt x="613" y="2761"/>
                    <a:pt x="0" y="2147"/>
                    <a:pt x="0" y="1380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39" name="Freeform: Shape 1438">
              <a:extLst>
                <a:ext uri="{FF2B5EF4-FFF2-40B4-BE49-F238E27FC236}">
                  <a16:creationId xmlns:a16="http://schemas.microsoft.com/office/drawing/2014/main" id="{AFDFBBF6-930D-A5CF-52F3-5167F498CE04}"/>
                </a:ext>
              </a:extLst>
            </p:cNvPr>
            <p:cNvSpPr/>
            <p:nvPr/>
          </p:nvSpPr>
          <p:spPr>
            <a:xfrm rot="3934413">
              <a:off x="7170471" y="5553984"/>
              <a:ext cx="2453" cy="2760"/>
            </a:xfrm>
            <a:custGeom>
              <a:avLst/>
              <a:gdLst>
                <a:gd name="connsiteX0" fmla="*/ 0 w 2453"/>
                <a:gd name="connsiteY0" fmla="*/ 1380 h 2760"/>
                <a:gd name="connsiteX1" fmla="*/ 1227 w 2453"/>
                <a:gd name="connsiteY1" fmla="*/ 0 h 2760"/>
                <a:gd name="connsiteX2" fmla="*/ 2454 w 2453"/>
                <a:gd name="connsiteY2" fmla="*/ 1380 h 2760"/>
                <a:gd name="connsiteX3" fmla="*/ 1227 w 2453"/>
                <a:gd name="connsiteY3" fmla="*/ 2761 h 2760"/>
                <a:gd name="connsiteX4" fmla="*/ 0 w 2453"/>
                <a:gd name="connsiteY4" fmla="*/ 1380 h 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3" h="2760">
                  <a:moveTo>
                    <a:pt x="0" y="1380"/>
                  </a:moveTo>
                  <a:cubicBezTo>
                    <a:pt x="0" y="613"/>
                    <a:pt x="613" y="0"/>
                    <a:pt x="1227" y="0"/>
                  </a:cubicBezTo>
                  <a:cubicBezTo>
                    <a:pt x="1994" y="0"/>
                    <a:pt x="2454" y="613"/>
                    <a:pt x="2454" y="1380"/>
                  </a:cubicBezTo>
                  <a:cubicBezTo>
                    <a:pt x="2454" y="2147"/>
                    <a:pt x="1994" y="2761"/>
                    <a:pt x="1227" y="2761"/>
                  </a:cubicBezTo>
                  <a:cubicBezTo>
                    <a:pt x="613" y="2761"/>
                    <a:pt x="0" y="2147"/>
                    <a:pt x="0" y="1380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0" name="Freeform: Shape 1439">
              <a:extLst>
                <a:ext uri="{FF2B5EF4-FFF2-40B4-BE49-F238E27FC236}">
                  <a16:creationId xmlns:a16="http://schemas.microsoft.com/office/drawing/2014/main" id="{2A69FC29-E5AC-6AA0-EE73-5E6E2B73C316}"/>
                </a:ext>
              </a:extLst>
            </p:cNvPr>
            <p:cNvSpPr/>
            <p:nvPr/>
          </p:nvSpPr>
          <p:spPr>
            <a:xfrm rot="3934413">
              <a:off x="7089470" y="5607634"/>
              <a:ext cx="16556" cy="20536"/>
            </a:xfrm>
            <a:custGeom>
              <a:avLst/>
              <a:gdLst>
                <a:gd name="connsiteX0" fmla="*/ 4 w 16556"/>
                <a:gd name="connsiteY0" fmla="*/ 10268 h 20536"/>
                <a:gd name="connsiteX1" fmla="*/ 8282 w 16556"/>
                <a:gd name="connsiteY1" fmla="*/ 0 h 20536"/>
                <a:gd name="connsiteX2" fmla="*/ 16556 w 16556"/>
                <a:gd name="connsiteY2" fmla="*/ 10268 h 20536"/>
                <a:gd name="connsiteX3" fmla="*/ 8282 w 16556"/>
                <a:gd name="connsiteY3" fmla="*/ 20536 h 20536"/>
                <a:gd name="connsiteX4" fmla="*/ 0 w 16556"/>
                <a:gd name="connsiteY4" fmla="*/ 10268 h 20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6" h="20536">
                  <a:moveTo>
                    <a:pt x="4" y="10268"/>
                  </a:moveTo>
                  <a:cubicBezTo>
                    <a:pt x="4" y="4593"/>
                    <a:pt x="3838" y="0"/>
                    <a:pt x="8282" y="0"/>
                  </a:cubicBezTo>
                  <a:cubicBezTo>
                    <a:pt x="12879" y="0"/>
                    <a:pt x="16556" y="4597"/>
                    <a:pt x="16556" y="10268"/>
                  </a:cubicBezTo>
                  <a:cubicBezTo>
                    <a:pt x="16556" y="15939"/>
                    <a:pt x="12875" y="20536"/>
                    <a:pt x="8282" y="20536"/>
                  </a:cubicBezTo>
                  <a:cubicBezTo>
                    <a:pt x="3834" y="20536"/>
                    <a:pt x="0" y="15939"/>
                    <a:pt x="0" y="10268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1" name="Freeform: Shape 1440">
              <a:extLst>
                <a:ext uri="{FF2B5EF4-FFF2-40B4-BE49-F238E27FC236}">
                  <a16:creationId xmlns:a16="http://schemas.microsoft.com/office/drawing/2014/main" id="{3BB4F14F-A97A-BAA3-D49B-2750C127569D}"/>
                </a:ext>
              </a:extLst>
            </p:cNvPr>
            <p:cNvSpPr/>
            <p:nvPr/>
          </p:nvSpPr>
          <p:spPr>
            <a:xfrm rot="3934413">
              <a:off x="7096225" y="5611072"/>
              <a:ext cx="4601" cy="5214"/>
            </a:xfrm>
            <a:custGeom>
              <a:avLst/>
              <a:gdLst>
                <a:gd name="connsiteX0" fmla="*/ 4 w 4601"/>
                <a:gd name="connsiteY0" fmla="*/ 2607 h 5214"/>
                <a:gd name="connsiteX1" fmla="*/ 2304 w 4601"/>
                <a:gd name="connsiteY1" fmla="*/ 0 h 5214"/>
                <a:gd name="connsiteX2" fmla="*/ 4601 w 4601"/>
                <a:gd name="connsiteY2" fmla="*/ 2607 h 5214"/>
                <a:gd name="connsiteX3" fmla="*/ 2300 w 4601"/>
                <a:gd name="connsiteY3" fmla="*/ 5215 h 5214"/>
                <a:gd name="connsiteX4" fmla="*/ 0 w 4601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5214">
                  <a:moveTo>
                    <a:pt x="4" y="2607"/>
                  </a:moveTo>
                  <a:cubicBezTo>
                    <a:pt x="4" y="1227"/>
                    <a:pt x="1077" y="0"/>
                    <a:pt x="2304" y="0"/>
                  </a:cubicBezTo>
                  <a:cubicBezTo>
                    <a:pt x="3681" y="0"/>
                    <a:pt x="4601" y="1227"/>
                    <a:pt x="4601" y="2607"/>
                  </a:cubicBezTo>
                  <a:cubicBezTo>
                    <a:pt x="4601" y="4141"/>
                    <a:pt x="3681" y="5215"/>
                    <a:pt x="2300" y="5215"/>
                  </a:cubicBezTo>
                  <a:cubicBezTo>
                    <a:pt x="1074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2" name="Freeform: Shape 1441">
              <a:extLst>
                <a:ext uri="{FF2B5EF4-FFF2-40B4-BE49-F238E27FC236}">
                  <a16:creationId xmlns:a16="http://schemas.microsoft.com/office/drawing/2014/main" id="{D42FE4A5-A4E2-D469-D830-FB27A0561CD4}"/>
                </a:ext>
              </a:extLst>
            </p:cNvPr>
            <p:cNvSpPr/>
            <p:nvPr/>
          </p:nvSpPr>
          <p:spPr>
            <a:xfrm rot="3934413">
              <a:off x="7096225" y="5611072"/>
              <a:ext cx="4601" cy="5214"/>
            </a:xfrm>
            <a:custGeom>
              <a:avLst/>
              <a:gdLst>
                <a:gd name="connsiteX0" fmla="*/ 4 w 4601"/>
                <a:gd name="connsiteY0" fmla="*/ 2607 h 5214"/>
                <a:gd name="connsiteX1" fmla="*/ 2304 w 4601"/>
                <a:gd name="connsiteY1" fmla="*/ 0 h 5214"/>
                <a:gd name="connsiteX2" fmla="*/ 4601 w 4601"/>
                <a:gd name="connsiteY2" fmla="*/ 2607 h 5214"/>
                <a:gd name="connsiteX3" fmla="*/ 2300 w 4601"/>
                <a:gd name="connsiteY3" fmla="*/ 5215 h 5214"/>
                <a:gd name="connsiteX4" fmla="*/ 0 w 4601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5214">
                  <a:moveTo>
                    <a:pt x="4" y="2607"/>
                  </a:moveTo>
                  <a:cubicBezTo>
                    <a:pt x="4" y="1227"/>
                    <a:pt x="1077" y="0"/>
                    <a:pt x="2304" y="0"/>
                  </a:cubicBezTo>
                  <a:cubicBezTo>
                    <a:pt x="3681" y="0"/>
                    <a:pt x="4601" y="1227"/>
                    <a:pt x="4601" y="2607"/>
                  </a:cubicBezTo>
                  <a:cubicBezTo>
                    <a:pt x="4601" y="4141"/>
                    <a:pt x="3681" y="5215"/>
                    <a:pt x="2300" y="5215"/>
                  </a:cubicBezTo>
                  <a:cubicBezTo>
                    <a:pt x="1074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3" name="Freeform: Shape 1442">
              <a:extLst>
                <a:ext uri="{FF2B5EF4-FFF2-40B4-BE49-F238E27FC236}">
                  <a16:creationId xmlns:a16="http://schemas.microsoft.com/office/drawing/2014/main" id="{E7D4FEE1-2072-DF3C-FB87-D515852A859E}"/>
                </a:ext>
              </a:extLst>
            </p:cNvPr>
            <p:cNvSpPr/>
            <p:nvPr/>
          </p:nvSpPr>
          <p:spPr>
            <a:xfrm rot="3934413">
              <a:off x="6918417" y="5442015"/>
              <a:ext cx="19006" cy="20539"/>
            </a:xfrm>
            <a:custGeom>
              <a:avLst/>
              <a:gdLst>
                <a:gd name="connsiteX0" fmla="*/ 0 w 19006"/>
                <a:gd name="connsiteY0" fmla="*/ 10268 h 20539"/>
                <a:gd name="connsiteX1" fmla="*/ 9505 w 19006"/>
                <a:gd name="connsiteY1" fmla="*/ 0 h 20539"/>
                <a:gd name="connsiteX2" fmla="*/ 19006 w 19006"/>
                <a:gd name="connsiteY2" fmla="*/ 10268 h 20539"/>
                <a:gd name="connsiteX3" fmla="*/ 9505 w 19006"/>
                <a:gd name="connsiteY3" fmla="*/ 20540 h 20539"/>
                <a:gd name="connsiteX4" fmla="*/ 0 w 19006"/>
                <a:gd name="connsiteY4" fmla="*/ 10268 h 20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06" h="20539">
                  <a:moveTo>
                    <a:pt x="0" y="10268"/>
                  </a:moveTo>
                  <a:cubicBezTo>
                    <a:pt x="0" y="4597"/>
                    <a:pt x="4294" y="0"/>
                    <a:pt x="9505" y="0"/>
                  </a:cubicBezTo>
                  <a:cubicBezTo>
                    <a:pt x="14869" y="0"/>
                    <a:pt x="19006" y="4601"/>
                    <a:pt x="19006" y="10268"/>
                  </a:cubicBezTo>
                  <a:cubicBezTo>
                    <a:pt x="19006" y="15943"/>
                    <a:pt x="14865" y="20540"/>
                    <a:pt x="9505" y="20540"/>
                  </a:cubicBezTo>
                  <a:cubicBezTo>
                    <a:pt x="4290" y="20540"/>
                    <a:pt x="0" y="15939"/>
                    <a:pt x="0" y="10268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4" name="Freeform: Shape 1443">
              <a:extLst>
                <a:ext uri="{FF2B5EF4-FFF2-40B4-BE49-F238E27FC236}">
                  <a16:creationId xmlns:a16="http://schemas.microsoft.com/office/drawing/2014/main" id="{D2A9AA7E-FEE2-27FF-821E-7FB578C1077D}"/>
                </a:ext>
              </a:extLst>
            </p:cNvPr>
            <p:cNvSpPr/>
            <p:nvPr/>
          </p:nvSpPr>
          <p:spPr>
            <a:xfrm rot="3934413">
              <a:off x="6925886" y="5444337"/>
              <a:ext cx="4601" cy="5214"/>
            </a:xfrm>
            <a:custGeom>
              <a:avLst/>
              <a:gdLst>
                <a:gd name="connsiteX0" fmla="*/ 0 w 4601"/>
                <a:gd name="connsiteY0" fmla="*/ 2607 h 5214"/>
                <a:gd name="connsiteX1" fmla="*/ 2301 w 4601"/>
                <a:gd name="connsiteY1" fmla="*/ 0 h 5214"/>
                <a:gd name="connsiteX2" fmla="*/ 4601 w 4601"/>
                <a:gd name="connsiteY2" fmla="*/ 2607 h 5214"/>
                <a:gd name="connsiteX3" fmla="*/ 2301 w 4601"/>
                <a:gd name="connsiteY3" fmla="*/ 5214 h 5214"/>
                <a:gd name="connsiteX4" fmla="*/ 0 w 4601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5214">
                  <a:moveTo>
                    <a:pt x="0" y="2607"/>
                  </a:moveTo>
                  <a:cubicBezTo>
                    <a:pt x="0" y="1227"/>
                    <a:pt x="1074" y="0"/>
                    <a:pt x="2301" y="0"/>
                  </a:cubicBezTo>
                  <a:cubicBezTo>
                    <a:pt x="3681" y="0"/>
                    <a:pt x="4601" y="1227"/>
                    <a:pt x="4601" y="2607"/>
                  </a:cubicBezTo>
                  <a:cubicBezTo>
                    <a:pt x="4601" y="4141"/>
                    <a:pt x="3681" y="5214"/>
                    <a:pt x="2301" y="5214"/>
                  </a:cubicBezTo>
                  <a:cubicBezTo>
                    <a:pt x="1074" y="5214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5" name="Freeform: Shape 1444">
              <a:extLst>
                <a:ext uri="{FF2B5EF4-FFF2-40B4-BE49-F238E27FC236}">
                  <a16:creationId xmlns:a16="http://schemas.microsoft.com/office/drawing/2014/main" id="{6715AD31-845C-F4B6-3083-B6041B76ECDC}"/>
                </a:ext>
              </a:extLst>
            </p:cNvPr>
            <p:cNvSpPr/>
            <p:nvPr/>
          </p:nvSpPr>
          <p:spPr>
            <a:xfrm rot="3934413">
              <a:off x="6925886" y="5444337"/>
              <a:ext cx="4601" cy="5214"/>
            </a:xfrm>
            <a:custGeom>
              <a:avLst/>
              <a:gdLst>
                <a:gd name="connsiteX0" fmla="*/ 0 w 4601"/>
                <a:gd name="connsiteY0" fmla="*/ 2607 h 5214"/>
                <a:gd name="connsiteX1" fmla="*/ 2301 w 4601"/>
                <a:gd name="connsiteY1" fmla="*/ 0 h 5214"/>
                <a:gd name="connsiteX2" fmla="*/ 4601 w 4601"/>
                <a:gd name="connsiteY2" fmla="*/ 2607 h 5214"/>
                <a:gd name="connsiteX3" fmla="*/ 2301 w 4601"/>
                <a:gd name="connsiteY3" fmla="*/ 5214 h 5214"/>
                <a:gd name="connsiteX4" fmla="*/ 0 w 4601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5214">
                  <a:moveTo>
                    <a:pt x="0" y="2607"/>
                  </a:moveTo>
                  <a:cubicBezTo>
                    <a:pt x="0" y="1227"/>
                    <a:pt x="1074" y="0"/>
                    <a:pt x="2301" y="0"/>
                  </a:cubicBezTo>
                  <a:cubicBezTo>
                    <a:pt x="3681" y="0"/>
                    <a:pt x="4601" y="1227"/>
                    <a:pt x="4601" y="2607"/>
                  </a:cubicBezTo>
                  <a:cubicBezTo>
                    <a:pt x="4601" y="4141"/>
                    <a:pt x="3681" y="5214"/>
                    <a:pt x="2301" y="5214"/>
                  </a:cubicBezTo>
                  <a:cubicBezTo>
                    <a:pt x="1074" y="5214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6" name="Freeform: Shape 1445">
              <a:extLst>
                <a:ext uri="{FF2B5EF4-FFF2-40B4-BE49-F238E27FC236}">
                  <a16:creationId xmlns:a16="http://schemas.microsoft.com/office/drawing/2014/main" id="{DC113C24-3865-1F77-FDCC-C5D2B7B1B6F3}"/>
                </a:ext>
              </a:extLst>
            </p:cNvPr>
            <p:cNvSpPr/>
            <p:nvPr/>
          </p:nvSpPr>
          <p:spPr>
            <a:xfrm rot="3934413">
              <a:off x="6995793" y="5457930"/>
              <a:ext cx="19006" cy="18085"/>
            </a:xfrm>
            <a:custGeom>
              <a:avLst/>
              <a:gdLst>
                <a:gd name="connsiteX0" fmla="*/ 0 w 19006"/>
                <a:gd name="connsiteY0" fmla="*/ 9041 h 18085"/>
                <a:gd name="connsiteX1" fmla="*/ 9501 w 19006"/>
                <a:gd name="connsiteY1" fmla="*/ 0 h 18085"/>
                <a:gd name="connsiteX2" fmla="*/ 19006 w 19006"/>
                <a:gd name="connsiteY2" fmla="*/ 9041 h 18085"/>
                <a:gd name="connsiteX3" fmla="*/ 9501 w 19006"/>
                <a:gd name="connsiteY3" fmla="*/ 18086 h 18085"/>
                <a:gd name="connsiteX4" fmla="*/ 0 w 19006"/>
                <a:gd name="connsiteY4" fmla="*/ 9041 h 18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06" h="18085">
                  <a:moveTo>
                    <a:pt x="0" y="9041"/>
                  </a:moveTo>
                  <a:cubicBezTo>
                    <a:pt x="0" y="4137"/>
                    <a:pt x="4294" y="0"/>
                    <a:pt x="9501" y="0"/>
                  </a:cubicBezTo>
                  <a:cubicBezTo>
                    <a:pt x="14869" y="0"/>
                    <a:pt x="19006" y="4141"/>
                    <a:pt x="19006" y="9041"/>
                  </a:cubicBezTo>
                  <a:cubicBezTo>
                    <a:pt x="19006" y="14102"/>
                    <a:pt x="14865" y="18086"/>
                    <a:pt x="9501" y="18086"/>
                  </a:cubicBezTo>
                  <a:cubicBezTo>
                    <a:pt x="4290" y="18086"/>
                    <a:pt x="0" y="14098"/>
                    <a:pt x="0" y="9041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7" name="Freeform: Shape 1446">
              <a:extLst>
                <a:ext uri="{FF2B5EF4-FFF2-40B4-BE49-F238E27FC236}">
                  <a16:creationId xmlns:a16="http://schemas.microsoft.com/office/drawing/2014/main" id="{8370D0B1-E47E-8E06-5C2E-3D5A5EC83E87}"/>
                </a:ext>
              </a:extLst>
            </p:cNvPr>
            <p:cNvSpPr/>
            <p:nvPr/>
          </p:nvSpPr>
          <p:spPr>
            <a:xfrm rot="3934413">
              <a:off x="7005534" y="5460842"/>
              <a:ext cx="4601" cy="4907"/>
            </a:xfrm>
            <a:custGeom>
              <a:avLst/>
              <a:gdLst>
                <a:gd name="connsiteX0" fmla="*/ 0 w 4601"/>
                <a:gd name="connsiteY0" fmla="*/ 2454 h 4907"/>
                <a:gd name="connsiteX1" fmla="*/ 2301 w 4601"/>
                <a:gd name="connsiteY1" fmla="*/ 0 h 4907"/>
                <a:gd name="connsiteX2" fmla="*/ 4601 w 4601"/>
                <a:gd name="connsiteY2" fmla="*/ 2454 h 4907"/>
                <a:gd name="connsiteX3" fmla="*/ 2301 w 4601"/>
                <a:gd name="connsiteY3" fmla="*/ 4908 h 4907"/>
                <a:gd name="connsiteX4" fmla="*/ 0 w 4601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4907">
                  <a:moveTo>
                    <a:pt x="0" y="2454"/>
                  </a:moveTo>
                  <a:cubicBezTo>
                    <a:pt x="0" y="1227"/>
                    <a:pt x="1074" y="0"/>
                    <a:pt x="2301" y="0"/>
                  </a:cubicBezTo>
                  <a:cubicBezTo>
                    <a:pt x="3681" y="0"/>
                    <a:pt x="4601" y="1227"/>
                    <a:pt x="4601" y="2454"/>
                  </a:cubicBezTo>
                  <a:cubicBezTo>
                    <a:pt x="4601" y="3834"/>
                    <a:pt x="3681" y="4908"/>
                    <a:pt x="2301" y="4908"/>
                  </a:cubicBezTo>
                  <a:cubicBezTo>
                    <a:pt x="1074" y="4908"/>
                    <a:pt x="0" y="3834"/>
                    <a:pt x="0" y="245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8" name="Freeform: Shape 1447">
              <a:extLst>
                <a:ext uri="{FF2B5EF4-FFF2-40B4-BE49-F238E27FC236}">
                  <a16:creationId xmlns:a16="http://schemas.microsoft.com/office/drawing/2014/main" id="{CD5695EC-7D7F-6B71-1ADC-CD3DC765DEC9}"/>
                </a:ext>
              </a:extLst>
            </p:cNvPr>
            <p:cNvSpPr/>
            <p:nvPr/>
          </p:nvSpPr>
          <p:spPr>
            <a:xfrm rot="3934413">
              <a:off x="7005534" y="5460842"/>
              <a:ext cx="4601" cy="4907"/>
            </a:xfrm>
            <a:custGeom>
              <a:avLst/>
              <a:gdLst>
                <a:gd name="connsiteX0" fmla="*/ 0 w 4601"/>
                <a:gd name="connsiteY0" fmla="*/ 2454 h 4907"/>
                <a:gd name="connsiteX1" fmla="*/ 2301 w 4601"/>
                <a:gd name="connsiteY1" fmla="*/ 0 h 4907"/>
                <a:gd name="connsiteX2" fmla="*/ 4601 w 4601"/>
                <a:gd name="connsiteY2" fmla="*/ 2454 h 4907"/>
                <a:gd name="connsiteX3" fmla="*/ 2301 w 4601"/>
                <a:gd name="connsiteY3" fmla="*/ 4908 h 4907"/>
                <a:gd name="connsiteX4" fmla="*/ 0 w 4601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4907">
                  <a:moveTo>
                    <a:pt x="0" y="2454"/>
                  </a:moveTo>
                  <a:cubicBezTo>
                    <a:pt x="0" y="1227"/>
                    <a:pt x="1074" y="0"/>
                    <a:pt x="2301" y="0"/>
                  </a:cubicBezTo>
                  <a:cubicBezTo>
                    <a:pt x="3681" y="0"/>
                    <a:pt x="4601" y="1227"/>
                    <a:pt x="4601" y="2454"/>
                  </a:cubicBezTo>
                  <a:cubicBezTo>
                    <a:pt x="4601" y="3834"/>
                    <a:pt x="3681" y="4908"/>
                    <a:pt x="2301" y="4908"/>
                  </a:cubicBezTo>
                  <a:cubicBezTo>
                    <a:pt x="1074" y="4908"/>
                    <a:pt x="0" y="3834"/>
                    <a:pt x="0" y="245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49" name="Freeform: Shape 1448">
              <a:extLst>
                <a:ext uri="{FF2B5EF4-FFF2-40B4-BE49-F238E27FC236}">
                  <a16:creationId xmlns:a16="http://schemas.microsoft.com/office/drawing/2014/main" id="{DE4659E8-70F8-912D-C880-06955E402189}"/>
                </a:ext>
              </a:extLst>
            </p:cNvPr>
            <p:cNvSpPr/>
            <p:nvPr/>
          </p:nvSpPr>
          <p:spPr>
            <a:xfrm rot="3934413">
              <a:off x="7033636" y="5536720"/>
              <a:ext cx="18699" cy="20539"/>
            </a:xfrm>
            <a:custGeom>
              <a:avLst/>
              <a:gdLst>
                <a:gd name="connsiteX0" fmla="*/ 0 w 18699"/>
                <a:gd name="connsiteY0" fmla="*/ 10272 h 20539"/>
                <a:gd name="connsiteX1" fmla="*/ 9348 w 18699"/>
                <a:gd name="connsiteY1" fmla="*/ 0 h 20539"/>
                <a:gd name="connsiteX2" fmla="*/ 18699 w 18699"/>
                <a:gd name="connsiteY2" fmla="*/ 10272 h 20539"/>
                <a:gd name="connsiteX3" fmla="*/ 9348 w 18699"/>
                <a:gd name="connsiteY3" fmla="*/ 20540 h 20539"/>
                <a:gd name="connsiteX4" fmla="*/ 0 w 18699"/>
                <a:gd name="connsiteY4" fmla="*/ 10272 h 20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99" h="20539">
                  <a:moveTo>
                    <a:pt x="0" y="10272"/>
                  </a:moveTo>
                  <a:cubicBezTo>
                    <a:pt x="0" y="4597"/>
                    <a:pt x="4294" y="0"/>
                    <a:pt x="9348" y="0"/>
                  </a:cubicBezTo>
                  <a:cubicBezTo>
                    <a:pt x="14562" y="0"/>
                    <a:pt x="18699" y="4601"/>
                    <a:pt x="18699" y="10272"/>
                  </a:cubicBezTo>
                  <a:cubicBezTo>
                    <a:pt x="18699" y="15943"/>
                    <a:pt x="14558" y="20540"/>
                    <a:pt x="9348" y="20540"/>
                  </a:cubicBezTo>
                  <a:cubicBezTo>
                    <a:pt x="4290" y="20540"/>
                    <a:pt x="0" y="15939"/>
                    <a:pt x="0" y="10272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0" name="Freeform: Shape 1449">
              <a:extLst>
                <a:ext uri="{FF2B5EF4-FFF2-40B4-BE49-F238E27FC236}">
                  <a16:creationId xmlns:a16="http://schemas.microsoft.com/office/drawing/2014/main" id="{8A292691-DC6B-497F-39A1-DEEEA57077A9}"/>
                </a:ext>
              </a:extLst>
            </p:cNvPr>
            <p:cNvSpPr/>
            <p:nvPr/>
          </p:nvSpPr>
          <p:spPr>
            <a:xfrm rot="3934413">
              <a:off x="7042672" y="5540249"/>
              <a:ext cx="2453" cy="4907"/>
            </a:xfrm>
            <a:custGeom>
              <a:avLst/>
              <a:gdLst>
                <a:gd name="connsiteX0" fmla="*/ 4 w 2453"/>
                <a:gd name="connsiteY0" fmla="*/ 2454 h 4907"/>
                <a:gd name="connsiteX1" fmla="*/ 1227 w 2453"/>
                <a:gd name="connsiteY1" fmla="*/ 0 h 4907"/>
                <a:gd name="connsiteX2" fmla="*/ 2454 w 2453"/>
                <a:gd name="connsiteY2" fmla="*/ 2454 h 4907"/>
                <a:gd name="connsiteX3" fmla="*/ 1227 w 2453"/>
                <a:gd name="connsiteY3" fmla="*/ 4908 h 4907"/>
                <a:gd name="connsiteX4" fmla="*/ 0 w 2453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3" h="4907">
                  <a:moveTo>
                    <a:pt x="4" y="2454"/>
                  </a:moveTo>
                  <a:cubicBezTo>
                    <a:pt x="4" y="1227"/>
                    <a:pt x="613" y="0"/>
                    <a:pt x="1227" y="0"/>
                  </a:cubicBezTo>
                  <a:cubicBezTo>
                    <a:pt x="1994" y="0"/>
                    <a:pt x="2454" y="1227"/>
                    <a:pt x="2454" y="2454"/>
                  </a:cubicBezTo>
                  <a:cubicBezTo>
                    <a:pt x="2454" y="3834"/>
                    <a:pt x="1994" y="4908"/>
                    <a:pt x="1227" y="4908"/>
                  </a:cubicBezTo>
                  <a:cubicBezTo>
                    <a:pt x="613" y="4908"/>
                    <a:pt x="0" y="3834"/>
                    <a:pt x="0" y="245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1" name="Freeform: Shape 1450">
              <a:extLst>
                <a:ext uri="{FF2B5EF4-FFF2-40B4-BE49-F238E27FC236}">
                  <a16:creationId xmlns:a16="http://schemas.microsoft.com/office/drawing/2014/main" id="{EA35240F-B33A-09DB-EF11-15AF613F1775}"/>
                </a:ext>
              </a:extLst>
            </p:cNvPr>
            <p:cNvSpPr/>
            <p:nvPr/>
          </p:nvSpPr>
          <p:spPr>
            <a:xfrm rot="3934413">
              <a:off x="7042672" y="5540249"/>
              <a:ext cx="2453" cy="4907"/>
            </a:xfrm>
            <a:custGeom>
              <a:avLst/>
              <a:gdLst>
                <a:gd name="connsiteX0" fmla="*/ 4 w 2453"/>
                <a:gd name="connsiteY0" fmla="*/ 2454 h 4907"/>
                <a:gd name="connsiteX1" fmla="*/ 1227 w 2453"/>
                <a:gd name="connsiteY1" fmla="*/ 0 h 4907"/>
                <a:gd name="connsiteX2" fmla="*/ 2454 w 2453"/>
                <a:gd name="connsiteY2" fmla="*/ 2454 h 4907"/>
                <a:gd name="connsiteX3" fmla="*/ 1227 w 2453"/>
                <a:gd name="connsiteY3" fmla="*/ 4908 h 4907"/>
                <a:gd name="connsiteX4" fmla="*/ 0 w 2453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3" h="4907">
                  <a:moveTo>
                    <a:pt x="4" y="2454"/>
                  </a:moveTo>
                  <a:cubicBezTo>
                    <a:pt x="4" y="1227"/>
                    <a:pt x="613" y="0"/>
                    <a:pt x="1227" y="0"/>
                  </a:cubicBezTo>
                  <a:cubicBezTo>
                    <a:pt x="1994" y="0"/>
                    <a:pt x="2454" y="1227"/>
                    <a:pt x="2454" y="2454"/>
                  </a:cubicBezTo>
                  <a:cubicBezTo>
                    <a:pt x="2454" y="3834"/>
                    <a:pt x="1994" y="4908"/>
                    <a:pt x="1227" y="4908"/>
                  </a:cubicBezTo>
                  <a:cubicBezTo>
                    <a:pt x="613" y="4908"/>
                    <a:pt x="0" y="3834"/>
                    <a:pt x="0" y="245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2" name="Freeform: Shape 1451">
              <a:extLst>
                <a:ext uri="{FF2B5EF4-FFF2-40B4-BE49-F238E27FC236}">
                  <a16:creationId xmlns:a16="http://schemas.microsoft.com/office/drawing/2014/main" id="{03D84BB0-815F-98A2-E6C8-6363FAAC7721}"/>
                </a:ext>
              </a:extLst>
            </p:cNvPr>
            <p:cNvSpPr/>
            <p:nvPr/>
          </p:nvSpPr>
          <p:spPr>
            <a:xfrm rot="3934413">
              <a:off x="7207078" y="5494507"/>
              <a:ext cx="19312" cy="20539"/>
            </a:xfrm>
            <a:custGeom>
              <a:avLst/>
              <a:gdLst>
                <a:gd name="connsiteX0" fmla="*/ 0 w 19312"/>
                <a:gd name="connsiteY0" fmla="*/ 10268 h 20539"/>
                <a:gd name="connsiteX1" fmla="*/ 9655 w 19312"/>
                <a:gd name="connsiteY1" fmla="*/ 0 h 20539"/>
                <a:gd name="connsiteX2" fmla="*/ 19313 w 19312"/>
                <a:gd name="connsiteY2" fmla="*/ 10268 h 20539"/>
                <a:gd name="connsiteX3" fmla="*/ 9655 w 19312"/>
                <a:gd name="connsiteY3" fmla="*/ 20540 h 20539"/>
                <a:gd name="connsiteX4" fmla="*/ 0 w 19312"/>
                <a:gd name="connsiteY4" fmla="*/ 10268 h 20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2" h="20539">
                  <a:moveTo>
                    <a:pt x="0" y="10268"/>
                  </a:moveTo>
                  <a:cubicBezTo>
                    <a:pt x="0" y="4597"/>
                    <a:pt x="4444" y="0"/>
                    <a:pt x="9655" y="0"/>
                  </a:cubicBezTo>
                  <a:cubicBezTo>
                    <a:pt x="15022" y="0"/>
                    <a:pt x="19313" y="4601"/>
                    <a:pt x="19313" y="10268"/>
                  </a:cubicBezTo>
                  <a:cubicBezTo>
                    <a:pt x="19313" y="15943"/>
                    <a:pt x="15019" y="20540"/>
                    <a:pt x="9655" y="20540"/>
                  </a:cubicBezTo>
                  <a:cubicBezTo>
                    <a:pt x="4440" y="20540"/>
                    <a:pt x="0" y="15939"/>
                    <a:pt x="0" y="10268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3" name="Freeform: Shape 1452">
              <a:extLst>
                <a:ext uri="{FF2B5EF4-FFF2-40B4-BE49-F238E27FC236}">
                  <a16:creationId xmlns:a16="http://schemas.microsoft.com/office/drawing/2014/main" id="{965142AD-89ED-1A99-D9BB-25E53DAAB906}"/>
                </a:ext>
              </a:extLst>
            </p:cNvPr>
            <p:cNvSpPr/>
            <p:nvPr/>
          </p:nvSpPr>
          <p:spPr>
            <a:xfrm rot="3934413">
              <a:off x="7216294" y="5497756"/>
              <a:ext cx="2453" cy="4907"/>
            </a:xfrm>
            <a:custGeom>
              <a:avLst/>
              <a:gdLst>
                <a:gd name="connsiteX0" fmla="*/ 0 w 2453"/>
                <a:gd name="connsiteY0" fmla="*/ 2454 h 4907"/>
                <a:gd name="connsiteX1" fmla="*/ 1227 w 2453"/>
                <a:gd name="connsiteY1" fmla="*/ 0 h 4907"/>
                <a:gd name="connsiteX2" fmla="*/ 2454 w 2453"/>
                <a:gd name="connsiteY2" fmla="*/ 2454 h 4907"/>
                <a:gd name="connsiteX3" fmla="*/ 1227 w 2453"/>
                <a:gd name="connsiteY3" fmla="*/ 4908 h 4907"/>
                <a:gd name="connsiteX4" fmla="*/ 0 w 2453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3" h="4907">
                  <a:moveTo>
                    <a:pt x="0" y="2454"/>
                  </a:moveTo>
                  <a:cubicBezTo>
                    <a:pt x="0" y="1227"/>
                    <a:pt x="613" y="0"/>
                    <a:pt x="1227" y="0"/>
                  </a:cubicBezTo>
                  <a:cubicBezTo>
                    <a:pt x="1994" y="0"/>
                    <a:pt x="2454" y="1227"/>
                    <a:pt x="2454" y="2454"/>
                  </a:cubicBezTo>
                  <a:cubicBezTo>
                    <a:pt x="2454" y="3834"/>
                    <a:pt x="1994" y="4908"/>
                    <a:pt x="1227" y="4908"/>
                  </a:cubicBezTo>
                  <a:cubicBezTo>
                    <a:pt x="613" y="4908"/>
                    <a:pt x="0" y="3834"/>
                    <a:pt x="0" y="245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4" name="Freeform: Shape 1453">
              <a:extLst>
                <a:ext uri="{FF2B5EF4-FFF2-40B4-BE49-F238E27FC236}">
                  <a16:creationId xmlns:a16="http://schemas.microsoft.com/office/drawing/2014/main" id="{C9818157-7F10-5111-6902-E32AE2F59434}"/>
                </a:ext>
              </a:extLst>
            </p:cNvPr>
            <p:cNvSpPr/>
            <p:nvPr/>
          </p:nvSpPr>
          <p:spPr>
            <a:xfrm rot="3934413">
              <a:off x="7216294" y="5497756"/>
              <a:ext cx="2453" cy="4907"/>
            </a:xfrm>
            <a:custGeom>
              <a:avLst/>
              <a:gdLst>
                <a:gd name="connsiteX0" fmla="*/ 0 w 2453"/>
                <a:gd name="connsiteY0" fmla="*/ 2454 h 4907"/>
                <a:gd name="connsiteX1" fmla="*/ 1227 w 2453"/>
                <a:gd name="connsiteY1" fmla="*/ 0 h 4907"/>
                <a:gd name="connsiteX2" fmla="*/ 2454 w 2453"/>
                <a:gd name="connsiteY2" fmla="*/ 2454 h 4907"/>
                <a:gd name="connsiteX3" fmla="*/ 1227 w 2453"/>
                <a:gd name="connsiteY3" fmla="*/ 4908 h 4907"/>
                <a:gd name="connsiteX4" fmla="*/ 0 w 2453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3" h="4907">
                  <a:moveTo>
                    <a:pt x="0" y="2454"/>
                  </a:moveTo>
                  <a:cubicBezTo>
                    <a:pt x="0" y="1227"/>
                    <a:pt x="613" y="0"/>
                    <a:pt x="1227" y="0"/>
                  </a:cubicBezTo>
                  <a:cubicBezTo>
                    <a:pt x="1994" y="0"/>
                    <a:pt x="2454" y="1227"/>
                    <a:pt x="2454" y="2454"/>
                  </a:cubicBezTo>
                  <a:cubicBezTo>
                    <a:pt x="2454" y="3834"/>
                    <a:pt x="1994" y="4908"/>
                    <a:pt x="1227" y="4908"/>
                  </a:cubicBezTo>
                  <a:cubicBezTo>
                    <a:pt x="613" y="4908"/>
                    <a:pt x="0" y="3834"/>
                    <a:pt x="0" y="245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5" name="Freeform: Shape 1454">
              <a:extLst>
                <a:ext uri="{FF2B5EF4-FFF2-40B4-BE49-F238E27FC236}">
                  <a16:creationId xmlns:a16="http://schemas.microsoft.com/office/drawing/2014/main" id="{FF385240-0722-C931-8A03-39425B80B1BD}"/>
                </a:ext>
              </a:extLst>
            </p:cNvPr>
            <p:cNvSpPr/>
            <p:nvPr/>
          </p:nvSpPr>
          <p:spPr>
            <a:xfrm rot="3934413">
              <a:off x="7260151" y="5575451"/>
              <a:ext cx="16552" cy="18085"/>
            </a:xfrm>
            <a:custGeom>
              <a:avLst/>
              <a:gdLst>
                <a:gd name="connsiteX0" fmla="*/ 0 w 16552"/>
                <a:gd name="connsiteY0" fmla="*/ 9045 h 18085"/>
                <a:gd name="connsiteX1" fmla="*/ 8274 w 16552"/>
                <a:gd name="connsiteY1" fmla="*/ 0 h 18085"/>
                <a:gd name="connsiteX2" fmla="*/ 16552 w 16552"/>
                <a:gd name="connsiteY2" fmla="*/ 9045 h 18085"/>
                <a:gd name="connsiteX3" fmla="*/ 8274 w 16552"/>
                <a:gd name="connsiteY3" fmla="*/ 18086 h 18085"/>
                <a:gd name="connsiteX4" fmla="*/ 0 w 16552"/>
                <a:gd name="connsiteY4" fmla="*/ 9045 h 18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2" h="18085">
                  <a:moveTo>
                    <a:pt x="0" y="9045"/>
                  </a:moveTo>
                  <a:cubicBezTo>
                    <a:pt x="0" y="4137"/>
                    <a:pt x="3830" y="0"/>
                    <a:pt x="8274" y="0"/>
                  </a:cubicBezTo>
                  <a:cubicBezTo>
                    <a:pt x="12875" y="0"/>
                    <a:pt x="16552" y="4141"/>
                    <a:pt x="16552" y="9045"/>
                  </a:cubicBezTo>
                  <a:cubicBezTo>
                    <a:pt x="16552" y="14102"/>
                    <a:pt x="12871" y="18086"/>
                    <a:pt x="8274" y="18086"/>
                  </a:cubicBezTo>
                  <a:cubicBezTo>
                    <a:pt x="3827" y="18086"/>
                    <a:pt x="0" y="14098"/>
                    <a:pt x="0" y="904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6" name="Freeform: Shape 1455">
              <a:extLst>
                <a:ext uri="{FF2B5EF4-FFF2-40B4-BE49-F238E27FC236}">
                  <a16:creationId xmlns:a16="http://schemas.microsoft.com/office/drawing/2014/main" id="{F847ACDD-AEB2-A687-CE3E-CA8E7C63050D}"/>
                </a:ext>
              </a:extLst>
            </p:cNvPr>
            <p:cNvSpPr/>
            <p:nvPr/>
          </p:nvSpPr>
          <p:spPr>
            <a:xfrm rot="3934413">
              <a:off x="7265604" y="5578449"/>
              <a:ext cx="5214" cy="5214"/>
            </a:xfrm>
            <a:custGeom>
              <a:avLst/>
              <a:gdLst>
                <a:gd name="connsiteX0" fmla="*/ 4 w 5214"/>
                <a:gd name="connsiteY0" fmla="*/ 2607 h 5214"/>
                <a:gd name="connsiteX1" fmla="*/ 2607 w 5214"/>
                <a:gd name="connsiteY1" fmla="*/ 0 h 5214"/>
                <a:gd name="connsiteX2" fmla="*/ 5215 w 5214"/>
                <a:gd name="connsiteY2" fmla="*/ 2607 h 5214"/>
                <a:gd name="connsiteX3" fmla="*/ 2607 w 5214"/>
                <a:gd name="connsiteY3" fmla="*/ 5215 h 5214"/>
                <a:gd name="connsiteX4" fmla="*/ 0 w 521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5214">
                  <a:moveTo>
                    <a:pt x="4" y="2607"/>
                  </a:moveTo>
                  <a:cubicBezTo>
                    <a:pt x="44" y="1186"/>
                    <a:pt x="1186" y="42"/>
                    <a:pt x="2607" y="0"/>
                  </a:cubicBezTo>
                  <a:cubicBezTo>
                    <a:pt x="4141" y="0"/>
                    <a:pt x="5215" y="1227"/>
                    <a:pt x="5215" y="2607"/>
                  </a:cubicBezTo>
                  <a:cubicBezTo>
                    <a:pt x="5215" y="4141"/>
                    <a:pt x="4141" y="5215"/>
                    <a:pt x="2607" y="5215"/>
                  </a:cubicBezTo>
                  <a:cubicBezTo>
                    <a:pt x="1227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7" name="Freeform: Shape 1456">
              <a:extLst>
                <a:ext uri="{FF2B5EF4-FFF2-40B4-BE49-F238E27FC236}">
                  <a16:creationId xmlns:a16="http://schemas.microsoft.com/office/drawing/2014/main" id="{33C5A493-7513-8D99-506D-BDCF210B603D}"/>
                </a:ext>
              </a:extLst>
            </p:cNvPr>
            <p:cNvSpPr/>
            <p:nvPr/>
          </p:nvSpPr>
          <p:spPr>
            <a:xfrm rot="3934413">
              <a:off x="7265604" y="5578449"/>
              <a:ext cx="5214" cy="5214"/>
            </a:xfrm>
            <a:custGeom>
              <a:avLst/>
              <a:gdLst>
                <a:gd name="connsiteX0" fmla="*/ 4 w 5214"/>
                <a:gd name="connsiteY0" fmla="*/ 2607 h 5214"/>
                <a:gd name="connsiteX1" fmla="*/ 2607 w 5214"/>
                <a:gd name="connsiteY1" fmla="*/ 0 h 5214"/>
                <a:gd name="connsiteX2" fmla="*/ 5215 w 5214"/>
                <a:gd name="connsiteY2" fmla="*/ 2607 h 5214"/>
                <a:gd name="connsiteX3" fmla="*/ 2607 w 5214"/>
                <a:gd name="connsiteY3" fmla="*/ 5215 h 5214"/>
                <a:gd name="connsiteX4" fmla="*/ 0 w 521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5214">
                  <a:moveTo>
                    <a:pt x="4" y="2607"/>
                  </a:moveTo>
                  <a:cubicBezTo>
                    <a:pt x="44" y="1186"/>
                    <a:pt x="1186" y="42"/>
                    <a:pt x="2607" y="0"/>
                  </a:cubicBezTo>
                  <a:cubicBezTo>
                    <a:pt x="4141" y="0"/>
                    <a:pt x="5215" y="1227"/>
                    <a:pt x="5215" y="2607"/>
                  </a:cubicBezTo>
                  <a:cubicBezTo>
                    <a:pt x="5215" y="4141"/>
                    <a:pt x="4141" y="5215"/>
                    <a:pt x="2607" y="5215"/>
                  </a:cubicBezTo>
                  <a:cubicBezTo>
                    <a:pt x="1227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8" name="Freeform: Shape 1457">
              <a:extLst>
                <a:ext uri="{FF2B5EF4-FFF2-40B4-BE49-F238E27FC236}">
                  <a16:creationId xmlns:a16="http://schemas.microsoft.com/office/drawing/2014/main" id="{BA6B38B6-4375-7C05-11E6-0A4FBBDE35E1}"/>
                </a:ext>
              </a:extLst>
            </p:cNvPr>
            <p:cNvSpPr/>
            <p:nvPr/>
          </p:nvSpPr>
          <p:spPr>
            <a:xfrm rot="3934413">
              <a:off x="7334298" y="5442082"/>
              <a:ext cx="19312" cy="19926"/>
            </a:xfrm>
            <a:custGeom>
              <a:avLst/>
              <a:gdLst>
                <a:gd name="connsiteX0" fmla="*/ 0 w 19312"/>
                <a:gd name="connsiteY0" fmla="*/ 9961 h 19926"/>
                <a:gd name="connsiteX1" fmla="*/ 9655 w 19312"/>
                <a:gd name="connsiteY1" fmla="*/ 0 h 19926"/>
                <a:gd name="connsiteX2" fmla="*/ 19313 w 19312"/>
                <a:gd name="connsiteY2" fmla="*/ 9961 h 19926"/>
                <a:gd name="connsiteX3" fmla="*/ 9655 w 19312"/>
                <a:gd name="connsiteY3" fmla="*/ 19926 h 19926"/>
                <a:gd name="connsiteX4" fmla="*/ 0 w 19312"/>
                <a:gd name="connsiteY4" fmla="*/ 9961 h 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2" h="19926">
                  <a:moveTo>
                    <a:pt x="0" y="9961"/>
                  </a:moveTo>
                  <a:cubicBezTo>
                    <a:pt x="0" y="4597"/>
                    <a:pt x="4448" y="0"/>
                    <a:pt x="9655" y="0"/>
                  </a:cubicBezTo>
                  <a:cubicBezTo>
                    <a:pt x="15022" y="0"/>
                    <a:pt x="19313" y="4597"/>
                    <a:pt x="19313" y="9961"/>
                  </a:cubicBezTo>
                  <a:cubicBezTo>
                    <a:pt x="19313" y="15483"/>
                    <a:pt x="15019" y="19926"/>
                    <a:pt x="9655" y="19926"/>
                  </a:cubicBezTo>
                  <a:cubicBezTo>
                    <a:pt x="4444" y="19926"/>
                    <a:pt x="0" y="15479"/>
                    <a:pt x="0" y="9961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59" name="Freeform: Shape 1458">
              <a:extLst>
                <a:ext uri="{FF2B5EF4-FFF2-40B4-BE49-F238E27FC236}">
                  <a16:creationId xmlns:a16="http://schemas.microsoft.com/office/drawing/2014/main" id="{CF70A0C4-189B-788D-BE61-8DD6AAE618B0}"/>
                </a:ext>
              </a:extLst>
            </p:cNvPr>
            <p:cNvSpPr/>
            <p:nvPr/>
          </p:nvSpPr>
          <p:spPr>
            <a:xfrm rot="3934413">
              <a:off x="7343230" y="5446728"/>
              <a:ext cx="4294" cy="4294"/>
            </a:xfrm>
            <a:custGeom>
              <a:avLst/>
              <a:gdLst>
                <a:gd name="connsiteX0" fmla="*/ 0 w 4294"/>
                <a:gd name="connsiteY0" fmla="*/ 2147 h 4294"/>
                <a:gd name="connsiteX1" fmla="*/ 2147 w 4294"/>
                <a:gd name="connsiteY1" fmla="*/ 0 h 4294"/>
                <a:gd name="connsiteX2" fmla="*/ 4294 w 4294"/>
                <a:gd name="connsiteY2" fmla="*/ 2147 h 4294"/>
                <a:gd name="connsiteX3" fmla="*/ 2147 w 4294"/>
                <a:gd name="connsiteY3" fmla="*/ 4294 h 4294"/>
                <a:gd name="connsiteX4" fmla="*/ 0 w 4294"/>
                <a:gd name="connsiteY4" fmla="*/ 2147 h 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4294">
                  <a:moveTo>
                    <a:pt x="0" y="2147"/>
                  </a:moveTo>
                  <a:cubicBezTo>
                    <a:pt x="0" y="1074"/>
                    <a:pt x="1074" y="0"/>
                    <a:pt x="2147" y="0"/>
                  </a:cubicBezTo>
                  <a:cubicBezTo>
                    <a:pt x="3374" y="0"/>
                    <a:pt x="4294" y="1074"/>
                    <a:pt x="4294" y="2147"/>
                  </a:cubicBezTo>
                  <a:cubicBezTo>
                    <a:pt x="4294" y="3374"/>
                    <a:pt x="3374" y="4294"/>
                    <a:pt x="2147" y="4294"/>
                  </a:cubicBezTo>
                  <a:cubicBezTo>
                    <a:pt x="1074" y="4294"/>
                    <a:pt x="0" y="3374"/>
                    <a:pt x="0" y="214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0" name="Freeform: Shape 1459">
              <a:extLst>
                <a:ext uri="{FF2B5EF4-FFF2-40B4-BE49-F238E27FC236}">
                  <a16:creationId xmlns:a16="http://schemas.microsoft.com/office/drawing/2014/main" id="{6F7E85E5-05E3-13DB-3119-250DEF15F741}"/>
                </a:ext>
              </a:extLst>
            </p:cNvPr>
            <p:cNvSpPr/>
            <p:nvPr/>
          </p:nvSpPr>
          <p:spPr>
            <a:xfrm rot="3934413">
              <a:off x="7343230" y="5446728"/>
              <a:ext cx="4294" cy="4294"/>
            </a:xfrm>
            <a:custGeom>
              <a:avLst/>
              <a:gdLst>
                <a:gd name="connsiteX0" fmla="*/ 0 w 4294"/>
                <a:gd name="connsiteY0" fmla="*/ 2147 h 4294"/>
                <a:gd name="connsiteX1" fmla="*/ 2147 w 4294"/>
                <a:gd name="connsiteY1" fmla="*/ 0 h 4294"/>
                <a:gd name="connsiteX2" fmla="*/ 4294 w 4294"/>
                <a:gd name="connsiteY2" fmla="*/ 2147 h 4294"/>
                <a:gd name="connsiteX3" fmla="*/ 2147 w 4294"/>
                <a:gd name="connsiteY3" fmla="*/ 4294 h 4294"/>
                <a:gd name="connsiteX4" fmla="*/ 0 w 4294"/>
                <a:gd name="connsiteY4" fmla="*/ 2147 h 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4294">
                  <a:moveTo>
                    <a:pt x="0" y="2147"/>
                  </a:moveTo>
                  <a:cubicBezTo>
                    <a:pt x="0" y="1074"/>
                    <a:pt x="1074" y="0"/>
                    <a:pt x="2147" y="0"/>
                  </a:cubicBezTo>
                  <a:cubicBezTo>
                    <a:pt x="3374" y="0"/>
                    <a:pt x="4294" y="1074"/>
                    <a:pt x="4294" y="2147"/>
                  </a:cubicBezTo>
                  <a:cubicBezTo>
                    <a:pt x="4294" y="3374"/>
                    <a:pt x="3374" y="4294"/>
                    <a:pt x="2147" y="4294"/>
                  </a:cubicBezTo>
                  <a:cubicBezTo>
                    <a:pt x="1074" y="4294"/>
                    <a:pt x="0" y="3374"/>
                    <a:pt x="0" y="214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1" name="Freeform: Shape 1460">
              <a:extLst>
                <a:ext uri="{FF2B5EF4-FFF2-40B4-BE49-F238E27FC236}">
                  <a16:creationId xmlns:a16="http://schemas.microsoft.com/office/drawing/2014/main" id="{EC24BD38-9F5E-511E-18A6-FBFC47AF1D8D}"/>
                </a:ext>
              </a:extLst>
            </p:cNvPr>
            <p:cNvSpPr/>
            <p:nvPr/>
          </p:nvSpPr>
          <p:spPr>
            <a:xfrm rot="3934413">
              <a:off x="7294008" y="5370855"/>
              <a:ext cx="19312" cy="20536"/>
            </a:xfrm>
            <a:custGeom>
              <a:avLst/>
              <a:gdLst>
                <a:gd name="connsiteX0" fmla="*/ 0 w 19312"/>
                <a:gd name="connsiteY0" fmla="*/ 10268 h 20536"/>
                <a:gd name="connsiteX1" fmla="*/ 9655 w 19312"/>
                <a:gd name="connsiteY1" fmla="*/ 0 h 20536"/>
                <a:gd name="connsiteX2" fmla="*/ 19313 w 19312"/>
                <a:gd name="connsiteY2" fmla="*/ 10268 h 20536"/>
                <a:gd name="connsiteX3" fmla="*/ 9655 w 19312"/>
                <a:gd name="connsiteY3" fmla="*/ 20536 h 20536"/>
                <a:gd name="connsiteX4" fmla="*/ 0 w 19312"/>
                <a:gd name="connsiteY4" fmla="*/ 10268 h 20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2" h="20536">
                  <a:moveTo>
                    <a:pt x="0" y="10268"/>
                  </a:moveTo>
                  <a:cubicBezTo>
                    <a:pt x="0" y="4593"/>
                    <a:pt x="4444" y="0"/>
                    <a:pt x="9655" y="0"/>
                  </a:cubicBezTo>
                  <a:cubicBezTo>
                    <a:pt x="15022" y="0"/>
                    <a:pt x="19313" y="4597"/>
                    <a:pt x="19313" y="10268"/>
                  </a:cubicBezTo>
                  <a:cubicBezTo>
                    <a:pt x="19313" y="15943"/>
                    <a:pt x="15019" y="20536"/>
                    <a:pt x="9655" y="20536"/>
                  </a:cubicBezTo>
                  <a:cubicBezTo>
                    <a:pt x="4444" y="20536"/>
                    <a:pt x="0" y="15939"/>
                    <a:pt x="0" y="10268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2" name="Freeform: Shape 1461">
              <a:extLst>
                <a:ext uri="{FF2B5EF4-FFF2-40B4-BE49-F238E27FC236}">
                  <a16:creationId xmlns:a16="http://schemas.microsoft.com/office/drawing/2014/main" id="{3AE89303-A8CB-4FBB-A0D9-A367D72032D3}"/>
                </a:ext>
              </a:extLst>
            </p:cNvPr>
            <p:cNvSpPr/>
            <p:nvPr/>
          </p:nvSpPr>
          <p:spPr>
            <a:xfrm rot="3934413">
              <a:off x="7303661" y="5374382"/>
              <a:ext cx="1840" cy="4907"/>
            </a:xfrm>
            <a:custGeom>
              <a:avLst/>
              <a:gdLst>
                <a:gd name="connsiteX0" fmla="*/ 0 w 1840"/>
                <a:gd name="connsiteY0" fmla="*/ 2454 h 4907"/>
                <a:gd name="connsiteX1" fmla="*/ 920 w 1840"/>
                <a:gd name="connsiteY1" fmla="*/ 0 h 4907"/>
                <a:gd name="connsiteX2" fmla="*/ 1840 w 1840"/>
                <a:gd name="connsiteY2" fmla="*/ 2454 h 4907"/>
                <a:gd name="connsiteX3" fmla="*/ 920 w 1840"/>
                <a:gd name="connsiteY3" fmla="*/ 4908 h 4907"/>
                <a:gd name="connsiteX4" fmla="*/ 0 w 1840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0" h="4907">
                  <a:moveTo>
                    <a:pt x="0" y="2454"/>
                  </a:moveTo>
                  <a:cubicBezTo>
                    <a:pt x="0" y="1227"/>
                    <a:pt x="460" y="0"/>
                    <a:pt x="920" y="0"/>
                  </a:cubicBezTo>
                  <a:cubicBezTo>
                    <a:pt x="1534" y="0"/>
                    <a:pt x="1840" y="1227"/>
                    <a:pt x="1840" y="2454"/>
                  </a:cubicBezTo>
                  <a:cubicBezTo>
                    <a:pt x="1840" y="3834"/>
                    <a:pt x="1534" y="4908"/>
                    <a:pt x="920" y="4908"/>
                  </a:cubicBezTo>
                  <a:cubicBezTo>
                    <a:pt x="460" y="4908"/>
                    <a:pt x="0" y="3834"/>
                    <a:pt x="0" y="245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3" name="Freeform: Shape 1462">
              <a:extLst>
                <a:ext uri="{FF2B5EF4-FFF2-40B4-BE49-F238E27FC236}">
                  <a16:creationId xmlns:a16="http://schemas.microsoft.com/office/drawing/2014/main" id="{2702EE31-4C45-56AF-2421-2ADEA2A4D6A4}"/>
                </a:ext>
              </a:extLst>
            </p:cNvPr>
            <p:cNvSpPr/>
            <p:nvPr/>
          </p:nvSpPr>
          <p:spPr>
            <a:xfrm rot="3934413">
              <a:off x="7303661" y="5374382"/>
              <a:ext cx="1840" cy="4907"/>
            </a:xfrm>
            <a:custGeom>
              <a:avLst/>
              <a:gdLst>
                <a:gd name="connsiteX0" fmla="*/ 0 w 1840"/>
                <a:gd name="connsiteY0" fmla="*/ 2454 h 4907"/>
                <a:gd name="connsiteX1" fmla="*/ 920 w 1840"/>
                <a:gd name="connsiteY1" fmla="*/ 0 h 4907"/>
                <a:gd name="connsiteX2" fmla="*/ 1840 w 1840"/>
                <a:gd name="connsiteY2" fmla="*/ 2454 h 4907"/>
                <a:gd name="connsiteX3" fmla="*/ 920 w 1840"/>
                <a:gd name="connsiteY3" fmla="*/ 4908 h 4907"/>
                <a:gd name="connsiteX4" fmla="*/ 0 w 1840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0" h="4907">
                  <a:moveTo>
                    <a:pt x="0" y="2454"/>
                  </a:moveTo>
                  <a:cubicBezTo>
                    <a:pt x="0" y="1227"/>
                    <a:pt x="460" y="0"/>
                    <a:pt x="920" y="0"/>
                  </a:cubicBezTo>
                  <a:cubicBezTo>
                    <a:pt x="1534" y="0"/>
                    <a:pt x="1840" y="1227"/>
                    <a:pt x="1840" y="2454"/>
                  </a:cubicBezTo>
                  <a:cubicBezTo>
                    <a:pt x="1840" y="3834"/>
                    <a:pt x="1534" y="4908"/>
                    <a:pt x="920" y="4908"/>
                  </a:cubicBezTo>
                  <a:cubicBezTo>
                    <a:pt x="460" y="4908"/>
                    <a:pt x="0" y="3834"/>
                    <a:pt x="0" y="245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4" name="Freeform: Shape 1463">
              <a:extLst>
                <a:ext uri="{FF2B5EF4-FFF2-40B4-BE49-F238E27FC236}">
                  <a16:creationId xmlns:a16="http://schemas.microsoft.com/office/drawing/2014/main" id="{0EB620A0-F212-6821-08C4-47102A9A2562}"/>
                </a:ext>
              </a:extLst>
            </p:cNvPr>
            <p:cNvSpPr/>
            <p:nvPr/>
          </p:nvSpPr>
          <p:spPr>
            <a:xfrm rot="3934413">
              <a:off x="7219215" y="5378895"/>
              <a:ext cx="19312" cy="20539"/>
            </a:xfrm>
            <a:custGeom>
              <a:avLst/>
              <a:gdLst>
                <a:gd name="connsiteX0" fmla="*/ 0 w 19312"/>
                <a:gd name="connsiteY0" fmla="*/ 10268 h 20539"/>
                <a:gd name="connsiteX1" fmla="*/ 9658 w 19312"/>
                <a:gd name="connsiteY1" fmla="*/ 0 h 20539"/>
                <a:gd name="connsiteX2" fmla="*/ 19313 w 19312"/>
                <a:gd name="connsiteY2" fmla="*/ 10272 h 20539"/>
                <a:gd name="connsiteX3" fmla="*/ 9658 w 19312"/>
                <a:gd name="connsiteY3" fmla="*/ 20540 h 20539"/>
                <a:gd name="connsiteX4" fmla="*/ 0 w 19312"/>
                <a:gd name="connsiteY4" fmla="*/ 10272 h 20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2" h="20539">
                  <a:moveTo>
                    <a:pt x="0" y="10268"/>
                  </a:moveTo>
                  <a:cubicBezTo>
                    <a:pt x="0" y="4601"/>
                    <a:pt x="4448" y="0"/>
                    <a:pt x="9658" y="0"/>
                  </a:cubicBezTo>
                  <a:cubicBezTo>
                    <a:pt x="15026" y="0"/>
                    <a:pt x="19313" y="4601"/>
                    <a:pt x="19313" y="10272"/>
                  </a:cubicBezTo>
                  <a:cubicBezTo>
                    <a:pt x="19313" y="15943"/>
                    <a:pt x="15022" y="20540"/>
                    <a:pt x="9658" y="20540"/>
                  </a:cubicBezTo>
                  <a:cubicBezTo>
                    <a:pt x="4444" y="20540"/>
                    <a:pt x="0" y="15939"/>
                    <a:pt x="0" y="10272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5" name="Freeform: Shape 1464">
              <a:extLst>
                <a:ext uri="{FF2B5EF4-FFF2-40B4-BE49-F238E27FC236}">
                  <a16:creationId xmlns:a16="http://schemas.microsoft.com/office/drawing/2014/main" id="{335A4540-AE92-D408-028C-3BC3A6F46F7A}"/>
                </a:ext>
              </a:extLst>
            </p:cNvPr>
            <p:cNvSpPr/>
            <p:nvPr/>
          </p:nvSpPr>
          <p:spPr>
            <a:xfrm rot="3934413">
              <a:off x="7227482" y="5383311"/>
              <a:ext cx="5214" cy="5214"/>
            </a:xfrm>
            <a:custGeom>
              <a:avLst/>
              <a:gdLst>
                <a:gd name="connsiteX0" fmla="*/ 4 w 5214"/>
                <a:gd name="connsiteY0" fmla="*/ 2607 h 5214"/>
                <a:gd name="connsiteX1" fmla="*/ 2611 w 5214"/>
                <a:gd name="connsiteY1" fmla="*/ 0 h 5214"/>
                <a:gd name="connsiteX2" fmla="*/ 5215 w 5214"/>
                <a:gd name="connsiteY2" fmla="*/ 2607 h 5214"/>
                <a:gd name="connsiteX3" fmla="*/ 2607 w 5214"/>
                <a:gd name="connsiteY3" fmla="*/ 5215 h 5214"/>
                <a:gd name="connsiteX4" fmla="*/ 0 w 521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5214">
                  <a:moveTo>
                    <a:pt x="4" y="2607"/>
                  </a:moveTo>
                  <a:cubicBezTo>
                    <a:pt x="44" y="1184"/>
                    <a:pt x="1188" y="40"/>
                    <a:pt x="2611" y="0"/>
                  </a:cubicBezTo>
                  <a:cubicBezTo>
                    <a:pt x="4145" y="0"/>
                    <a:pt x="5215" y="1227"/>
                    <a:pt x="5215" y="2607"/>
                  </a:cubicBezTo>
                  <a:cubicBezTo>
                    <a:pt x="5215" y="4141"/>
                    <a:pt x="4141" y="5215"/>
                    <a:pt x="2607" y="5215"/>
                  </a:cubicBezTo>
                  <a:cubicBezTo>
                    <a:pt x="1227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6" name="Freeform: Shape 1465">
              <a:extLst>
                <a:ext uri="{FF2B5EF4-FFF2-40B4-BE49-F238E27FC236}">
                  <a16:creationId xmlns:a16="http://schemas.microsoft.com/office/drawing/2014/main" id="{177899DF-DD6D-A1DD-C6D3-F8CD44AA8BD9}"/>
                </a:ext>
              </a:extLst>
            </p:cNvPr>
            <p:cNvSpPr/>
            <p:nvPr/>
          </p:nvSpPr>
          <p:spPr>
            <a:xfrm rot="3934413">
              <a:off x="7227482" y="5383311"/>
              <a:ext cx="5214" cy="5214"/>
            </a:xfrm>
            <a:custGeom>
              <a:avLst/>
              <a:gdLst>
                <a:gd name="connsiteX0" fmla="*/ 4 w 5214"/>
                <a:gd name="connsiteY0" fmla="*/ 2607 h 5214"/>
                <a:gd name="connsiteX1" fmla="*/ 2611 w 5214"/>
                <a:gd name="connsiteY1" fmla="*/ 0 h 5214"/>
                <a:gd name="connsiteX2" fmla="*/ 5215 w 5214"/>
                <a:gd name="connsiteY2" fmla="*/ 2607 h 5214"/>
                <a:gd name="connsiteX3" fmla="*/ 2607 w 5214"/>
                <a:gd name="connsiteY3" fmla="*/ 5215 h 5214"/>
                <a:gd name="connsiteX4" fmla="*/ 0 w 521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5214">
                  <a:moveTo>
                    <a:pt x="4" y="2607"/>
                  </a:moveTo>
                  <a:cubicBezTo>
                    <a:pt x="44" y="1184"/>
                    <a:pt x="1188" y="40"/>
                    <a:pt x="2611" y="0"/>
                  </a:cubicBezTo>
                  <a:cubicBezTo>
                    <a:pt x="4145" y="0"/>
                    <a:pt x="5215" y="1227"/>
                    <a:pt x="5215" y="2607"/>
                  </a:cubicBezTo>
                  <a:cubicBezTo>
                    <a:pt x="5215" y="4141"/>
                    <a:pt x="4141" y="5215"/>
                    <a:pt x="2607" y="5215"/>
                  </a:cubicBezTo>
                  <a:cubicBezTo>
                    <a:pt x="1227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7" name="Freeform: Shape 1466">
              <a:extLst>
                <a:ext uri="{FF2B5EF4-FFF2-40B4-BE49-F238E27FC236}">
                  <a16:creationId xmlns:a16="http://schemas.microsoft.com/office/drawing/2014/main" id="{12E9924B-2EC3-695B-AD76-03A9BB278A67}"/>
                </a:ext>
              </a:extLst>
            </p:cNvPr>
            <p:cNvSpPr/>
            <p:nvPr/>
          </p:nvSpPr>
          <p:spPr>
            <a:xfrm rot="3934413">
              <a:off x="7088071" y="5167700"/>
              <a:ext cx="16556" cy="20233"/>
            </a:xfrm>
            <a:custGeom>
              <a:avLst/>
              <a:gdLst>
                <a:gd name="connsiteX0" fmla="*/ 4 w 16556"/>
                <a:gd name="connsiteY0" fmla="*/ 10115 h 20233"/>
                <a:gd name="connsiteX1" fmla="*/ 8278 w 16556"/>
                <a:gd name="connsiteY1" fmla="*/ 0 h 20233"/>
                <a:gd name="connsiteX2" fmla="*/ 16556 w 16556"/>
                <a:gd name="connsiteY2" fmla="*/ 10115 h 20233"/>
                <a:gd name="connsiteX3" fmla="*/ 8278 w 16556"/>
                <a:gd name="connsiteY3" fmla="*/ 20233 h 20233"/>
                <a:gd name="connsiteX4" fmla="*/ 0 w 16556"/>
                <a:gd name="connsiteY4" fmla="*/ 10115 h 2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6" h="20233">
                  <a:moveTo>
                    <a:pt x="4" y="10115"/>
                  </a:moveTo>
                  <a:cubicBezTo>
                    <a:pt x="4" y="4597"/>
                    <a:pt x="3834" y="0"/>
                    <a:pt x="8278" y="0"/>
                  </a:cubicBezTo>
                  <a:cubicBezTo>
                    <a:pt x="12879" y="0"/>
                    <a:pt x="16556" y="4601"/>
                    <a:pt x="16556" y="10115"/>
                  </a:cubicBezTo>
                  <a:cubicBezTo>
                    <a:pt x="16556" y="15789"/>
                    <a:pt x="12875" y="20233"/>
                    <a:pt x="8278" y="20233"/>
                  </a:cubicBezTo>
                  <a:cubicBezTo>
                    <a:pt x="3830" y="20233"/>
                    <a:pt x="0" y="15785"/>
                    <a:pt x="0" y="1011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8" name="Freeform: Shape 1467">
              <a:extLst>
                <a:ext uri="{FF2B5EF4-FFF2-40B4-BE49-F238E27FC236}">
                  <a16:creationId xmlns:a16="http://schemas.microsoft.com/office/drawing/2014/main" id="{070A8E98-2B4D-9825-514A-4AF54E2C017C}"/>
                </a:ext>
              </a:extLst>
            </p:cNvPr>
            <p:cNvSpPr/>
            <p:nvPr/>
          </p:nvSpPr>
          <p:spPr>
            <a:xfrm rot="3934413">
              <a:off x="7095181" y="5171064"/>
              <a:ext cx="4294" cy="5214"/>
            </a:xfrm>
            <a:custGeom>
              <a:avLst/>
              <a:gdLst>
                <a:gd name="connsiteX0" fmla="*/ 0 w 4294"/>
                <a:gd name="connsiteY0" fmla="*/ 2607 h 5214"/>
                <a:gd name="connsiteX1" fmla="*/ 2147 w 4294"/>
                <a:gd name="connsiteY1" fmla="*/ 0 h 5214"/>
                <a:gd name="connsiteX2" fmla="*/ 4294 w 4294"/>
                <a:gd name="connsiteY2" fmla="*/ 2607 h 5214"/>
                <a:gd name="connsiteX3" fmla="*/ 2147 w 4294"/>
                <a:gd name="connsiteY3" fmla="*/ 5215 h 5214"/>
                <a:gd name="connsiteX4" fmla="*/ 0 w 429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5214">
                  <a:moveTo>
                    <a:pt x="0" y="2607"/>
                  </a:moveTo>
                  <a:cubicBezTo>
                    <a:pt x="0" y="1227"/>
                    <a:pt x="1074" y="0"/>
                    <a:pt x="2147" y="0"/>
                  </a:cubicBezTo>
                  <a:cubicBezTo>
                    <a:pt x="3374" y="0"/>
                    <a:pt x="4294" y="1227"/>
                    <a:pt x="4294" y="2607"/>
                  </a:cubicBezTo>
                  <a:cubicBezTo>
                    <a:pt x="4294" y="4141"/>
                    <a:pt x="3374" y="5215"/>
                    <a:pt x="2147" y="5215"/>
                  </a:cubicBezTo>
                  <a:cubicBezTo>
                    <a:pt x="1074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69" name="Freeform: Shape 1468">
              <a:extLst>
                <a:ext uri="{FF2B5EF4-FFF2-40B4-BE49-F238E27FC236}">
                  <a16:creationId xmlns:a16="http://schemas.microsoft.com/office/drawing/2014/main" id="{203352E5-EC39-C208-8734-47B8BAA18B11}"/>
                </a:ext>
              </a:extLst>
            </p:cNvPr>
            <p:cNvSpPr/>
            <p:nvPr/>
          </p:nvSpPr>
          <p:spPr>
            <a:xfrm rot="3934413">
              <a:off x="7095181" y="5171064"/>
              <a:ext cx="4294" cy="5214"/>
            </a:xfrm>
            <a:custGeom>
              <a:avLst/>
              <a:gdLst>
                <a:gd name="connsiteX0" fmla="*/ 0 w 4294"/>
                <a:gd name="connsiteY0" fmla="*/ 2607 h 5214"/>
                <a:gd name="connsiteX1" fmla="*/ 2147 w 4294"/>
                <a:gd name="connsiteY1" fmla="*/ 0 h 5214"/>
                <a:gd name="connsiteX2" fmla="*/ 4294 w 4294"/>
                <a:gd name="connsiteY2" fmla="*/ 2607 h 5214"/>
                <a:gd name="connsiteX3" fmla="*/ 2147 w 4294"/>
                <a:gd name="connsiteY3" fmla="*/ 5215 h 5214"/>
                <a:gd name="connsiteX4" fmla="*/ 0 w 429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5214">
                  <a:moveTo>
                    <a:pt x="0" y="2607"/>
                  </a:moveTo>
                  <a:cubicBezTo>
                    <a:pt x="0" y="1227"/>
                    <a:pt x="1074" y="0"/>
                    <a:pt x="2147" y="0"/>
                  </a:cubicBezTo>
                  <a:cubicBezTo>
                    <a:pt x="3374" y="0"/>
                    <a:pt x="4294" y="1227"/>
                    <a:pt x="4294" y="2607"/>
                  </a:cubicBezTo>
                  <a:cubicBezTo>
                    <a:pt x="4294" y="4141"/>
                    <a:pt x="3374" y="5215"/>
                    <a:pt x="2147" y="5215"/>
                  </a:cubicBezTo>
                  <a:cubicBezTo>
                    <a:pt x="1074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0" name="Freeform: Shape 1469">
              <a:extLst>
                <a:ext uri="{FF2B5EF4-FFF2-40B4-BE49-F238E27FC236}">
                  <a16:creationId xmlns:a16="http://schemas.microsoft.com/office/drawing/2014/main" id="{1176A23B-B4CF-62BD-0BF5-8E7D7D7846FD}"/>
                </a:ext>
              </a:extLst>
            </p:cNvPr>
            <p:cNvSpPr/>
            <p:nvPr/>
          </p:nvSpPr>
          <p:spPr>
            <a:xfrm rot="3934413">
              <a:off x="7045658" y="5210498"/>
              <a:ext cx="19006" cy="17165"/>
            </a:xfrm>
            <a:custGeom>
              <a:avLst/>
              <a:gdLst>
                <a:gd name="connsiteX0" fmla="*/ 0 w 19006"/>
                <a:gd name="connsiteY0" fmla="*/ 8585 h 17165"/>
                <a:gd name="connsiteX1" fmla="*/ 9505 w 19006"/>
                <a:gd name="connsiteY1" fmla="*/ 0 h 17165"/>
                <a:gd name="connsiteX2" fmla="*/ 19006 w 19006"/>
                <a:gd name="connsiteY2" fmla="*/ 8585 h 17165"/>
                <a:gd name="connsiteX3" fmla="*/ 9505 w 19006"/>
                <a:gd name="connsiteY3" fmla="*/ 17166 h 17165"/>
                <a:gd name="connsiteX4" fmla="*/ 0 w 19006"/>
                <a:gd name="connsiteY4" fmla="*/ 8585 h 17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06" h="17165">
                  <a:moveTo>
                    <a:pt x="0" y="8585"/>
                  </a:moveTo>
                  <a:cubicBezTo>
                    <a:pt x="0" y="3984"/>
                    <a:pt x="4294" y="0"/>
                    <a:pt x="9505" y="0"/>
                  </a:cubicBezTo>
                  <a:cubicBezTo>
                    <a:pt x="14869" y="0"/>
                    <a:pt x="19006" y="3988"/>
                    <a:pt x="19006" y="8585"/>
                  </a:cubicBezTo>
                  <a:cubicBezTo>
                    <a:pt x="19006" y="13339"/>
                    <a:pt x="14865" y="17166"/>
                    <a:pt x="9505" y="17166"/>
                  </a:cubicBezTo>
                  <a:cubicBezTo>
                    <a:pt x="4290" y="17166"/>
                    <a:pt x="0" y="13335"/>
                    <a:pt x="0" y="858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1" name="Freeform: Shape 1470">
              <a:extLst>
                <a:ext uri="{FF2B5EF4-FFF2-40B4-BE49-F238E27FC236}">
                  <a16:creationId xmlns:a16="http://schemas.microsoft.com/office/drawing/2014/main" id="{8A188CE3-9420-6EBD-D81D-D8318138B531}"/>
                </a:ext>
              </a:extLst>
            </p:cNvPr>
            <p:cNvSpPr/>
            <p:nvPr/>
          </p:nvSpPr>
          <p:spPr>
            <a:xfrm rot="3934413">
              <a:off x="7054386" y="5210871"/>
              <a:ext cx="4601" cy="4601"/>
            </a:xfrm>
            <a:custGeom>
              <a:avLst/>
              <a:gdLst>
                <a:gd name="connsiteX0" fmla="*/ 0 w 4601"/>
                <a:gd name="connsiteY0" fmla="*/ 2301 h 4601"/>
                <a:gd name="connsiteX1" fmla="*/ 2301 w 4601"/>
                <a:gd name="connsiteY1" fmla="*/ 0 h 4601"/>
                <a:gd name="connsiteX2" fmla="*/ 4601 w 4601"/>
                <a:gd name="connsiteY2" fmla="*/ 2301 h 4601"/>
                <a:gd name="connsiteX3" fmla="*/ 2301 w 4601"/>
                <a:gd name="connsiteY3" fmla="*/ 4601 h 4601"/>
                <a:gd name="connsiteX4" fmla="*/ 0 w 4601"/>
                <a:gd name="connsiteY4" fmla="*/ 2378 h 4601"/>
                <a:gd name="connsiteX5" fmla="*/ 0 w 4601"/>
                <a:gd name="connsiteY5" fmla="*/ 2301 h 4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1" h="4601">
                  <a:moveTo>
                    <a:pt x="0" y="2301"/>
                  </a:moveTo>
                  <a:cubicBezTo>
                    <a:pt x="0" y="1074"/>
                    <a:pt x="1074" y="0"/>
                    <a:pt x="2301" y="0"/>
                  </a:cubicBezTo>
                  <a:cubicBezTo>
                    <a:pt x="3681" y="0"/>
                    <a:pt x="4601" y="1074"/>
                    <a:pt x="4601" y="2301"/>
                  </a:cubicBezTo>
                  <a:cubicBezTo>
                    <a:pt x="4601" y="3681"/>
                    <a:pt x="3681" y="4601"/>
                    <a:pt x="2301" y="4601"/>
                  </a:cubicBezTo>
                  <a:cubicBezTo>
                    <a:pt x="1052" y="4622"/>
                    <a:pt x="22" y="3627"/>
                    <a:pt x="0" y="2378"/>
                  </a:cubicBezTo>
                  <a:cubicBezTo>
                    <a:pt x="0" y="2352"/>
                    <a:pt x="0" y="2326"/>
                    <a:pt x="0" y="2301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2" name="Freeform: Shape 1471">
              <a:extLst>
                <a:ext uri="{FF2B5EF4-FFF2-40B4-BE49-F238E27FC236}">
                  <a16:creationId xmlns:a16="http://schemas.microsoft.com/office/drawing/2014/main" id="{DF9CF0A2-361B-DFA4-77C8-A87898C30D84}"/>
                </a:ext>
              </a:extLst>
            </p:cNvPr>
            <p:cNvSpPr/>
            <p:nvPr/>
          </p:nvSpPr>
          <p:spPr>
            <a:xfrm rot="3934413">
              <a:off x="7054386" y="5210871"/>
              <a:ext cx="4601" cy="4601"/>
            </a:xfrm>
            <a:custGeom>
              <a:avLst/>
              <a:gdLst>
                <a:gd name="connsiteX0" fmla="*/ 0 w 4601"/>
                <a:gd name="connsiteY0" fmla="*/ 2301 h 4601"/>
                <a:gd name="connsiteX1" fmla="*/ 2301 w 4601"/>
                <a:gd name="connsiteY1" fmla="*/ 0 h 4601"/>
                <a:gd name="connsiteX2" fmla="*/ 4601 w 4601"/>
                <a:gd name="connsiteY2" fmla="*/ 2301 h 4601"/>
                <a:gd name="connsiteX3" fmla="*/ 2301 w 4601"/>
                <a:gd name="connsiteY3" fmla="*/ 4601 h 4601"/>
                <a:gd name="connsiteX4" fmla="*/ 0 w 4601"/>
                <a:gd name="connsiteY4" fmla="*/ 2378 h 4601"/>
                <a:gd name="connsiteX5" fmla="*/ 0 w 4601"/>
                <a:gd name="connsiteY5" fmla="*/ 2301 h 4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01" h="4601">
                  <a:moveTo>
                    <a:pt x="0" y="2301"/>
                  </a:moveTo>
                  <a:cubicBezTo>
                    <a:pt x="0" y="1074"/>
                    <a:pt x="1074" y="0"/>
                    <a:pt x="2301" y="0"/>
                  </a:cubicBezTo>
                  <a:cubicBezTo>
                    <a:pt x="3681" y="0"/>
                    <a:pt x="4601" y="1074"/>
                    <a:pt x="4601" y="2301"/>
                  </a:cubicBezTo>
                  <a:cubicBezTo>
                    <a:pt x="4601" y="3681"/>
                    <a:pt x="3681" y="4601"/>
                    <a:pt x="2301" y="4601"/>
                  </a:cubicBezTo>
                  <a:cubicBezTo>
                    <a:pt x="1052" y="4622"/>
                    <a:pt x="22" y="3627"/>
                    <a:pt x="0" y="2378"/>
                  </a:cubicBezTo>
                  <a:cubicBezTo>
                    <a:pt x="0" y="2352"/>
                    <a:pt x="0" y="2326"/>
                    <a:pt x="0" y="2301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3" name="Freeform: Shape 1472">
              <a:extLst>
                <a:ext uri="{FF2B5EF4-FFF2-40B4-BE49-F238E27FC236}">
                  <a16:creationId xmlns:a16="http://schemas.microsoft.com/office/drawing/2014/main" id="{4B9DAEDE-F6CB-430E-71AD-E6D6E26EBCF0}"/>
                </a:ext>
              </a:extLst>
            </p:cNvPr>
            <p:cNvSpPr/>
            <p:nvPr/>
          </p:nvSpPr>
          <p:spPr>
            <a:xfrm rot="3934413">
              <a:off x="7098916" y="5231678"/>
              <a:ext cx="19309" cy="20229"/>
            </a:xfrm>
            <a:custGeom>
              <a:avLst/>
              <a:gdLst>
                <a:gd name="connsiteX0" fmla="*/ 0 w 19309"/>
                <a:gd name="connsiteY0" fmla="*/ 10115 h 20229"/>
                <a:gd name="connsiteX1" fmla="*/ 9655 w 19309"/>
                <a:gd name="connsiteY1" fmla="*/ 0 h 20229"/>
                <a:gd name="connsiteX2" fmla="*/ 19309 w 19309"/>
                <a:gd name="connsiteY2" fmla="*/ 10115 h 20229"/>
                <a:gd name="connsiteX3" fmla="*/ 9655 w 19309"/>
                <a:gd name="connsiteY3" fmla="*/ 20229 h 20229"/>
                <a:gd name="connsiteX4" fmla="*/ 0 w 19309"/>
                <a:gd name="connsiteY4" fmla="*/ 10115 h 2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09" h="20229">
                  <a:moveTo>
                    <a:pt x="0" y="10115"/>
                  </a:moveTo>
                  <a:cubicBezTo>
                    <a:pt x="0" y="4593"/>
                    <a:pt x="4444" y="0"/>
                    <a:pt x="9655" y="0"/>
                  </a:cubicBezTo>
                  <a:cubicBezTo>
                    <a:pt x="15022" y="0"/>
                    <a:pt x="19309" y="4597"/>
                    <a:pt x="19309" y="10115"/>
                  </a:cubicBezTo>
                  <a:cubicBezTo>
                    <a:pt x="19309" y="15789"/>
                    <a:pt x="15019" y="20229"/>
                    <a:pt x="9655" y="20229"/>
                  </a:cubicBezTo>
                  <a:cubicBezTo>
                    <a:pt x="4440" y="20229"/>
                    <a:pt x="0" y="15785"/>
                    <a:pt x="0" y="1011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4" name="Freeform: Shape 1473">
              <a:extLst>
                <a:ext uri="{FF2B5EF4-FFF2-40B4-BE49-F238E27FC236}">
                  <a16:creationId xmlns:a16="http://schemas.microsoft.com/office/drawing/2014/main" id="{3E5B09E2-2A38-5704-7AAC-34CC9DC3BA43}"/>
                </a:ext>
              </a:extLst>
            </p:cNvPr>
            <p:cNvSpPr/>
            <p:nvPr/>
          </p:nvSpPr>
          <p:spPr>
            <a:xfrm rot="3934413">
              <a:off x="7108567" y="5234898"/>
              <a:ext cx="1840" cy="5214"/>
            </a:xfrm>
            <a:custGeom>
              <a:avLst/>
              <a:gdLst>
                <a:gd name="connsiteX0" fmla="*/ 0 w 1840"/>
                <a:gd name="connsiteY0" fmla="*/ 2607 h 5214"/>
                <a:gd name="connsiteX1" fmla="*/ 920 w 1840"/>
                <a:gd name="connsiteY1" fmla="*/ 0 h 5214"/>
                <a:gd name="connsiteX2" fmla="*/ 1840 w 1840"/>
                <a:gd name="connsiteY2" fmla="*/ 2607 h 5214"/>
                <a:gd name="connsiteX3" fmla="*/ 920 w 1840"/>
                <a:gd name="connsiteY3" fmla="*/ 5215 h 5214"/>
                <a:gd name="connsiteX4" fmla="*/ 0 w 1840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0" h="5214">
                  <a:moveTo>
                    <a:pt x="0" y="2607"/>
                  </a:moveTo>
                  <a:cubicBezTo>
                    <a:pt x="0" y="1227"/>
                    <a:pt x="460" y="0"/>
                    <a:pt x="920" y="0"/>
                  </a:cubicBezTo>
                  <a:cubicBezTo>
                    <a:pt x="1534" y="0"/>
                    <a:pt x="1840" y="1227"/>
                    <a:pt x="1840" y="2607"/>
                  </a:cubicBezTo>
                  <a:cubicBezTo>
                    <a:pt x="1840" y="4141"/>
                    <a:pt x="1534" y="5215"/>
                    <a:pt x="920" y="5215"/>
                  </a:cubicBezTo>
                  <a:cubicBezTo>
                    <a:pt x="460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5" name="Freeform: Shape 1474">
              <a:extLst>
                <a:ext uri="{FF2B5EF4-FFF2-40B4-BE49-F238E27FC236}">
                  <a16:creationId xmlns:a16="http://schemas.microsoft.com/office/drawing/2014/main" id="{761F7DC7-EC60-F145-8027-383CB5FD9369}"/>
                </a:ext>
              </a:extLst>
            </p:cNvPr>
            <p:cNvSpPr/>
            <p:nvPr/>
          </p:nvSpPr>
          <p:spPr>
            <a:xfrm rot="3934413">
              <a:off x="7108567" y="5234898"/>
              <a:ext cx="1840" cy="5214"/>
            </a:xfrm>
            <a:custGeom>
              <a:avLst/>
              <a:gdLst>
                <a:gd name="connsiteX0" fmla="*/ 0 w 1840"/>
                <a:gd name="connsiteY0" fmla="*/ 2607 h 5214"/>
                <a:gd name="connsiteX1" fmla="*/ 920 w 1840"/>
                <a:gd name="connsiteY1" fmla="*/ 0 h 5214"/>
                <a:gd name="connsiteX2" fmla="*/ 1840 w 1840"/>
                <a:gd name="connsiteY2" fmla="*/ 2607 h 5214"/>
                <a:gd name="connsiteX3" fmla="*/ 920 w 1840"/>
                <a:gd name="connsiteY3" fmla="*/ 5215 h 5214"/>
                <a:gd name="connsiteX4" fmla="*/ 0 w 1840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0" h="5214">
                  <a:moveTo>
                    <a:pt x="0" y="2607"/>
                  </a:moveTo>
                  <a:cubicBezTo>
                    <a:pt x="0" y="1227"/>
                    <a:pt x="460" y="0"/>
                    <a:pt x="920" y="0"/>
                  </a:cubicBezTo>
                  <a:cubicBezTo>
                    <a:pt x="1534" y="0"/>
                    <a:pt x="1840" y="1227"/>
                    <a:pt x="1840" y="2607"/>
                  </a:cubicBezTo>
                  <a:cubicBezTo>
                    <a:pt x="1840" y="4141"/>
                    <a:pt x="1534" y="5215"/>
                    <a:pt x="920" y="5215"/>
                  </a:cubicBezTo>
                  <a:cubicBezTo>
                    <a:pt x="460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6" name="Freeform: Shape 1475">
              <a:extLst>
                <a:ext uri="{FF2B5EF4-FFF2-40B4-BE49-F238E27FC236}">
                  <a16:creationId xmlns:a16="http://schemas.microsoft.com/office/drawing/2014/main" id="{7F204F71-C56D-6E6C-AF8F-0A86CC21C870}"/>
                </a:ext>
              </a:extLst>
            </p:cNvPr>
            <p:cNvSpPr/>
            <p:nvPr/>
          </p:nvSpPr>
          <p:spPr>
            <a:xfrm rot="3934413">
              <a:off x="7069712" y="5262719"/>
              <a:ext cx="16556" cy="19926"/>
            </a:xfrm>
            <a:custGeom>
              <a:avLst/>
              <a:gdLst>
                <a:gd name="connsiteX0" fmla="*/ 4 w 16556"/>
                <a:gd name="connsiteY0" fmla="*/ 9965 h 19926"/>
                <a:gd name="connsiteX1" fmla="*/ 8282 w 16556"/>
                <a:gd name="connsiteY1" fmla="*/ 0 h 19926"/>
                <a:gd name="connsiteX2" fmla="*/ 16556 w 16556"/>
                <a:gd name="connsiteY2" fmla="*/ 9965 h 19926"/>
                <a:gd name="connsiteX3" fmla="*/ 8282 w 16556"/>
                <a:gd name="connsiteY3" fmla="*/ 19926 h 19926"/>
                <a:gd name="connsiteX4" fmla="*/ 0 w 16556"/>
                <a:gd name="connsiteY4" fmla="*/ 9965 h 19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6" h="19926">
                  <a:moveTo>
                    <a:pt x="4" y="9965"/>
                  </a:moveTo>
                  <a:cubicBezTo>
                    <a:pt x="4" y="4597"/>
                    <a:pt x="3838" y="0"/>
                    <a:pt x="8282" y="0"/>
                  </a:cubicBezTo>
                  <a:cubicBezTo>
                    <a:pt x="12879" y="0"/>
                    <a:pt x="16556" y="4601"/>
                    <a:pt x="16556" y="9965"/>
                  </a:cubicBezTo>
                  <a:cubicBezTo>
                    <a:pt x="16556" y="15483"/>
                    <a:pt x="12875" y="19926"/>
                    <a:pt x="8282" y="19926"/>
                  </a:cubicBezTo>
                  <a:cubicBezTo>
                    <a:pt x="3834" y="19926"/>
                    <a:pt x="0" y="15479"/>
                    <a:pt x="0" y="996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7" name="Freeform: Shape 1476">
              <a:extLst>
                <a:ext uri="{FF2B5EF4-FFF2-40B4-BE49-F238E27FC236}">
                  <a16:creationId xmlns:a16="http://schemas.microsoft.com/office/drawing/2014/main" id="{E9275E23-DEFC-D2CB-79DC-472C599E4E92}"/>
                </a:ext>
              </a:extLst>
            </p:cNvPr>
            <p:cNvSpPr/>
            <p:nvPr/>
          </p:nvSpPr>
          <p:spPr>
            <a:xfrm rot="3934413">
              <a:off x="7076695" y="5266109"/>
              <a:ext cx="4294" cy="4294"/>
            </a:xfrm>
            <a:custGeom>
              <a:avLst/>
              <a:gdLst>
                <a:gd name="connsiteX0" fmla="*/ 0 w 4294"/>
                <a:gd name="connsiteY0" fmla="*/ 2147 h 4294"/>
                <a:gd name="connsiteX1" fmla="*/ 2147 w 4294"/>
                <a:gd name="connsiteY1" fmla="*/ 0 h 4294"/>
                <a:gd name="connsiteX2" fmla="*/ 4294 w 4294"/>
                <a:gd name="connsiteY2" fmla="*/ 2147 h 4294"/>
                <a:gd name="connsiteX3" fmla="*/ 2147 w 4294"/>
                <a:gd name="connsiteY3" fmla="*/ 4294 h 4294"/>
                <a:gd name="connsiteX4" fmla="*/ 0 w 4294"/>
                <a:gd name="connsiteY4" fmla="*/ 2147 h 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4294">
                  <a:moveTo>
                    <a:pt x="0" y="2147"/>
                  </a:moveTo>
                  <a:cubicBezTo>
                    <a:pt x="0" y="1074"/>
                    <a:pt x="1074" y="0"/>
                    <a:pt x="2147" y="0"/>
                  </a:cubicBezTo>
                  <a:cubicBezTo>
                    <a:pt x="3374" y="0"/>
                    <a:pt x="4294" y="1074"/>
                    <a:pt x="4294" y="2147"/>
                  </a:cubicBezTo>
                  <a:cubicBezTo>
                    <a:pt x="4294" y="3374"/>
                    <a:pt x="3374" y="4294"/>
                    <a:pt x="2147" y="4294"/>
                  </a:cubicBezTo>
                  <a:cubicBezTo>
                    <a:pt x="1074" y="4294"/>
                    <a:pt x="0" y="3374"/>
                    <a:pt x="0" y="214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8" name="Freeform: Shape 1477">
              <a:extLst>
                <a:ext uri="{FF2B5EF4-FFF2-40B4-BE49-F238E27FC236}">
                  <a16:creationId xmlns:a16="http://schemas.microsoft.com/office/drawing/2014/main" id="{EFAA88A0-5290-F78C-1A7A-25F930A7F893}"/>
                </a:ext>
              </a:extLst>
            </p:cNvPr>
            <p:cNvSpPr/>
            <p:nvPr/>
          </p:nvSpPr>
          <p:spPr>
            <a:xfrm rot="3934413">
              <a:off x="7076695" y="5266109"/>
              <a:ext cx="4294" cy="4294"/>
            </a:xfrm>
            <a:custGeom>
              <a:avLst/>
              <a:gdLst>
                <a:gd name="connsiteX0" fmla="*/ 0 w 4294"/>
                <a:gd name="connsiteY0" fmla="*/ 2147 h 4294"/>
                <a:gd name="connsiteX1" fmla="*/ 2147 w 4294"/>
                <a:gd name="connsiteY1" fmla="*/ 0 h 4294"/>
                <a:gd name="connsiteX2" fmla="*/ 4294 w 4294"/>
                <a:gd name="connsiteY2" fmla="*/ 2147 h 4294"/>
                <a:gd name="connsiteX3" fmla="*/ 2147 w 4294"/>
                <a:gd name="connsiteY3" fmla="*/ 4294 h 4294"/>
                <a:gd name="connsiteX4" fmla="*/ 0 w 4294"/>
                <a:gd name="connsiteY4" fmla="*/ 2147 h 4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4294">
                  <a:moveTo>
                    <a:pt x="0" y="2147"/>
                  </a:moveTo>
                  <a:cubicBezTo>
                    <a:pt x="0" y="1074"/>
                    <a:pt x="1074" y="0"/>
                    <a:pt x="2147" y="0"/>
                  </a:cubicBezTo>
                  <a:cubicBezTo>
                    <a:pt x="3374" y="0"/>
                    <a:pt x="4294" y="1074"/>
                    <a:pt x="4294" y="2147"/>
                  </a:cubicBezTo>
                  <a:cubicBezTo>
                    <a:pt x="4294" y="3374"/>
                    <a:pt x="3374" y="4294"/>
                    <a:pt x="2147" y="4294"/>
                  </a:cubicBezTo>
                  <a:cubicBezTo>
                    <a:pt x="1074" y="4294"/>
                    <a:pt x="0" y="3374"/>
                    <a:pt x="0" y="214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79" name="Freeform: Shape 1478">
              <a:extLst>
                <a:ext uri="{FF2B5EF4-FFF2-40B4-BE49-F238E27FC236}">
                  <a16:creationId xmlns:a16="http://schemas.microsoft.com/office/drawing/2014/main" id="{6D65ACD2-BFB2-AE3B-44B6-55422002617D}"/>
                </a:ext>
              </a:extLst>
            </p:cNvPr>
            <p:cNvSpPr/>
            <p:nvPr/>
          </p:nvSpPr>
          <p:spPr>
            <a:xfrm rot="3934413">
              <a:off x="6920909" y="5257724"/>
              <a:ext cx="19006" cy="20539"/>
            </a:xfrm>
            <a:custGeom>
              <a:avLst/>
              <a:gdLst>
                <a:gd name="connsiteX0" fmla="*/ 0 w 19006"/>
                <a:gd name="connsiteY0" fmla="*/ 10272 h 20539"/>
                <a:gd name="connsiteX1" fmla="*/ 9505 w 19006"/>
                <a:gd name="connsiteY1" fmla="*/ 0 h 20539"/>
                <a:gd name="connsiteX2" fmla="*/ 19006 w 19006"/>
                <a:gd name="connsiteY2" fmla="*/ 10272 h 20539"/>
                <a:gd name="connsiteX3" fmla="*/ 9505 w 19006"/>
                <a:gd name="connsiteY3" fmla="*/ 20540 h 20539"/>
                <a:gd name="connsiteX4" fmla="*/ 0 w 19006"/>
                <a:gd name="connsiteY4" fmla="*/ 10272 h 20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06" h="20539">
                  <a:moveTo>
                    <a:pt x="0" y="10272"/>
                  </a:moveTo>
                  <a:cubicBezTo>
                    <a:pt x="0" y="4597"/>
                    <a:pt x="4294" y="0"/>
                    <a:pt x="9505" y="0"/>
                  </a:cubicBezTo>
                  <a:cubicBezTo>
                    <a:pt x="14869" y="0"/>
                    <a:pt x="19006" y="4601"/>
                    <a:pt x="19006" y="10272"/>
                  </a:cubicBezTo>
                  <a:cubicBezTo>
                    <a:pt x="19006" y="15943"/>
                    <a:pt x="14869" y="20540"/>
                    <a:pt x="9505" y="20540"/>
                  </a:cubicBezTo>
                  <a:cubicBezTo>
                    <a:pt x="4290" y="20540"/>
                    <a:pt x="0" y="15939"/>
                    <a:pt x="0" y="10272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0" name="Freeform: Shape 1479">
              <a:extLst>
                <a:ext uri="{FF2B5EF4-FFF2-40B4-BE49-F238E27FC236}">
                  <a16:creationId xmlns:a16="http://schemas.microsoft.com/office/drawing/2014/main" id="{E7BA69E2-0B2A-99DD-DF30-F2FFD94A5D1E}"/>
                </a:ext>
              </a:extLst>
            </p:cNvPr>
            <p:cNvSpPr/>
            <p:nvPr/>
          </p:nvSpPr>
          <p:spPr>
            <a:xfrm rot="3934413">
              <a:off x="6927948" y="5259769"/>
              <a:ext cx="5214" cy="5214"/>
            </a:xfrm>
            <a:custGeom>
              <a:avLst/>
              <a:gdLst>
                <a:gd name="connsiteX0" fmla="*/ 0 w 5214"/>
                <a:gd name="connsiteY0" fmla="*/ 2607 h 5214"/>
                <a:gd name="connsiteX1" fmla="*/ 2607 w 5214"/>
                <a:gd name="connsiteY1" fmla="*/ 0 h 5214"/>
                <a:gd name="connsiteX2" fmla="*/ 5215 w 5214"/>
                <a:gd name="connsiteY2" fmla="*/ 2607 h 5214"/>
                <a:gd name="connsiteX3" fmla="*/ 2607 w 5214"/>
                <a:gd name="connsiteY3" fmla="*/ 5215 h 5214"/>
                <a:gd name="connsiteX4" fmla="*/ 0 w 521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5214">
                  <a:moveTo>
                    <a:pt x="0" y="2607"/>
                  </a:moveTo>
                  <a:cubicBezTo>
                    <a:pt x="40" y="1184"/>
                    <a:pt x="1184" y="40"/>
                    <a:pt x="2607" y="0"/>
                  </a:cubicBezTo>
                  <a:cubicBezTo>
                    <a:pt x="4141" y="0"/>
                    <a:pt x="5215" y="1227"/>
                    <a:pt x="5215" y="2607"/>
                  </a:cubicBezTo>
                  <a:cubicBezTo>
                    <a:pt x="5215" y="4141"/>
                    <a:pt x="4141" y="5215"/>
                    <a:pt x="2607" y="5215"/>
                  </a:cubicBezTo>
                  <a:cubicBezTo>
                    <a:pt x="1227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1" name="Freeform: Shape 1480">
              <a:extLst>
                <a:ext uri="{FF2B5EF4-FFF2-40B4-BE49-F238E27FC236}">
                  <a16:creationId xmlns:a16="http://schemas.microsoft.com/office/drawing/2014/main" id="{C066869E-193C-7E6A-6155-CE4044A4F798}"/>
                </a:ext>
              </a:extLst>
            </p:cNvPr>
            <p:cNvSpPr/>
            <p:nvPr/>
          </p:nvSpPr>
          <p:spPr>
            <a:xfrm rot="3934413">
              <a:off x="6927948" y="5259769"/>
              <a:ext cx="5214" cy="5214"/>
            </a:xfrm>
            <a:custGeom>
              <a:avLst/>
              <a:gdLst>
                <a:gd name="connsiteX0" fmla="*/ 0 w 5214"/>
                <a:gd name="connsiteY0" fmla="*/ 2607 h 5214"/>
                <a:gd name="connsiteX1" fmla="*/ 2607 w 5214"/>
                <a:gd name="connsiteY1" fmla="*/ 0 h 5214"/>
                <a:gd name="connsiteX2" fmla="*/ 5215 w 5214"/>
                <a:gd name="connsiteY2" fmla="*/ 2607 h 5214"/>
                <a:gd name="connsiteX3" fmla="*/ 2607 w 5214"/>
                <a:gd name="connsiteY3" fmla="*/ 5215 h 5214"/>
                <a:gd name="connsiteX4" fmla="*/ 0 w 521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5214">
                  <a:moveTo>
                    <a:pt x="0" y="2607"/>
                  </a:moveTo>
                  <a:cubicBezTo>
                    <a:pt x="40" y="1184"/>
                    <a:pt x="1184" y="40"/>
                    <a:pt x="2607" y="0"/>
                  </a:cubicBezTo>
                  <a:cubicBezTo>
                    <a:pt x="4141" y="0"/>
                    <a:pt x="5215" y="1227"/>
                    <a:pt x="5215" y="2607"/>
                  </a:cubicBezTo>
                  <a:cubicBezTo>
                    <a:pt x="5215" y="4141"/>
                    <a:pt x="4141" y="5215"/>
                    <a:pt x="2607" y="5215"/>
                  </a:cubicBezTo>
                  <a:cubicBezTo>
                    <a:pt x="1227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2" name="Freeform: Shape 1481">
              <a:extLst>
                <a:ext uri="{FF2B5EF4-FFF2-40B4-BE49-F238E27FC236}">
                  <a16:creationId xmlns:a16="http://schemas.microsoft.com/office/drawing/2014/main" id="{2A1FCE25-19A4-FFD3-BA26-BFA27CE8273E}"/>
                </a:ext>
              </a:extLst>
            </p:cNvPr>
            <p:cNvSpPr/>
            <p:nvPr/>
          </p:nvSpPr>
          <p:spPr>
            <a:xfrm rot="3934413">
              <a:off x="6917615" y="5330286"/>
              <a:ext cx="18699" cy="19619"/>
            </a:xfrm>
            <a:custGeom>
              <a:avLst/>
              <a:gdLst>
                <a:gd name="connsiteX0" fmla="*/ 0 w 18699"/>
                <a:gd name="connsiteY0" fmla="*/ 9808 h 19619"/>
                <a:gd name="connsiteX1" fmla="*/ 9352 w 18699"/>
                <a:gd name="connsiteY1" fmla="*/ 0 h 19619"/>
                <a:gd name="connsiteX2" fmla="*/ 18699 w 18699"/>
                <a:gd name="connsiteY2" fmla="*/ 9808 h 19619"/>
                <a:gd name="connsiteX3" fmla="*/ 9352 w 18699"/>
                <a:gd name="connsiteY3" fmla="*/ 19620 h 19619"/>
                <a:gd name="connsiteX4" fmla="*/ 0 w 18699"/>
                <a:gd name="connsiteY4" fmla="*/ 9808 h 19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99" h="19619">
                  <a:moveTo>
                    <a:pt x="0" y="9808"/>
                  </a:moveTo>
                  <a:cubicBezTo>
                    <a:pt x="0" y="4444"/>
                    <a:pt x="4294" y="0"/>
                    <a:pt x="9352" y="0"/>
                  </a:cubicBezTo>
                  <a:cubicBezTo>
                    <a:pt x="14562" y="0"/>
                    <a:pt x="18699" y="4448"/>
                    <a:pt x="18699" y="9808"/>
                  </a:cubicBezTo>
                  <a:cubicBezTo>
                    <a:pt x="18699" y="15329"/>
                    <a:pt x="14558" y="19620"/>
                    <a:pt x="9352" y="19620"/>
                  </a:cubicBezTo>
                  <a:cubicBezTo>
                    <a:pt x="4290" y="19620"/>
                    <a:pt x="0" y="15325"/>
                    <a:pt x="0" y="9808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3" name="Freeform: Shape 1482">
              <a:extLst>
                <a:ext uri="{FF2B5EF4-FFF2-40B4-BE49-F238E27FC236}">
                  <a16:creationId xmlns:a16="http://schemas.microsoft.com/office/drawing/2014/main" id="{70714A8B-753C-1434-9FC5-158AA6A54361}"/>
                </a:ext>
              </a:extLst>
            </p:cNvPr>
            <p:cNvSpPr/>
            <p:nvPr/>
          </p:nvSpPr>
          <p:spPr>
            <a:xfrm rot="3934413">
              <a:off x="6924920" y="5332395"/>
              <a:ext cx="4907" cy="4601"/>
            </a:xfrm>
            <a:custGeom>
              <a:avLst/>
              <a:gdLst>
                <a:gd name="connsiteX0" fmla="*/ 0 w 4907"/>
                <a:gd name="connsiteY0" fmla="*/ 2297 h 4601"/>
                <a:gd name="connsiteX1" fmla="*/ 2454 w 4907"/>
                <a:gd name="connsiteY1" fmla="*/ 0 h 4601"/>
                <a:gd name="connsiteX2" fmla="*/ 4908 w 4907"/>
                <a:gd name="connsiteY2" fmla="*/ 2301 h 4601"/>
                <a:gd name="connsiteX3" fmla="*/ 2454 w 4907"/>
                <a:gd name="connsiteY3" fmla="*/ 4601 h 4601"/>
                <a:gd name="connsiteX4" fmla="*/ 0 w 4907"/>
                <a:gd name="connsiteY4" fmla="*/ 2301 h 4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7" h="4601">
                  <a:moveTo>
                    <a:pt x="0" y="2297"/>
                  </a:moveTo>
                  <a:cubicBezTo>
                    <a:pt x="0" y="1074"/>
                    <a:pt x="1227" y="0"/>
                    <a:pt x="2454" y="0"/>
                  </a:cubicBezTo>
                  <a:cubicBezTo>
                    <a:pt x="3834" y="0"/>
                    <a:pt x="4908" y="1074"/>
                    <a:pt x="4908" y="2301"/>
                  </a:cubicBezTo>
                  <a:cubicBezTo>
                    <a:pt x="4908" y="3681"/>
                    <a:pt x="3834" y="4601"/>
                    <a:pt x="2454" y="4601"/>
                  </a:cubicBezTo>
                  <a:cubicBezTo>
                    <a:pt x="1227" y="4601"/>
                    <a:pt x="0" y="3681"/>
                    <a:pt x="0" y="2301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4" name="Freeform: Shape 1483">
              <a:extLst>
                <a:ext uri="{FF2B5EF4-FFF2-40B4-BE49-F238E27FC236}">
                  <a16:creationId xmlns:a16="http://schemas.microsoft.com/office/drawing/2014/main" id="{8E86FA6B-C312-D3E7-9378-E012EB51F4FB}"/>
                </a:ext>
              </a:extLst>
            </p:cNvPr>
            <p:cNvSpPr/>
            <p:nvPr/>
          </p:nvSpPr>
          <p:spPr>
            <a:xfrm rot="3934413">
              <a:off x="6924920" y="5332395"/>
              <a:ext cx="4907" cy="4601"/>
            </a:xfrm>
            <a:custGeom>
              <a:avLst/>
              <a:gdLst>
                <a:gd name="connsiteX0" fmla="*/ 0 w 4907"/>
                <a:gd name="connsiteY0" fmla="*/ 2297 h 4601"/>
                <a:gd name="connsiteX1" fmla="*/ 2454 w 4907"/>
                <a:gd name="connsiteY1" fmla="*/ 0 h 4601"/>
                <a:gd name="connsiteX2" fmla="*/ 4908 w 4907"/>
                <a:gd name="connsiteY2" fmla="*/ 2301 h 4601"/>
                <a:gd name="connsiteX3" fmla="*/ 2454 w 4907"/>
                <a:gd name="connsiteY3" fmla="*/ 4601 h 4601"/>
                <a:gd name="connsiteX4" fmla="*/ 0 w 4907"/>
                <a:gd name="connsiteY4" fmla="*/ 2301 h 4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07" h="4601">
                  <a:moveTo>
                    <a:pt x="0" y="2297"/>
                  </a:moveTo>
                  <a:cubicBezTo>
                    <a:pt x="0" y="1074"/>
                    <a:pt x="1227" y="0"/>
                    <a:pt x="2454" y="0"/>
                  </a:cubicBezTo>
                  <a:cubicBezTo>
                    <a:pt x="3834" y="0"/>
                    <a:pt x="4908" y="1074"/>
                    <a:pt x="4908" y="2301"/>
                  </a:cubicBezTo>
                  <a:cubicBezTo>
                    <a:pt x="4908" y="3681"/>
                    <a:pt x="3834" y="4601"/>
                    <a:pt x="2454" y="4601"/>
                  </a:cubicBezTo>
                  <a:cubicBezTo>
                    <a:pt x="1227" y="4601"/>
                    <a:pt x="0" y="3681"/>
                    <a:pt x="0" y="2301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5" name="Freeform: Shape 1484">
              <a:extLst>
                <a:ext uri="{FF2B5EF4-FFF2-40B4-BE49-F238E27FC236}">
                  <a16:creationId xmlns:a16="http://schemas.microsoft.com/office/drawing/2014/main" id="{0483056E-4DB2-7110-C932-3E5BC0CC94EF}"/>
                </a:ext>
              </a:extLst>
            </p:cNvPr>
            <p:cNvSpPr/>
            <p:nvPr/>
          </p:nvSpPr>
          <p:spPr>
            <a:xfrm rot="3934413">
              <a:off x="6790553" y="5436303"/>
              <a:ext cx="19006" cy="17472"/>
            </a:xfrm>
            <a:custGeom>
              <a:avLst/>
              <a:gdLst>
                <a:gd name="connsiteX0" fmla="*/ 0 w 19006"/>
                <a:gd name="connsiteY0" fmla="*/ 8734 h 17472"/>
                <a:gd name="connsiteX1" fmla="*/ 9505 w 19006"/>
                <a:gd name="connsiteY1" fmla="*/ 0 h 17472"/>
                <a:gd name="connsiteX2" fmla="*/ 19006 w 19006"/>
                <a:gd name="connsiteY2" fmla="*/ 8734 h 17472"/>
                <a:gd name="connsiteX3" fmla="*/ 9505 w 19006"/>
                <a:gd name="connsiteY3" fmla="*/ 17472 h 17472"/>
                <a:gd name="connsiteX4" fmla="*/ 0 w 19006"/>
                <a:gd name="connsiteY4" fmla="*/ 8734 h 17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06" h="17472">
                  <a:moveTo>
                    <a:pt x="0" y="8734"/>
                  </a:moveTo>
                  <a:cubicBezTo>
                    <a:pt x="0" y="3984"/>
                    <a:pt x="4294" y="0"/>
                    <a:pt x="9505" y="0"/>
                  </a:cubicBezTo>
                  <a:cubicBezTo>
                    <a:pt x="14873" y="0"/>
                    <a:pt x="19006" y="3988"/>
                    <a:pt x="19006" y="8734"/>
                  </a:cubicBezTo>
                  <a:cubicBezTo>
                    <a:pt x="19006" y="13642"/>
                    <a:pt x="14869" y="17472"/>
                    <a:pt x="9505" y="17472"/>
                  </a:cubicBezTo>
                  <a:cubicBezTo>
                    <a:pt x="4290" y="17472"/>
                    <a:pt x="0" y="13638"/>
                    <a:pt x="0" y="8734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6" name="Freeform: Shape 1485">
              <a:extLst>
                <a:ext uri="{FF2B5EF4-FFF2-40B4-BE49-F238E27FC236}">
                  <a16:creationId xmlns:a16="http://schemas.microsoft.com/office/drawing/2014/main" id="{FDB07C76-F0C3-568B-B03A-47709E0D211C}"/>
                </a:ext>
              </a:extLst>
            </p:cNvPr>
            <p:cNvSpPr/>
            <p:nvPr/>
          </p:nvSpPr>
          <p:spPr>
            <a:xfrm rot="3934413">
              <a:off x="6799002" y="5436805"/>
              <a:ext cx="4601" cy="4907"/>
            </a:xfrm>
            <a:custGeom>
              <a:avLst/>
              <a:gdLst>
                <a:gd name="connsiteX0" fmla="*/ 0 w 4601"/>
                <a:gd name="connsiteY0" fmla="*/ 2454 h 4907"/>
                <a:gd name="connsiteX1" fmla="*/ 2301 w 4601"/>
                <a:gd name="connsiteY1" fmla="*/ 0 h 4907"/>
                <a:gd name="connsiteX2" fmla="*/ 4601 w 4601"/>
                <a:gd name="connsiteY2" fmla="*/ 2454 h 4907"/>
                <a:gd name="connsiteX3" fmla="*/ 2301 w 4601"/>
                <a:gd name="connsiteY3" fmla="*/ 4908 h 4907"/>
                <a:gd name="connsiteX4" fmla="*/ 0 w 4601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4907">
                  <a:moveTo>
                    <a:pt x="0" y="2454"/>
                  </a:moveTo>
                  <a:cubicBezTo>
                    <a:pt x="0" y="1227"/>
                    <a:pt x="1074" y="0"/>
                    <a:pt x="2301" y="0"/>
                  </a:cubicBezTo>
                  <a:cubicBezTo>
                    <a:pt x="3681" y="0"/>
                    <a:pt x="4601" y="1227"/>
                    <a:pt x="4601" y="2454"/>
                  </a:cubicBezTo>
                  <a:cubicBezTo>
                    <a:pt x="4601" y="3834"/>
                    <a:pt x="3681" y="4908"/>
                    <a:pt x="2301" y="4908"/>
                  </a:cubicBezTo>
                  <a:cubicBezTo>
                    <a:pt x="1074" y="4908"/>
                    <a:pt x="0" y="3834"/>
                    <a:pt x="0" y="245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7" name="Freeform: Shape 1486">
              <a:extLst>
                <a:ext uri="{FF2B5EF4-FFF2-40B4-BE49-F238E27FC236}">
                  <a16:creationId xmlns:a16="http://schemas.microsoft.com/office/drawing/2014/main" id="{1E7AC60E-7B7E-9D43-80DA-6C0332A96BB2}"/>
                </a:ext>
              </a:extLst>
            </p:cNvPr>
            <p:cNvSpPr/>
            <p:nvPr/>
          </p:nvSpPr>
          <p:spPr>
            <a:xfrm rot="3934413">
              <a:off x="6799002" y="5436805"/>
              <a:ext cx="4601" cy="4907"/>
            </a:xfrm>
            <a:custGeom>
              <a:avLst/>
              <a:gdLst>
                <a:gd name="connsiteX0" fmla="*/ 0 w 4601"/>
                <a:gd name="connsiteY0" fmla="*/ 2454 h 4907"/>
                <a:gd name="connsiteX1" fmla="*/ 2301 w 4601"/>
                <a:gd name="connsiteY1" fmla="*/ 0 h 4907"/>
                <a:gd name="connsiteX2" fmla="*/ 4601 w 4601"/>
                <a:gd name="connsiteY2" fmla="*/ 2454 h 4907"/>
                <a:gd name="connsiteX3" fmla="*/ 2301 w 4601"/>
                <a:gd name="connsiteY3" fmla="*/ 4908 h 4907"/>
                <a:gd name="connsiteX4" fmla="*/ 0 w 4601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4907">
                  <a:moveTo>
                    <a:pt x="0" y="2454"/>
                  </a:moveTo>
                  <a:cubicBezTo>
                    <a:pt x="0" y="1227"/>
                    <a:pt x="1074" y="0"/>
                    <a:pt x="2301" y="0"/>
                  </a:cubicBezTo>
                  <a:cubicBezTo>
                    <a:pt x="3681" y="0"/>
                    <a:pt x="4601" y="1227"/>
                    <a:pt x="4601" y="2454"/>
                  </a:cubicBezTo>
                  <a:cubicBezTo>
                    <a:pt x="4601" y="3834"/>
                    <a:pt x="3681" y="4908"/>
                    <a:pt x="2301" y="4908"/>
                  </a:cubicBezTo>
                  <a:cubicBezTo>
                    <a:pt x="1074" y="4908"/>
                    <a:pt x="0" y="3834"/>
                    <a:pt x="0" y="245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8" name="Freeform: Shape 1487">
              <a:extLst>
                <a:ext uri="{FF2B5EF4-FFF2-40B4-BE49-F238E27FC236}">
                  <a16:creationId xmlns:a16="http://schemas.microsoft.com/office/drawing/2014/main" id="{BDA1AF80-6A10-87AD-891D-9FEBF8637DB8}"/>
                </a:ext>
              </a:extLst>
            </p:cNvPr>
            <p:cNvSpPr/>
            <p:nvPr/>
          </p:nvSpPr>
          <p:spPr>
            <a:xfrm rot="3934413">
              <a:off x="6834050" y="5435988"/>
              <a:ext cx="19312" cy="20539"/>
            </a:xfrm>
            <a:custGeom>
              <a:avLst/>
              <a:gdLst>
                <a:gd name="connsiteX0" fmla="*/ 0 w 19312"/>
                <a:gd name="connsiteY0" fmla="*/ 10272 h 20539"/>
                <a:gd name="connsiteX1" fmla="*/ 9658 w 19312"/>
                <a:gd name="connsiteY1" fmla="*/ 0 h 20539"/>
                <a:gd name="connsiteX2" fmla="*/ 19313 w 19312"/>
                <a:gd name="connsiteY2" fmla="*/ 10272 h 20539"/>
                <a:gd name="connsiteX3" fmla="*/ 9658 w 19312"/>
                <a:gd name="connsiteY3" fmla="*/ 20540 h 20539"/>
                <a:gd name="connsiteX4" fmla="*/ 0 w 19312"/>
                <a:gd name="connsiteY4" fmla="*/ 10272 h 20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2" h="20539">
                  <a:moveTo>
                    <a:pt x="0" y="10272"/>
                  </a:moveTo>
                  <a:cubicBezTo>
                    <a:pt x="0" y="4597"/>
                    <a:pt x="4448" y="0"/>
                    <a:pt x="9658" y="0"/>
                  </a:cubicBezTo>
                  <a:cubicBezTo>
                    <a:pt x="15026" y="0"/>
                    <a:pt x="19313" y="4601"/>
                    <a:pt x="19313" y="10272"/>
                  </a:cubicBezTo>
                  <a:cubicBezTo>
                    <a:pt x="19313" y="15943"/>
                    <a:pt x="15022" y="20540"/>
                    <a:pt x="9658" y="20540"/>
                  </a:cubicBezTo>
                  <a:cubicBezTo>
                    <a:pt x="4444" y="20540"/>
                    <a:pt x="0" y="15939"/>
                    <a:pt x="0" y="10272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89" name="Freeform: Shape 1488">
              <a:extLst>
                <a:ext uri="{FF2B5EF4-FFF2-40B4-BE49-F238E27FC236}">
                  <a16:creationId xmlns:a16="http://schemas.microsoft.com/office/drawing/2014/main" id="{CEFD7B7B-129B-BD76-562C-4C2ADA408E51}"/>
                </a:ext>
              </a:extLst>
            </p:cNvPr>
            <p:cNvSpPr/>
            <p:nvPr/>
          </p:nvSpPr>
          <p:spPr>
            <a:xfrm rot="3934413">
              <a:off x="6842457" y="5440494"/>
              <a:ext cx="5214" cy="4907"/>
            </a:xfrm>
            <a:custGeom>
              <a:avLst/>
              <a:gdLst>
                <a:gd name="connsiteX0" fmla="*/ 4 w 5214"/>
                <a:gd name="connsiteY0" fmla="*/ 2454 h 4907"/>
                <a:gd name="connsiteX1" fmla="*/ 2611 w 5214"/>
                <a:gd name="connsiteY1" fmla="*/ 0 h 4907"/>
                <a:gd name="connsiteX2" fmla="*/ 5215 w 5214"/>
                <a:gd name="connsiteY2" fmla="*/ 2454 h 4907"/>
                <a:gd name="connsiteX3" fmla="*/ 2607 w 5214"/>
                <a:gd name="connsiteY3" fmla="*/ 4908 h 4907"/>
                <a:gd name="connsiteX4" fmla="*/ 0 w 5214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4907">
                  <a:moveTo>
                    <a:pt x="4" y="2454"/>
                  </a:moveTo>
                  <a:cubicBezTo>
                    <a:pt x="4" y="1227"/>
                    <a:pt x="1231" y="0"/>
                    <a:pt x="2611" y="0"/>
                  </a:cubicBezTo>
                  <a:cubicBezTo>
                    <a:pt x="4145" y="0"/>
                    <a:pt x="5215" y="1227"/>
                    <a:pt x="5215" y="2454"/>
                  </a:cubicBezTo>
                  <a:cubicBezTo>
                    <a:pt x="5215" y="3834"/>
                    <a:pt x="4141" y="4908"/>
                    <a:pt x="2607" y="4908"/>
                  </a:cubicBezTo>
                  <a:cubicBezTo>
                    <a:pt x="1227" y="4908"/>
                    <a:pt x="0" y="3834"/>
                    <a:pt x="0" y="2454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0" name="Freeform: Shape 1489">
              <a:extLst>
                <a:ext uri="{FF2B5EF4-FFF2-40B4-BE49-F238E27FC236}">
                  <a16:creationId xmlns:a16="http://schemas.microsoft.com/office/drawing/2014/main" id="{FD52CC24-3178-8890-D91F-97713450B5DD}"/>
                </a:ext>
              </a:extLst>
            </p:cNvPr>
            <p:cNvSpPr/>
            <p:nvPr/>
          </p:nvSpPr>
          <p:spPr>
            <a:xfrm rot="3934413">
              <a:off x="6842457" y="5440494"/>
              <a:ext cx="5214" cy="4907"/>
            </a:xfrm>
            <a:custGeom>
              <a:avLst/>
              <a:gdLst>
                <a:gd name="connsiteX0" fmla="*/ 4 w 5214"/>
                <a:gd name="connsiteY0" fmla="*/ 2454 h 4907"/>
                <a:gd name="connsiteX1" fmla="*/ 2611 w 5214"/>
                <a:gd name="connsiteY1" fmla="*/ 0 h 4907"/>
                <a:gd name="connsiteX2" fmla="*/ 5215 w 5214"/>
                <a:gd name="connsiteY2" fmla="*/ 2454 h 4907"/>
                <a:gd name="connsiteX3" fmla="*/ 2607 w 5214"/>
                <a:gd name="connsiteY3" fmla="*/ 4908 h 4907"/>
                <a:gd name="connsiteX4" fmla="*/ 0 w 5214"/>
                <a:gd name="connsiteY4" fmla="*/ 2454 h 4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4907">
                  <a:moveTo>
                    <a:pt x="4" y="2454"/>
                  </a:moveTo>
                  <a:cubicBezTo>
                    <a:pt x="4" y="1227"/>
                    <a:pt x="1231" y="0"/>
                    <a:pt x="2611" y="0"/>
                  </a:cubicBezTo>
                  <a:cubicBezTo>
                    <a:pt x="4145" y="0"/>
                    <a:pt x="5215" y="1227"/>
                    <a:pt x="5215" y="2454"/>
                  </a:cubicBezTo>
                  <a:cubicBezTo>
                    <a:pt x="5215" y="3834"/>
                    <a:pt x="4141" y="4908"/>
                    <a:pt x="2607" y="4908"/>
                  </a:cubicBezTo>
                  <a:cubicBezTo>
                    <a:pt x="1227" y="4908"/>
                    <a:pt x="0" y="3834"/>
                    <a:pt x="0" y="2454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1" name="Freeform: Shape 1490">
              <a:extLst>
                <a:ext uri="{FF2B5EF4-FFF2-40B4-BE49-F238E27FC236}">
                  <a16:creationId xmlns:a16="http://schemas.microsoft.com/office/drawing/2014/main" id="{4FEB2BA8-4248-0A39-EAEB-598E55BAC6CD}"/>
                </a:ext>
              </a:extLst>
            </p:cNvPr>
            <p:cNvSpPr/>
            <p:nvPr/>
          </p:nvSpPr>
          <p:spPr>
            <a:xfrm rot="3934413">
              <a:off x="6871262" y="5455841"/>
              <a:ext cx="19006" cy="20233"/>
            </a:xfrm>
            <a:custGeom>
              <a:avLst/>
              <a:gdLst>
                <a:gd name="connsiteX0" fmla="*/ 0 w 19006"/>
                <a:gd name="connsiteY0" fmla="*/ 10118 h 20233"/>
                <a:gd name="connsiteX1" fmla="*/ 9505 w 19006"/>
                <a:gd name="connsiteY1" fmla="*/ 0 h 20233"/>
                <a:gd name="connsiteX2" fmla="*/ 19006 w 19006"/>
                <a:gd name="connsiteY2" fmla="*/ 10118 h 20233"/>
                <a:gd name="connsiteX3" fmla="*/ 9505 w 19006"/>
                <a:gd name="connsiteY3" fmla="*/ 20233 h 20233"/>
                <a:gd name="connsiteX4" fmla="*/ 0 w 19006"/>
                <a:gd name="connsiteY4" fmla="*/ 10118 h 2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06" h="20233">
                  <a:moveTo>
                    <a:pt x="0" y="10118"/>
                  </a:moveTo>
                  <a:cubicBezTo>
                    <a:pt x="0" y="4597"/>
                    <a:pt x="4294" y="0"/>
                    <a:pt x="9505" y="0"/>
                  </a:cubicBezTo>
                  <a:cubicBezTo>
                    <a:pt x="14869" y="0"/>
                    <a:pt x="19006" y="4601"/>
                    <a:pt x="19006" y="10118"/>
                  </a:cubicBezTo>
                  <a:cubicBezTo>
                    <a:pt x="19006" y="15789"/>
                    <a:pt x="14865" y="20233"/>
                    <a:pt x="9505" y="20233"/>
                  </a:cubicBezTo>
                  <a:cubicBezTo>
                    <a:pt x="4290" y="20233"/>
                    <a:pt x="0" y="15785"/>
                    <a:pt x="0" y="10118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2" name="Freeform: Shape 1491">
              <a:extLst>
                <a:ext uri="{FF2B5EF4-FFF2-40B4-BE49-F238E27FC236}">
                  <a16:creationId xmlns:a16="http://schemas.microsoft.com/office/drawing/2014/main" id="{85A243BF-00D3-1AC0-F605-F3DFC3077B06}"/>
                </a:ext>
              </a:extLst>
            </p:cNvPr>
            <p:cNvSpPr/>
            <p:nvPr/>
          </p:nvSpPr>
          <p:spPr>
            <a:xfrm rot="3934413">
              <a:off x="6880607" y="5459062"/>
              <a:ext cx="2147" cy="5214"/>
            </a:xfrm>
            <a:custGeom>
              <a:avLst/>
              <a:gdLst>
                <a:gd name="connsiteX0" fmla="*/ 0 w 2147"/>
                <a:gd name="connsiteY0" fmla="*/ 2607 h 5214"/>
                <a:gd name="connsiteX1" fmla="*/ 1074 w 2147"/>
                <a:gd name="connsiteY1" fmla="*/ 0 h 5214"/>
                <a:gd name="connsiteX2" fmla="*/ 2147 w 2147"/>
                <a:gd name="connsiteY2" fmla="*/ 2607 h 5214"/>
                <a:gd name="connsiteX3" fmla="*/ 1074 w 2147"/>
                <a:gd name="connsiteY3" fmla="*/ 5214 h 5214"/>
                <a:gd name="connsiteX4" fmla="*/ 0 w 2147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7" h="5214">
                  <a:moveTo>
                    <a:pt x="0" y="2607"/>
                  </a:moveTo>
                  <a:cubicBezTo>
                    <a:pt x="0" y="1227"/>
                    <a:pt x="613" y="0"/>
                    <a:pt x="1074" y="0"/>
                  </a:cubicBezTo>
                  <a:cubicBezTo>
                    <a:pt x="1687" y="0"/>
                    <a:pt x="2147" y="1227"/>
                    <a:pt x="2147" y="2607"/>
                  </a:cubicBezTo>
                  <a:cubicBezTo>
                    <a:pt x="2147" y="4141"/>
                    <a:pt x="1687" y="5214"/>
                    <a:pt x="1074" y="5214"/>
                  </a:cubicBezTo>
                  <a:cubicBezTo>
                    <a:pt x="613" y="5214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3" name="Freeform: Shape 1492">
              <a:extLst>
                <a:ext uri="{FF2B5EF4-FFF2-40B4-BE49-F238E27FC236}">
                  <a16:creationId xmlns:a16="http://schemas.microsoft.com/office/drawing/2014/main" id="{BE72E65E-D5C8-BE35-4E6A-43F53873CF2F}"/>
                </a:ext>
              </a:extLst>
            </p:cNvPr>
            <p:cNvSpPr/>
            <p:nvPr/>
          </p:nvSpPr>
          <p:spPr>
            <a:xfrm rot="3934413">
              <a:off x="6880607" y="5459062"/>
              <a:ext cx="2147" cy="5214"/>
            </a:xfrm>
            <a:custGeom>
              <a:avLst/>
              <a:gdLst>
                <a:gd name="connsiteX0" fmla="*/ 0 w 2147"/>
                <a:gd name="connsiteY0" fmla="*/ 2607 h 5214"/>
                <a:gd name="connsiteX1" fmla="*/ 1074 w 2147"/>
                <a:gd name="connsiteY1" fmla="*/ 0 h 5214"/>
                <a:gd name="connsiteX2" fmla="*/ 2147 w 2147"/>
                <a:gd name="connsiteY2" fmla="*/ 2607 h 5214"/>
                <a:gd name="connsiteX3" fmla="*/ 1074 w 2147"/>
                <a:gd name="connsiteY3" fmla="*/ 5214 h 5214"/>
                <a:gd name="connsiteX4" fmla="*/ 0 w 2147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47" h="5214">
                  <a:moveTo>
                    <a:pt x="0" y="2607"/>
                  </a:moveTo>
                  <a:cubicBezTo>
                    <a:pt x="0" y="1227"/>
                    <a:pt x="613" y="0"/>
                    <a:pt x="1074" y="0"/>
                  </a:cubicBezTo>
                  <a:cubicBezTo>
                    <a:pt x="1687" y="0"/>
                    <a:pt x="2147" y="1227"/>
                    <a:pt x="2147" y="2607"/>
                  </a:cubicBezTo>
                  <a:cubicBezTo>
                    <a:pt x="2147" y="4141"/>
                    <a:pt x="1687" y="5214"/>
                    <a:pt x="1074" y="5214"/>
                  </a:cubicBezTo>
                  <a:cubicBezTo>
                    <a:pt x="613" y="5214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4" name="Freeform: Shape 1493">
              <a:extLst>
                <a:ext uri="{FF2B5EF4-FFF2-40B4-BE49-F238E27FC236}">
                  <a16:creationId xmlns:a16="http://schemas.microsoft.com/office/drawing/2014/main" id="{53BED749-E276-913F-7CD3-3D05044C27BA}"/>
                </a:ext>
              </a:extLst>
            </p:cNvPr>
            <p:cNvSpPr/>
            <p:nvPr/>
          </p:nvSpPr>
          <p:spPr>
            <a:xfrm rot="3934413">
              <a:off x="7035605" y="5147541"/>
              <a:ext cx="19006" cy="20233"/>
            </a:xfrm>
            <a:custGeom>
              <a:avLst/>
              <a:gdLst>
                <a:gd name="connsiteX0" fmla="*/ 0 w 19006"/>
                <a:gd name="connsiteY0" fmla="*/ 10118 h 20233"/>
                <a:gd name="connsiteX1" fmla="*/ 9501 w 19006"/>
                <a:gd name="connsiteY1" fmla="*/ 0 h 20233"/>
                <a:gd name="connsiteX2" fmla="*/ 19006 w 19006"/>
                <a:gd name="connsiteY2" fmla="*/ 10115 h 20233"/>
                <a:gd name="connsiteX3" fmla="*/ 9501 w 19006"/>
                <a:gd name="connsiteY3" fmla="*/ 20233 h 20233"/>
                <a:gd name="connsiteX4" fmla="*/ 0 w 19006"/>
                <a:gd name="connsiteY4" fmla="*/ 10115 h 2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06" h="20233">
                  <a:moveTo>
                    <a:pt x="0" y="10118"/>
                  </a:moveTo>
                  <a:cubicBezTo>
                    <a:pt x="0" y="4597"/>
                    <a:pt x="4294" y="0"/>
                    <a:pt x="9501" y="0"/>
                  </a:cubicBezTo>
                  <a:cubicBezTo>
                    <a:pt x="14869" y="0"/>
                    <a:pt x="19006" y="4601"/>
                    <a:pt x="19006" y="10115"/>
                  </a:cubicBezTo>
                  <a:cubicBezTo>
                    <a:pt x="19006" y="15789"/>
                    <a:pt x="14865" y="20233"/>
                    <a:pt x="9501" y="20233"/>
                  </a:cubicBezTo>
                  <a:cubicBezTo>
                    <a:pt x="4290" y="20233"/>
                    <a:pt x="0" y="15785"/>
                    <a:pt x="0" y="10115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5" name="Freeform: Shape 1494">
              <a:extLst>
                <a:ext uri="{FF2B5EF4-FFF2-40B4-BE49-F238E27FC236}">
                  <a16:creationId xmlns:a16="http://schemas.microsoft.com/office/drawing/2014/main" id="{4B50421C-6539-9CB0-437E-DD8C29BBC581}"/>
                </a:ext>
              </a:extLst>
            </p:cNvPr>
            <p:cNvSpPr/>
            <p:nvPr/>
          </p:nvSpPr>
          <p:spPr>
            <a:xfrm rot="3934413">
              <a:off x="7044446" y="5152020"/>
              <a:ext cx="4294" cy="5214"/>
            </a:xfrm>
            <a:custGeom>
              <a:avLst/>
              <a:gdLst>
                <a:gd name="connsiteX0" fmla="*/ 0 w 4294"/>
                <a:gd name="connsiteY0" fmla="*/ 2607 h 5214"/>
                <a:gd name="connsiteX1" fmla="*/ 2147 w 4294"/>
                <a:gd name="connsiteY1" fmla="*/ 0 h 5214"/>
                <a:gd name="connsiteX2" fmla="*/ 4294 w 4294"/>
                <a:gd name="connsiteY2" fmla="*/ 2607 h 5214"/>
                <a:gd name="connsiteX3" fmla="*/ 2147 w 4294"/>
                <a:gd name="connsiteY3" fmla="*/ 5215 h 5214"/>
                <a:gd name="connsiteX4" fmla="*/ 0 w 429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5214">
                  <a:moveTo>
                    <a:pt x="0" y="2607"/>
                  </a:moveTo>
                  <a:cubicBezTo>
                    <a:pt x="0" y="1227"/>
                    <a:pt x="1074" y="0"/>
                    <a:pt x="2147" y="0"/>
                  </a:cubicBezTo>
                  <a:cubicBezTo>
                    <a:pt x="3374" y="0"/>
                    <a:pt x="4294" y="1227"/>
                    <a:pt x="4294" y="2607"/>
                  </a:cubicBezTo>
                  <a:cubicBezTo>
                    <a:pt x="4294" y="4141"/>
                    <a:pt x="3374" y="5215"/>
                    <a:pt x="2147" y="5215"/>
                  </a:cubicBezTo>
                  <a:cubicBezTo>
                    <a:pt x="1074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6" name="Freeform: Shape 1495">
              <a:extLst>
                <a:ext uri="{FF2B5EF4-FFF2-40B4-BE49-F238E27FC236}">
                  <a16:creationId xmlns:a16="http://schemas.microsoft.com/office/drawing/2014/main" id="{F434B0B6-39FC-01C3-BD8E-4AEB7EA15346}"/>
                </a:ext>
              </a:extLst>
            </p:cNvPr>
            <p:cNvSpPr/>
            <p:nvPr/>
          </p:nvSpPr>
          <p:spPr>
            <a:xfrm rot="3934413">
              <a:off x="7044446" y="5152020"/>
              <a:ext cx="4294" cy="5214"/>
            </a:xfrm>
            <a:custGeom>
              <a:avLst/>
              <a:gdLst>
                <a:gd name="connsiteX0" fmla="*/ 0 w 4294"/>
                <a:gd name="connsiteY0" fmla="*/ 2607 h 5214"/>
                <a:gd name="connsiteX1" fmla="*/ 2147 w 4294"/>
                <a:gd name="connsiteY1" fmla="*/ 0 h 5214"/>
                <a:gd name="connsiteX2" fmla="*/ 4294 w 4294"/>
                <a:gd name="connsiteY2" fmla="*/ 2607 h 5214"/>
                <a:gd name="connsiteX3" fmla="*/ 2147 w 4294"/>
                <a:gd name="connsiteY3" fmla="*/ 5215 h 5214"/>
                <a:gd name="connsiteX4" fmla="*/ 0 w 429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4" h="5214">
                  <a:moveTo>
                    <a:pt x="0" y="2607"/>
                  </a:moveTo>
                  <a:cubicBezTo>
                    <a:pt x="0" y="1227"/>
                    <a:pt x="1074" y="0"/>
                    <a:pt x="2147" y="0"/>
                  </a:cubicBezTo>
                  <a:cubicBezTo>
                    <a:pt x="3374" y="0"/>
                    <a:pt x="4294" y="1227"/>
                    <a:pt x="4294" y="2607"/>
                  </a:cubicBezTo>
                  <a:cubicBezTo>
                    <a:pt x="4294" y="4141"/>
                    <a:pt x="3374" y="5215"/>
                    <a:pt x="2147" y="5215"/>
                  </a:cubicBezTo>
                  <a:cubicBezTo>
                    <a:pt x="1074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7" name="Freeform: Shape 1496">
              <a:extLst>
                <a:ext uri="{FF2B5EF4-FFF2-40B4-BE49-F238E27FC236}">
                  <a16:creationId xmlns:a16="http://schemas.microsoft.com/office/drawing/2014/main" id="{A655DF9D-AB7A-53A4-A100-B80BB1151767}"/>
                </a:ext>
              </a:extLst>
            </p:cNvPr>
            <p:cNvSpPr/>
            <p:nvPr/>
          </p:nvSpPr>
          <p:spPr>
            <a:xfrm rot="3934413">
              <a:off x="6969550" y="5198362"/>
              <a:ext cx="19312" cy="20539"/>
            </a:xfrm>
            <a:custGeom>
              <a:avLst/>
              <a:gdLst>
                <a:gd name="connsiteX0" fmla="*/ 0 w 19312"/>
                <a:gd name="connsiteY0" fmla="*/ 10272 h 20539"/>
                <a:gd name="connsiteX1" fmla="*/ 9655 w 19312"/>
                <a:gd name="connsiteY1" fmla="*/ 0 h 20539"/>
                <a:gd name="connsiteX2" fmla="*/ 19313 w 19312"/>
                <a:gd name="connsiteY2" fmla="*/ 10272 h 20539"/>
                <a:gd name="connsiteX3" fmla="*/ 9655 w 19312"/>
                <a:gd name="connsiteY3" fmla="*/ 20540 h 20539"/>
                <a:gd name="connsiteX4" fmla="*/ 0 w 19312"/>
                <a:gd name="connsiteY4" fmla="*/ 10272 h 20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12" h="20539">
                  <a:moveTo>
                    <a:pt x="0" y="10272"/>
                  </a:moveTo>
                  <a:cubicBezTo>
                    <a:pt x="0" y="4597"/>
                    <a:pt x="4448" y="0"/>
                    <a:pt x="9655" y="0"/>
                  </a:cubicBezTo>
                  <a:cubicBezTo>
                    <a:pt x="15022" y="0"/>
                    <a:pt x="19313" y="4601"/>
                    <a:pt x="19313" y="10272"/>
                  </a:cubicBezTo>
                  <a:cubicBezTo>
                    <a:pt x="19313" y="15943"/>
                    <a:pt x="15019" y="20540"/>
                    <a:pt x="9655" y="20540"/>
                  </a:cubicBezTo>
                  <a:cubicBezTo>
                    <a:pt x="4444" y="20540"/>
                    <a:pt x="0" y="15939"/>
                    <a:pt x="0" y="10272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8" name="Freeform: Shape 1497">
              <a:extLst>
                <a:ext uri="{FF2B5EF4-FFF2-40B4-BE49-F238E27FC236}">
                  <a16:creationId xmlns:a16="http://schemas.microsoft.com/office/drawing/2014/main" id="{9A4F0DC7-450B-EF83-25FD-7394BD1B3B38}"/>
                </a:ext>
              </a:extLst>
            </p:cNvPr>
            <p:cNvSpPr/>
            <p:nvPr/>
          </p:nvSpPr>
          <p:spPr>
            <a:xfrm rot="3934413">
              <a:off x="6978251" y="5203058"/>
              <a:ext cx="4601" cy="5214"/>
            </a:xfrm>
            <a:custGeom>
              <a:avLst/>
              <a:gdLst>
                <a:gd name="connsiteX0" fmla="*/ 0 w 4601"/>
                <a:gd name="connsiteY0" fmla="*/ 2607 h 5214"/>
                <a:gd name="connsiteX1" fmla="*/ 2301 w 4601"/>
                <a:gd name="connsiteY1" fmla="*/ 0 h 5214"/>
                <a:gd name="connsiteX2" fmla="*/ 4601 w 4601"/>
                <a:gd name="connsiteY2" fmla="*/ 2607 h 5214"/>
                <a:gd name="connsiteX3" fmla="*/ 2301 w 4601"/>
                <a:gd name="connsiteY3" fmla="*/ 5215 h 5214"/>
                <a:gd name="connsiteX4" fmla="*/ 0 w 4601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5214">
                  <a:moveTo>
                    <a:pt x="0" y="2607"/>
                  </a:moveTo>
                  <a:cubicBezTo>
                    <a:pt x="0" y="1227"/>
                    <a:pt x="1074" y="0"/>
                    <a:pt x="2301" y="0"/>
                  </a:cubicBezTo>
                  <a:cubicBezTo>
                    <a:pt x="3681" y="0"/>
                    <a:pt x="4601" y="1227"/>
                    <a:pt x="4601" y="2607"/>
                  </a:cubicBezTo>
                  <a:cubicBezTo>
                    <a:pt x="4601" y="4141"/>
                    <a:pt x="3681" y="5215"/>
                    <a:pt x="2301" y="5215"/>
                  </a:cubicBezTo>
                  <a:cubicBezTo>
                    <a:pt x="1074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99" name="Freeform: Shape 1498">
              <a:extLst>
                <a:ext uri="{FF2B5EF4-FFF2-40B4-BE49-F238E27FC236}">
                  <a16:creationId xmlns:a16="http://schemas.microsoft.com/office/drawing/2014/main" id="{DC2B678D-29EA-485E-1545-42B6D9E25D12}"/>
                </a:ext>
              </a:extLst>
            </p:cNvPr>
            <p:cNvSpPr/>
            <p:nvPr/>
          </p:nvSpPr>
          <p:spPr>
            <a:xfrm rot="3934413">
              <a:off x="6978251" y="5203058"/>
              <a:ext cx="4601" cy="5214"/>
            </a:xfrm>
            <a:custGeom>
              <a:avLst/>
              <a:gdLst>
                <a:gd name="connsiteX0" fmla="*/ 0 w 4601"/>
                <a:gd name="connsiteY0" fmla="*/ 2607 h 5214"/>
                <a:gd name="connsiteX1" fmla="*/ 2301 w 4601"/>
                <a:gd name="connsiteY1" fmla="*/ 0 h 5214"/>
                <a:gd name="connsiteX2" fmla="*/ 4601 w 4601"/>
                <a:gd name="connsiteY2" fmla="*/ 2607 h 5214"/>
                <a:gd name="connsiteX3" fmla="*/ 2301 w 4601"/>
                <a:gd name="connsiteY3" fmla="*/ 5215 h 5214"/>
                <a:gd name="connsiteX4" fmla="*/ 0 w 4601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01" h="5214">
                  <a:moveTo>
                    <a:pt x="0" y="2607"/>
                  </a:moveTo>
                  <a:cubicBezTo>
                    <a:pt x="0" y="1227"/>
                    <a:pt x="1074" y="0"/>
                    <a:pt x="2301" y="0"/>
                  </a:cubicBezTo>
                  <a:cubicBezTo>
                    <a:pt x="3681" y="0"/>
                    <a:pt x="4601" y="1227"/>
                    <a:pt x="4601" y="2607"/>
                  </a:cubicBezTo>
                  <a:cubicBezTo>
                    <a:pt x="4601" y="4141"/>
                    <a:pt x="3681" y="5215"/>
                    <a:pt x="2301" y="5215"/>
                  </a:cubicBezTo>
                  <a:cubicBezTo>
                    <a:pt x="1074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0" name="Freeform: Shape 1499">
              <a:extLst>
                <a:ext uri="{FF2B5EF4-FFF2-40B4-BE49-F238E27FC236}">
                  <a16:creationId xmlns:a16="http://schemas.microsoft.com/office/drawing/2014/main" id="{8156FED0-F51A-D9AC-3239-A620E4C53FA5}"/>
                </a:ext>
              </a:extLst>
            </p:cNvPr>
            <p:cNvSpPr/>
            <p:nvPr/>
          </p:nvSpPr>
          <p:spPr>
            <a:xfrm rot="3934413">
              <a:off x="6956606" y="5551082"/>
              <a:ext cx="19006" cy="20233"/>
            </a:xfrm>
            <a:custGeom>
              <a:avLst/>
              <a:gdLst>
                <a:gd name="connsiteX0" fmla="*/ 0 w 19006"/>
                <a:gd name="connsiteY0" fmla="*/ 10118 h 20233"/>
                <a:gd name="connsiteX1" fmla="*/ 9501 w 19006"/>
                <a:gd name="connsiteY1" fmla="*/ 0 h 20233"/>
                <a:gd name="connsiteX2" fmla="*/ 19006 w 19006"/>
                <a:gd name="connsiteY2" fmla="*/ 10118 h 20233"/>
                <a:gd name="connsiteX3" fmla="*/ 9501 w 19006"/>
                <a:gd name="connsiteY3" fmla="*/ 20233 h 20233"/>
                <a:gd name="connsiteX4" fmla="*/ 0 w 19006"/>
                <a:gd name="connsiteY4" fmla="*/ 10118 h 20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06" h="20233">
                  <a:moveTo>
                    <a:pt x="0" y="10118"/>
                  </a:moveTo>
                  <a:cubicBezTo>
                    <a:pt x="0" y="4597"/>
                    <a:pt x="4294" y="0"/>
                    <a:pt x="9501" y="0"/>
                  </a:cubicBezTo>
                  <a:cubicBezTo>
                    <a:pt x="14869" y="0"/>
                    <a:pt x="19006" y="4601"/>
                    <a:pt x="19006" y="10118"/>
                  </a:cubicBezTo>
                  <a:cubicBezTo>
                    <a:pt x="19006" y="15789"/>
                    <a:pt x="14865" y="20233"/>
                    <a:pt x="9501" y="20233"/>
                  </a:cubicBezTo>
                  <a:cubicBezTo>
                    <a:pt x="4290" y="20233"/>
                    <a:pt x="0" y="15785"/>
                    <a:pt x="0" y="10118"/>
                  </a:cubicBezTo>
                  <a:close/>
                </a:path>
              </a:pathLst>
            </a:custGeom>
            <a:solidFill>
              <a:srgbClr val="4BB2E1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1" name="Freeform: Shape 1500">
              <a:extLst>
                <a:ext uri="{FF2B5EF4-FFF2-40B4-BE49-F238E27FC236}">
                  <a16:creationId xmlns:a16="http://schemas.microsoft.com/office/drawing/2014/main" id="{9ED20DB7-4023-AA4E-89AB-52404473AD92}"/>
                </a:ext>
              </a:extLst>
            </p:cNvPr>
            <p:cNvSpPr/>
            <p:nvPr/>
          </p:nvSpPr>
          <p:spPr>
            <a:xfrm rot="3934413">
              <a:off x="6964797" y="5555142"/>
              <a:ext cx="5214" cy="5214"/>
            </a:xfrm>
            <a:custGeom>
              <a:avLst/>
              <a:gdLst>
                <a:gd name="connsiteX0" fmla="*/ 0 w 5214"/>
                <a:gd name="connsiteY0" fmla="*/ 2607 h 5214"/>
                <a:gd name="connsiteX1" fmla="*/ 2607 w 5214"/>
                <a:gd name="connsiteY1" fmla="*/ 0 h 5214"/>
                <a:gd name="connsiteX2" fmla="*/ 5215 w 5214"/>
                <a:gd name="connsiteY2" fmla="*/ 2607 h 5214"/>
                <a:gd name="connsiteX3" fmla="*/ 2607 w 5214"/>
                <a:gd name="connsiteY3" fmla="*/ 5215 h 5214"/>
                <a:gd name="connsiteX4" fmla="*/ 0 w 521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5214">
                  <a:moveTo>
                    <a:pt x="0" y="2607"/>
                  </a:moveTo>
                  <a:cubicBezTo>
                    <a:pt x="40" y="1184"/>
                    <a:pt x="1184" y="40"/>
                    <a:pt x="2607" y="0"/>
                  </a:cubicBezTo>
                  <a:cubicBezTo>
                    <a:pt x="4141" y="0"/>
                    <a:pt x="5215" y="1227"/>
                    <a:pt x="5215" y="2607"/>
                  </a:cubicBezTo>
                  <a:cubicBezTo>
                    <a:pt x="5215" y="4141"/>
                    <a:pt x="4141" y="5215"/>
                    <a:pt x="2607" y="5215"/>
                  </a:cubicBezTo>
                  <a:cubicBezTo>
                    <a:pt x="1227" y="5215"/>
                    <a:pt x="0" y="4141"/>
                    <a:pt x="0" y="2607"/>
                  </a:cubicBezTo>
                  <a:close/>
                </a:path>
              </a:pathLst>
            </a:custGeom>
            <a:solidFill>
              <a:srgbClr val="FFFFFF"/>
            </a:solidFill>
            <a:ln w="38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2" name="Freeform: Shape 1501">
              <a:extLst>
                <a:ext uri="{FF2B5EF4-FFF2-40B4-BE49-F238E27FC236}">
                  <a16:creationId xmlns:a16="http://schemas.microsoft.com/office/drawing/2014/main" id="{1BE40E67-EE57-E510-6C61-D0974ECA5B0E}"/>
                </a:ext>
              </a:extLst>
            </p:cNvPr>
            <p:cNvSpPr/>
            <p:nvPr/>
          </p:nvSpPr>
          <p:spPr>
            <a:xfrm rot="3934413">
              <a:off x="6964797" y="5555142"/>
              <a:ext cx="5214" cy="5214"/>
            </a:xfrm>
            <a:custGeom>
              <a:avLst/>
              <a:gdLst>
                <a:gd name="connsiteX0" fmla="*/ 0 w 5214"/>
                <a:gd name="connsiteY0" fmla="*/ 2607 h 5214"/>
                <a:gd name="connsiteX1" fmla="*/ 2607 w 5214"/>
                <a:gd name="connsiteY1" fmla="*/ 0 h 5214"/>
                <a:gd name="connsiteX2" fmla="*/ 5215 w 5214"/>
                <a:gd name="connsiteY2" fmla="*/ 2607 h 5214"/>
                <a:gd name="connsiteX3" fmla="*/ 2607 w 5214"/>
                <a:gd name="connsiteY3" fmla="*/ 5215 h 5214"/>
                <a:gd name="connsiteX4" fmla="*/ 0 w 5214"/>
                <a:gd name="connsiteY4" fmla="*/ 2607 h 5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14" h="5214">
                  <a:moveTo>
                    <a:pt x="0" y="2607"/>
                  </a:moveTo>
                  <a:cubicBezTo>
                    <a:pt x="40" y="1184"/>
                    <a:pt x="1184" y="40"/>
                    <a:pt x="2607" y="0"/>
                  </a:cubicBezTo>
                  <a:cubicBezTo>
                    <a:pt x="4141" y="0"/>
                    <a:pt x="5215" y="1227"/>
                    <a:pt x="5215" y="2607"/>
                  </a:cubicBezTo>
                  <a:cubicBezTo>
                    <a:pt x="5215" y="4141"/>
                    <a:pt x="4141" y="5215"/>
                    <a:pt x="2607" y="5215"/>
                  </a:cubicBezTo>
                  <a:cubicBezTo>
                    <a:pt x="1227" y="5215"/>
                    <a:pt x="0" y="4141"/>
                    <a:pt x="0" y="2607"/>
                  </a:cubicBezTo>
                </a:path>
              </a:pathLst>
            </a:custGeom>
            <a:noFill/>
            <a:ln w="2446" cap="flat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523" name="Group 1522">
            <a:extLst>
              <a:ext uri="{FF2B5EF4-FFF2-40B4-BE49-F238E27FC236}">
                <a16:creationId xmlns:a16="http://schemas.microsoft.com/office/drawing/2014/main" id="{B97D7F97-6A5A-8813-0289-8FC82B712641}"/>
              </a:ext>
            </a:extLst>
          </p:cNvPr>
          <p:cNvGrpSpPr/>
          <p:nvPr/>
        </p:nvGrpSpPr>
        <p:grpSpPr>
          <a:xfrm>
            <a:off x="4551632" y="3445615"/>
            <a:ext cx="557446" cy="543111"/>
            <a:chOff x="5640389" y="4058286"/>
            <a:chExt cx="677156" cy="659745"/>
          </a:xfrm>
        </p:grpSpPr>
        <p:sp>
          <p:nvSpPr>
            <p:cNvPr id="1524" name="Freeform: Shape 1523">
              <a:extLst>
                <a:ext uri="{FF2B5EF4-FFF2-40B4-BE49-F238E27FC236}">
                  <a16:creationId xmlns:a16="http://schemas.microsoft.com/office/drawing/2014/main" id="{5572561B-0593-BE45-FAEA-8F6045AB1D7A}"/>
                </a:ext>
              </a:extLst>
            </p:cNvPr>
            <p:cNvSpPr/>
            <p:nvPr/>
          </p:nvSpPr>
          <p:spPr>
            <a:xfrm>
              <a:off x="5642605" y="4061831"/>
              <a:ext cx="672364" cy="652974"/>
            </a:xfrm>
            <a:custGeom>
              <a:avLst/>
              <a:gdLst>
                <a:gd name="connsiteX0" fmla="*/ 133544 w 672364"/>
                <a:gd name="connsiteY0" fmla="*/ 51273 h 652974"/>
                <a:gd name="connsiteX1" fmla="*/ 31970 w 672364"/>
                <a:gd name="connsiteY1" fmla="*/ 183641 h 652974"/>
                <a:gd name="connsiteX2" fmla="*/ 6492 w 672364"/>
                <a:gd name="connsiteY2" fmla="*/ 331004 h 652974"/>
                <a:gd name="connsiteX3" fmla="*/ 34708 w 672364"/>
                <a:gd name="connsiteY3" fmla="*/ 493520 h 652974"/>
                <a:gd name="connsiteX4" fmla="*/ 164495 w 672364"/>
                <a:gd name="connsiteY4" fmla="*/ 634918 h 652974"/>
                <a:gd name="connsiteX5" fmla="*/ 297185 w 672364"/>
                <a:gd name="connsiteY5" fmla="*/ 652974 h 652974"/>
                <a:gd name="connsiteX6" fmla="*/ 412787 w 672364"/>
                <a:gd name="connsiteY6" fmla="*/ 641044 h 652974"/>
                <a:gd name="connsiteX7" fmla="*/ 613194 w 672364"/>
                <a:gd name="connsiteY7" fmla="*/ 511580 h 652974"/>
                <a:gd name="connsiteX8" fmla="*/ 672364 w 672364"/>
                <a:gd name="connsiteY8" fmla="*/ 306979 h 652974"/>
                <a:gd name="connsiteX9" fmla="*/ 661079 w 672364"/>
                <a:gd name="connsiteY9" fmla="*/ 210728 h 652974"/>
                <a:gd name="connsiteX10" fmla="*/ 615936 w 672364"/>
                <a:gd name="connsiteY10" fmla="*/ 129468 h 652974"/>
                <a:gd name="connsiteX11" fmla="*/ 426976 w 672364"/>
                <a:gd name="connsiteY11" fmla="*/ 6130 h 652974"/>
                <a:gd name="connsiteX12" fmla="*/ 314116 w 672364"/>
                <a:gd name="connsiteY12" fmla="*/ 0 h 652974"/>
                <a:gd name="connsiteX13" fmla="*/ 133544 w 672364"/>
                <a:gd name="connsiteY13" fmla="*/ 51273 h 65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2364" h="652974">
                  <a:moveTo>
                    <a:pt x="133544" y="51273"/>
                  </a:moveTo>
                  <a:cubicBezTo>
                    <a:pt x="94040" y="75295"/>
                    <a:pt x="45993" y="138498"/>
                    <a:pt x="31970" y="183641"/>
                  </a:cubicBezTo>
                  <a:cubicBezTo>
                    <a:pt x="15038" y="240876"/>
                    <a:pt x="17781" y="273927"/>
                    <a:pt x="6492" y="331004"/>
                  </a:cubicBezTo>
                  <a:cubicBezTo>
                    <a:pt x="-4792" y="394204"/>
                    <a:pt x="-4792" y="442412"/>
                    <a:pt x="34708" y="493520"/>
                  </a:cubicBezTo>
                  <a:cubicBezTo>
                    <a:pt x="71470" y="541728"/>
                    <a:pt x="108071" y="610897"/>
                    <a:pt x="164495" y="634918"/>
                  </a:cubicBezTo>
                  <a:cubicBezTo>
                    <a:pt x="201257" y="647009"/>
                    <a:pt x="260427" y="652974"/>
                    <a:pt x="297185" y="652974"/>
                  </a:cubicBezTo>
                  <a:cubicBezTo>
                    <a:pt x="336690" y="650070"/>
                    <a:pt x="373290" y="650070"/>
                    <a:pt x="412787" y="641044"/>
                  </a:cubicBezTo>
                  <a:cubicBezTo>
                    <a:pt x="505977" y="625888"/>
                    <a:pt x="548220" y="586871"/>
                    <a:pt x="613194" y="511580"/>
                  </a:cubicBezTo>
                  <a:cubicBezTo>
                    <a:pt x="658337" y="457407"/>
                    <a:pt x="672364" y="376147"/>
                    <a:pt x="672364" y="306979"/>
                  </a:cubicBezTo>
                  <a:cubicBezTo>
                    <a:pt x="672364" y="273927"/>
                    <a:pt x="669621" y="240876"/>
                    <a:pt x="661079" y="210728"/>
                  </a:cubicBezTo>
                  <a:cubicBezTo>
                    <a:pt x="649795" y="180576"/>
                    <a:pt x="635767" y="153489"/>
                    <a:pt x="615936" y="129468"/>
                  </a:cubicBezTo>
                  <a:cubicBezTo>
                    <a:pt x="568051" y="75295"/>
                    <a:pt x="497435" y="18060"/>
                    <a:pt x="426976" y="6130"/>
                  </a:cubicBezTo>
                  <a:cubicBezTo>
                    <a:pt x="390218" y="0"/>
                    <a:pt x="350717" y="0"/>
                    <a:pt x="314116" y="0"/>
                  </a:cubicBezTo>
                  <a:cubicBezTo>
                    <a:pt x="291543" y="4"/>
                    <a:pt x="198357" y="12095"/>
                    <a:pt x="133544" y="51273"/>
                  </a:cubicBezTo>
                  <a:close/>
                </a:path>
              </a:pathLst>
            </a:custGeom>
            <a:solidFill>
              <a:srgbClr val="FDD5C9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5" name="Freeform: Shape 1524">
              <a:extLst>
                <a:ext uri="{FF2B5EF4-FFF2-40B4-BE49-F238E27FC236}">
                  <a16:creationId xmlns:a16="http://schemas.microsoft.com/office/drawing/2014/main" id="{56BE6D15-420D-E989-C97B-25E07B860F28}"/>
                </a:ext>
              </a:extLst>
            </p:cNvPr>
            <p:cNvSpPr/>
            <p:nvPr/>
          </p:nvSpPr>
          <p:spPr>
            <a:xfrm>
              <a:off x="5670403" y="4092140"/>
              <a:ext cx="503329" cy="565592"/>
            </a:xfrm>
            <a:custGeom>
              <a:avLst/>
              <a:gdLst>
                <a:gd name="connsiteX0" fmla="*/ 57534 w 503329"/>
                <a:gd name="connsiteY0" fmla="*/ 466437 h 565592"/>
                <a:gd name="connsiteX1" fmla="*/ 34965 w 503329"/>
                <a:gd name="connsiteY1" fmla="*/ 321978 h 565592"/>
                <a:gd name="connsiteX2" fmla="*/ 57534 w 503329"/>
                <a:gd name="connsiteY2" fmla="*/ 186545 h 565592"/>
                <a:gd name="connsiteX3" fmla="*/ 147824 w 503329"/>
                <a:gd name="connsiteY3" fmla="*/ 69330 h 565592"/>
                <a:gd name="connsiteX4" fmla="*/ 311469 w 503329"/>
                <a:gd name="connsiteY4" fmla="*/ 21126 h 565592"/>
                <a:gd name="connsiteX5" fmla="*/ 413044 w 503329"/>
                <a:gd name="connsiteY5" fmla="*/ 27091 h 565592"/>
                <a:gd name="connsiteX6" fmla="*/ 503330 w 503329"/>
                <a:gd name="connsiteY6" fmla="*/ 69330 h 565592"/>
                <a:gd name="connsiteX7" fmla="*/ 384828 w 503329"/>
                <a:gd name="connsiteY7" fmla="*/ 6130 h 565592"/>
                <a:gd name="connsiteX8" fmla="*/ 283257 w 503329"/>
                <a:gd name="connsiteY8" fmla="*/ 0 h 565592"/>
                <a:gd name="connsiteX9" fmla="*/ 119608 w 503329"/>
                <a:gd name="connsiteY9" fmla="*/ 48212 h 565592"/>
                <a:gd name="connsiteX10" fmla="*/ 29322 w 503329"/>
                <a:gd name="connsiteY10" fmla="*/ 165585 h 565592"/>
                <a:gd name="connsiteX11" fmla="*/ 6749 w 503329"/>
                <a:gd name="connsiteY11" fmla="*/ 300857 h 565592"/>
                <a:gd name="connsiteX12" fmla="*/ 29322 w 503329"/>
                <a:gd name="connsiteY12" fmla="*/ 445316 h 565592"/>
                <a:gd name="connsiteX13" fmla="*/ 133797 w 503329"/>
                <a:gd name="connsiteY13" fmla="*/ 565592 h 565592"/>
                <a:gd name="connsiteX14" fmla="*/ 57534 w 503329"/>
                <a:gd name="connsiteY14" fmla="*/ 466437 h 56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03329" h="565592">
                  <a:moveTo>
                    <a:pt x="57534" y="466437"/>
                  </a:moveTo>
                  <a:cubicBezTo>
                    <a:pt x="23680" y="421294"/>
                    <a:pt x="23680" y="379212"/>
                    <a:pt x="34965" y="321978"/>
                  </a:cubicBezTo>
                  <a:cubicBezTo>
                    <a:pt x="43511" y="267805"/>
                    <a:pt x="40607" y="237814"/>
                    <a:pt x="57534" y="186545"/>
                  </a:cubicBezTo>
                  <a:cubicBezTo>
                    <a:pt x="68823" y="147528"/>
                    <a:pt x="111223" y="90290"/>
                    <a:pt x="147824" y="69330"/>
                  </a:cubicBezTo>
                  <a:cubicBezTo>
                    <a:pt x="204252" y="33217"/>
                    <a:pt x="288899" y="21126"/>
                    <a:pt x="311469" y="21126"/>
                  </a:cubicBezTo>
                  <a:cubicBezTo>
                    <a:pt x="342589" y="21126"/>
                    <a:pt x="379185" y="21126"/>
                    <a:pt x="413044" y="27091"/>
                  </a:cubicBezTo>
                  <a:cubicBezTo>
                    <a:pt x="444159" y="33217"/>
                    <a:pt x="475114" y="48212"/>
                    <a:pt x="503330" y="69330"/>
                  </a:cubicBezTo>
                  <a:cubicBezTo>
                    <a:pt x="469475" y="39182"/>
                    <a:pt x="427232" y="12099"/>
                    <a:pt x="384828" y="6130"/>
                  </a:cubicBezTo>
                  <a:cubicBezTo>
                    <a:pt x="350970" y="0"/>
                    <a:pt x="314369" y="0"/>
                    <a:pt x="283257" y="0"/>
                  </a:cubicBezTo>
                  <a:cubicBezTo>
                    <a:pt x="260684" y="0"/>
                    <a:pt x="176040" y="12099"/>
                    <a:pt x="119608" y="48212"/>
                  </a:cubicBezTo>
                  <a:cubicBezTo>
                    <a:pt x="83012" y="66269"/>
                    <a:pt x="40607" y="123503"/>
                    <a:pt x="29322" y="165585"/>
                  </a:cubicBezTo>
                  <a:cubicBezTo>
                    <a:pt x="12391" y="216693"/>
                    <a:pt x="15295" y="246845"/>
                    <a:pt x="6749" y="300857"/>
                  </a:cubicBezTo>
                  <a:cubicBezTo>
                    <a:pt x="-4536" y="358091"/>
                    <a:pt x="-4536" y="400173"/>
                    <a:pt x="29322" y="445316"/>
                  </a:cubicBezTo>
                  <a:cubicBezTo>
                    <a:pt x="60438" y="484494"/>
                    <a:pt x="91392" y="541571"/>
                    <a:pt x="133797" y="565592"/>
                  </a:cubicBezTo>
                  <a:cubicBezTo>
                    <a:pt x="105581" y="538667"/>
                    <a:pt x="83012" y="496424"/>
                    <a:pt x="57534" y="466437"/>
                  </a:cubicBezTo>
                  <a:close/>
                </a:path>
              </a:pathLst>
            </a:custGeom>
            <a:solidFill>
              <a:srgbClr val="FEEDEB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6" name="Freeform: Shape 1525">
              <a:extLst>
                <a:ext uri="{FF2B5EF4-FFF2-40B4-BE49-F238E27FC236}">
                  <a16:creationId xmlns:a16="http://schemas.microsoft.com/office/drawing/2014/main" id="{A85BF645-A7D5-7C35-FED7-F6493A160835}"/>
                </a:ext>
              </a:extLst>
            </p:cNvPr>
            <p:cNvSpPr/>
            <p:nvPr/>
          </p:nvSpPr>
          <p:spPr>
            <a:xfrm>
              <a:off x="5764538" y="4167278"/>
              <a:ext cx="527539" cy="524378"/>
            </a:xfrm>
            <a:custGeom>
              <a:avLst/>
              <a:gdLst>
                <a:gd name="connsiteX0" fmla="*/ 516250 w 527539"/>
                <a:gd name="connsiteY0" fmla="*/ 117373 h 524378"/>
                <a:gd name="connsiteX1" fmla="*/ 474011 w 527539"/>
                <a:gd name="connsiteY1" fmla="*/ 45139 h 524378"/>
                <a:gd name="connsiteX2" fmla="*/ 431768 w 527539"/>
                <a:gd name="connsiteY2" fmla="*/ 0 h 524378"/>
                <a:gd name="connsiteX3" fmla="*/ 440153 w 527539"/>
                <a:gd name="connsiteY3" fmla="*/ 9026 h 524378"/>
                <a:gd name="connsiteX4" fmla="*/ 479654 w 527539"/>
                <a:gd name="connsiteY4" fmla="*/ 81260 h 524378"/>
                <a:gd name="connsiteX5" fmla="*/ 490938 w 527539"/>
                <a:gd name="connsiteY5" fmla="*/ 171546 h 524378"/>
                <a:gd name="connsiteX6" fmla="*/ 437410 w 527539"/>
                <a:gd name="connsiteY6" fmla="*/ 361148 h 524378"/>
                <a:gd name="connsiteX7" fmla="*/ 253935 w 527539"/>
                <a:gd name="connsiteY7" fmla="*/ 481586 h 524378"/>
                <a:gd name="connsiteX8" fmla="*/ 146718 w 527539"/>
                <a:gd name="connsiteY8" fmla="*/ 490616 h 524378"/>
                <a:gd name="connsiteX9" fmla="*/ 25473 w 527539"/>
                <a:gd name="connsiteY9" fmla="*/ 472560 h 524378"/>
                <a:gd name="connsiteX10" fmla="*/ 0 w 527539"/>
                <a:gd name="connsiteY10" fmla="*/ 457403 h 524378"/>
                <a:gd name="connsiteX11" fmla="*/ 62070 w 527539"/>
                <a:gd name="connsiteY11" fmla="*/ 505611 h 524378"/>
                <a:gd name="connsiteX12" fmla="*/ 183476 w 527539"/>
                <a:gd name="connsiteY12" fmla="*/ 523668 h 524378"/>
                <a:gd name="connsiteX13" fmla="*/ 287793 w 527539"/>
                <a:gd name="connsiteY13" fmla="*/ 514637 h 524378"/>
                <a:gd name="connsiteX14" fmla="*/ 474011 w 527539"/>
                <a:gd name="connsiteY14" fmla="*/ 394200 h 524378"/>
                <a:gd name="connsiteX15" fmla="*/ 527539 w 527539"/>
                <a:gd name="connsiteY15" fmla="*/ 204759 h 524378"/>
                <a:gd name="connsiteX16" fmla="*/ 516250 w 527539"/>
                <a:gd name="connsiteY16" fmla="*/ 117373 h 524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27539" h="524378">
                  <a:moveTo>
                    <a:pt x="516250" y="117373"/>
                  </a:moveTo>
                  <a:cubicBezTo>
                    <a:pt x="504966" y="90286"/>
                    <a:pt x="493842" y="66265"/>
                    <a:pt x="474011" y="45139"/>
                  </a:cubicBezTo>
                  <a:cubicBezTo>
                    <a:pt x="462722" y="30148"/>
                    <a:pt x="448699" y="15153"/>
                    <a:pt x="431768" y="0"/>
                  </a:cubicBezTo>
                  <a:cubicBezTo>
                    <a:pt x="434511" y="3065"/>
                    <a:pt x="437414" y="6126"/>
                    <a:pt x="440153" y="9026"/>
                  </a:cubicBezTo>
                  <a:cubicBezTo>
                    <a:pt x="459984" y="30148"/>
                    <a:pt x="468369" y="54169"/>
                    <a:pt x="479654" y="81260"/>
                  </a:cubicBezTo>
                  <a:cubicBezTo>
                    <a:pt x="490938" y="111408"/>
                    <a:pt x="493842" y="141555"/>
                    <a:pt x="490938" y="171546"/>
                  </a:cubicBezTo>
                  <a:cubicBezTo>
                    <a:pt x="490938" y="234745"/>
                    <a:pt x="479654" y="310040"/>
                    <a:pt x="437410" y="361148"/>
                  </a:cubicBezTo>
                  <a:cubicBezTo>
                    <a:pt x="378083" y="430316"/>
                    <a:pt x="338578" y="466433"/>
                    <a:pt x="253935" y="481586"/>
                  </a:cubicBezTo>
                  <a:cubicBezTo>
                    <a:pt x="217334" y="487555"/>
                    <a:pt x="183476" y="487555"/>
                    <a:pt x="146718" y="490616"/>
                  </a:cubicBezTo>
                  <a:cubicBezTo>
                    <a:pt x="112859" y="490616"/>
                    <a:pt x="56432" y="484486"/>
                    <a:pt x="25473" y="472560"/>
                  </a:cubicBezTo>
                  <a:cubicBezTo>
                    <a:pt x="16927" y="469494"/>
                    <a:pt x="8546" y="463525"/>
                    <a:pt x="0" y="457403"/>
                  </a:cubicBezTo>
                  <a:cubicBezTo>
                    <a:pt x="16927" y="478525"/>
                    <a:pt x="36758" y="496581"/>
                    <a:pt x="62070" y="505611"/>
                  </a:cubicBezTo>
                  <a:cubicBezTo>
                    <a:pt x="93190" y="520602"/>
                    <a:pt x="149617" y="526567"/>
                    <a:pt x="183476" y="523668"/>
                  </a:cubicBezTo>
                  <a:cubicBezTo>
                    <a:pt x="217334" y="520602"/>
                    <a:pt x="253935" y="520602"/>
                    <a:pt x="287793" y="514637"/>
                  </a:cubicBezTo>
                  <a:cubicBezTo>
                    <a:pt x="372436" y="499646"/>
                    <a:pt x="414837" y="466433"/>
                    <a:pt x="474011" y="394200"/>
                  </a:cubicBezTo>
                  <a:cubicBezTo>
                    <a:pt x="513512" y="346157"/>
                    <a:pt x="527539" y="270862"/>
                    <a:pt x="527539" y="204759"/>
                  </a:cubicBezTo>
                  <a:cubicBezTo>
                    <a:pt x="527539" y="174607"/>
                    <a:pt x="524796" y="144459"/>
                    <a:pt x="516250" y="117373"/>
                  </a:cubicBezTo>
                  <a:close/>
                </a:path>
              </a:pathLst>
            </a:custGeom>
            <a:solidFill>
              <a:srgbClr val="FCBCAD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7" name="Freeform: Shape 1526">
              <a:extLst>
                <a:ext uri="{FF2B5EF4-FFF2-40B4-BE49-F238E27FC236}">
                  <a16:creationId xmlns:a16="http://schemas.microsoft.com/office/drawing/2014/main" id="{B22A1A8D-6022-2268-1141-5C60BD5D5B36}"/>
                </a:ext>
              </a:extLst>
            </p:cNvPr>
            <p:cNvSpPr/>
            <p:nvPr/>
          </p:nvSpPr>
          <p:spPr>
            <a:xfrm>
              <a:off x="5687851" y="4260047"/>
              <a:ext cx="591348" cy="334825"/>
            </a:xfrm>
            <a:custGeom>
              <a:avLst/>
              <a:gdLst>
                <a:gd name="connsiteX0" fmla="*/ 141661 w 591348"/>
                <a:gd name="connsiteY0" fmla="*/ 6224 h 334825"/>
                <a:gd name="connsiteX1" fmla="*/ 62659 w 591348"/>
                <a:gd name="connsiteY1" fmla="*/ 39276 h 334825"/>
                <a:gd name="connsiteX2" fmla="*/ 8970 w 591348"/>
                <a:gd name="connsiteY2" fmla="*/ 135527 h 334825"/>
                <a:gd name="connsiteX3" fmla="*/ 99260 w 591348"/>
                <a:gd name="connsiteY3" fmla="*/ 325133 h 334825"/>
                <a:gd name="connsiteX4" fmla="*/ 141661 w 591348"/>
                <a:gd name="connsiteY4" fmla="*/ 328037 h 334825"/>
                <a:gd name="connsiteX5" fmla="*/ 175519 w 591348"/>
                <a:gd name="connsiteY5" fmla="*/ 334159 h 334825"/>
                <a:gd name="connsiteX6" fmla="*/ 327879 w 591348"/>
                <a:gd name="connsiteY6" fmla="*/ 304011 h 334825"/>
                <a:gd name="connsiteX7" fmla="*/ 378668 w 591348"/>
                <a:gd name="connsiteY7" fmla="*/ 210822 h 334825"/>
                <a:gd name="connsiteX8" fmla="*/ 404142 w 591348"/>
                <a:gd name="connsiteY8" fmla="*/ 165679 h 334825"/>
                <a:gd name="connsiteX9" fmla="*/ 449285 w 591348"/>
                <a:gd name="connsiteY9" fmla="*/ 168582 h 334825"/>
                <a:gd name="connsiteX10" fmla="*/ 502974 w 591348"/>
                <a:gd name="connsiteY10" fmla="*/ 165679 h 334825"/>
                <a:gd name="connsiteX11" fmla="*/ 581975 w 591348"/>
                <a:gd name="connsiteY11" fmla="*/ 99414 h 334825"/>
                <a:gd name="connsiteX12" fmla="*/ 548117 w 591348"/>
                <a:gd name="connsiteY12" fmla="*/ 9124 h 334825"/>
                <a:gd name="connsiteX13" fmla="*/ 508616 w 591348"/>
                <a:gd name="connsiteY13" fmla="*/ 27184 h 334825"/>
                <a:gd name="connsiteX14" fmla="*/ 514263 w 591348"/>
                <a:gd name="connsiteY14" fmla="*/ 78454 h 334825"/>
                <a:gd name="connsiteX15" fmla="*/ 474758 w 591348"/>
                <a:gd name="connsiteY15" fmla="*/ 114566 h 334825"/>
                <a:gd name="connsiteX16" fmla="*/ 432357 w 591348"/>
                <a:gd name="connsiteY16" fmla="*/ 147618 h 334825"/>
                <a:gd name="connsiteX17" fmla="*/ 384311 w 591348"/>
                <a:gd name="connsiteY17" fmla="*/ 147618 h 334825"/>
                <a:gd name="connsiteX18" fmla="*/ 342067 w 591348"/>
                <a:gd name="connsiteY18" fmla="*/ 126501 h 334825"/>
                <a:gd name="connsiteX19" fmla="*/ 310952 w 591348"/>
                <a:gd name="connsiteY19" fmla="*/ 57332 h 334825"/>
                <a:gd name="connsiteX20" fmla="*/ 263066 w 591348"/>
                <a:gd name="connsiteY20" fmla="*/ 12189 h 334825"/>
                <a:gd name="connsiteX21" fmla="*/ 141661 w 591348"/>
                <a:gd name="connsiteY21" fmla="*/ 6220 h 33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91348" h="334825">
                  <a:moveTo>
                    <a:pt x="141661" y="6224"/>
                  </a:moveTo>
                  <a:cubicBezTo>
                    <a:pt x="110545" y="15250"/>
                    <a:pt x="85233" y="12189"/>
                    <a:pt x="62659" y="39276"/>
                  </a:cubicBezTo>
                  <a:cubicBezTo>
                    <a:pt x="34444" y="72327"/>
                    <a:pt x="25901" y="93449"/>
                    <a:pt x="8970" y="135527"/>
                  </a:cubicBezTo>
                  <a:cubicBezTo>
                    <a:pt x="-16503" y="216787"/>
                    <a:pt x="11874" y="331094"/>
                    <a:pt x="99260" y="325133"/>
                  </a:cubicBezTo>
                  <a:cubicBezTo>
                    <a:pt x="116187" y="325133"/>
                    <a:pt x="124734" y="322068"/>
                    <a:pt x="141661" y="328037"/>
                  </a:cubicBezTo>
                  <a:cubicBezTo>
                    <a:pt x="152949" y="331098"/>
                    <a:pt x="161330" y="334159"/>
                    <a:pt x="175519" y="334159"/>
                  </a:cubicBezTo>
                  <a:cubicBezTo>
                    <a:pt x="226304" y="337063"/>
                    <a:pt x="285640" y="331094"/>
                    <a:pt x="327879" y="304011"/>
                  </a:cubicBezTo>
                  <a:cubicBezTo>
                    <a:pt x="361737" y="283051"/>
                    <a:pt x="364641" y="246938"/>
                    <a:pt x="378668" y="210822"/>
                  </a:cubicBezTo>
                  <a:cubicBezTo>
                    <a:pt x="384311" y="192765"/>
                    <a:pt x="387210" y="171644"/>
                    <a:pt x="404142" y="165679"/>
                  </a:cubicBezTo>
                  <a:cubicBezTo>
                    <a:pt x="418330" y="162613"/>
                    <a:pt x="438000" y="168582"/>
                    <a:pt x="449285" y="168582"/>
                  </a:cubicBezTo>
                  <a:cubicBezTo>
                    <a:pt x="469116" y="168582"/>
                    <a:pt x="486043" y="168582"/>
                    <a:pt x="502974" y="165679"/>
                  </a:cubicBezTo>
                  <a:cubicBezTo>
                    <a:pt x="542474" y="156648"/>
                    <a:pt x="562144" y="135527"/>
                    <a:pt x="581975" y="99414"/>
                  </a:cubicBezTo>
                  <a:cubicBezTo>
                    <a:pt x="601645" y="63297"/>
                    <a:pt x="590360" y="21215"/>
                    <a:pt x="548117" y="9124"/>
                  </a:cubicBezTo>
                  <a:cubicBezTo>
                    <a:pt x="533928" y="6220"/>
                    <a:pt x="511359" y="3159"/>
                    <a:pt x="508616" y="27184"/>
                  </a:cubicBezTo>
                  <a:cubicBezTo>
                    <a:pt x="505712" y="45241"/>
                    <a:pt x="522643" y="57332"/>
                    <a:pt x="514263" y="78454"/>
                  </a:cubicBezTo>
                  <a:cubicBezTo>
                    <a:pt x="505712" y="99414"/>
                    <a:pt x="488785" y="102475"/>
                    <a:pt x="474758" y="114566"/>
                  </a:cubicBezTo>
                  <a:cubicBezTo>
                    <a:pt x="457831" y="129562"/>
                    <a:pt x="454927" y="141653"/>
                    <a:pt x="432357" y="147618"/>
                  </a:cubicBezTo>
                  <a:cubicBezTo>
                    <a:pt x="418330" y="153587"/>
                    <a:pt x="398499" y="153587"/>
                    <a:pt x="384311" y="147618"/>
                  </a:cubicBezTo>
                  <a:cubicBezTo>
                    <a:pt x="373022" y="144553"/>
                    <a:pt x="347710" y="135527"/>
                    <a:pt x="342067" y="126501"/>
                  </a:cubicBezTo>
                  <a:cubicBezTo>
                    <a:pt x="327879" y="108440"/>
                    <a:pt x="322237" y="78454"/>
                    <a:pt x="310952" y="57332"/>
                  </a:cubicBezTo>
                  <a:cubicBezTo>
                    <a:pt x="296925" y="39276"/>
                    <a:pt x="282736" y="21215"/>
                    <a:pt x="263066" y="12189"/>
                  </a:cubicBezTo>
                  <a:cubicBezTo>
                    <a:pt x="226304" y="-8932"/>
                    <a:pt x="181161" y="3159"/>
                    <a:pt x="141661" y="6220"/>
                  </a:cubicBezTo>
                  <a:close/>
                </a:path>
              </a:pathLst>
            </a:custGeom>
            <a:solidFill>
              <a:srgbClr val="D06E95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8" name="Freeform: Shape 1527">
              <a:extLst>
                <a:ext uri="{FF2B5EF4-FFF2-40B4-BE49-F238E27FC236}">
                  <a16:creationId xmlns:a16="http://schemas.microsoft.com/office/drawing/2014/main" id="{3CE58099-1ABA-6D83-5EB2-CF14F585F902}"/>
                </a:ext>
              </a:extLst>
            </p:cNvPr>
            <p:cNvSpPr/>
            <p:nvPr/>
          </p:nvSpPr>
          <p:spPr>
            <a:xfrm>
              <a:off x="5708106" y="4257241"/>
              <a:ext cx="546885" cy="343414"/>
            </a:xfrm>
            <a:custGeom>
              <a:avLst/>
              <a:gdLst>
                <a:gd name="connsiteX0" fmla="*/ 4 w 546885"/>
                <a:gd name="connsiteY0" fmla="*/ 292306 h 343414"/>
                <a:gd name="connsiteX1" fmla="*/ 5646 w 546885"/>
                <a:gd name="connsiteY1" fmla="*/ 301336 h 343414"/>
                <a:gd name="connsiteX2" fmla="*/ 0 w 546885"/>
                <a:gd name="connsiteY2" fmla="*/ 292306 h 343414"/>
                <a:gd name="connsiteX3" fmla="*/ 546886 w 546885"/>
                <a:gd name="connsiteY3" fmla="*/ 126564 h 343414"/>
                <a:gd name="connsiteX4" fmla="*/ 482073 w 546885"/>
                <a:gd name="connsiteY4" fmla="*/ 168807 h 343414"/>
                <a:gd name="connsiteX5" fmla="*/ 434188 w 546885"/>
                <a:gd name="connsiteY5" fmla="*/ 171711 h 343414"/>
                <a:gd name="connsiteX6" fmla="*/ 428546 w 546885"/>
                <a:gd name="connsiteY6" fmla="*/ 171711 h 343414"/>
                <a:gd name="connsiteX7" fmla="*/ 394687 w 546885"/>
                <a:gd name="connsiteY7" fmla="*/ 168807 h 343414"/>
                <a:gd name="connsiteX8" fmla="*/ 383403 w 546885"/>
                <a:gd name="connsiteY8" fmla="*/ 168807 h 343414"/>
                <a:gd name="connsiteX9" fmla="*/ 358091 w 546885"/>
                <a:gd name="connsiteY9" fmla="*/ 213950 h 343414"/>
                <a:gd name="connsiteX10" fmla="*/ 307301 w 546885"/>
                <a:gd name="connsiteY10" fmla="*/ 307302 h 343414"/>
                <a:gd name="connsiteX11" fmla="*/ 172030 w 546885"/>
                <a:gd name="connsiteY11" fmla="*/ 340514 h 343414"/>
                <a:gd name="connsiteX12" fmla="*/ 155103 w 546885"/>
                <a:gd name="connsiteY12" fmla="*/ 337449 h 343414"/>
                <a:gd name="connsiteX13" fmla="*/ 121244 w 546885"/>
                <a:gd name="connsiteY13" fmla="*/ 331484 h 343414"/>
                <a:gd name="connsiteX14" fmla="*/ 101575 w 546885"/>
                <a:gd name="connsiteY14" fmla="*/ 328419 h 343414"/>
                <a:gd name="connsiteX15" fmla="*/ 70616 w 546885"/>
                <a:gd name="connsiteY15" fmla="*/ 328419 h 343414"/>
                <a:gd name="connsiteX16" fmla="*/ 33858 w 546885"/>
                <a:gd name="connsiteY16" fmla="*/ 319393 h 343414"/>
                <a:gd name="connsiteX17" fmla="*/ 36762 w 546885"/>
                <a:gd name="connsiteY17" fmla="*/ 322458 h 343414"/>
                <a:gd name="connsiteX18" fmla="*/ 70620 w 546885"/>
                <a:gd name="connsiteY18" fmla="*/ 331484 h 343414"/>
                <a:gd name="connsiteX19" fmla="*/ 101575 w 546885"/>
                <a:gd name="connsiteY19" fmla="*/ 331484 h 343414"/>
                <a:gd name="connsiteX20" fmla="*/ 118506 w 546885"/>
                <a:gd name="connsiteY20" fmla="*/ 334388 h 343414"/>
                <a:gd name="connsiteX21" fmla="*/ 155103 w 546885"/>
                <a:gd name="connsiteY21" fmla="*/ 343414 h 343414"/>
                <a:gd name="connsiteX22" fmla="*/ 172034 w 546885"/>
                <a:gd name="connsiteY22" fmla="*/ 343414 h 343414"/>
                <a:gd name="connsiteX23" fmla="*/ 310205 w 546885"/>
                <a:gd name="connsiteY23" fmla="*/ 310363 h 343414"/>
                <a:gd name="connsiteX24" fmla="*/ 344063 w 546885"/>
                <a:gd name="connsiteY24" fmla="*/ 268124 h 343414"/>
                <a:gd name="connsiteX25" fmla="*/ 358091 w 546885"/>
                <a:gd name="connsiteY25" fmla="*/ 213950 h 343414"/>
                <a:gd name="connsiteX26" fmla="*/ 369375 w 546885"/>
                <a:gd name="connsiteY26" fmla="*/ 186864 h 343414"/>
                <a:gd name="connsiteX27" fmla="*/ 383403 w 546885"/>
                <a:gd name="connsiteY27" fmla="*/ 171707 h 343414"/>
                <a:gd name="connsiteX28" fmla="*/ 394687 w 546885"/>
                <a:gd name="connsiteY28" fmla="*/ 171707 h 343414"/>
                <a:gd name="connsiteX29" fmla="*/ 428546 w 546885"/>
                <a:gd name="connsiteY29" fmla="*/ 174772 h 343414"/>
                <a:gd name="connsiteX30" fmla="*/ 434192 w 546885"/>
                <a:gd name="connsiteY30" fmla="*/ 174772 h 343414"/>
                <a:gd name="connsiteX31" fmla="*/ 482073 w 546885"/>
                <a:gd name="connsiteY31" fmla="*/ 171707 h 343414"/>
                <a:gd name="connsiteX32" fmla="*/ 544144 w 546885"/>
                <a:gd name="connsiteY32" fmla="*/ 132690 h 343414"/>
                <a:gd name="connsiteX33" fmla="*/ 546886 w 546885"/>
                <a:gd name="connsiteY33" fmla="*/ 126564 h 343414"/>
                <a:gd name="connsiteX34" fmla="*/ 188961 w 546885"/>
                <a:gd name="connsiteY34" fmla="*/ 4 h 343414"/>
                <a:gd name="connsiteX35" fmla="*/ 121244 w 546885"/>
                <a:gd name="connsiteY35" fmla="*/ 6126 h 343414"/>
                <a:gd name="connsiteX36" fmla="*/ 79005 w 546885"/>
                <a:gd name="connsiteY36" fmla="*/ 15157 h 343414"/>
                <a:gd name="connsiteX37" fmla="*/ 39505 w 546885"/>
                <a:gd name="connsiteY37" fmla="*/ 42243 h 343414"/>
                <a:gd name="connsiteX38" fmla="*/ 5646 w 546885"/>
                <a:gd name="connsiteY38" fmla="*/ 93513 h 343414"/>
                <a:gd name="connsiteX39" fmla="*/ 2904 w 546885"/>
                <a:gd name="connsiteY39" fmla="*/ 102543 h 343414"/>
                <a:gd name="connsiteX40" fmla="*/ 42404 w 546885"/>
                <a:gd name="connsiteY40" fmla="*/ 42243 h 343414"/>
                <a:gd name="connsiteX41" fmla="*/ 121244 w 546885"/>
                <a:gd name="connsiteY41" fmla="*/ 9192 h 343414"/>
                <a:gd name="connsiteX42" fmla="*/ 188961 w 546885"/>
                <a:gd name="connsiteY42" fmla="*/ 3061 h 343414"/>
                <a:gd name="connsiteX43" fmla="*/ 242489 w 546885"/>
                <a:gd name="connsiteY43" fmla="*/ 15157 h 343414"/>
                <a:gd name="connsiteX44" fmla="*/ 290374 w 546885"/>
                <a:gd name="connsiteY44" fmla="*/ 60300 h 343414"/>
                <a:gd name="connsiteX45" fmla="*/ 321490 w 546885"/>
                <a:gd name="connsiteY45" fmla="*/ 129629 h 343414"/>
                <a:gd name="connsiteX46" fmla="*/ 363733 w 546885"/>
                <a:gd name="connsiteY46" fmla="*/ 150747 h 343414"/>
                <a:gd name="connsiteX47" fmla="*/ 386302 w 546885"/>
                <a:gd name="connsiteY47" fmla="*/ 156716 h 343414"/>
                <a:gd name="connsiteX48" fmla="*/ 411618 w 546885"/>
                <a:gd name="connsiteY48" fmla="*/ 150747 h 343414"/>
                <a:gd name="connsiteX49" fmla="*/ 453858 w 546885"/>
                <a:gd name="connsiteY49" fmla="*/ 117534 h 343414"/>
                <a:gd name="connsiteX50" fmla="*/ 493358 w 546885"/>
                <a:gd name="connsiteY50" fmla="*/ 81421 h 343414"/>
                <a:gd name="connsiteX51" fmla="*/ 487716 w 546885"/>
                <a:gd name="connsiteY51" fmla="*/ 30152 h 343414"/>
                <a:gd name="connsiteX52" fmla="*/ 513189 w 546885"/>
                <a:gd name="connsiteY52" fmla="*/ 9192 h 343414"/>
                <a:gd name="connsiteX53" fmla="*/ 527216 w 546885"/>
                <a:gd name="connsiteY53" fmla="*/ 12095 h 343414"/>
                <a:gd name="connsiteX54" fmla="*/ 544148 w 546885"/>
                <a:gd name="connsiteY54" fmla="*/ 18218 h 343414"/>
                <a:gd name="connsiteX55" fmla="*/ 541244 w 546885"/>
                <a:gd name="connsiteY55" fmla="*/ 15153 h 343414"/>
                <a:gd name="connsiteX56" fmla="*/ 530120 w 546885"/>
                <a:gd name="connsiteY56" fmla="*/ 9192 h 343414"/>
                <a:gd name="connsiteX57" fmla="*/ 510289 w 546885"/>
                <a:gd name="connsiteY57" fmla="*/ 6126 h 343414"/>
                <a:gd name="connsiteX58" fmla="*/ 493358 w 546885"/>
                <a:gd name="connsiteY58" fmla="*/ 12095 h 343414"/>
                <a:gd name="connsiteX59" fmla="*/ 484977 w 546885"/>
                <a:gd name="connsiteY59" fmla="*/ 27248 h 343414"/>
                <a:gd name="connsiteX60" fmla="*/ 484977 w 546885"/>
                <a:gd name="connsiteY60" fmla="*/ 33217 h 343414"/>
                <a:gd name="connsiteX61" fmla="*/ 487720 w 546885"/>
                <a:gd name="connsiteY61" fmla="*/ 51269 h 343414"/>
                <a:gd name="connsiteX62" fmla="*/ 493358 w 546885"/>
                <a:gd name="connsiteY62" fmla="*/ 66426 h 343414"/>
                <a:gd name="connsiteX63" fmla="*/ 490616 w 546885"/>
                <a:gd name="connsiteY63" fmla="*/ 81421 h 343414"/>
                <a:gd name="connsiteX64" fmla="*/ 473689 w 546885"/>
                <a:gd name="connsiteY64" fmla="*/ 99478 h 343414"/>
                <a:gd name="connsiteX65" fmla="*/ 451119 w 546885"/>
                <a:gd name="connsiteY65" fmla="*/ 117534 h 343414"/>
                <a:gd name="connsiteX66" fmla="*/ 431449 w 546885"/>
                <a:gd name="connsiteY66" fmla="*/ 135594 h 343414"/>
                <a:gd name="connsiteX67" fmla="*/ 411618 w 546885"/>
                <a:gd name="connsiteY67" fmla="*/ 147686 h 343414"/>
                <a:gd name="connsiteX68" fmla="*/ 386302 w 546885"/>
                <a:gd name="connsiteY68" fmla="*/ 153651 h 343414"/>
                <a:gd name="connsiteX69" fmla="*/ 366471 w 546885"/>
                <a:gd name="connsiteY69" fmla="*/ 147682 h 343414"/>
                <a:gd name="connsiteX70" fmla="*/ 341159 w 546885"/>
                <a:gd name="connsiteY70" fmla="*/ 138656 h 343414"/>
                <a:gd name="connsiteX71" fmla="*/ 321490 w 546885"/>
                <a:gd name="connsiteY71" fmla="*/ 126564 h 343414"/>
                <a:gd name="connsiteX72" fmla="*/ 307301 w 546885"/>
                <a:gd name="connsiteY72" fmla="*/ 96416 h 343414"/>
                <a:gd name="connsiteX73" fmla="*/ 290374 w 546885"/>
                <a:gd name="connsiteY73" fmla="*/ 60300 h 343414"/>
                <a:gd name="connsiteX74" fmla="*/ 242489 w 546885"/>
                <a:gd name="connsiteY74" fmla="*/ 12091 h 343414"/>
                <a:gd name="connsiteX75" fmla="*/ 188961 w 546885"/>
                <a:gd name="connsiteY75" fmla="*/ 0 h 343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46885" h="343414">
                  <a:moveTo>
                    <a:pt x="4" y="292306"/>
                  </a:moveTo>
                  <a:cubicBezTo>
                    <a:pt x="2904" y="295371"/>
                    <a:pt x="5646" y="298275"/>
                    <a:pt x="5646" y="301336"/>
                  </a:cubicBezTo>
                  <a:cubicBezTo>
                    <a:pt x="5646" y="298271"/>
                    <a:pt x="2904" y="295367"/>
                    <a:pt x="0" y="292306"/>
                  </a:cubicBezTo>
                  <a:moveTo>
                    <a:pt x="546886" y="126564"/>
                  </a:moveTo>
                  <a:cubicBezTo>
                    <a:pt x="530120" y="147686"/>
                    <a:pt x="510289" y="162681"/>
                    <a:pt x="482073" y="168807"/>
                  </a:cubicBezTo>
                  <a:cubicBezTo>
                    <a:pt x="465146" y="171711"/>
                    <a:pt x="451119" y="171711"/>
                    <a:pt x="434188" y="171711"/>
                  </a:cubicBezTo>
                  <a:lnTo>
                    <a:pt x="428546" y="171711"/>
                  </a:lnTo>
                  <a:cubicBezTo>
                    <a:pt x="420161" y="171711"/>
                    <a:pt x="405972" y="168807"/>
                    <a:pt x="394687" y="168807"/>
                  </a:cubicBezTo>
                  <a:lnTo>
                    <a:pt x="383403" y="168807"/>
                  </a:lnTo>
                  <a:cubicBezTo>
                    <a:pt x="366471" y="174772"/>
                    <a:pt x="363733" y="195894"/>
                    <a:pt x="358091" y="213950"/>
                  </a:cubicBezTo>
                  <a:cubicBezTo>
                    <a:pt x="344063" y="250063"/>
                    <a:pt x="341159" y="286184"/>
                    <a:pt x="307301" y="307302"/>
                  </a:cubicBezTo>
                  <a:cubicBezTo>
                    <a:pt x="267801" y="331484"/>
                    <a:pt x="217177" y="340514"/>
                    <a:pt x="172030" y="340514"/>
                  </a:cubicBezTo>
                  <a:cubicBezTo>
                    <a:pt x="166387" y="340514"/>
                    <a:pt x="160745" y="340514"/>
                    <a:pt x="155103" y="337449"/>
                  </a:cubicBezTo>
                  <a:cubicBezTo>
                    <a:pt x="141075" y="337449"/>
                    <a:pt x="132533" y="334384"/>
                    <a:pt x="121244" y="331484"/>
                  </a:cubicBezTo>
                  <a:cubicBezTo>
                    <a:pt x="112863" y="328419"/>
                    <a:pt x="107217" y="328419"/>
                    <a:pt x="101575" y="328419"/>
                  </a:cubicBezTo>
                  <a:lnTo>
                    <a:pt x="70616" y="328419"/>
                  </a:lnTo>
                  <a:cubicBezTo>
                    <a:pt x="56432" y="328419"/>
                    <a:pt x="45147" y="325358"/>
                    <a:pt x="33858" y="319393"/>
                  </a:cubicBezTo>
                  <a:cubicBezTo>
                    <a:pt x="33858" y="319393"/>
                    <a:pt x="33858" y="322458"/>
                    <a:pt x="36762" y="322458"/>
                  </a:cubicBezTo>
                  <a:cubicBezTo>
                    <a:pt x="48047" y="328423"/>
                    <a:pt x="59336" y="331484"/>
                    <a:pt x="70620" y="331484"/>
                  </a:cubicBezTo>
                  <a:lnTo>
                    <a:pt x="101575" y="331484"/>
                  </a:lnTo>
                  <a:cubicBezTo>
                    <a:pt x="107221" y="331484"/>
                    <a:pt x="112863" y="331484"/>
                    <a:pt x="118506" y="334388"/>
                  </a:cubicBezTo>
                  <a:cubicBezTo>
                    <a:pt x="132533" y="337453"/>
                    <a:pt x="141075" y="340514"/>
                    <a:pt x="155103" y="343414"/>
                  </a:cubicBezTo>
                  <a:lnTo>
                    <a:pt x="172034" y="343414"/>
                  </a:lnTo>
                  <a:cubicBezTo>
                    <a:pt x="217177" y="343414"/>
                    <a:pt x="267801" y="334388"/>
                    <a:pt x="310205" y="310363"/>
                  </a:cubicBezTo>
                  <a:cubicBezTo>
                    <a:pt x="327132" y="298271"/>
                    <a:pt x="335517" y="283280"/>
                    <a:pt x="344063" y="268124"/>
                  </a:cubicBezTo>
                  <a:cubicBezTo>
                    <a:pt x="349706" y="250067"/>
                    <a:pt x="352448" y="232007"/>
                    <a:pt x="358091" y="213950"/>
                  </a:cubicBezTo>
                  <a:cubicBezTo>
                    <a:pt x="363733" y="204920"/>
                    <a:pt x="366471" y="195894"/>
                    <a:pt x="369375" y="186864"/>
                  </a:cubicBezTo>
                  <a:cubicBezTo>
                    <a:pt x="372118" y="180895"/>
                    <a:pt x="377760" y="174772"/>
                    <a:pt x="383403" y="171707"/>
                  </a:cubicBezTo>
                  <a:lnTo>
                    <a:pt x="394687" y="171707"/>
                  </a:lnTo>
                  <a:cubicBezTo>
                    <a:pt x="405972" y="171707"/>
                    <a:pt x="420161" y="174772"/>
                    <a:pt x="428546" y="174772"/>
                  </a:cubicBezTo>
                  <a:lnTo>
                    <a:pt x="434192" y="174772"/>
                  </a:lnTo>
                  <a:cubicBezTo>
                    <a:pt x="451119" y="174772"/>
                    <a:pt x="465146" y="174772"/>
                    <a:pt x="482073" y="171707"/>
                  </a:cubicBezTo>
                  <a:cubicBezTo>
                    <a:pt x="510289" y="165742"/>
                    <a:pt x="530120" y="150747"/>
                    <a:pt x="544144" y="132690"/>
                  </a:cubicBezTo>
                  <a:cubicBezTo>
                    <a:pt x="546886" y="129625"/>
                    <a:pt x="546886" y="129625"/>
                    <a:pt x="546886" y="126564"/>
                  </a:cubicBezTo>
                  <a:moveTo>
                    <a:pt x="188961" y="4"/>
                  </a:moveTo>
                  <a:cubicBezTo>
                    <a:pt x="166387" y="4"/>
                    <a:pt x="143818" y="3065"/>
                    <a:pt x="121244" y="6126"/>
                  </a:cubicBezTo>
                  <a:cubicBezTo>
                    <a:pt x="107217" y="9192"/>
                    <a:pt x="93028" y="12095"/>
                    <a:pt x="79005" y="15157"/>
                  </a:cubicBezTo>
                  <a:cubicBezTo>
                    <a:pt x="64978" y="18222"/>
                    <a:pt x="50789" y="27248"/>
                    <a:pt x="39505" y="42243"/>
                  </a:cubicBezTo>
                  <a:cubicBezTo>
                    <a:pt x="22573" y="60300"/>
                    <a:pt x="14189" y="75456"/>
                    <a:pt x="5646" y="93513"/>
                  </a:cubicBezTo>
                  <a:cubicBezTo>
                    <a:pt x="5646" y="96416"/>
                    <a:pt x="2904" y="99482"/>
                    <a:pt x="2904" y="102543"/>
                  </a:cubicBezTo>
                  <a:cubicBezTo>
                    <a:pt x="14189" y="81421"/>
                    <a:pt x="22573" y="66426"/>
                    <a:pt x="42404" y="42243"/>
                  </a:cubicBezTo>
                  <a:cubicBezTo>
                    <a:pt x="64978" y="15157"/>
                    <a:pt x="90290" y="18218"/>
                    <a:pt x="121244" y="9192"/>
                  </a:cubicBezTo>
                  <a:cubicBezTo>
                    <a:pt x="143818" y="6126"/>
                    <a:pt x="166387" y="3061"/>
                    <a:pt x="188961" y="3061"/>
                  </a:cubicBezTo>
                  <a:cubicBezTo>
                    <a:pt x="205892" y="3061"/>
                    <a:pt x="225562" y="6126"/>
                    <a:pt x="242489" y="15157"/>
                  </a:cubicBezTo>
                  <a:cubicBezTo>
                    <a:pt x="262320" y="24183"/>
                    <a:pt x="276347" y="42243"/>
                    <a:pt x="290374" y="60300"/>
                  </a:cubicBezTo>
                  <a:cubicBezTo>
                    <a:pt x="301659" y="81421"/>
                    <a:pt x="307301" y="111569"/>
                    <a:pt x="321490" y="129629"/>
                  </a:cubicBezTo>
                  <a:cubicBezTo>
                    <a:pt x="327136" y="138656"/>
                    <a:pt x="352444" y="147686"/>
                    <a:pt x="363733" y="150747"/>
                  </a:cubicBezTo>
                  <a:cubicBezTo>
                    <a:pt x="372118" y="153651"/>
                    <a:pt x="377760" y="156716"/>
                    <a:pt x="386302" y="156716"/>
                  </a:cubicBezTo>
                  <a:cubicBezTo>
                    <a:pt x="394691" y="156716"/>
                    <a:pt x="403234" y="153651"/>
                    <a:pt x="411618" y="150747"/>
                  </a:cubicBezTo>
                  <a:cubicBezTo>
                    <a:pt x="434188" y="144621"/>
                    <a:pt x="437092" y="132690"/>
                    <a:pt x="453858" y="117534"/>
                  </a:cubicBezTo>
                  <a:cubicBezTo>
                    <a:pt x="468046" y="105443"/>
                    <a:pt x="484977" y="102543"/>
                    <a:pt x="493358" y="81421"/>
                  </a:cubicBezTo>
                  <a:cubicBezTo>
                    <a:pt x="501904" y="60300"/>
                    <a:pt x="484977" y="48208"/>
                    <a:pt x="487716" y="30152"/>
                  </a:cubicBezTo>
                  <a:cubicBezTo>
                    <a:pt x="490620" y="15157"/>
                    <a:pt x="499001" y="9192"/>
                    <a:pt x="513189" y="9192"/>
                  </a:cubicBezTo>
                  <a:cubicBezTo>
                    <a:pt x="515932" y="9192"/>
                    <a:pt x="524478" y="12095"/>
                    <a:pt x="527216" y="12095"/>
                  </a:cubicBezTo>
                  <a:cubicBezTo>
                    <a:pt x="532863" y="15157"/>
                    <a:pt x="538505" y="15157"/>
                    <a:pt x="544148" y="18218"/>
                  </a:cubicBezTo>
                  <a:lnTo>
                    <a:pt x="541244" y="15153"/>
                  </a:lnTo>
                  <a:cubicBezTo>
                    <a:pt x="538501" y="12091"/>
                    <a:pt x="532859" y="12091"/>
                    <a:pt x="530120" y="9192"/>
                  </a:cubicBezTo>
                  <a:cubicBezTo>
                    <a:pt x="524474" y="9192"/>
                    <a:pt x="518831" y="6126"/>
                    <a:pt x="510289" y="6126"/>
                  </a:cubicBezTo>
                  <a:cubicBezTo>
                    <a:pt x="504643" y="6126"/>
                    <a:pt x="499001" y="9192"/>
                    <a:pt x="493358" y="12095"/>
                  </a:cubicBezTo>
                  <a:cubicBezTo>
                    <a:pt x="490616" y="15157"/>
                    <a:pt x="484977" y="21122"/>
                    <a:pt x="484977" y="27248"/>
                  </a:cubicBezTo>
                  <a:lnTo>
                    <a:pt x="484977" y="33217"/>
                  </a:lnTo>
                  <a:cubicBezTo>
                    <a:pt x="484977" y="39178"/>
                    <a:pt x="487720" y="45304"/>
                    <a:pt x="487720" y="51269"/>
                  </a:cubicBezTo>
                  <a:cubicBezTo>
                    <a:pt x="490620" y="57238"/>
                    <a:pt x="493358" y="63365"/>
                    <a:pt x="493358" y="66426"/>
                  </a:cubicBezTo>
                  <a:cubicBezTo>
                    <a:pt x="493358" y="72395"/>
                    <a:pt x="490616" y="75456"/>
                    <a:pt x="490616" y="81421"/>
                  </a:cubicBezTo>
                  <a:cubicBezTo>
                    <a:pt x="484977" y="90447"/>
                    <a:pt x="479331" y="96416"/>
                    <a:pt x="473689" y="99478"/>
                  </a:cubicBezTo>
                  <a:cubicBezTo>
                    <a:pt x="465146" y="105447"/>
                    <a:pt x="459500" y="108508"/>
                    <a:pt x="451119" y="117534"/>
                  </a:cubicBezTo>
                  <a:cubicBezTo>
                    <a:pt x="442730" y="123664"/>
                    <a:pt x="437092" y="129629"/>
                    <a:pt x="431449" y="135594"/>
                  </a:cubicBezTo>
                  <a:cubicBezTo>
                    <a:pt x="428546" y="141721"/>
                    <a:pt x="422899" y="144621"/>
                    <a:pt x="411618" y="147686"/>
                  </a:cubicBezTo>
                  <a:cubicBezTo>
                    <a:pt x="403230" y="150751"/>
                    <a:pt x="394687" y="153651"/>
                    <a:pt x="386302" y="153651"/>
                  </a:cubicBezTo>
                  <a:cubicBezTo>
                    <a:pt x="380660" y="153651"/>
                    <a:pt x="372118" y="150747"/>
                    <a:pt x="366471" y="147682"/>
                  </a:cubicBezTo>
                  <a:cubicBezTo>
                    <a:pt x="360829" y="147682"/>
                    <a:pt x="349706" y="141721"/>
                    <a:pt x="341159" y="138656"/>
                  </a:cubicBezTo>
                  <a:cubicBezTo>
                    <a:pt x="332775" y="135590"/>
                    <a:pt x="324232" y="129629"/>
                    <a:pt x="321490" y="126564"/>
                  </a:cubicBezTo>
                  <a:cubicBezTo>
                    <a:pt x="315847" y="117534"/>
                    <a:pt x="312944" y="108508"/>
                    <a:pt x="307301" y="96416"/>
                  </a:cubicBezTo>
                  <a:cubicBezTo>
                    <a:pt x="301659" y="81421"/>
                    <a:pt x="298920" y="69330"/>
                    <a:pt x="290374" y="60300"/>
                  </a:cubicBezTo>
                  <a:cubicBezTo>
                    <a:pt x="279089" y="39178"/>
                    <a:pt x="265062" y="21122"/>
                    <a:pt x="242489" y="12091"/>
                  </a:cubicBezTo>
                  <a:cubicBezTo>
                    <a:pt x="225562" y="3065"/>
                    <a:pt x="208630" y="0"/>
                    <a:pt x="188961" y="0"/>
                  </a:cubicBezTo>
                  <a:close/>
                </a:path>
              </a:pathLst>
            </a:custGeom>
            <a:solidFill>
              <a:srgbClr val="706460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9" name="Freeform: Shape 1528">
              <a:extLst>
                <a:ext uri="{FF2B5EF4-FFF2-40B4-BE49-F238E27FC236}">
                  <a16:creationId xmlns:a16="http://schemas.microsoft.com/office/drawing/2014/main" id="{580C19DA-C452-A1D7-AE56-840860D855E9}"/>
                </a:ext>
              </a:extLst>
            </p:cNvPr>
            <p:cNvSpPr/>
            <p:nvPr/>
          </p:nvSpPr>
          <p:spPr>
            <a:xfrm>
              <a:off x="5685375" y="4350753"/>
              <a:ext cx="59170" cy="228300"/>
            </a:xfrm>
            <a:custGeom>
              <a:avLst/>
              <a:gdLst>
                <a:gd name="connsiteX0" fmla="*/ 28216 w 59170"/>
                <a:gd name="connsiteY0" fmla="*/ 0 h 228300"/>
                <a:gd name="connsiteX1" fmla="*/ 11285 w 59170"/>
                <a:gd name="connsiteY1" fmla="*/ 42082 h 228300"/>
                <a:gd name="connsiteX2" fmla="*/ 0 w 59170"/>
                <a:gd name="connsiteY2" fmla="*/ 108185 h 228300"/>
                <a:gd name="connsiteX3" fmla="*/ 22569 w 59170"/>
                <a:gd name="connsiteY3" fmla="*/ 198310 h 228300"/>
                <a:gd name="connsiteX4" fmla="*/ 28216 w 59170"/>
                <a:gd name="connsiteY4" fmla="*/ 207340 h 228300"/>
                <a:gd name="connsiteX5" fmla="*/ 59170 w 59170"/>
                <a:gd name="connsiteY5" fmla="*/ 228300 h 228300"/>
                <a:gd name="connsiteX6" fmla="*/ 56428 w 59170"/>
                <a:gd name="connsiteY6" fmla="*/ 225396 h 228300"/>
                <a:gd name="connsiteX7" fmla="*/ 11285 w 59170"/>
                <a:gd name="connsiteY7" fmla="*/ 45143 h 228300"/>
                <a:gd name="connsiteX8" fmla="*/ 25312 w 59170"/>
                <a:gd name="connsiteY8" fmla="*/ 9030 h 228300"/>
                <a:gd name="connsiteX9" fmla="*/ 28216 w 59170"/>
                <a:gd name="connsiteY9" fmla="*/ 0 h 228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9170" h="228300">
                  <a:moveTo>
                    <a:pt x="28216" y="0"/>
                  </a:moveTo>
                  <a:cubicBezTo>
                    <a:pt x="22569" y="12091"/>
                    <a:pt x="16927" y="24183"/>
                    <a:pt x="11285" y="42082"/>
                  </a:cubicBezTo>
                  <a:cubicBezTo>
                    <a:pt x="2739" y="63203"/>
                    <a:pt x="0" y="84160"/>
                    <a:pt x="0" y="108185"/>
                  </a:cubicBezTo>
                  <a:cubicBezTo>
                    <a:pt x="0" y="141237"/>
                    <a:pt x="8385" y="171223"/>
                    <a:pt x="22569" y="198310"/>
                  </a:cubicBezTo>
                  <a:cubicBezTo>
                    <a:pt x="25312" y="201375"/>
                    <a:pt x="28216" y="204279"/>
                    <a:pt x="28216" y="207340"/>
                  </a:cubicBezTo>
                  <a:cubicBezTo>
                    <a:pt x="36597" y="216370"/>
                    <a:pt x="47885" y="225396"/>
                    <a:pt x="59170" y="228300"/>
                  </a:cubicBezTo>
                  <a:cubicBezTo>
                    <a:pt x="56428" y="228300"/>
                    <a:pt x="56428" y="225396"/>
                    <a:pt x="56428" y="225396"/>
                  </a:cubicBezTo>
                  <a:cubicBezTo>
                    <a:pt x="5642" y="195410"/>
                    <a:pt x="-8546" y="108185"/>
                    <a:pt x="11285" y="45143"/>
                  </a:cubicBezTo>
                  <a:cubicBezTo>
                    <a:pt x="16931" y="30148"/>
                    <a:pt x="22569" y="18056"/>
                    <a:pt x="25312" y="9030"/>
                  </a:cubicBezTo>
                  <a:cubicBezTo>
                    <a:pt x="25312" y="6126"/>
                    <a:pt x="28216" y="3061"/>
                    <a:pt x="28216" y="0"/>
                  </a:cubicBezTo>
                  <a:close/>
                </a:path>
              </a:pathLst>
            </a:custGeom>
            <a:solidFill>
              <a:srgbClr val="706B6B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0" name="Freeform: Shape 1529">
              <a:extLst>
                <a:ext uri="{FF2B5EF4-FFF2-40B4-BE49-F238E27FC236}">
                  <a16:creationId xmlns:a16="http://schemas.microsoft.com/office/drawing/2014/main" id="{24BFDBC5-CABE-A4AA-8E2E-8B5D440A8CDA}"/>
                </a:ext>
              </a:extLst>
            </p:cNvPr>
            <p:cNvSpPr/>
            <p:nvPr/>
          </p:nvSpPr>
          <p:spPr>
            <a:xfrm>
              <a:off x="6249833" y="4272720"/>
              <a:ext cx="31115" cy="116731"/>
            </a:xfrm>
            <a:custGeom>
              <a:avLst/>
              <a:gdLst>
                <a:gd name="connsiteX0" fmla="*/ 0 w 31115"/>
                <a:gd name="connsiteY0" fmla="*/ 0 h 116731"/>
                <a:gd name="connsiteX1" fmla="*/ 2904 w 31115"/>
                <a:gd name="connsiteY1" fmla="*/ 3065 h 116731"/>
                <a:gd name="connsiteX2" fmla="*/ 19831 w 31115"/>
                <a:gd name="connsiteY2" fmla="*/ 86902 h 116731"/>
                <a:gd name="connsiteX3" fmla="*/ 5804 w 31115"/>
                <a:gd name="connsiteY3" fmla="*/ 110762 h 116731"/>
                <a:gd name="connsiteX4" fmla="*/ 2900 w 31115"/>
                <a:gd name="connsiteY4" fmla="*/ 116731 h 116731"/>
                <a:gd name="connsiteX5" fmla="*/ 22735 w 31115"/>
                <a:gd name="connsiteY5" fmla="*/ 86902 h 116731"/>
                <a:gd name="connsiteX6" fmla="*/ 31116 w 31115"/>
                <a:gd name="connsiteY6" fmla="*/ 50947 h 116731"/>
                <a:gd name="connsiteX7" fmla="*/ 0 w 31115"/>
                <a:gd name="connsiteY7" fmla="*/ 0 h 116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115" h="116731">
                  <a:moveTo>
                    <a:pt x="0" y="0"/>
                  </a:moveTo>
                  <a:lnTo>
                    <a:pt x="2904" y="3065"/>
                  </a:lnTo>
                  <a:cubicBezTo>
                    <a:pt x="31116" y="20960"/>
                    <a:pt x="36762" y="56912"/>
                    <a:pt x="19831" y="86902"/>
                  </a:cubicBezTo>
                  <a:cubicBezTo>
                    <a:pt x="14185" y="95928"/>
                    <a:pt x="11446" y="104797"/>
                    <a:pt x="5804" y="110762"/>
                  </a:cubicBezTo>
                  <a:cubicBezTo>
                    <a:pt x="5804" y="113827"/>
                    <a:pt x="5804" y="113827"/>
                    <a:pt x="2900" y="116731"/>
                  </a:cubicBezTo>
                  <a:cubicBezTo>
                    <a:pt x="11450" y="107858"/>
                    <a:pt x="17088" y="98832"/>
                    <a:pt x="22735" y="86902"/>
                  </a:cubicBezTo>
                  <a:cubicBezTo>
                    <a:pt x="28377" y="74968"/>
                    <a:pt x="31116" y="62877"/>
                    <a:pt x="31116" y="50947"/>
                  </a:cubicBezTo>
                  <a:cubicBezTo>
                    <a:pt x="31116" y="29986"/>
                    <a:pt x="22735" y="12091"/>
                    <a:pt x="0" y="0"/>
                  </a:cubicBezTo>
                  <a:close/>
                </a:path>
              </a:pathLst>
            </a:custGeom>
            <a:solidFill>
              <a:srgbClr val="705C58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1" name="Freeform: Shape 1530">
              <a:extLst>
                <a:ext uri="{FF2B5EF4-FFF2-40B4-BE49-F238E27FC236}">
                  <a16:creationId xmlns:a16="http://schemas.microsoft.com/office/drawing/2014/main" id="{F67FF6EE-9214-DA10-E5D5-8188395148B8}"/>
                </a:ext>
              </a:extLst>
            </p:cNvPr>
            <p:cNvSpPr/>
            <p:nvPr/>
          </p:nvSpPr>
          <p:spPr>
            <a:xfrm>
              <a:off x="5688053" y="4260467"/>
              <a:ext cx="591135" cy="336642"/>
            </a:xfrm>
            <a:custGeom>
              <a:avLst/>
              <a:gdLst>
                <a:gd name="connsiteX0" fmla="*/ 141298 w 591135"/>
                <a:gd name="connsiteY0" fmla="*/ 9026 h 336642"/>
                <a:gd name="connsiteX1" fmla="*/ 209014 w 591135"/>
                <a:gd name="connsiteY1" fmla="*/ 3061 h 336642"/>
                <a:gd name="connsiteX2" fmla="*/ 259799 w 591135"/>
                <a:gd name="connsiteY2" fmla="*/ 15153 h 336642"/>
                <a:gd name="connsiteX3" fmla="*/ 307846 w 591135"/>
                <a:gd name="connsiteY3" fmla="*/ 60138 h 336642"/>
                <a:gd name="connsiteX4" fmla="*/ 322035 w 591135"/>
                <a:gd name="connsiteY4" fmla="*/ 93190 h 336642"/>
                <a:gd name="connsiteX5" fmla="*/ 338966 w 591135"/>
                <a:gd name="connsiteY5" fmla="*/ 126241 h 336642"/>
                <a:gd name="connsiteX6" fmla="*/ 361535 w 591135"/>
                <a:gd name="connsiteY6" fmla="*/ 141394 h 336642"/>
                <a:gd name="connsiteX7" fmla="*/ 384109 w 591135"/>
                <a:gd name="connsiteY7" fmla="*/ 150424 h 336642"/>
                <a:gd name="connsiteX8" fmla="*/ 406678 w 591135"/>
                <a:gd name="connsiteY8" fmla="*/ 156393 h 336642"/>
                <a:gd name="connsiteX9" fmla="*/ 431994 w 591135"/>
                <a:gd name="connsiteY9" fmla="*/ 150424 h 336642"/>
                <a:gd name="connsiteX10" fmla="*/ 457468 w 591135"/>
                <a:gd name="connsiteY10" fmla="*/ 138333 h 336642"/>
                <a:gd name="connsiteX11" fmla="*/ 474395 w 591135"/>
                <a:gd name="connsiteY11" fmla="*/ 117373 h 336642"/>
                <a:gd name="connsiteX12" fmla="*/ 496968 w 591135"/>
                <a:gd name="connsiteY12" fmla="*/ 102216 h 336642"/>
                <a:gd name="connsiteX13" fmla="*/ 516799 w 591135"/>
                <a:gd name="connsiteY13" fmla="*/ 81256 h 336642"/>
                <a:gd name="connsiteX14" fmla="*/ 519542 w 591135"/>
                <a:gd name="connsiteY14" fmla="*/ 63199 h 336642"/>
                <a:gd name="connsiteX15" fmla="*/ 513895 w 591135"/>
                <a:gd name="connsiteY15" fmla="*/ 45143 h 336642"/>
                <a:gd name="connsiteX16" fmla="*/ 511153 w 591135"/>
                <a:gd name="connsiteY16" fmla="*/ 30148 h 336642"/>
                <a:gd name="connsiteX17" fmla="*/ 511153 w 591135"/>
                <a:gd name="connsiteY17" fmla="*/ 27083 h 336642"/>
                <a:gd name="connsiteX18" fmla="*/ 519542 w 591135"/>
                <a:gd name="connsiteY18" fmla="*/ 12091 h 336642"/>
                <a:gd name="connsiteX19" fmla="*/ 530827 w 591135"/>
                <a:gd name="connsiteY19" fmla="*/ 9026 h 336642"/>
                <a:gd name="connsiteX20" fmla="*/ 547754 w 591135"/>
                <a:gd name="connsiteY20" fmla="*/ 12091 h 336642"/>
                <a:gd name="connsiteX21" fmla="*/ 587254 w 591135"/>
                <a:gd name="connsiteY21" fmla="*/ 63199 h 336642"/>
                <a:gd name="connsiteX22" fmla="*/ 578869 w 591135"/>
                <a:gd name="connsiteY22" fmla="*/ 96251 h 336642"/>
                <a:gd name="connsiteX23" fmla="*/ 502611 w 591135"/>
                <a:gd name="connsiteY23" fmla="*/ 162354 h 336642"/>
                <a:gd name="connsiteX24" fmla="*/ 454564 w 591135"/>
                <a:gd name="connsiteY24" fmla="*/ 165419 h 336642"/>
                <a:gd name="connsiteX25" fmla="*/ 448921 w 591135"/>
                <a:gd name="connsiteY25" fmla="*/ 165419 h 336642"/>
                <a:gd name="connsiteX26" fmla="*/ 415063 w 591135"/>
                <a:gd name="connsiteY26" fmla="*/ 162354 h 336642"/>
                <a:gd name="connsiteX27" fmla="*/ 403779 w 591135"/>
                <a:gd name="connsiteY27" fmla="*/ 162354 h 336642"/>
                <a:gd name="connsiteX28" fmla="*/ 384109 w 591135"/>
                <a:gd name="connsiteY28" fmla="*/ 183476 h 336642"/>
                <a:gd name="connsiteX29" fmla="*/ 375563 w 591135"/>
                <a:gd name="connsiteY29" fmla="*/ 207497 h 336642"/>
                <a:gd name="connsiteX30" fmla="*/ 358636 w 591135"/>
                <a:gd name="connsiteY30" fmla="*/ 261509 h 336642"/>
                <a:gd name="connsiteX31" fmla="*/ 327677 w 591135"/>
                <a:gd name="connsiteY31" fmla="*/ 300687 h 336642"/>
                <a:gd name="connsiteX32" fmla="*/ 192083 w 591135"/>
                <a:gd name="connsiteY32" fmla="*/ 333739 h 336642"/>
                <a:gd name="connsiteX33" fmla="*/ 175156 w 591135"/>
                <a:gd name="connsiteY33" fmla="*/ 330674 h 336642"/>
                <a:gd name="connsiteX34" fmla="*/ 141298 w 591135"/>
                <a:gd name="connsiteY34" fmla="*/ 324713 h 336642"/>
                <a:gd name="connsiteX35" fmla="*/ 121467 w 591135"/>
                <a:gd name="connsiteY35" fmla="*/ 321647 h 336642"/>
                <a:gd name="connsiteX36" fmla="*/ 90508 w 591135"/>
                <a:gd name="connsiteY36" fmla="*/ 321647 h 336642"/>
                <a:gd name="connsiteX37" fmla="*/ 25534 w 591135"/>
                <a:gd name="connsiteY37" fmla="*/ 282631 h 336642"/>
                <a:gd name="connsiteX38" fmla="*/ 2965 w 591135"/>
                <a:gd name="connsiteY38" fmla="*/ 198471 h 336642"/>
                <a:gd name="connsiteX39" fmla="*/ 11511 w 591135"/>
                <a:gd name="connsiteY39" fmla="*/ 135272 h 336642"/>
                <a:gd name="connsiteX40" fmla="*/ 62296 w 591135"/>
                <a:gd name="connsiteY40" fmla="*/ 42078 h 336642"/>
                <a:gd name="connsiteX41" fmla="*/ 98897 w 591135"/>
                <a:gd name="connsiteY41" fmla="*/ 18056 h 336642"/>
                <a:gd name="connsiteX42" fmla="*/ 141298 w 591135"/>
                <a:gd name="connsiteY42" fmla="*/ 9026 h 336642"/>
                <a:gd name="connsiteX43" fmla="*/ 209014 w 591135"/>
                <a:gd name="connsiteY43" fmla="*/ 0 h 336642"/>
                <a:gd name="connsiteX44" fmla="*/ 141298 w 591135"/>
                <a:gd name="connsiteY44" fmla="*/ 6126 h 336642"/>
                <a:gd name="connsiteX45" fmla="*/ 62296 w 591135"/>
                <a:gd name="connsiteY45" fmla="*/ 39178 h 336642"/>
                <a:gd name="connsiteX46" fmla="*/ 22796 w 591135"/>
                <a:gd name="connsiteY46" fmla="*/ 99312 h 336642"/>
                <a:gd name="connsiteX47" fmla="*/ 8607 w 591135"/>
                <a:gd name="connsiteY47" fmla="*/ 135268 h 336642"/>
                <a:gd name="connsiteX48" fmla="*/ 53750 w 591135"/>
                <a:gd name="connsiteY48" fmla="*/ 315682 h 336642"/>
                <a:gd name="connsiteX49" fmla="*/ 90512 w 591135"/>
                <a:gd name="connsiteY49" fmla="*/ 324713 h 336642"/>
                <a:gd name="connsiteX50" fmla="*/ 121467 w 591135"/>
                <a:gd name="connsiteY50" fmla="*/ 324713 h 336642"/>
                <a:gd name="connsiteX51" fmla="*/ 141298 w 591135"/>
                <a:gd name="connsiteY51" fmla="*/ 327778 h 336642"/>
                <a:gd name="connsiteX52" fmla="*/ 175156 w 591135"/>
                <a:gd name="connsiteY52" fmla="*/ 333739 h 336642"/>
                <a:gd name="connsiteX53" fmla="*/ 192087 w 591135"/>
                <a:gd name="connsiteY53" fmla="*/ 336643 h 336642"/>
                <a:gd name="connsiteX54" fmla="*/ 327681 w 591135"/>
                <a:gd name="connsiteY54" fmla="*/ 303591 h 336642"/>
                <a:gd name="connsiteX55" fmla="*/ 378467 w 591135"/>
                <a:gd name="connsiteY55" fmla="*/ 210401 h 336642"/>
                <a:gd name="connsiteX56" fmla="*/ 403779 w 591135"/>
                <a:gd name="connsiteY56" fmla="*/ 165419 h 336642"/>
                <a:gd name="connsiteX57" fmla="*/ 415063 w 591135"/>
                <a:gd name="connsiteY57" fmla="*/ 165419 h 336642"/>
                <a:gd name="connsiteX58" fmla="*/ 448921 w 591135"/>
                <a:gd name="connsiteY58" fmla="*/ 168323 h 336642"/>
                <a:gd name="connsiteX59" fmla="*/ 454568 w 591135"/>
                <a:gd name="connsiteY59" fmla="*/ 168323 h 336642"/>
                <a:gd name="connsiteX60" fmla="*/ 502611 w 591135"/>
                <a:gd name="connsiteY60" fmla="*/ 165419 h 336642"/>
                <a:gd name="connsiteX61" fmla="*/ 567585 w 591135"/>
                <a:gd name="connsiteY61" fmla="*/ 123338 h 336642"/>
                <a:gd name="connsiteX62" fmla="*/ 581612 w 591135"/>
                <a:gd name="connsiteY62" fmla="*/ 99316 h 336642"/>
                <a:gd name="connsiteX63" fmla="*/ 564685 w 591135"/>
                <a:gd name="connsiteY63" fmla="*/ 15153 h 336642"/>
                <a:gd name="connsiteX64" fmla="*/ 547754 w 591135"/>
                <a:gd name="connsiteY64" fmla="*/ 9026 h 336642"/>
                <a:gd name="connsiteX65" fmla="*/ 533726 w 591135"/>
                <a:gd name="connsiteY65" fmla="*/ 6122 h 336642"/>
                <a:gd name="connsiteX66" fmla="*/ 508253 w 591135"/>
                <a:gd name="connsiteY66" fmla="*/ 27087 h 336642"/>
                <a:gd name="connsiteX67" fmla="*/ 513899 w 591135"/>
                <a:gd name="connsiteY67" fmla="*/ 78195 h 336642"/>
                <a:gd name="connsiteX68" fmla="*/ 474395 w 591135"/>
                <a:gd name="connsiteY68" fmla="*/ 114307 h 336642"/>
                <a:gd name="connsiteX69" fmla="*/ 431994 w 591135"/>
                <a:gd name="connsiteY69" fmla="*/ 147359 h 336642"/>
                <a:gd name="connsiteX70" fmla="*/ 406678 w 591135"/>
                <a:gd name="connsiteY70" fmla="*/ 153328 h 336642"/>
                <a:gd name="connsiteX71" fmla="*/ 384109 w 591135"/>
                <a:gd name="connsiteY71" fmla="*/ 147359 h 336642"/>
                <a:gd name="connsiteX72" fmla="*/ 341704 w 591135"/>
                <a:gd name="connsiteY72" fmla="*/ 126241 h 336642"/>
                <a:gd name="connsiteX73" fmla="*/ 310750 w 591135"/>
                <a:gd name="connsiteY73" fmla="*/ 57234 h 336642"/>
                <a:gd name="connsiteX74" fmla="*/ 262703 w 591135"/>
                <a:gd name="connsiteY74" fmla="*/ 12091 h 336642"/>
                <a:gd name="connsiteX75" fmla="*/ 209014 w 591135"/>
                <a:gd name="connsiteY75" fmla="*/ 0 h 33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591135" h="336642">
                  <a:moveTo>
                    <a:pt x="141298" y="9026"/>
                  </a:moveTo>
                  <a:cubicBezTo>
                    <a:pt x="163871" y="6122"/>
                    <a:pt x="186441" y="3061"/>
                    <a:pt x="209014" y="3061"/>
                  </a:cubicBezTo>
                  <a:cubicBezTo>
                    <a:pt x="225945" y="3061"/>
                    <a:pt x="245776" y="6126"/>
                    <a:pt x="259799" y="15153"/>
                  </a:cubicBezTo>
                  <a:cubicBezTo>
                    <a:pt x="279630" y="24183"/>
                    <a:pt x="293658" y="42078"/>
                    <a:pt x="307846" y="60138"/>
                  </a:cubicBezTo>
                  <a:cubicBezTo>
                    <a:pt x="313493" y="69164"/>
                    <a:pt x="319135" y="81256"/>
                    <a:pt x="322035" y="93190"/>
                  </a:cubicBezTo>
                  <a:cubicBezTo>
                    <a:pt x="327681" y="105281"/>
                    <a:pt x="330420" y="117373"/>
                    <a:pt x="338966" y="126241"/>
                  </a:cubicBezTo>
                  <a:cubicBezTo>
                    <a:pt x="341708" y="132368"/>
                    <a:pt x="350251" y="138333"/>
                    <a:pt x="361535" y="141394"/>
                  </a:cubicBezTo>
                  <a:cubicBezTo>
                    <a:pt x="369920" y="144298"/>
                    <a:pt x="378467" y="147363"/>
                    <a:pt x="384109" y="150424"/>
                  </a:cubicBezTo>
                  <a:cubicBezTo>
                    <a:pt x="389751" y="153328"/>
                    <a:pt x="398136" y="156393"/>
                    <a:pt x="406678" y="156393"/>
                  </a:cubicBezTo>
                  <a:cubicBezTo>
                    <a:pt x="415067" y="156393"/>
                    <a:pt x="426348" y="153328"/>
                    <a:pt x="431994" y="150424"/>
                  </a:cubicBezTo>
                  <a:cubicBezTo>
                    <a:pt x="443279" y="147359"/>
                    <a:pt x="451825" y="144294"/>
                    <a:pt x="457468" y="138333"/>
                  </a:cubicBezTo>
                  <a:cubicBezTo>
                    <a:pt x="463110" y="132364"/>
                    <a:pt x="466010" y="123338"/>
                    <a:pt x="474395" y="117373"/>
                  </a:cubicBezTo>
                  <a:cubicBezTo>
                    <a:pt x="482941" y="111242"/>
                    <a:pt x="488583" y="108342"/>
                    <a:pt x="496968" y="102216"/>
                  </a:cubicBezTo>
                  <a:cubicBezTo>
                    <a:pt x="505515" y="99312"/>
                    <a:pt x="511157" y="90286"/>
                    <a:pt x="516799" y="81256"/>
                  </a:cubicBezTo>
                  <a:cubicBezTo>
                    <a:pt x="516799" y="75291"/>
                    <a:pt x="519542" y="69164"/>
                    <a:pt x="519542" y="63199"/>
                  </a:cubicBezTo>
                  <a:cubicBezTo>
                    <a:pt x="519542" y="57234"/>
                    <a:pt x="516799" y="51108"/>
                    <a:pt x="513895" y="45143"/>
                  </a:cubicBezTo>
                  <a:cubicBezTo>
                    <a:pt x="513895" y="42078"/>
                    <a:pt x="511153" y="36113"/>
                    <a:pt x="511153" y="30148"/>
                  </a:cubicBezTo>
                  <a:lnTo>
                    <a:pt x="511153" y="27083"/>
                  </a:lnTo>
                  <a:cubicBezTo>
                    <a:pt x="511153" y="18056"/>
                    <a:pt x="513895" y="15153"/>
                    <a:pt x="519542" y="12091"/>
                  </a:cubicBezTo>
                  <a:cubicBezTo>
                    <a:pt x="522442" y="12091"/>
                    <a:pt x="528084" y="9026"/>
                    <a:pt x="530827" y="9026"/>
                  </a:cubicBezTo>
                  <a:cubicBezTo>
                    <a:pt x="536469" y="9026"/>
                    <a:pt x="542111" y="12091"/>
                    <a:pt x="547754" y="12091"/>
                  </a:cubicBezTo>
                  <a:cubicBezTo>
                    <a:pt x="575970" y="21118"/>
                    <a:pt x="587254" y="42078"/>
                    <a:pt x="587254" y="63199"/>
                  </a:cubicBezTo>
                  <a:cubicBezTo>
                    <a:pt x="587254" y="75291"/>
                    <a:pt x="584512" y="87221"/>
                    <a:pt x="578869" y="96251"/>
                  </a:cubicBezTo>
                  <a:cubicBezTo>
                    <a:pt x="559038" y="132368"/>
                    <a:pt x="539369" y="153328"/>
                    <a:pt x="502611" y="162354"/>
                  </a:cubicBezTo>
                  <a:cubicBezTo>
                    <a:pt x="485680" y="165419"/>
                    <a:pt x="471656" y="165419"/>
                    <a:pt x="454564" y="165419"/>
                  </a:cubicBezTo>
                  <a:lnTo>
                    <a:pt x="448921" y="165419"/>
                  </a:lnTo>
                  <a:cubicBezTo>
                    <a:pt x="440537" y="165419"/>
                    <a:pt x="426348" y="162354"/>
                    <a:pt x="415063" y="162354"/>
                  </a:cubicBezTo>
                  <a:lnTo>
                    <a:pt x="403779" y="162354"/>
                  </a:lnTo>
                  <a:cubicBezTo>
                    <a:pt x="392490" y="165419"/>
                    <a:pt x="386847" y="174446"/>
                    <a:pt x="384109" y="183476"/>
                  </a:cubicBezTo>
                  <a:cubicBezTo>
                    <a:pt x="381205" y="189445"/>
                    <a:pt x="378463" y="198471"/>
                    <a:pt x="375563" y="207497"/>
                  </a:cubicBezTo>
                  <a:cubicBezTo>
                    <a:pt x="367178" y="225558"/>
                    <a:pt x="364278" y="243614"/>
                    <a:pt x="358636" y="261509"/>
                  </a:cubicBezTo>
                  <a:cubicBezTo>
                    <a:pt x="350247" y="276666"/>
                    <a:pt x="341704" y="291661"/>
                    <a:pt x="327677" y="300687"/>
                  </a:cubicBezTo>
                  <a:cubicBezTo>
                    <a:pt x="288015" y="324713"/>
                    <a:pt x="237230" y="333739"/>
                    <a:pt x="192083" y="333739"/>
                  </a:cubicBezTo>
                  <a:cubicBezTo>
                    <a:pt x="186441" y="333739"/>
                    <a:pt x="180798" y="333739"/>
                    <a:pt x="175156" y="330674"/>
                  </a:cubicBezTo>
                  <a:cubicBezTo>
                    <a:pt x="163871" y="330674"/>
                    <a:pt x="155486" y="327774"/>
                    <a:pt x="141298" y="324713"/>
                  </a:cubicBezTo>
                  <a:cubicBezTo>
                    <a:pt x="132755" y="321647"/>
                    <a:pt x="127109" y="321647"/>
                    <a:pt x="121467" y="321647"/>
                  </a:cubicBezTo>
                  <a:lnTo>
                    <a:pt x="90508" y="321647"/>
                  </a:lnTo>
                  <a:cubicBezTo>
                    <a:pt x="62296" y="321647"/>
                    <a:pt x="39727" y="306656"/>
                    <a:pt x="25534" y="282631"/>
                  </a:cubicBezTo>
                  <a:cubicBezTo>
                    <a:pt x="11511" y="261509"/>
                    <a:pt x="2965" y="228458"/>
                    <a:pt x="2965" y="198471"/>
                  </a:cubicBezTo>
                  <a:cubicBezTo>
                    <a:pt x="2965" y="177350"/>
                    <a:pt x="5869" y="153328"/>
                    <a:pt x="11511" y="135272"/>
                  </a:cubicBezTo>
                  <a:cubicBezTo>
                    <a:pt x="28438" y="93190"/>
                    <a:pt x="36823" y="75291"/>
                    <a:pt x="62296" y="42078"/>
                  </a:cubicBezTo>
                  <a:cubicBezTo>
                    <a:pt x="73581" y="27087"/>
                    <a:pt x="87608" y="21118"/>
                    <a:pt x="98897" y="18056"/>
                  </a:cubicBezTo>
                  <a:cubicBezTo>
                    <a:pt x="113082" y="15153"/>
                    <a:pt x="127109" y="12087"/>
                    <a:pt x="141298" y="9026"/>
                  </a:cubicBezTo>
                  <a:moveTo>
                    <a:pt x="209014" y="0"/>
                  </a:moveTo>
                  <a:cubicBezTo>
                    <a:pt x="186441" y="0"/>
                    <a:pt x="163871" y="3065"/>
                    <a:pt x="141298" y="6126"/>
                  </a:cubicBezTo>
                  <a:cubicBezTo>
                    <a:pt x="110182" y="15153"/>
                    <a:pt x="84870" y="12091"/>
                    <a:pt x="62296" y="39178"/>
                  </a:cubicBezTo>
                  <a:cubicBezTo>
                    <a:pt x="42465" y="63199"/>
                    <a:pt x="34081" y="78195"/>
                    <a:pt x="22796" y="99312"/>
                  </a:cubicBezTo>
                  <a:cubicBezTo>
                    <a:pt x="19892" y="108346"/>
                    <a:pt x="14250" y="120276"/>
                    <a:pt x="8607" y="135268"/>
                  </a:cubicBezTo>
                  <a:cubicBezTo>
                    <a:pt x="-11224" y="198467"/>
                    <a:pt x="2965" y="285696"/>
                    <a:pt x="53750" y="315682"/>
                  </a:cubicBezTo>
                  <a:cubicBezTo>
                    <a:pt x="65039" y="321651"/>
                    <a:pt x="76324" y="324713"/>
                    <a:pt x="90512" y="324713"/>
                  </a:cubicBezTo>
                  <a:lnTo>
                    <a:pt x="121467" y="324713"/>
                  </a:lnTo>
                  <a:cubicBezTo>
                    <a:pt x="127113" y="324713"/>
                    <a:pt x="132755" y="324713"/>
                    <a:pt x="141298" y="327778"/>
                  </a:cubicBezTo>
                  <a:cubicBezTo>
                    <a:pt x="152586" y="330678"/>
                    <a:pt x="161129" y="333739"/>
                    <a:pt x="175156" y="333739"/>
                  </a:cubicBezTo>
                  <a:cubicBezTo>
                    <a:pt x="180802" y="336643"/>
                    <a:pt x="186441" y="336643"/>
                    <a:pt x="192087" y="336643"/>
                  </a:cubicBezTo>
                  <a:cubicBezTo>
                    <a:pt x="237230" y="336643"/>
                    <a:pt x="288015" y="327774"/>
                    <a:pt x="327681" y="303591"/>
                  </a:cubicBezTo>
                  <a:cubicBezTo>
                    <a:pt x="361535" y="282631"/>
                    <a:pt x="364278" y="246518"/>
                    <a:pt x="378467" y="210401"/>
                  </a:cubicBezTo>
                  <a:cubicBezTo>
                    <a:pt x="384109" y="192506"/>
                    <a:pt x="386847" y="171385"/>
                    <a:pt x="403779" y="165419"/>
                  </a:cubicBezTo>
                  <a:lnTo>
                    <a:pt x="415063" y="165419"/>
                  </a:lnTo>
                  <a:cubicBezTo>
                    <a:pt x="426348" y="165419"/>
                    <a:pt x="440537" y="168323"/>
                    <a:pt x="448921" y="168323"/>
                  </a:cubicBezTo>
                  <a:lnTo>
                    <a:pt x="454568" y="168323"/>
                  </a:lnTo>
                  <a:cubicBezTo>
                    <a:pt x="471656" y="168323"/>
                    <a:pt x="485680" y="168323"/>
                    <a:pt x="502611" y="165419"/>
                  </a:cubicBezTo>
                  <a:cubicBezTo>
                    <a:pt x="530827" y="159450"/>
                    <a:pt x="550658" y="144298"/>
                    <a:pt x="567585" y="123338"/>
                  </a:cubicBezTo>
                  <a:cubicBezTo>
                    <a:pt x="573231" y="117373"/>
                    <a:pt x="575970" y="108342"/>
                    <a:pt x="581612" y="99316"/>
                  </a:cubicBezTo>
                  <a:cubicBezTo>
                    <a:pt x="598543" y="69164"/>
                    <a:pt x="592897" y="33213"/>
                    <a:pt x="564685" y="15153"/>
                  </a:cubicBezTo>
                  <a:cubicBezTo>
                    <a:pt x="559038" y="12087"/>
                    <a:pt x="553396" y="12087"/>
                    <a:pt x="547754" y="9026"/>
                  </a:cubicBezTo>
                  <a:cubicBezTo>
                    <a:pt x="545011" y="9026"/>
                    <a:pt x="536469" y="6122"/>
                    <a:pt x="533726" y="6122"/>
                  </a:cubicBezTo>
                  <a:cubicBezTo>
                    <a:pt x="519538" y="6122"/>
                    <a:pt x="511157" y="12091"/>
                    <a:pt x="508253" y="27087"/>
                  </a:cubicBezTo>
                  <a:cubicBezTo>
                    <a:pt x="505511" y="45143"/>
                    <a:pt x="522442" y="57234"/>
                    <a:pt x="513899" y="78195"/>
                  </a:cubicBezTo>
                  <a:cubicBezTo>
                    <a:pt x="505511" y="99316"/>
                    <a:pt x="488583" y="102216"/>
                    <a:pt x="474395" y="114307"/>
                  </a:cubicBezTo>
                  <a:cubicBezTo>
                    <a:pt x="457468" y="129303"/>
                    <a:pt x="454564" y="141394"/>
                    <a:pt x="431994" y="147359"/>
                  </a:cubicBezTo>
                  <a:cubicBezTo>
                    <a:pt x="423605" y="150424"/>
                    <a:pt x="415063" y="153328"/>
                    <a:pt x="406678" y="153328"/>
                  </a:cubicBezTo>
                  <a:cubicBezTo>
                    <a:pt x="398136" y="153328"/>
                    <a:pt x="392490" y="150424"/>
                    <a:pt x="384109" y="147359"/>
                  </a:cubicBezTo>
                  <a:cubicBezTo>
                    <a:pt x="372820" y="144294"/>
                    <a:pt x="347347" y="135268"/>
                    <a:pt x="341704" y="126241"/>
                  </a:cubicBezTo>
                  <a:cubicBezTo>
                    <a:pt x="327677" y="108342"/>
                    <a:pt x="322035" y="78195"/>
                    <a:pt x="310750" y="57234"/>
                  </a:cubicBezTo>
                  <a:cubicBezTo>
                    <a:pt x="296561" y="39178"/>
                    <a:pt x="282373" y="21118"/>
                    <a:pt x="262703" y="12091"/>
                  </a:cubicBezTo>
                  <a:cubicBezTo>
                    <a:pt x="245776" y="3061"/>
                    <a:pt x="225945" y="0"/>
                    <a:pt x="209014" y="0"/>
                  </a:cubicBezTo>
                  <a:close/>
                </a:path>
              </a:pathLst>
            </a:custGeom>
            <a:solidFill>
              <a:srgbClr val="62455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2" name="Freeform: Shape 1531">
              <a:extLst>
                <a:ext uri="{FF2B5EF4-FFF2-40B4-BE49-F238E27FC236}">
                  <a16:creationId xmlns:a16="http://schemas.microsoft.com/office/drawing/2014/main" id="{887A2977-63A7-8191-8137-2DA960835401}"/>
                </a:ext>
              </a:extLst>
            </p:cNvPr>
            <p:cNvSpPr/>
            <p:nvPr/>
          </p:nvSpPr>
          <p:spPr>
            <a:xfrm>
              <a:off x="5711010" y="4284489"/>
              <a:ext cx="547830" cy="286210"/>
            </a:xfrm>
            <a:custGeom>
              <a:avLst/>
              <a:gdLst>
                <a:gd name="connsiteX0" fmla="*/ 0 w 547830"/>
                <a:gd name="connsiteY0" fmla="*/ 183637 h 286210"/>
                <a:gd name="connsiteX1" fmla="*/ 47886 w 547830"/>
                <a:gd name="connsiteY1" fmla="*/ 273605 h 286210"/>
                <a:gd name="connsiteX2" fmla="*/ 93028 w 547830"/>
                <a:gd name="connsiteY2" fmla="*/ 273605 h 286210"/>
                <a:gd name="connsiteX3" fmla="*/ 138010 w 547830"/>
                <a:gd name="connsiteY3" fmla="*/ 282635 h 286210"/>
                <a:gd name="connsiteX4" fmla="*/ 312782 w 547830"/>
                <a:gd name="connsiteY4" fmla="*/ 192667 h 286210"/>
                <a:gd name="connsiteX5" fmla="*/ 239423 w 547830"/>
                <a:gd name="connsiteY5" fmla="*/ 243614 h 286210"/>
                <a:gd name="connsiteX6" fmla="*/ 123983 w 547830"/>
                <a:gd name="connsiteY6" fmla="*/ 240549 h 286210"/>
                <a:gd name="connsiteX7" fmla="*/ 36762 w 547830"/>
                <a:gd name="connsiteY7" fmla="*/ 228623 h 286210"/>
                <a:gd name="connsiteX8" fmla="*/ 5642 w 547830"/>
                <a:gd name="connsiteY8" fmla="*/ 177511 h 286210"/>
                <a:gd name="connsiteX9" fmla="*/ 527378 w 547830"/>
                <a:gd name="connsiteY9" fmla="*/ 0 h 286210"/>
                <a:gd name="connsiteX10" fmla="*/ 468207 w 547830"/>
                <a:gd name="connsiteY10" fmla="*/ 132368 h 286210"/>
                <a:gd name="connsiteX11" fmla="*/ 530278 w 547830"/>
                <a:gd name="connsiteY11" fmla="*/ 3065 h 286210"/>
                <a:gd name="connsiteX12" fmla="*/ 524635 w 547830"/>
                <a:gd name="connsiteY12" fmla="*/ 0 h 286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7830" h="286210">
                  <a:moveTo>
                    <a:pt x="0" y="183637"/>
                  </a:moveTo>
                  <a:cubicBezTo>
                    <a:pt x="5646" y="219593"/>
                    <a:pt x="14189" y="261675"/>
                    <a:pt x="47886" y="273605"/>
                  </a:cubicBezTo>
                  <a:cubicBezTo>
                    <a:pt x="64813" y="282635"/>
                    <a:pt x="79001" y="270701"/>
                    <a:pt x="93028" y="273605"/>
                  </a:cubicBezTo>
                  <a:cubicBezTo>
                    <a:pt x="107056" y="273605"/>
                    <a:pt x="121244" y="279570"/>
                    <a:pt x="138010" y="282635"/>
                  </a:cubicBezTo>
                  <a:cubicBezTo>
                    <a:pt x="194442" y="294565"/>
                    <a:pt x="318263" y="279570"/>
                    <a:pt x="312782" y="192667"/>
                  </a:cubicBezTo>
                  <a:cubicBezTo>
                    <a:pt x="292951" y="219593"/>
                    <a:pt x="270378" y="234588"/>
                    <a:pt x="239423" y="243614"/>
                  </a:cubicBezTo>
                  <a:cubicBezTo>
                    <a:pt x="197180" y="249583"/>
                    <a:pt x="163483" y="234588"/>
                    <a:pt x="123983" y="240549"/>
                  </a:cubicBezTo>
                  <a:cubicBezTo>
                    <a:pt x="87386" y="249583"/>
                    <a:pt x="70455" y="252644"/>
                    <a:pt x="36762" y="228623"/>
                  </a:cubicBezTo>
                  <a:cubicBezTo>
                    <a:pt x="14189" y="213628"/>
                    <a:pt x="16927" y="198632"/>
                    <a:pt x="5642" y="177511"/>
                  </a:cubicBezTo>
                  <a:close/>
                  <a:moveTo>
                    <a:pt x="527378" y="0"/>
                  </a:moveTo>
                  <a:cubicBezTo>
                    <a:pt x="583644" y="30148"/>
                    <a:pt x="510447" y="135272"/>
                    <a:pt x="468207" y="132368"/>
                  </a:cubicBezTo>
                  <a:cubicBezTo>
                    <a:pt x="510447" y="129303"/>
                    <a:pt x="549947" y="42082"/>
                    <a:pt x="530278" y="3065"/>
                  </a:cubicBezTo>
                  <a:cubicBezTo>
                    <a:pt x="527374" y="-3065"/>
                    <a:pt x="527374" y="3065"/>
                    <a:pt x="524635" y="0"/>
                  </a:cubicBezTo>
                  <a:close/>
                </a:path>
              </a:pathLst>
            </a:custGeom>
            <a:solidFill>
              <a:srgbClr val="BF4378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3" name="Freeform: Shape 1532">
              <a:extLst>
                <a:ext uri="{FF2B5EF4-FFF2-40B4-BE49-F238E27FC236}">
                  <a16:creationId xmlns:a16="http://schemas.microsoft.com/office/drawing/2014/main" id="{C6FC9D44-66F9-D812-AB87-A9292FED4DAD}"/>
                </a:ext>
              </a:extLst>
            </p:cNvPr>
            <p:cNvSpPr/>
            <p:nvPr/>
          </p:nvSpPr>
          <p:spPr>
            <a:xfrm>
              <a:off x="5725524" y="4277956"/>
              <a:ext cx="247321" cy="126971"/>
            </a:xfrm>
            <a:custGeom>
              <a:avLst/>
              <a:gdLst>
                <a:gd name="connsiteX0" fmla="*/ 2413 w 247321"/>
                <a:gd name="connsiteY0" fmla="*/ 126971 h 126971"/>
                <a:gd name="connsiteX1" fmla="*/ 106569 w 247321"/>
                <a:gd name="connsiteY1" fmla="*/ 15564 h 126971"/>
                <a:gd name="connsiteX2" fmla="*/ 191051 w 247321"/>
                <a:gd name="connsiteY2" fmla="*/ 407 h 126971"/>
                <a:gd name="connsiteX3" fmla="*/ 247322 w 247321"/>
                <a:gd name="connsiteY3" fmla="*/ 57641 h 126971"/>
                <a:gd name="connsiteX4" fmla="*/ 103827 w 247321"/>
                <a:gd name="connsiteY4" fmla="*/ 33620 h 126971"/>
                <a:gd name="connsiteX5" fmla="*/ 13702 w 247321"/>
                <a:gd name="connsiteY5" fmla="*/ 87793 h 126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7321" h="126971">
                  <a:moveTo>
                    <a:pt x="2413" y="126971"/>
                  </a:moveTo>
                  <a:cubicBezTo>
                    <a:pt x="-14514" y="57641"/>
                    <a:pt x="61587" y="24590"/>
                    <a:pt x="106569" y="15564"/>
                  </a:cubicBezTo>
                  <a:cubicBezTo>
                    <a:pt x="134785" y="12498"/>
                    <a:pt x="165735" y="-2658"/>
                    <a:pt x="191051" y="407"/>
                  </a:cubicBezTo>
                  <a:cubicBezTo>
                    <a:pt x="227652" y="3472"/>
                    <a:pt x="230552" y="24590"/>
                    <a:pt x="247322" y="57641"/>
                  </a:cubicBezTo>
                  <a:cubicBezTo>
                    <a:pt x="210721" y="15564"/>
                    <a:pt x="154455" y="27494"/>
                    <a:pt x="103827" y="33620"/>
                  </a:cubicBezTo>
                  <a:cubicBezTo>
                    <a:pt x="75611" y="39585"/>
                    <a:pt x="16602" y="45711"/>
                    <a:pt x="13702" y="87793"/>
                  </a:cubicBezTo>
                  <a:close/>
                </a:path>
              </a:pathLst>
            </a:custGeom>
            <a:solidFill>
              <a:srgbClr val="E4ADC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4" name="Freeform: Shape 1533">
              <a:extLst>
                <a:ext uri="{FF2B5EF4-FFF2-40B4-BE49-F238E27FC236}">
                  <a16:creationId xmlns:a16="http://schemas.microsoft.com/office/drawing/2014/main" id="{E4E3BA74-24F5-A877-55B8-F3ACE2F35126}"/>
                </a:ext>
              </a:extLst>
            </p:cNvPr>
            <p:cNvSpPr/>
            <p:nvPr/>
          </p:nvSpPr>
          <p:spPr>
            <a:xfrm>
              <a:off x="5640389" y="4058286"/>
              <a:ext cx="677156" cy="659745"/>
            </a:xfrm>
            <a:custGeom>
              <a:avLst/>
              <a:gdLst>
                <a:gd name="connsiteX0" fmla="*/ 135437 w 677156"/>
                <a:gd name="connsiteY0" fmla="*/ 54335 h 659745"/>
                <a:gd name="connsiteX1" fmla="*/ 135437 w 677156"/>
                <a:gd name="connsiteY1" fmla="*/ 51269 h 659745"/>
                <a:gd name="connsiteX2" fmla="*/ 31116 w 677156"/>
                <a:gd name="connsiteY2" fmla="*/ 186864 h 659745"/>
                <a:gd name="connsiteX3" fmla="*/ 5646 w 677156"/>
                <a:gd name="connsiteY3" fmla="*/ 334388 h 659745"/>
                <a:gd name="connsiteX4" fmla="*/ 0 w 677156"/>
                <a:gd name="connsiteY4" fmla="*/ 397749 h 659745"/>
                <a:gd name="connsiteX5" fmla="*/ 33862 w 677156"/>
                <a:gd name="connsiteY5" fmla="*/ 500130 h 659745"/>
                <a:gd name="connsiteX6" fmla="*/ 166553 w 677156"/>
                <a:gd name="connsiteY6" fmla="*/ 641690 h 659745"/>
                <a:gd name="connsiteX7" fmla="*/ 285054 w 677156"/>
                <a:gd name="connsiteY7" fmla="*/ 659746 h 659745"/>
                <a:gd name="connsiteX8" fmla="*/ 299082 w 677156"/>
                <a:gd name="connsiteY8" fmla="*/ 659746 h 659745"/>
                <a:gd name="connsiteX9" fmla="*/ 414841 w 677156"/>
                <a:gd name="connsiteY9" fmla="*/ 647816 h 659745"/>
                <a:gd name="connsiteX10" fmla="*/ 617990 w 677156"/>
                <a:gd name="connsiteY10" fmla="*/ 518191 h 659745"/>
                <a:gd name="connsiteX11" fmla="*/ 677156 w 677156"/>
                <a:gd name="connsiteY11" fmla="*/ 310363 h 659745"/>
                <a:gd name="connsiteX12" fmla="*/ 677156 w 677156"/>
                <a:gd name="connsiteY12" fmla="*/ 307297 h 659745"/>
                <a:gd name="connsiteX13" fmla="*/ 663133 w 677156"/>
                <a:gd name="connsiteY13" fmla="*/ 210885 h 659745"/>
                <a:gd name="connsiteX14" fmla="*/ 620729 w 677156"/>
                <a:gd name="connsiteY14" fmla="*/ 132690 h 659745"/>
                <a:gd name="connsiteX15" fmla="*/ 428872 w 677156"/>
                <a:gd name="connsiteY15" fmla="*/ 6130 h 659745"/>
                <a:gd name="connsiteX16" fmla="*/ 316005 w 677156"/>
                <a:gd name="connsiteY16" fmla="*/ 0 h 659745"/>
                <a:gd name="connsiteX17" fmla="*/ 313262 w 677156"/>
                <a:gd name="connsiteY17" fmla="*/ 0 h 659745"/>
                <a:gd name="connsiteX18" fmla="*/ 135437 w 677156"/>
                <a:gd name="connsiteY18" fmla="*/ 51269 h 659745"/>
                <a:gd name="connsiteX19" fmla="*/ 135437 w 677156"/>
                <a:gd name="connsiteY19" fmla="*/ 54335 h 659745"/>
                <a:gd name="connsiteX20" fmla="*/ 135437 w 677156"/>
                <a:gd name="connsiteY20" fmla="*/ 51269 h 659745"/>
                <a:gd name="connsiteX21" fmla="*/ 135437 w 677156"/>
                <a:gd name="connsiteY21" fmla="*/ 54335 h 659745"/>
                <a:gd name="connsiteX22" fmla="*/ 138341 w 677156"/>
                <a:gd name="connsiteY22" fmla="*/ 57238 h 659745"/>
                <a:gd name="connsiteX23" fmla="*/ 313270 w 677156"/>
                <a:gd name="connsiteY23" fmla="*/ 6122 h 659745"/>
                <a:gd name="connsiteX24" fmla="*/ 316013 w 677156"/>
                <a:gd name="connsiteY24" fmla="*/ 6122 h 659745"/>
                <a:gd name="connsiteX25" fmla="*/ 428868 w 677156"/>
                <a:gd name="connsiteY25" fmla="*/ 12091 h 659745"/>
                <a:gd name="connsiteX26" fmla="*/ 615086 w 677156"/>
                <a:gd name="connsiteY26" fmla="*/ 135586 h 659745"/>
                <a:gd name="connsiteX27" fmla="*/ 660229 w 677156"/>
                <a:gd name="connsiteY27" fmla="*/ 213946 h 659745"/>
                <a:gd name="connsiteX28" fmla="*/ 671518 w 677156"/>
                <a:gd name="connsiteY28" fmla="*/ 307297 h 659745"/>
                <a:gd name="connsiteX29" fmla="*/ 671518 w 677156"/>
                <a:gd name="connsiteY29" fmla="*/ 310363 h 659745"/>
                <a:gd name="connsiteX30" fmla="*/ 612348 w 677156"/>
                <a:gd name="connsiteY30" fmla="*/ 512218 h 659745"/>
                <a:gd name="connsiteX31" fmla="*/ 414845 w 677156"/>
                <a:gd name="connsiteY31" fmla="*/ 644747 h 659745"/>
                <a:gd name="connsiteX32" fmla="*/ 299082 w 677156"/>
                <a:gd name="connsiteY32" fmla="*/ 653777 h 659745"/>
                <a:gd name="connsiteX33" fmla="*/ 285054 w 677156"/>
                <a:gd name="connsiteY33" fmla="*/ 653777 h 659745"/>
                <a:gd name="connsiteX34" fmla="*/ 169291 w 677156"/>
                <a:gd name="connsiteY34" fmla="*/ 635716 h 659745"/>
                <a:gd name="connsiteX35" fmla="*/ 39505 w 677156"/>
                <a:gd name="connsiteY35" fmla="*/ 494161 h 659745"/>
                <a:gd name="connsiteX36" fmla="*/ 5646 w 677156"/>
                <a:gd name="connsiteY36" fmla="*/ 397745 h 659745"/>
                <a:gd name="connsiteX37" fmla="*/ 11289 w 677156"/>
                <a:gd name="connsiteY37" fmla="*/ 337449 h 659745"/>
                <a:gd name="connsiteX38" fmla="*/ 36762 w 677156"/>
                <a:gd name="connsiteY38" fmla="*/ 186860 h 659745"/>
                <a:gd name="connsiteX39" fmla="*/ 138337 w 677156"/>
                <a:gd name="connsiteY39" fmla="*/ 57234 h 659745"/>
                <a:gd name="connsiteX40" fmla="*/ 135433 w 677156"/>
                <a:gd name="connsiteY40" fmla="*/ 54331 h 659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677156" h="659745">
                  <a:moveTo>
                    <a:pt x="135437" y="54335"/>
                  </a:moveTo>
                  <a:lnTo>
                    <a:pt x="135437" y="51269"/>
                  </a:lnTo>
                  <a:cubicBezTo>
                    <a:pt x="93190" y="75460"/>
                    <a:pt x="45143" y="138660"/>
                    <a:pt x="31116" y="186864"/>
                  </a:cubicBezTo>
                  <a:cubicBezTo>
                    <a:pt x="14193" y="244098"/>
                    <a:pt x="16931" y="277150"/>
                    <a:pt x="5646" y="334388"/>
                  </a:cubicBezTo>
                  <a:cubicBezTo>
                    <a:pt x="2904" y="358571"/>
                    <a:pt x="0" y="379692"/>
                    <a:pt x="0" y="397749"/>
                  </a:cubicBezTo>
                  <a:cubicBezTo>
                    <a:pt x="0" y="433866"/>
                    <a:pt x="8550" y="467079"/>
                    <a:pt x="33862" y="500130"/>
                  </a:cubicBezTo>
                  <a:cubicBezTo>
                    <a:pt x="70620" y="545273"/>
                    <a:pt x="110121" y="617664"/>
                    <a:pt x="166553" y="641690"/>
                  </a:cubicBezTo>
                  <a:cubicBezTo>
                    <a:pt x="197507" y="653781"/>
                    <a:pt x="248292" y="659746"/>
                    <a:pt x="285054" y="659746"/>
                  </a:cubicBezTo>
                  <a:lnTo>
                    <a:pt x="299082" y="659746"/>
                  </a:lnTo>
                  <a:cubicBezTo>
                    <a:pt x="338582" y="656842"/>
                    <a:pt x="375340" y="656842"/>
                    <a:pt x="414841" y="647816"/>
                  </a:cubicBezTo>
                  <a:cubicBezTo>
                    <a:pt x="507869" y="632659"/>
                    <a:pt x="553016" y="593481"/>
                    <a:pt x="617990" y="518191"/>
                  </a:cubicBezTo>
                  <a:cubicBezTo>
                    <a:pt x="663133" y="460952"/>
                    <a:pt x="677156" y="379692"/>
                    <a:pt x="677156" y="310363"/>
                  </a:cubicBezTo>
                  <a:lnTo>
                    <a:pt x="677156" y="307297"/>
                  </a:lnTo>
                  <a:cubicBezTo>
                    <a:pt x="677156" y="277150"/>
                    <a:pt x="674418" y="244098"/>
                    <a:pt x="663133" y="210885"/>
                  </a:cubicBezTo>
                  <a:cubicBezTo>
                    <a:pt x="651849" y="180899"/>
                    <a:pt x="640560" y="153651"/>
                    <a:pt x="620729" y="132690"/>
                  </a:cubicBezTo>
                  <a:cubicBezTo>
                    <a:pt x="569944" y="78356"/>
                    <a:pt x="502227" y="18218"/>
                    <a:pt x="428872" y="6130"/>
                  </a:cubicBezTo>
                  <a:cubicBezTo>
                    <a:pt x="392267" y="0"/>
                    <a:pt x="352763" y="0"/>
                    <a:pt x="316005" y="0"/>
                  </a:cubicBezTo>
                  <a:lnTo>
                    <a:pt x="313262" y="0"/>
                  </a:lnTo>
                  <a:cubicBezTo>
                    <a:pt x="290701" y="0"/>
                    <a:pt x="197507" y="12091"/>
                    <a:pt x="135437" y="51269"/>
                  </a:cubicBezTo>
                  <a:lnTo>
                    <a:pt x="135437" y="54335"/>
                  </a:lnTo>
                  <a:lnTo>
                    <a:pt x="135437" y="51269"/>
                  </a:lnTo>
                  <a:lnTo>
                    <a:pt x="135437" y="54335"/>
                  </a:lnTo>
                  <a:lnTo>
                    <a:pt x="138341" y="57238"/>
                  </a:lnTo>
                  <a:cubicBezTo>
                    <a:pt x="200407" y="18214"/>
                    <a:pt x="290697" y="6122"/>
                    <a:pt x="313270" y="6122"/>
                  </a:cubicBezTo>
                  <a:lnTo>
                    <a:pt x="316013" y="6122"/>
                  </a:lnTo>
                  <a:cubicBezTo>
                    <a:pt x="352771" y="6122"/>
                    <a:pt x="392271" y="6122"/>
                    <a:pt x="428868" y="12091"/>
                  </a:cubicBezTo>
                  <a:cubicBezTo>
                    <a:pt x="499489" y="24179"/>
                    <a:pt x="567205" y="81417"/>
                    <a:pt x="615086" y="135586"/>
                  </a:cubicBezTo>
                  <a:cubicBezTo>
                    <a:pt x="637660" y="156708"/>
                    <a:pt x="648945" y="183794"/>
                    <a:pt x="660229" y="213946"/>
                  </a:cubicBezTo>
                  <a:cubicBezTo>
                    <a:pt x="668780" y="244094"/>
                    <a:pt x="671518" y="277146"/>
                    <a:pt x="671518" y="307297"/>
                  </a:cubicBezTo>
                  <a:lnTo>
                    <a:pt x="671518" y="310363"/>
                  </a:lnTo>
                  <a:cubicBezTo>
                    <a:pt x="671518" y="379688"/>
                    <a:pt x="657491" y="460948"/>
                    <a:pt x="612348" y="512218"/>
                  </a:cubicBezTo>
                  <a:cubicBezTo>
                    <a:pt x="550274" y="590574"/>
                    <a:pt x="505131" y="626690"/>
                    <a:pt x="414845" y="644747"/>
                  </a:cubicBezTo>
                  <a:cubicBezTo>
                    <a:pt x="375340" y="650716"/>
                    <a:pt x="338578" y="650716"/>
                    <a:pt x="299082" y="653777"/>
                  </a:cubicBezTo>
                  <a:lnTo>
                    <a:pt x="285054" y="653777"/>
                  </a:lnTo>
                  <a:cubicBezTo>
                    <a:pt x="248292" y="653777"/>
                    <a:pt x="200411" y="647808"/>
                    <a:pt x="169291" y="635716"/>
                  </a:cubicBezTo>
                  <a:cubicBezTo>
                    <a:pt x="112863" y="611695"/>
                    <a:pt x="76263" y="542365"/>
                    <a:pt x="39505" y="494161"/>
                  </a:cubicBezTo>
                  <a:cubicBezTo>
                    <a:pt x="14193" y="464009"/>
                    <a:pt x="5646" y="433862"/>
                    <a:pt x="5646" y="397745"/>
                  </a:cubicBezTo>
                  <a:cubicBezTo>
                    <a:pt x="5646" y="379688"/>
                    <a:pt x="8550" y="358567"/>
                    <a:pt x="11289" y="337449"/>
                  </a:cubicBezTo>
                  <a:cubicBezTo>
                    <a:pt x="22573" y="277146"/>
                    <a:pt x="19835" y="244094"/>
                    <a:pt x="36762" y="186860"/>
                  </a:cubicBezTo>
                  <a:cubicBezTo>
                    <a:pt x="50789" y="141717"/>
                    <a:pt x="98832" y="78352"/>
                    <a:pt x="138337" y="57234"/>
                  </a:cubicBezTo>
                  <a:lnTo>
                    <a:pt x="135433" y="54331"/>
                  </a:lnTo>
                  <a:close/>
                </a:path>
              </a:pathLst>
            </a:custGeom>
            <a:solidFill>
              <a:srgbClr val="333333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5" name="Freeform: Shape 1534">
              <a:extLst>
                <a:ext uri="{FF2B5EF4-FFF2-40B4-BE49-F238E27FC236}">
                  <a16:creationId xmlns:a16="http://schemas.microsoft.com/office/drawing/2014/main" id="{14A14194-ABD4-C6B1-4815-495CE569C134}"/>
                </a:ext>
              </a:extLst>
            </p:cNvPr>
            <p:cNvSpPr/>
            <p:nvPr/>
          </p:nvSpPr>
          <p:spPr>
            <a:xfrm>
              <a:off x="5725198" y="4248533"/>
              <a:ext cx="101252" cy="71910"/>
            </a:xfrm>
            <a:custGeom>
              <a:avLst/>
              <a:gdLst>
                <a:gd name="connsiteX0" fmla="*/ 19347 w 101252"/>
                <a:gd name="connsiteY0" fmla="*/ 37730 h 71910"/>
                <a:gd name="connsiteX1" fmla="*/ 50624 w 101252"/>
                <a:gd name="connsiteY1" fmla="*/ 6126 h 71910"/>
                <a:gd name="connsiteX2" fmla="*/ 81905 w 101252"/>
                <a:gd name="connsiteY2" fmla="*/ 37730 h 71910"/>
                <a:gd name="connsiteX3" fmla="*/ 50624 w 101252"/>
                <a:gd name="connsiteY3" fmla="*/ 69330 h 71910"/>
                <a:gd name="connsiteX4" fmla="*/ 19347 w 101252"/>
                <a:gd name="connsiteY4" fmla="*/ 37730 h 71910"/>
                <a:gd name="connsiteX5" fmla="*/ 81905 w 101252"/>
                <a:gd name="connsiteY5" fmla="*/ 12095 h 71910"/>
                <a:gd name="connsiteX6" fmla="*/ 91577 w 101252"/>
                <a:gd name="connsiteY6" fmla="*/ 0 h 71910"/>
                <a:gd name="connsiteX7" fmla="*/ 101252 w 101252"/>
                <a:gd name="connsiteY7" fmla="*/ 12095 h 71910"/>
                <a:gd name="connsiteX8" fmla="*/ 91577 w 101252"/>
                <a:gd name="connsiteY8" fmla="*/ 24187 h 71910"/>
                <a:gd name="connsiteX9" fmla="*/ 81905 w 101252"/>
                <a:gd name="connsiteY9" fmla="*/ 12095 h 71910"/>
                <a:gd name="connsiteX10" fmla="*/ 0 w 101252"/>
                <a:gd name="connsiteY10" fmla="*/ 59816 h 71910"/>
                <a:gd name="connsiteX11" fmla="*/ 10962 w 101252"/>
                <a:gd name="connsiteY11" fmla="*/ 47724 h 71910"/>
                <a:gd name="connsiteX12" fmla="*/ 21928 w 101252"/>
                <a:gd name="connsiteY12" fmla="*/ 59816 h 71910"/>
                <a:gd name="connsiteX13" fmla="*/ 10962 w 101252"/>
                <a:gd name="connsiteY13" fmla="*/ 71911 h 71910"/>
                <a:gd name="connsiteX14" fmla="*/ 0 w 101252"/>
                <a:gd name="connsiteY14" fmla="*/ 59816 h 7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1252" h="71910">
                  <a:moveTo>
                    <a:pt x="19347" y="37730"/>
                  </a:moveTo>
                  <a:cubicBezTo>
                    <a:pt x="19347" y="20315"/>
                    <a:pt x="33374" y="6126"/>
                    <a:pt x="50624" y="6126"/>
                  </a:cubicBezTo>
                  <a:cubicBezTo>
                    <a:pt x="68039" y="6126"/>
                    <a:pt x="81905" y="20315"/>
                    <a:pt x="81905" y="37730"/>
                  </a:cubicBezTo>
                  <a:cubicBezTo>
                    <a:pt x="81905" y="55302"/>
                    <a:pt x="68039" y="69330"/>
                    <a:pt x="50624" y="69330"/>
                  </a:cubicBezTo>
                  <a:cubicBezTo>
                    <a:pt x="33374" y="69330"/>
                    <a:pt x="19347" y="55302"/>
                    <a:pt x="19347" y="37730"/>
                  </a:cubicBezTo>
                  <a:close/>
                  <a:moveTo>
                    <a:pt x="81905" y="12095"/>
                  </a:moveTo>
                  <a:cubicBezTo>
                    <a:pt x="81905" y="5481"/>
                    <a:pt x="86257" y="0"/>
                    <a:pt x="91577" y="0"/>
                  </a:cubicBezTo>
                  <a:cubicBezTo>
                    <a:pt x="97062" y="0"/>
                    <a:pt x="101252" y="5485"/>
                    <a:pt x="101252" y="12095"/>
                  </a:cubicBezTo>
                  <a:cubicBezTo>
                    <a:pt x="101252" y="18867"/>
                    <a:pt x="97058" y="24187"/>
                    <a:pt x="91577" y="24187"/>
                  </a:cubicBezTo>
                  <a:cubicBezTo>
                    <a:pt x="86253" y="24187"/>
                    <a:pt x="81905" y="18863"/>
                    <a:pt x="81905" y="12095"/>
                  </a:cubicBezTo>
                  <a:close/>
                  <a:moveTo>
                    <a:pt x="0" y="59816"/>
                  </a:moveTo>
                  <a:cubicBezTo>
                    <a:pt x="0" y="53205"/>
                    <a:pt x="5001" y="47724"/>
                    <a:pt x="10962" y="47724"/>
                  </a:cubicBezTo>
                  <a:cubicBezTo>
                    <a:pt x="17092" y="47724"/>
                    <a:pt x="21928" y="53209"/>
                    <a:pt x="21928" y="59816"/>
                  </a:cubicBezTo>
                  <a:cubicBezTo>
                    <a:pt x="21928" y="66591"/>
                    <a:pt x="17088" y="71911"/>
                    <a:pt x="10962" y="71911"/>
                  </a:cubicBezTo>
                  <a:cubicBezTo>
                    <a:pt x="4997" y="71911"/>
                    <a:pt x="0" y="66587"/>
                    <a:pt x="0" y="5981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6" name="Freeform: Shape 1535">
              <a:extLst>
                <a:ext uri="{FF2B5EF4-FFF2-40B4-BE49-F238E27FC236}">
                  <a16:creationId xmlns:a16="http://schemas.microsoft.com/office/drawing/2014/main" id="{27AE309B-0C7E-AEE3-D25C-F863FDFE7B43}"/>
                </a:ext>
              </a:extLst>
            </p:cNvPr>
            <p:cNvSpPr/>
            <p:nvPr/>
          </p:nvSpPr>
          <p:spPr>
            <a:xfrm>
              <a:off x="6080542" y="4492313"/>
              <a:ext cx="22573" cy="20960"/>
            </a:xfrm>
            <a:custGeom>
              <a:avLst/>
              <a:gdLst>
                <a:gd name="connsiteX0" fmla="*/ 0 w 22573"/>
                <a:gd name="connsiteY0" fmla="*/ 10478 h 20960"/>
                <a:gd name="connsiteX1" fmla="*/ 11289 w 22573"/>
                <a:gd name="connsiteY1" fmla="*/ 0 h 20960"/>
                <a:gd name="connsiteX2" fmla="*/ 22573 w 22573"/>
                <a:gd name="connsiteY2" fmla="*/ 10478 h 20960"/>
                <a:gd name="connsiteX3" fmla="*/ 11289 w 22573"/>
                <a:gd name="connsiteY3" fmla="*/ 20960 h 20960"/>
                <a:gd name="connsiteX4" fmla="*/ 0 w 22573"/>
                <a:gd name="connsiteY4" fmla="*/ 10478 h 2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73" h="20960">
                  <a:moveTo>
                    <a:pt x="0" y="10478"/>
                  </a:moveTo>
                  <a:cubicBezTo>
                    <a:pt x="0" y="4836"/>
                    <a:pt x="5162" y="0"/>
                    <a:pt x="11289" y="0"/>
                  </a:cubicBezTo>
                  <a:cubicBezTo>
                    <a:pt x="17576" y="0"/>
                    <a:pt x="22573" y="4836"/>
                    <a:pt x="22573" y="10478"/>
                  </a:cubicBezTo>
                  <a:cubicBezTo>
                    <a:pt x="22573" y="16286"/>
                    <a:pt x="17572" y="20960"/>
                    <a:pt x="11289" y="20960"/>
                  </a:cubicBezTo>
                  <a:cubicBezTo>
                    <a:pt x="5158" y="20960"/>
                    <a:pt x="0" y="16282"/>
                    <a:pt x="0" y="10478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7" name="Freeform: Shape 1536">
              <a:extLst>
                <a:ext uri="{FF2B5EF4-FFF2-40B4-BE49-F238E27FC236}">
                  <a16:creationId xmlns:a16="http://schemas.microsoft.com/office/drawing/2014/main" id="{2EE7B6C4-CA59-B934-2708-BFEAB13B9453}"/>
                </a:ext>
              </a:extLst>
            </p:cNvPr>
            <p:cNvSpPr/>
            <p:nvPr/>
          </p:nvSpPr>
          <p:spPr>
            <a:xfrm>
              <a:off x="6083123" y="4498435"/>
              <a:ext cx="8707" cy="8711"/>
            </a:xfrm>
            <a:custGeom>
              <a:avLst/>
              <a:gdLst>
                <a:gd name="connsiteX0" fmla="*/ 0 w 8707"/>
                <a:gd name="connsiteY0" fmla="*/ 4356 h 8711"/>
                <a:gd name="connsiteX1" fmla="*/ 4356 w 8707"/>
                <a:gd name="connsiteY1" fmla="*/ 0 h 8711"/>
                <a:gd name="connsiteX2" fmla="*/ 8708 w 8707"/>
                <a:gd name="connsiteY2" fmla="*/ 4356 h 8711"/>
                <a:gd name="connsiteX3" fmla="*/ 4352 w 8707"/>
                <a:gd name="connsiteY3" fmla="*/ 8712 h 8711"/>
                <a:gd name="connsiteX4" fmla="*/ 0 w 8707"/>
                <a:gd name="connsiteY4" fmla="*/ 4356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8711">
                  <a:moveTo>
                    <a:pt x="0" y="4356"/>
                  </a:moveTo>
                  <a:cubicBezTo>
                    <a:pt x="0" y="2097"/>
                    <a:pt x="2097" y="0"/>
                    <a:pt x="4356" y="0"/>
                  </a:cubicBezTo>
                  <a:cubicBezTo>
                    <a:pt x="6776" y="0"/>
                    <a:pt x="8708" y="2097"/>
                    <a:pt x="8708" y="4356"/>
                  </a:cubicBezTo>
                  <a:cubicBezTo>
                    <a:pt x="8708" y="6776"/>
                    <a:pt x="6772" y="8712"/>
                    <a:pt x="4352" y="8712"/>
                  </a:cubicBezTo>
                  <a:cubicBezTo>
                    <a:pt x="2093" y="8712"/>
                    <a:pt x="0" y="6776"/>
                    <a:pt x="0" y="435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8" name="Freeform: Shape 1537">
              <a:extLst>
                <a:ext uri="{FF2B5EF4-FFF2-40B4-BE49-F238E27FC236}">
                  <a16:creationId xmlns:a16="http://schemas.microsoft.com/office/drawing/2014/main" id="{768C4ECD-1785-CF0D-0CF8-AE8068733F03}"/>
                </a:ext>
              </a:extLst>
            </p:cNvPr>
            <p:cNvSpPr/>
            <p:nvPr/>
          </p:nvSpPr>
          <p:spPr>
            <a:xfrm>
              <a:off x="6063776" y="4480383"/>
              <a:ext cx="19347" cy="20633"/>
            </a:xfrm>
            <a:custGeom>
              <a:avLst/>
              <a:gdLst>
                <a:gd name="connsiteX0" fmla="*/ 0 w 19347"/>
                <a:gd name="connsiteY0" fmla="*/ 10317 h 20633"/>
                <a:gd name="connsiteX1" fmla="*/ 9676 w 19347"/>
                <a:gd name="connsiteY1" fmla="*/ 0 h 20633"/>
                <a:gd name="connsiteX2" fmla="*/ 19347 w 19347"/>
                <a:gd name="connsiteY2" fmla="*/ 10317 h 20633"/>
                <a:gd name="connsiteX3" fmla="*/ 9676 w 19347"/>
                <a:gd name="connsiteY3" fmla="*/ 20634 h 20633"/>
                <a:gd name="connsiteX4" fmla="*/ 0 w 19347"/>
                <a:gd name="connsiteY4" fmla="*/ 10317 h 20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47" h="20633">
                  <a:moveTo>
                    <a:pt x="0" y="10317"/>
                  </a:moveTo>
                  <a:cubicBezTo>
                    <a:pt x="0" y="4670"/>
                    <a:pt x="4356" y="0"/>
                    <a:pt x="9676" y="0"/>
                  </a:cubicBezTo>
                  <a:cubicBezTo>
                    <a:pt x="15157" y="0"/>
                    <a:pt x="19347" y="4674"/>
                    <a:pt x="19347" y="10317"/>
                  </a:cubicBezTo>
                  <a:cubicBezTo>
                    <a:pt x="19347" y="16125"/>
                    <a:pt x="15153" y="20634"/>
                    <a:pt x="9676" y="20634"/>
                  </a:cubicBezTo>
                  <a:cubicBezTo>
                    <a:pt x="4352" y="20634"/>
                    <a:pt x="0" y="16120"/>
                    <a:pt x="0" y="10317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39" name="Freeform: Shape 1538">
              <a:extLst>
                <a:ext uri="{FF2B5EF4-FFF2-40B4-BE49-F238E27FC236}">
                  <a16:creationId xmlns:a16="http://schemas.microsoft.com/office/drawing/2014/main" id="{9A692DDB-2431-DFBB-8F77-973394496958}"/>
                </a:ext>
              </a:extLst>
            </p:cNvPr>
            <p:cNvSpPr/>
            <p:nvPr/>
          </p:nvSpPr>
          <p:spPr>
            <a:xfrm>
              <a:off x="6066354" y="4482960"/>
              <a:ext cx="8711" cy="9352"/>
            </a:xfrm>
            <a:custGeom>
              <a:avLst/>
              <a:gdLst>
                <a:gd name="connsiteX0" fmla="*/ 4 w 8711"/>
                <a:gd name="connsiteY0" fmla="*/ 4674 h 9352"/>
                <a:gd name="connsiteX1" fmla="*/ 4356 w 8711"/>
                <a:gd name="connsiteY1" fmla="*/ 0 h 9352"/>
                <a:gd name="connsiteX2" fmla="*/ 8712 w 8711"/>
                <a:gd name="connsiteY2" fmla="*/ 4678 h 9352"/>
                <a:gd name="connsiteX3" fmla="*/ 4356 w 8711"/>
                <a:gd name="connsiteY3" fmla="*/ 9353 h 9352"/>
                <a:gd name="connsiteX4" fmla="*/ 0 w 8711"/>
                <a:gd name="connsiteY4" fmla="*/ 4674 h 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1" h="9352">
                  <a:moveTo>
                    <a:pt x="4" y="4674"/>
                  </a:moveTo>
                  <a:cubicBezTo>
                    <a:pt x="4" y="2093"/>
                    <a:pt x="2101" y="0"/>
                    <a:pt x="4356" y="0"/>
                  </a:cubicBezTo>
                  <a:cubicBezTo>
                    <a:pt x="6776" y="0"/>
                    <a:pt x="8712" y="2097"/>
                    <a:pt x="8712" y="4678"/>
                  </a:cubicBezTo>
                  <a:cubicBezTo>
                    <a:pt x="8712" y="7260"/>
                    <a:pt x="6776" y="9353"/>
                    <a:pt x="4356" y="9353"/>
                  </a:cubicBezTo>
                  <a:cubicBezTo>
                    <a:pt x="2097" y="9353"/>
                    <a:pt x="0" y="7256"/>
                    <a:pt x="0" y="467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0" name="Freeform: Shape 1539">
              <a:extLst>
                <a:ext uri="{FF2B5EF4-FFF2-40B4-BE49-F238E27FC236}">
                  <a16:creationId xmlns:a16="http://schemas.microsoft.com/office/drawing/2014/main" id="{D6788A46-CA61-0113-19CD-1A6E1503AE69}"/>
                </a:ext>
              </a:extLst>
            </p:cNvPr>
            <p:cNvSpPr/>
            <p:nvPr/>
          </p:nvSpPr>
          <p:spPr>
            <a:xfrm>
              <a:off x="6080542" y="4642898"/>
              <a:ext cx="19351" cy="20637"/>
            </a:xfrm>
            <a:custGeom>
              <a:avLst/>
              <a:gdLst>
                <a:gd name="connsiteX0" fmla="*/ 0 w 19351"/>
                <a:gd name="connsiteY0" fmla="*/ 10317 h 20637"/>
                <a:gd name="connsiteX1" fmla="*/ 9676 w 19351"/>
                <a:gd name="connsiteY1" fmla="*/ 0 h 20637"/>
                <a:gd name="connsiteX2" fmla="*/ 19351 w 19351"/>
                <a:gd name="connsiteY2" fmla="*/ 10321 h 20637"/>
                <a:gd name="connsiteX3" fmla="*/ 9676 w 19351"/>
                <a:gd name="connsiteY3" fmla="*/ 20638 h 20637"/>
                <a:gd name="connsiteX4" fmla="*/ 0 w 19351"/>
                <a:gd name="connsiteY4" fmla="*/ 10321 h 2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51" h="20637">
                  <a:moveTo>
                    <a:pt x="0" y="10317"/>
                  </a:moveTo>
                  <a:cubicBezTo>
                    <a:pt x="0" y="4674"/>
                    <a:pt x="4356" y="0"/>
                    <a:pt x="9676" y="0"/>
                  </a:cubicBezTo>
                  <a:cubicBezTo>
                    <a:pt x="15161" y="0"/>
                    <a:pt x="19351" y="4678"/>
                    <a:pt x="19351" y="10321"/>
                  </a:cubicBezTo>
                  <a:cubicBezTo>
                    <a:pt x="19351" y="16125"/>
                    <a:pt x="15157" y="20638"/>
                    <a:pt x="9676" y="20638"/>
                  </a:cubicBezTo>
                  <a:cubicBezTo>
                    <a:pt x="4352" y="20638"/>
                    <a:pt x="0" y="16120"/>
                    <a:pt x="0" y="1032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1" name="Freeform: Shape 1540">
              <a:extLst>
                <a:ext uri="{FF2B5EF4-FFF2-40B4-BE49-F238E27FC236}">
                  <a16:creationId xmlns:a16="http://schemas.microsoft.com/office/drawing/2014/main" id="{D97A62EC-922F-8D2E-4D12-50782E9CBC56}"/>
                </a:ext>
              </a:extLst>
            </p:cNvPr>
            <p:cNvSpPr/>
            <p:nvPr/>
          </p:nvSpPr>
          <p:spPr>
            <a:xfrm>
              <a:off x="6083123" y="4649025"/>
              <a:ext cx="8707" cy="8707"/>
            </a:xfrm>
            <a:custGeom>
              <a:avLst/>
              <a:gdLst>
                <a:gd name="connsiteX0" fmla="*/ 0 w 8707"/>
                <a:gd name="connsiteY0" fmla="*/ 4352 h 8707"/>
                <a:gd name="connsiteX1" fmla="*/ 4356 w 8707"/>
                <a:gd name="connsiteY1" fmla="*/ 0 h 8707"/>
                <a:gd name="connsiteX2" fmla="*/ 8708 w 8707"/>
                <a:gd name="connsiteY2" fmla="*/ 4356 h 8707"/>
                <a:gd name="connsiteX3" fmla="*/ 4352 w 8707"/>
                <a:gd name="connsiteY3" fmla="*/ 8708 h 8707"/>
                <a:gd name="connsiteX4" fmla="*/ 0 w 8707"/>
                <a:gd name="connsiteY4" fmla="*/ 4352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8707">
                  <a:moveTo>
                    <a:pt x="0" y="4352"/>
                  </a:moveTo>
                  <a:cubicBezTo>
                    <a:pt x="0" y="2093"/>
                    <a:pt x="2097" y="0"/>
                    <a:pt x="4356" y="0"/>
                  </a:cubicBezTo>
                  <a:cubicBezTo>
                    <a:pt x="6776" y="0"/>
                    <a:pt x="8708" y="2097"/>
                    <a:pt x="8708" y="4356"/>
                  </a:cubicBezTo>
                  <a:cubicBezTo>
                    <a:pt x="8708" y="6776"/>
                    <a:pt x="6772" y="8708"/>
                    <a:pt x="4352" y="8708"/>
                  </a:cubicBezTo>
                  <a:cubicBezTo>
                    <a:pt x="2093" y="8708"/>
                    <a:pt x="0" y="6772"/>
                    <a:pt x="0" y="4352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2" name="Freeform: Shape 1541">
              <a:extLst>
                <a:ext uri="{FF2B5EF4-FFF2-40B4-BE49-F238E27FC236}">
                  <a16:creationId xmlns:a16="http://schemas.microsoft.com/office/drawing/2014/main" id="{75178340-129B-239A-1A50-863770B21206}"/>
                </a:ext>
              </a:extLst>
            </p:cNvPr>
            <p:cNvSpPr/>
            <p:nvPr/>
          </p:nvSpPr>
          <p:spPr>
            <a:xfrm>
              <a:off x="5863531" y="4456196"/>
              <a:ext cx="21928" cy="20637"/>
            </a:xfrm>
            <a:custGeom>
              <a:avLst/>
              <a:gdLst>
                <a:gd name="connsiteX0" fmla="*/ 0 w 21928"/>
                <a:gd name="connsiteY0" fmla="*/ 10321 h 20637"/>
                <a:gd name="connsiteX1" fmla="*/ 10962 w 21928"/>
                <a:gd name="connsiteY1" fmla="*/ 0 h 20637"/>
                <a:gd name="connsiteX2" fmla="*/ 21928 w 21928"/>
                <a:gd name="connsiteY2" fmla="*/ 10321 h 20637"/>
                <a:gd name="connsiteX3" fmla="*/ 10962 w 21928"/>
                <a:gd name="connsiteY3" fmla="*/ 20638 h 20637"/>
                <a:gd name="connsiteX4" fmla="*/ 0 w 21928"/>
                <a:gd name="connsiteY4" fmla="*/ 10321 h 2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28" h="20637">
                  <a:moveTo>
                    <a:pt x="0" y="10321"/>
                  </a:moveTo>
                  <a:cubicBezTo>
                    <a:pt x="0" y="4674"/>
                    <a:pt x="5001" y="0"/>
                    <a:pt x="10962" y="0"/>
                  </a:cubicBezTo>
                  <a:cubicBezTo>
                    <a:pt x="17092" y="0"/>
                    <a:pt x="21928" y="4678"/>
                    <a:pt x="21928" y="10321"/>
                  </a:cubicBezTo>
                  <a:cubicBezTo>
                    <a:pt x="21928" y="16125"/>
                    <a:pt x="17088" y="20638"/>
                    <a:pt x="10962" y="20638"/>
                  </a:cubicBezTo>
                  <a:cubicBezTo>
                    <a:pt x="4997" y="20638"/>
                    <a:pt x="0" y="16120"/>
                    <a:pt x="0" y="1032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3" name="Freeform: Shape 1542">
              <a:extLst>
                <a:ext uri="{FF2B5EF4-FFF2-40B4-BE49-F238E27FC236}">
                  <a16:creationId xmlns:a16="http://schemas.microsoft.com/office/drawing/2014/main" id="{6C961E3F-35D2-B290-3F5A-DF0010D83AE9}"/>
                </a:ext>
              </a:extLst>
            </p:cNvPr>
            <p:cNvSpPr/>
            <p:nvPr/>
          </p:nvSpPr>
          <p:spPr>
            <a:xfrm>
              <a:off x="5866108" y="4462000"/>
              <a:ext cx="8066" cy="9030"/>
            </a:xfrm>
            <a:custGeom>
              <a:avLst/>
              <a:gdLst>
                <a:gd name="connsiteX0" fmla="*/ 4 w 8066"/>
                <a:gd name="connsiteY0" fmla="*/ 4517 h 9030"/>
                <a:gd name="connsiteX1" fmla="*/ 4037 w 8066"/>
                <a:gd name="connsiteY1" fmla="*/ 0 h 9030"/>
                <a:gd name="connsiteX2" fmla="*/ 8066 w 8066"/>
                <a:gd name="connsiteY2" fmla="*/ 4517 h 9030"/>
                <a:gd name="connsiteX3" fmla="*/ 4033 w 8066"/>
                <a:gd name="connsiteY3" fmla="*/ 9030 h 9030"/>
                <a:gd name="connsiteX4" fmla="*/ 0 w 8066"/>
                <a:gd name="connsiteY4" fmla="*/ 4513 h 9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6" h="9030">
                  <a:moveTo>
                    <a:pt x="4" y="4517"/>
                  </a:moveTo>
                  <a:cubicBezTo>
                    <a:pt x="4" y="2097"/>
                    <a:pt x="1940" y="0"/>
                    <a:pt x="4037" y="0"/>
                  </a:cubicBezTo>
                  <a:cubicBezTo>
                    <a:pt x="6292" y="0"/>
                    <a:pt x="8066" y="2097"/>
                    <a:pt x="8066" y="4517"/>
                  </a:cubicBezTo>
                  <a:cubicBezTo>
                    <a:pt x="8066" y="7098"/>
                    <a:pt x="6292" y="9030"/>
                    <a:pt x="4033" y="9030"/>
                  </a:cubicBezTo>
                  <a:cubicBezTo>
                    <a:pt x="1936" y="9030"/>
                    <a:pt x="0" y="7094"/>
                    <a:pt x="0" y="4513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4" name="Freeform: Shape 1543">
              <a:extLst>
                <a:ext uri="{FF2B5EF4-FFF2-40B4-BE49-F238E27FC236}">
                  <a16:creationId xmlns:a16="http://schemas.microsoft.com/office/drawing/2014/main" id="{246A6E5B-F636-ACAC-9B53-E8A39983F74A}"/>
                </a:ext>
              </a:extLst>
            </p:cNvPr>
            <p:cNvSpPr/>
            <p:nvPr/>
          </p:nvSpPr>
          <p:spPr>
            <a:xfrm>
              <a:off x="5708106" y="4386870"/>
              <a:ext cx="19673" cy="20956"/>
            </a:xfrm>
            <a:custGeom>
              <a:avLst/>
              <a:gdLst>
                <a:gd name="connsiteX0" fmla="*/ 4 w 19673"/>
                <a:gd name="connsiteY0" fmla="*/ 10478 h 20956"/>
                <a:gd name="connsiteX1" fmla="*/ 9837 w 19673"/>
                <a:gd name="connsiteY1" fmla="*/ 0 h 20956"/>
                <a:gd name="connsiteX2" fmla="*/ 19674 w 19673"/>
                <a:gd name="connsiteY2" fmla="*/ 10478 h 20956"/>
                <a:gd name="connsiteX3" fmla="*/ 9837 w 19673"/>
                <a:gd name="connsiteY3" fmla="*/ 20956 h 20956"/>
                <a:gd name="connsiteX4" fmla="*/ 0 w 19673"/>
                <a:gd name="connsiteY4" fmla="*/ 10478 h 20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73" h="20956">
                  <a:moveTo>
                    <a:pt x="4" y="10478"/>
                  </a:moveTo>
                  <a:cubicBezTo>
                    <a:pt x="4" y="4832"/>
                    <a:pt x="4517" y="0"/>
                    <a:pt x="9837" y="0"/>
                  </a:cubicBezTo>
                  <a:cubicBezTo>
                    <a:pt x="15322" y="0"/>
                    <a:pt x="19674" y="4836"/>
                    <a:pt x="19674" y="10478"/>
                  </a:cubicBezTo>
                  <a:cubicBezTo>
                    <a:pt x="19674" y="16286"/>
                    <a:pt x="15318" y="20956"/>
                    <a:pt x="9837" y="20956"/>
                  </a:cubicBezTo>
                  <a:cubicBezTo>
                    <a:pt x="4513" y="20956"/>
                    <a:pt x="0" y="16282"/>
                    <a:pt x="0" y="10478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5" name="Freeform: Shape 1544">
              <a:extLst>
                <a:ext uri="{FF2B5EF4-FFF2-40B4-BE49-F238E27FC236}">
                  <a16:creationId xmlns:a16="http://schemas.microsoft.com/office/drawing/2014/main" id="{E86FE31A-43C4-2987-885C-BAC6B8986760}"/>
                </a:ext>
              </a:extLst>
            </p:cNvPr>
            <p:cNvSpPr/>
            <p:nvPr/>
          </p:nvSpPr>
          <p:spPr>
            <a:xfrm>
              <a:off x="5711010" y="4392993"/>
              <a:ext cx="8062" cy="8711"/>
            </a:xfrm>
            <a:custGeom>
              <a:avLst/>
              <a:gdLst>
                <a:gd name="connsiteX0" fmla="*/ 0 w 8062"/>
                <a:gd name="connsiteY0" fmla="*/ 4356 h 8711"/>
                <a:gd name="connsiteX1" fmla="*/ 4033 w 8062"/>
                <a:gd name="connsiteY1" fmla="*/ 0 h 8711"/>
                <a:gd name="connsiteX2" fmla="*/ 8062 w 8062"/>
                <a:gd name="connsiteY2" fmla="*/ 4356 h 8711"/>
                <a:gd name="connsiteX3" fmla="*/ 4029 w 8062"/>
                <a:gd name="connsiteY3" fmla="*/ 8712 h 8711"/>
                <a:gd name="connsiteX4" fmla="*/ 0 w 8062"/>
                <a:gd name="connsiteY4" fmla="*/ 4356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2" h="8711">
                  <a:moveTo>
                    <a:pt x="0" y="4356"/>
                  </a:moveTo>
                  <a:cubicBezTo>
                    <a:pt x="0" y="2097"/>
                    <a:pt x="1936" y="0"/>
                    <a:pt x="4033" y="0"/>
                  </a:cubicBezTo>
                  <a:cubicBezTo>
                    <a:pt x="6292" y="0"/>
                    <a:pt x="8062" y="2097"/>
                    <a:pt x="8062" y="4356"/>
                  </a:cubicBezTo>
                  <a:cubicBezTo>
                    <a:pt x="8062" y="6776"/>
                    <a:pt x="6288" y="8712"/>
                    <a:pt x="4029" y="8712"/>
                  </a:cubicBezTo>
                  <a:cubicBezTo>
                    <a:pt x="1932" y="8712"/>
                    <a:pt x="0" y="6776"/>
                    <a:pt x="0" y="435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6" name="Freeform: Shape 1545">
              <a:extLst>
                <a:ext uri="{FF2B5EF4-FFF2-40B4-BE49-F238E27FC236}">
                  <a16:creationId xmlns:a16="http://schemas.microsoft.com/office/drawing/2014/main" id="{91D7514B-EF08-43E4-B57B-A60C9625C122}"/>
                </a:ext>
              </a:extLst>
            </p:cNvPr>
            <p:cNvSpPr/>
            <p:nvPr/>
          </p:nvSpPr>
          <p:spPr>
            <a:xfrm>
              <a:off x="5733261" y="4338501"/>
              <a:ext cx="19992" cy="24182"/>
            </a:xfrm>
            <a:custGeom>
              <a:avLst/>
              <a:gdLst>
                <a:gd name="connsiteX0" fmla="*/ 0 w 19992"/>
                <a:gd name="connsiteY0" fmla="*/ 12091 h 24182"/>
                <a:gd name="connsiteX1" fmla="*/ 9994 w 19992"/>
                <a:gd name="connsiteY1" fmla="*/ 0 h 24182"/>
                <a:gd name="connsiteX2" fmla="*/ 19992 w 19992"/>
                <a:gd name="connsiteY2" fmla="*/ 12091 h 24182"/>
                <a:gd name="connsiteX3" fmla="*/ 9994 w 19992"/>
                <a:gd name="connsiteY3" fmla="*/ 24183 h 24182"/>
                <a:gd name="connsiteX4" fmla="*/ 0 w 19992"/>
                <a:gd name="connsiteY4" fmla="*/ 12091 h 2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92" h="24182">
                  <a:moveTo>
                    <a:pt x="0" y="12091"/>
                  </a:moveTo>
                  <a:cubicBezTo>
                    <a:pt x="0" y="5481"/>
                    <a:pt x="4513" y="0"/>
                    <a:pt x="9994" y="0"/>
                  </a:cubicBezTo>
                  <a:cubicBezTo>
                    <a:pt x="15641" y="0"/>
                    <a:pt x="19992" y="5481"/>
                    <a:pt x="19992" y="12091"/>
                  </a:cubicBezTo>
                  <a:cubicBezTo>
                    <a:pt x="19992" y="18863"/>
                    <a:pt x="15636" y="24183"/>
                    <a:pt x="9994" y="24183"/>
                  </a:cubicBezTo>
                  <a:cubicBezTo>
                    <a:pt x="4513" y="24183"/>
                    <a:pt x="0" y="18863"/>
                    <a:pt x="0" y="1209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7" name="Freeform: Shape 1546">
              <a:extLst>
                <a:ext uri="{FF2B5EF4-FFF2-40B4-BE49-F238E27FC236}">
                  <a16:creationId xmlns:a16="http://schemas.microsoft.com/office/drawing/2014/main" id="{7BD253BC-5258-D1AA-52A0-D6E1E91D4E4C}"/>
                </a:ext>
              </a:extLst>
            </p:cNvPr>
            <p:cNvSpPr/>
            <p:nvPr/>
          </p:nvSpPr>
          <p:spPr>
            <a:xfrm>
              <a:off x="5736483" y="4344623"/>
              <a:ext cx="8062" cy="8711"/>
            </a:xfrm>
            <a:custGeom>
              <a:avLst/>
              <a:gdLst>
                <a:gd name="connsiteX0" fmla="*/ 0 w 8062"/>
                <a:gd name="connsiteY0" fmla="*/ 4356 h 8711"/>
                <a:gd name="connsiteX1" fmla="*/ 4033 w 8062"/>
                <a:gd name="connsiteY1" fmla="*/ 0 h 8711"/>
                <a:gd name="connsiteX2" fmla="*/ 8062 w 8062"/>
                <a:gd name="connsiteY2" fmla="*/ 4356 h 8711"/>
                <a:gd name="connsiteX3" fmla="*/ 4029 w 8062"/>
                <a:gd name="connsiteY3" fmla="*/ 8712 h 8711"/>
                <a:gd name="connsiteX4" fmla="*/ 0 w 8062"/>
                <a:gd name="connsiteY4" fmla="*/ 4356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2" h="8711">
                  <a:moveTo>
                    <a:pt x="0" y="4356"/>
                  </a:moveTo>
                  <a:cubicBezTo>
                    <a:pt x="0" y="2097"/>
                    <a:pt x="1936" y="0"/>
                    <a:pt x="4033" y="0"/>
                  </a:cubicBezTo>
                  <a:cubicBezTo>
                    <a:pt x="6292" y="0"/>
                    <a:pt x="8062" y="2097"/>
                    <a:pt x="8062" y="4356"/>
                  </a:cubicBezTo>
                  <a:cubicBezTo>
                    <a:pt x="8062" y="6776"/>
                    <a:pt x="6288" y="8712"/>
                    <a:pt x="4029" y="8712"/>
                  </a:cubicBezTo>
                  <a:cubicBezTo>
                    <a:pt x="1932" y="8712"/>
                    <a:pt x="0" y="6776"/>
                    <a:pt x="0" y="435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8" name="Freeform: Shape 1547">
              <a:extLst>
                <a:ext uri="{FF2B5EF4-FFF2-40B4-BE49-F238E27FC236}">
                  <a16:creationId xmlns:a16="http://schemas.microsoft.com/office/drawing/2014/main" id="{664A88D2-5111-63B3-EB73-7065EFCC4300}"/>
                </a:ext>
              </a:extLst>
            </p:cNvPr>
            <p:cNvSpPr/>
            <p:nvPr/>
          </p:nvSpPr>
          <p:spPr>
            <a:xfrm>
              <a:off x="5948013" y="4594529"/>
              <a:ext cx="19669" cy="24186"/>
            </a:xfrm>
            <a:custGeom>
              <a:avLst/>
              <a:gdLst>
                <a:gd name="connsiteX0" fmla="*/ 0 w 19669"/>
                <a:gd name="connsiteY0" fmla="*/ 12095 h 24186"/>
                <a:gd name="connsiteX1" fmla="*/ 9837 w 19669"/>
                <a:gd name="connsiteY1" fmla="*/ 0 h 24186"/>
                <a:gd name="connsiteX2" fmla="*/ 19670 w 19669"/>
                <a:gd name="connsiteY2" fmla="*/ 12095 h 24186"/>
                <a:gd name="connsiteX3" fmla="*/ 9837 w 19669"/>
                <a:gd name="connsiteY3" fmla="*/ 24187 h 24186"/>
                <a:gd name="connsiteX4" fmla="*/ 0 w 19669"/>
                <a:gd name="connsiteY4" fmla="*/ 12095 h 24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69" h="24186">
                  <a:moveTo>
                    <a:pt x="0" y="12095"/>
                  </a:moveTo>
                  <a:cubicBezTo>
                    <a:pt x="0" y="5481"/>
                    <a:pt x="4517" y="0"/>
                    <a:pt x="9837" y="0"/>
                  </a:cubicBezTo>
                  <a:cubicBezTo>
                    <a:pt x="15322" y="0"/>
                    <a:pt x="19670" y="5485"/>
                    <a:pt x="19670" y="12095"/>
                  </a:cubicBezTo>
                  <a:cubicBezTo>
                    <a:pt x="19670" y="18867"/>
                    <a:pt x="15318" y="24187"/>
                    <a:pt x="9837" y="24187"/>
                  </a:cubicBezTo>
                  <a:cubicBezTo>
                    <a:pt x="4513" y="24187"/>
                    <a:pt x="0" y="18863"/>
                    <a:pt x="0" y="1209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49" name="Freeform: Shape 1548">
              <a:extLst>
                <a:ext uri="{FF2B5EF4-FFF2-40B4-BE49-F238E27FC236}">
                  <a16:creationId xmlns:a16="http://schemas.microsoft.com/office/drawing/2014/main" id="{6ECB6AA6-EBF6-1FC1-8821-8A64416AE19F}"/>
                </a:ext>
              </a:extLst>
            </p:cNvPr>
            <p:cNvSpPr/>
            <p:nvPr/>
          </p:nvSpPr>
          <p:spPr>
            <a:xfrm>
              <a:off x="5950917" y="4600655"/>
              <a:ext cx="8062" cy="8711"/>
            </a:xfrm>
            <a:custGeom>
              <a:avLst/>
              <a:gdLst>
                <a:gd name="connsiteX0" fmla="*/ 0 w 8062"/>
                <a:gd name="connsiteY0" fmla="*/ 4356 h 8711"/>
                <a:gd name="connsiteX1" fmla="*/ 4033 w 8062"/>
                <a:gd name="connsiteY1" fmla="*/ 0 h 8711"/>
                <a:gd name="connsiteX2" fmla="*/ 8062 w 8062"/>
                <a:gd name="connsiteY2" fmla="*/ 4356 h 8711"/>
                <a:gd name="connsiteX3" fmla="*/ 4029 w 8062"/>
                <a:gd name="connsiteY3" fmla="*/ 8712 h 8711"/>
                <a:gd name="connsiteX4" fmla="*/ 0 w 8062"/>
                <a:gd name="connsiteY4" fmla="*/ 4356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2" h="8711">
                  <a:moveTo>
                    <a:pt x="0" y="4356"/>
                  </a:moveTo>
                  <a:cubicBezTo>
                    <a:pt x="0" y="2097"/>
                    <a:pt x="1936" y="0"/>
                    <a:pt x="4033" y="0"/>
                  </a:cubicBezTo>
                  <a:cubicBezTo>
                    <a:pt x="6288" y="0"/>
                    <a:pt x="8062" y="2097"/>
                    <a:pt x="8062" y="4356"/>
                  </a:cubicBezTo>
                  <a:cubicBezTo>
                    <a:pt x="8062" y="6776"/>
                    <a:pt x="6288" y="8712"/>
                    <a:pt x="4029" y="8712"/>
                  </a:cubicBezTo>
                  <a:cubicBezTo>
                    <a:pt x="1932" y="8712"/>
                    <a:pt x="0" y="6776"/>
                    <a:pt x="0" y="435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0" name="Freeform: Shape 1549">
              <a:extLst>
                <a:ext uri="{FF2B5EF4-FFF2-40B4-BE49-F238E27FC236}">
                  <a16:creationId xmlns:a16="http://schemas.microsoft.com/office/drawing/2014/main" id="{9BA61382-B220-EBF6-9C03-2803DD578C83}"/>
                </a:ext>
              </a:extLst>
            </p:cNvPr>
            <p:cNvSpPr/>
            <p:nvPr/>
          </p:nvSpPr>
          <p:spPr>
            <a:xfrm>
              <a:off x="6063776" y="4564220"/>
              <a:ext cx="21928" cy="20960"/>
            </a:xfrm>
            <a:custGeom>
              <a:avLst/>
              <a:gdLst>
                <a:gd name="connsiteX0" fmla="*/ 0 w 21928"/>
                <a:gd name="connsiteY0" fmla="*/ 10478 h 20960"/>
                <a:gd name="connsiteX1" fmla="*/ 10962 w 21928"/>
                <a:gd name="connsiteY1" fmla="*/ 0 h 20960"/>
                <a:gd name="connsiteX2" fmla="*/ 21928 w 21928"/>
                <a:gd name="connsiteY2" fmla="*/ 10478 h 20960"/>
                <a:gd name="connsiteX3" fmla="*/ 10962 w 21928"/>
                <a:gd name="connsiteY3" fmla="*/ 20960 h 20960"/>
                <a:gd name="connsiteX4" fmla="*/ 0 w 21928"/>
                <a:gd name="connsiteY4" fmla="*/ 10478 h 2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928" h="20960">
                  <a:moveTo>
                    <a:pt x="0" y="10478"/>
                  </a:moveTo>
                  <a:cubicBezTo>
                    <a:pt x="0" y="4836"/>
                    <a:pt x="5001" y="0"/>
                    <a:pt x="10962" y="0"/>
                  </a:cubicBezTo>
                  <a:cubicBezTo>
                    <a:pt x="17092" y="0"/>
                    <a:pt x="21928" y="4840"/>
                    <a:pt x="21928" y="10478"/>
                  </a:cubicBezTo>
                  <a:cubicBezTo>
                    <a:pt x="21928" y="16286"/>
                    <a:pt x="17088" y="20960"/>
                    <a:pt x="10962" y="20960"/>
                  </a:cubicBezTo>
                  <a:cubicBezTo>
                    <a:pt x="4997" y="20960"/>
                    <a:pt x="0" y="16282"/>
                    <a:pt x="0" y="10478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1" name="Freeform: Shape 1550">
              <a:extLst>
                <a:ext uri="{FF2B5EF4-FFF2-40B4-BE49-F238E27FC236}">
                  <a16:creationId xmlns:a16="http://schemas.microsoft.com/office/drawing/2014/main" id="{1BDD60A4-BAA9-F0FD-6A08-84AAAEAD2CE5}"/>
                </a:ext>
              </a:extLst>
            </p:cNvPr>
            <p:cNvSpPr/>
            <p:nvPr/>
          </p:nvSpPr>
          <p:spPr>
            <a:xfrm>
              <a:off x="6066354" y="4570346"/>
              <a:ext cx="8711" cy="8707"/>
            </a:xfrm>
            <a:custGeom>
              <a:avLst/>
              <a:gdLst>
                <a:gd name="connsiteX0" fmla="*/ 4 w 8711"/>
                <a:gd name="connsiteY0" fmla="*/ 4352 h 8707"/>
                <a:gd name="connsiteX1" fmla="*/ 4356 w 8711"/>
                <a:gd name="connsiteY1" fmla="*/ 0 h 8707"/>
                <a:gd name="connsiteX2" fmla="*/ 8712 w 8711"/>
                <a:gd name="connsiteY2" fmla="*/ 4356 h 8707"/>
                <a:gd name="connsiteX3" fmla="*/ 4356 w 8711"/>
                <a:gd name="connsiteY3" fmla="*/ 8708 h 8707"/>
                <a:gd name="connsiteX4" fmla="*/ 0 w 8711"/>
                <a:gd name="connsiteY4" fmla="*/ 4352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1" h="8707">
                  <a:moveTo>
                    <a:pt x="4" y="4352"/>
                  </a:moveTo>
                  <a:cubicBezTo>
                    <a:pt x="4" y="2093"/>
                    <a:pt x="2101" y="0"/>
                    <a:pt x="4356" y="0"/>
                  </a:cubicBezTo>
                  <a:cubicBezTo>
                    <a:pt x="6776" y="0"/>
                    <a:pt x="8712" y="2097"/>
                    <a:pt x="8712" y="4356"/>
                  </a:cubicBezTo>
                  <a:cubicBezTo>
                    <a:pt x="8712" y="6772"/>
                    <a:pt x="6776" y="8708"/>
                    <a:pt x="4356" y="8708"/>
                  </a:cubicBezTo>
                  <a:cubicBezTo>
                    <a:pt x="2097" y="8708"/>
                    <a:pt x="0" y="6772"/>
                    <a:pt x="0" y="4352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2" name="Freeform: Shape 1551">
              <a:extLst>
                <a:ext uri="{FF2B5EF4-FFF2-40B4-BE49-F238E27FC236}">
                  <a16:creationId xmlns:a16="http://schemas.microsoft.com/office/drawing/2014/main" id="{304A76EF-C129-2D40-2B78-919AF91B27CE}"/>
                </a:ext>
              </a:extLst>
            </p:cNvPr>
            <p:cNvSpPr/>
            <p:nvPr/>
          </p:nvSpPr>
          <p:spPr>
            <a:xfrm>
              <a:off x="6187921" y="4443943"/>
              <a:ext cx="19347" cy="20960"/>
            </a:xfrm>
            <a:custGeom>
              <a:avLst/>
              <a:gdLst>
                <a:gd name="connsiteX0" fmla="*/ 0 w 19347"/>
                <a:gd name="connsiteY0" fmla="*/ 10478 h 20960"/>
                <a:gd name="connsiteX1" fmla="*/ 9676 w 19347"/>
                <a:gd name="connsiteY1" fmla="*/ 0 h 20960"/>
                <a:gd name="connsiteX2" fmla="*/ 19347 w 19347"/>
                <a:gd name="connsiteY2" fmla="*/ 10478 h 20960"/>
                <a:gd name="connsiteX3" fmla="*/ 9676 w 19347"/>
                <a:gd name="connsiteY3" fmla="*/ 20960 h 20960"/>
                <a:gd name="connsiteX4" fmla="*/ 0 w 19347"/>
                <a:gd name="connsiteY4" fmla="*/ 10478 h 2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47" h="20960">
                  <a:moveTo>
                    <a:pt x="0" y="10478"/>
                  </a:moveTo>
                  <a:cubicBezTo>
                    <a:pt x="0" y="4836"/>
                    <a:pt x="4356" y="0"/>
                    <a:pt x="9676" y="0"/>
                  </a:cubicBezTo>
                  <a:cubicBezTo>
                    <a:pt x="15161" y="0"/>
                    <a:pt x="19347" y="4840"/>
                    <a:pt x="19347" y="10478"/>
                  </a:cubicBezTo>
                  <a:cubicBezTo>
                    <a:pt x="19347" y="16286"/>
                    <a:pt x="15157" y="20960"/>
                    <a:pt x="9676" y="20960"/>
                  </a:cubicBezTo>
                  <a:cubicBezTo>
                    <a:pt x="4352" y="20960"/>
                    <a:pt x="0" y="16282"/>
                    <a:pt x="0" y="10478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3" name="Freeform: Shape 1552">
              <a:extLst>
                <a:ext uri="{FF2B5EF4-FFF2-40B4-BE49-F238E27FC236}">
                  <a16:creationId xmlns:a16="http://schemas.microsoft.com/office/drawing/2014/main" id="{4A9CB411-B96F-6D52-2FCC-D0E98B6D6B61}"/>
                </a:ext>
              </a:extLst>
            </p:cNvPr>
            <p:cNvSpPr/>
            <p:nvPr/>
          </p:nvSpPr>
          <p:spPr>
            <a:xfrm>
              <a:off x="6190502" y="4450070"/>
              <a:ext cx="8062" cy="8707"/>
            </a:xfrm>
            <a:custGeom>
              <a:avLst/>
              <a:gdLst>
                <a:gd name="connsiteX0" fmla="*/ 0 w 8062"/>
                <a:gd name="connsiteY0" fmla="*/ 4352 h 8707"/>
                <a:gd name="connsiteX1" fmla="*/ 4033 w 8062"/>
                <a:gd name="connsiteY1" fmla="*/ 0 h 8707"/>
                <a:gd name="connsiteX2" fmla="*/ 8062 w 8062"/>
                <a:gd name="connsiteY2" fmla="*/ 4356 h 8707"/>
                <a:gd name="connsiteX3" fmla="*/ 4029 w 8062"/>
                <a:gd name="connsiteY3" fmla="*/ 8708 h 8707"/>
                <a:gd name="connsiteX4" fmla="*/ 0 w 8062"/>
                <a:gd name="connsiteY4" fmla="*/ 4352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2" h="8707">
                  <a:moveTo>
                    <a:pt x="0" y="4352"/>
                  </a:moveTo>
                  <a:cubicBezTo>
                    <a:pt x="0" y="2093"/>
                    <a:pt x="1936" y="0"/>
                    <a:pt x="4033" y="0"/>
                  </a:cubicBezTo>
                  <a:cubicBezTo>
                    <a:pt x="6288" y="0"/>
                    <a:pt x="8062" y="2097"/>
                    <a:pt x="8062" y="4356"/>
                  </a:cubicBezTo>
                  <a:cubicBezTo>
                    <a:pt x="8062" y="6776"/>
                    <a:pt x="6288" y="8708"/>
                    <a:pt x="4029" y="8708"/>
                  </a:cubicBezTo>
                  <a:cubicBezTo>
                    <a:pt x="1932" y="8708"/>
                    <a:pt x="0" y="6772"/>
                    <a:pt x="0" y="4352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4" name="Freeform: Shape 1553">
              <a:extLst>
                <a:ext uri="{FF2B5EF4-FFF2-40B4-BE49-F238E27FC236}">
                  <a16:creationId xmlns:a16="http://schemas.microsoft.com/office/drawing/2014/main" id="{EBC4EFC2-23F3-70AF-69CE-172A63173D87}"/>
                </a:ext>
              </a:extLst>
            </p:cNvPr>
            <p:cNvSpPr/>
            <p:nvPr/>
          </p:nvSpPr>
          <p:spPr>
            <a:xfrm>
              <a:off x="6179217" y="4233058"/>
              <a:ext cx="22892" cy="24182"/>
            </a:xfrm>
            <a:custGeom>
              <a:avLst/>
              <a:gdLst>
                <a:gd name="connsiteX0" fmla="*/ 0 w 22892"/>
                <a:gd name="connsiteY0" fmla="*/ 12091 h 24182"/>
                <a:gd name="connsiteX1" fmla="*/ 11446 w 22892"/>
                <a:gd name="connsiteY1" fmla="*/ 0 h 24182"/>
                <a:gd name="connsiteX2" fmla="*/ 22892 w 22892"/>
                <a:gd name="connsiteY2" fmla="*/ 12091 h 24182"/>
                <a:gd name="connsiteX3" fmla="*/ 11446 w 22892"/>
                <a:gd name="connsiteY3" fmla="*/ 24183 h 24182"/>
                <a:gd name="connsiteX4" fmla="*/ 0 w 22892"/>
                <a:gd name="connsiteY4" fmla="*/ 12091 h 2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92" h="24182">
                  <a:moveTo>
                    <a:pt x="0" y="12091"/>
                  </a:moveTo>
                  <a:cubicBezTo>
                    <a:pt x="0" y="5477"/>
                    <a:pt x="5158" y="0"/>
                    <a:pt x="11446" y="0"/>
                  </a:cubicBezTo>
                  <a:cubicBezTo>
                    <a:pt x="17895" y="0"/>
                    <a:pt x="22892" y="5481"/>
                    <a:pt x="22892" y="12091"/>
                  </a:cubicBezTo>
                  <a:cubicBezTo>
                    <a:pt x="22892" y="18863"/>
                    <a:pt x="17895" y="24183"/>
                    <a:pt x="11446" y="24183"/>
                  </a:cubicBezTo>
                  <a:cubicBezTo>
                    <a:pt x="5154" y="24183"/>
                    <a:pt x="0" y="18859"/>
                    <a:pt x="0" y="1209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5" name="Freeform: Shape 1554">
              <a:extLst>
                <a:ext uri="{FF2B5EF4-FFF2-40B4-BE49-F238E27FC236}">
                  <a16:creationId xmlns:a16="http://schemas.microsoft.com/office/drawing/2014/main" id="{E74DF900-B706-2FB9-4872-D3DCC20D7797}"/>
                </a:ext>
              </a:extLst>
            </p:cNvPr>
            <p:cNvSpPr/>
            <p:nvPr/>
          </p:nvSpPr>
          <p:spPr>
            <a:xfrm>
              <a:off x="6181794" y="4239180"/>
              <a:ext cx="8707" cy="9356"/>
            </a:xfrm>
            <a:custGeom>
              <a:avLst/>
              <a:gdLst>
                <a:gd name="connsiteX0" fmla="*/ 0 w 8707"/>
                <a:gd name="connsiteY0" fmla="*/ 4678 h 9356"/>
                <a:gd name="connsiteX1" fmla="*/ 4356 w 8707"/>
                <a:gd name="connsiteY1" fmla="*/ 0 h 9356"/>
                <a:gd name="connsiteX2" fmla="*/ 8708 w 8707"/>
                <a:gd name="connsiteY2" fmla="*/ 4678 h 9356"/>
                <a:gd name="connsiteX3" fmla="*/ 4352 w 8707"/>
                <a:gd name="connsiteY3" fmla="*/ 9357 h 9356"/>
                <a:gd name="connsiteX4" fmla="*/ 0 w 8707"/>
                <a:gd name="connsiteY4" fmla="*/ 4678 h 9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9356">
                  <a:moveTo>
                    <a:pt x="0" y="4678"/>
                  </a:moveTo>
                  <a:cubicBezTo>
                    <a:pt x="0" y="2097"/>
                    <a:pt x="2097" y="0"/>
                    <a:pt x="4356" y="0"/>
                  </a:cubicBezTo>
                  <a:cubicBezTo>
                    <a:pt x="6776" y="0"/>
                    <a:pt x="8708" y="2097"/>
                    <a:pt x="8708" y="4678"/>
                  </a:cubicBezTo>
                  <a:cubicBezTo>
                    <a:pt x="8708" y="7260"/>
                    <a:pt x="6772" y="9357"/>
                    <a:pt x="4352" y="9357"/>
                  </a:cubicBezTo>
                  <a:cubicBezTo>
                    <a:pt x="2097" y="9357"/>
                    <a:pt x="0" y="7260"/>
                    <a:pt x="0" y="4678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6" name="Freeform: Shape 1555">
              <a:extLst>
                <a:ext uri="{FF2B5EF4-FFF2-40B4-BE49-F238E27FC236}">
                  <a16:creationId xmlns:a16="http://schemas.microsoft.com/office/drawing/2014/main" id="{890B29A1-F790-B6F6-A71D-08633C132126}"/>
                </a:ext>
              </a:extLst>
            </p:cNvPr>
            <p:cNvSpPr/>
            <p:nvPr/>
          </p:nvSpPr>
          <p:spPr>
            <a:xfrm>
              <a:off x="6077642" y="4338501"/>
              <a:ext cx="22250" cy="20960"/>
            </a:xfrm>
            <a:custGeom>
              <a:avLst/>
              <a:gdLst>
                <a:gd name="connsiteX0" fmla="*/ 0 w 22250"/>
                <a:gd name="connsiteY0" fmla="*/ 10478 h 20960"/>
                <a:gd name="connsiteX1" fmla="*/ 11123 w 22250"/>
                <a:gd name="connsiteY1" fmla="*/ 0 h 20960"/>
                <a:gd name="connsiteX2" fmla="*/ 22251 w 22250"/>
                <a:gd name="connsiteY2" fmla="*/ 10478 h 20960"/>
                <a:gd name="connsiteX3" fmla="*/ 11123 w 22250"/>
                <a:gd name="connsiteY3" fmla="*/ 20960 h 20960"/>
                <a:gd name="connsiteX4" fmla="*/ 0 w 22250"/>
                <a:gd name="connsiteY4" fmla="*/ 10478 h 2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50" h="20960">
                  <a:moveTo>
                    <a:pt x="0" y="10478"/>
                  </a:moveTo>
                  <a:cubicBezTo>
                    <a:pt x="0" y="4836"/>
                    <a:pt x="5001" y="0"/>
                    <a:pt x="11123" y="0"/>
                  </a:cubicBezTo>
                  <a:cubicBezTo>
                    <a:pt x="17415" y="0"/>
                    <a:pt x="22251" y="4840"/>
                    <a:pt x="22251" y="10478"/>
                  </a:cubicBezTo>
                  <a:cubicBezTo>
                    <a:pt x="22251" y="16286"/>
                    <a:pt x="17411" y="20960"/>
                    <a:pt x="11123" y="20960"/>
                  </a:cubicBezTo>
                  <a:cubicBezTo>
                    <a:pt x="4997" y="20960"/>
                    <a:pt x="0" y="16282"/>
                    <a:pt x="0" y="10478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7" name="Freeform: Shape 1556">
              <a:extLst>
                <a:ext uri="{FF2B5EF4-FFF2-40B4-BE49-F238E27FC236}">
                  <a16:creationId xmlns:a16="http://schemas.microsoft.com/office/drawing/2014/main" id="{839357CA-5DA2-7F39-388A-8CFBD3BD63C4}"/>
                </a:ext>
              </a:extLst>
            </p:cNvPr>
            <p:cNvSpPr/>
            <p:nvPr/>
          </p:nvSpPr>
          <p:spPr>
            <a:xfrm>
              <a:off x="6083123" y="4344623"/>
              <a:ext cx="8707" cy="8711"/>
            </a:xfrm>
            <a:custGeom>
              <a:avLst/>
              <a:gdLst>
                <a:gd name="connsiteX0" fmla="*/ 0 w 8707"/>
                <a:gd name="connsiteY0" fmla="*/ 4356 h 8711"/>
                <a:gd name="connsiteX1" fmla="*/ 4356 w 8707"/>
                <a:gd name="connsiteY1" fmla="*/ 0 h 8711"/>
                <a:gd name="connsiteX2" fmla="*/ 8708 w 8707"/>
                <a:gd name="connsiteY2" fmla="*/ 4356 h 8711"/>
                <a:gd name="connsiteX3" fmla="*/ 4352 w 8707"/>
                <a:gd name="connsiteY3" fmla="*/ 8712 h 8711"/>
                <a:gd name="connsiteX4" fmla="*/ 0 w 8707"/>
                <a:gd name="connsiteY4" fmla="*/ 4356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8711">
                  <a:moveTo>
                    <a:pt x="0" y="4356"/>
                  </a:moveTo>
                  <a:cubicBezTo>
                    <a:pt x="0" y="2097"/>
                    <a:pt x="2097" y="0"/>
                    <a:pt x="4356" y="0"/>
                  </a:cubicBezTo>
                  <a:cubicBezTo>
                    <a:pt x="6776" y="0"/>
                    <a:pt x="8708" y="2097"/>
                    <a:pt x="8708" y="4356"/>
                  </a:cubicBezTo>
                  <a:cubicBezTo>
                    <a:pt x="8708" y="6776"/>
                    <a:pt x="6772" y="8712"/>
                    <a:pt x="4352" y="8712"/>
                  </a:cubicBezTo>
                  <a:cubicBezTo>
                    <a:pt x="2093" y="8712"/>
                    <a:pt x="0" y="6776"/>
                    <a:pt x="0" y="435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8" name="Freeform: Shape 1557">
              <a:extLst>
                <a:ext uri="{FF2B5EF4-FFF2-40B4-BE49-F238E27FC236}">
                  <a16:creationId xmlns:a16="http://schemas.microsoft.com/office/drawing/2014/main" id="{21FC40F2-9CE7-61EE-E68A-0726A06C8470}"/>
                </a:ext>
              </a:extLst>
            </p:cNvPr>
            <p:cNvSpPr/>
            <p:nvPr/>
          </p:nvSpPr>
          <p:spPr>
            <a:xfrm>
              <a:off x="5859986" y="4615166"/>
              <a:ext cx="20314" cy="21605"/>
            </a:xfrm>
            <a:custGeom>
              <a:avLst/>
              <a:gdLst>
                <a:gd name="connsiteX0" fmla="*/ 0 w 20314"/>
                <a:gd name="connsiteY0" fmla="*/ 10805 h 21605"/>
                <a:gd name="connsiteX1" fmla="*/ 10155 w 20314"/>
                <a:gd name="connsiteY1" fmla="*/ 0 h 21605"/>
                <a:gd name="connsiteX2" fmla="*/ 20315 w 20314"/>
                <a:gd name="connsiteY2" fmla="*/ 10805 h 21605"/>
                <a:gd name="connsiteX3" fmla="*/ 10155 w 20314"/>
                <a:gd name="connsiteY3" fmla="*/ 21606 h 21605"/>
                <a:gd name="connsiteX4" fmla="*/ 0 w 20314"/>
                <a:gd name="connsiteY4" fmla="*/ 10805 h 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14" h="21605">
                  <a:moveTo>
                    <a:pt x="0" y="10805"/>
                  </a:moveTo>
                  <a:cubicBezTo>
                    <a:pt x="0" y="4836"/>
                    <a:pt x="4674" y="0"/>
                    <a:pt x="10155" y="0"/>
                  </a:cubicBezTo>
                  <a:cubicBezTo>
                    <a:pt x="15802" y="0"/>
                    <a:pt x="20315" y="4840"/>
                    <a:pt x="20315" y="10805"/>
                  </a:cubicBezTo>
                  <a:cubicBezTo>
                    <a:pt x="20315" y="16770"/>
                    <a:pt x="15798" y="21606"/>
                    <a:pt x="10155" y="21606"/>
                  </a:cubicBezTo>
                  <a:cubicBezTo>
                    <a:pt x="4670" y="21606"/>
                    <a:pt x="0" y="16766"/>
                    <a:pt x="0" y="1080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59" name="Freeform: Shape 1558">
              <a:extLst>
                <a:ext uri="{FF2B5EF4-FFF2-40B4-BE49-F238E27FC236}">
                  <a16:creationId xmlns:a16="http://schemas.microsoft.com/office/drawing/2014/main" id="{194D0ED8-C962-5AE2-D4AE-A4438892E6AF}"/>
                </a:ext>
              </a:extLst>
            </p:cNvPr>
            <p:cNvSpPr/>
            <p:nvPr/>
          </p:nvSpPr>
          <p:spPr>
            <a:xfrm>
              <a:off x="5863531" y="4621293"/>
              <a:ext cx="8062" cy="9352"/>
            </a:xfrm>
            <a:custGeom>
              <a:avLst/>
              <a:gdLst>
                <a:gd name="connsiteX0" fmla="*/ 0 w 8062"/>
                <a:gd name="connsiteY0" fmla="*/ 4678 h 9352"/>
                <a:gd name="connsiteX1" fmla="*/ 4033 w 8062"/>
                <a:gd name="connsiteY1" fmla="*/ 0 h 9352"/>
                <a:gd name="connsiteX2" fmla="*/ 8062 w 8062"/>
                <a:gd name="connsiteY2" fmla="*/ 4678 h 9352"/>
                <a:gd name="connsiteX3" fmla="*/ 4029 w 8062"/>
                <a:gd name="connsiteY3" fmla="*/ 9353 h 9352"/>
                <a:gd name="connsiteX4" fmla="*/ 0 w 8062"/>
                <a:gd name="connsiteY4" fmla="*/ 4674 h 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2" h="9352">
                  <a:moveTo>
                    <a:pt x="0" y="4678"/>
                  </a:moveTo>
                  <a:cubicBezTo>
                    <a:pt x="0" y="2097"/>
                    <a:pt x="1936" y="0"/>
                    <a:pt x="4033" y="0"/>
                  </a:cubicBezTo>
                  <a:cubicBezTo>
                    <a:pt x="6292" y="0"/>
                    <a:pt x="8062" y="2097"/>
                    <a:pt x="8062" y="4678"/>
                  </a:cubicBezTo>
                  <a:cubicBezTo>
                    <a:pt x="8062" y="7260"/>
                    <a:pt x="6288" y="9353"/>
                    <a:pt x="4029" y="9353"/>
                  </a:cubicBezTo>
                  <a:cubicBezTo>
                    <a:pt x="1932" y="9353"/>
                    <a:pt x="0" y="7256"/>
                    <a:pt x="0" y="467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0" name="Freeform: Shape 1559">
              <a:extLst>
                <a:ext uri="{FF2B5EF4-FFF2-40B4-BE49-F238E27FC236}">
                  <a16:creationId xmlns:a16="http://schemas.microsoft.com/office/drawing/2014/main" id="{5DD7C423-7D49-78D5-A7AA-ED82A4A44387}"/>
                </a:ext>
              </a:extLst>
            </p:cNvPr>
            <p:cNvSpPr/>
            <p:nvPr/>
          </p:nvSpPr>
          <p:spPr>
            <a:xfrm>
              <a:off x="5753253" y="4546163"/>
              <a:ext cx="19346" cy="21601"/>
            </a:xfrm>
            <a:custGeom>
              <a:avLst/>
              <a:gdLst>
                <a:gd name="connsiteX0" fmla="*/ 0 w 19346"/>
                <a:gd name="connsiteY0" fmla="*/ 10801 h 21601"/>
                <a:gd name="connsiteX1" fmla="*/ 9671 w 19346"/>
                <a:gd name="connsiteY1" fmla="*/ 0 h 21601"/>
                <a:gd name="connsiteX2" fmla="*/ 19347 w 19346"/>
                <a:gd name="connsiteY2" fmla="*/ 10801 h 21601"/>
                <a:gd name="connsiteX3" fmla="*/ 9671 w 19346"/>
                <a:gd name="connsiteY3" fmla="*/ 21602 h 21601"/>
                <a:gd name="connsiteX4" fmla="*/ 0 w 19346"/>
                <a:gd name="connsiteY4" fmla="*/ 10801 h 2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46" h="21601">
                  <a:moveTo>
                    <a:pt x="0" y="10801"/>
                  </a:moveTo>
                  <a:cubicBezTo>
                    <a:pt x="0" y="4832"/>
                    <a:pt x="4352" y="0"/>
                    <a:pt x="9671" y="0"/>
                  </a:cubicBezTo>
                  <a:cubicBezTo>
                    <a:pt x="15157" y="0"/>
                    <a:pt x="19347" y="4836"/>
                    <a:pt x="19347" y="10801"/>
                  </a:cubicBezTo>
                  <a:cubicBezTo>
                    <a:pt x="19347" y="16770"/>
                    <a:pt x="15153" y="21602"/>
                    <a:pt x="9671" y="21602"/>
                  </a:cubicBezTo>
                  <a:cubicBezTo>
                    <a:pt x="4352" y="21602"/>
                    <a:pt x="0" y="16766"/>
                    <a:pt x="0" y="1080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1" name="Freeform: Shape 1560">
              <a:extLst>
                <a:ext uri="{FF2B5EF4-FFF2-40B4-BE49-F238E27FC236}">
                  <a16:creationId xmlns:a16="http://schemas.microsoft.com/office/drawing/2014/main" id="{7CC60498-F1C8-0579-30A0-D60769376BA1}"/>
                </a:ext>
              </a:extLst>
            </p:cNvPr>
            <p:cNvSpPr/>
            <p:nvPr/>
          </p:nvSpPr>
          <p:spPr>
            <a:xfrm>
              <a:off x="5755830" y="4552286"/>
              <a:ext cx="8707" cy="9356"/>
            </a:xfrm>
            <a:custGeom>
              <a:avLst/>
              <a:gdLst>
                <a:gd name="connsiteX0" fmla="*/ 0 w 8707"/>
                <a:gd name="connsiteY0" fmla="*/ 4678 h 9356"/>
                <a:gd name="connsiteX1" fmla="*/ 4356 w 8707"/>
                <a:gd name="connsiteY1" fmla="*/ 0 h 9356"/>
                <a:gd name="connsiteX2" fmla="*/ 8708 w 8707"/>
                <a:gd name="connsiteY2" fmla="*/ 4678 h 9356"/>
                <a:gd name="connsiteX3" fmla="*/ 4352 w 8707"/>
                <a:gd name="connsiteY3" fmla="*/ 9357 h 9356"/>
                <a:gd name="connsiteX4" fmla="*/ 0 w 8707"/>
                <a:gd name="connsiteY4" fmla="*/ 4678 h 9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9356">
                  <a:moveTo>
                    <a:pt x="0" y="4678"/>
                  </a:moveTo>
                  <a:cubicBezTo>
                    <a:pt x="0" y="2097"/>
                    <a:pt x="2097" y="0"/>
                    <a:pt x="4356" y="0"/>
                  </a:cubicBezTo>
                  <a:cubicBezTo>
                    <a:pt x="6776" y="0"/>
                    <a:pt x="8708" y="2097"/>
                    <a:pt x="8708" y="4678"/>
                  </a:cubicBezTo>
                  <a:cubicBezTo>
                    <a:pt x="8708" y="7260"/>
                    <a:pt x="6772" y="9357"/>
                    <a:pt x="4352" y="9357"/>
                  </a:cubicBezTo>
                  <a:cubicBezTo>
                    <a:pt x="2097" y="9357"/>
                    <a:pt x="0" y="7260"/>
                    <a:pt x="0" y="4678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2" name="Freeform: Shape 1561">
              <a:extLst>
                <a:ext uri="{FF2B5EF4-FFF2-40B4-BE49-F238E27FC236}">
                  <a16:creationId xmlns:a16="http://schemas.microsoft.com/office/drawing/2014/main" id="{8F6F7E3E-5B34-59D0-B0A5-F5E58AE173AB}"/>
                </a:ext>
              </a:extLst>
            </p:cNvPr>
            <p:cNvSpPr/>
            <p:nvPr/>
          </p:nvSpPr>
          <p:spPr>
            <a:xfrm>
              <a:off x="5722294" y="4450070"/>
              <a:ext cx="22250" cy="24182"/>
            </a:xfrm>
            <a:custGeom>
              <a:avLst/>
              <a:gdLst>
                <a:gd name="connsiteX0" fmla="*/ 0 w 22250"/>
                <a:gd name="connsiteY0" fmla="*/ 12095 h 24182"/>
                <a:gd name="connsiteX1" fmla="*/ 11127 w 22250"/>
                <a:gd name="connsiteY1" fmla="*/ 0 h 24182"/>
                <a:gd name="connsiteX2" fmla="*/ 22251 w 22250"/>
                <a:gd name="connsiteY2" fmla="*/ 12091 h 24182"/>
                <a:gd name="connsiteX3" fmla="*/ 11127 w 22250"/>
                <a:gd name="connsiteY3" fmla="*/ 24183 h 24182"/>
                <a:gd name="connsiteX4" fmla="*/ 0 w 22250"/>
                <a:gd name="connsiteY4" fmla="*/ 12091 h 2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50" h="24182">
                  <a:moveTo>
                    <a:pt x="0" y="12095"/>
                  </a:moveTo>
                  <a:cubicBezTo>
                    <a:pt x="0" y="5481"/>
                    <a:pt x="5001" y="0"/>
                    <a:pt x="11127" y="0"/>
                  </a:cubicBezTo>
                  <a:cubicBezTo>
                    <a:pt x="17415" y="0"/>
                    <a:pt x="22251" y="5485"/>
                    <a:pt x="22251" y="12091"/>
                  </a:cubicBezTo>
                  <a:cubicBezTo>
                    <a:pt x="22251" y="18867"/>
                    <a:pt x="17411" y="24183"/>
                    <a:pt x="11127" y="24183"/>
                  </a:cubicBezTo>
                  <a:cubicBezTo>
                    <a:pt x="4997" y="24183"/>
                    <a:pt x="0" y="18863"/>
                    <a:pt x="0" y="1209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3" name="Freeform: Shape 1562">
              <a:extLst>
                <a:ext uri="{FF2B5EF4-FFF2-40B4-BE49-F238E27FC236}">
                  <a16:creationId xmlns:a16="http://schemas.microsoft.com/office/drawing/2014/main" id="{C75AF49F-350A-4FB1-414F-3CEFDE9A65CD}"/>
                </a:ext>
              </a:extLst>
            </p:cNvPr>
            <p:cNvSpPr/>
            <p:nvPr/>
          </p:nvSpPr>
          <p:spPr>
            <a:xfrm>
              <a:off x="5725194" y="4456196"/>
              <a:ext cx="8066" cy="8707"/>
            </a:xfrm>
            <a:custGeom>
              <a:avLst/>
              <a:gdLst>
                <a:gd name="connsiteX0" fmla="*/ 4 w 8066"/>
                <a:gd name="connsiteY0" fmla="*/ 4356 h 8707"/>
                <a:gd name="connsiteX1" fmla="*/ 4037 w 8066"/>
                <a:gd name="connsiteY1" fmla="*/ 0 h 8707"/>
                <a:gd name="connsiteX2" fmla="*/ 8066 w 8066"/>
                <a:gd name="connsiteY2" fmla="*/ 4356 h 8707"/>
                <a:gd name="connsiteX3" fmla="*/ 4033 w 8066"/>
                <a:gd name="connsiteY3" fmla="*/ 8708 h 8707"/>
                <a:gd name="connsiteX4" fmla="*/ 0 w 8066"/>
                <a:gd name="connsiteY4" fmla="*/ 4352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6" h="8707">
                  <a:moveTo>
                    <a:pt x="4" y="4356"/>
                  </a:moveTo>
                  <a:cubicBezTo>
                    <a:pt x="4" y="2097"/>
                    <a:pt x="1940" y="0"/>
                    <a:pt x="4037" y="0"/>
                  </a:cubicBezTo>
                  <a:cubicBezTo>
                    <a:pt x="6292" y="0"/>
                    <a:pt x="8066" y="2097"/>
                    <a:pt x="8066" y="4356"/>
                  </a:cubicBezTo>
                  <a:cubicBezTo>
                    <a:pt x="8066" y="6776"/>
                    <a:pt x="6292" y="8708"/>
                    <a:pt x="4033" y="8708"/>
                  </a:cubicBezTo>
                  <a:cubicBezTo>
                    <a:pt x="1936" y="8708"/>
                    <a:pt x="0" y="6772"/>
                    <a:pt x="0" y="4352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4" name="Freeform: Shape 1563">
              <a:extLst>
                <a:ext uri="{FF2B5EF4-FFF2-40B4-BE49-F238E27FC236}">
                  <a16:creationId xmlns:a16="http://schemas.microsoft.com/office/drawing/2014/main" id="{75E44182-9889-945F-75B3-8EFD4CFE7AE0}"/>
                </a:ext>
              </a:extLst>
            </p:cNvPr>
            <p:cNvSpPr/>
            <p:nvPr/>
          </p:nvSpPr>
          <p:spPr>
            <a:xfrm>
              <a:off x="5704883" y="4338501"/>
              <a:ext cx="20314" cy="20960"/>
            </a:xfrm>
            <a:custGeom>
              <a:avLst/>
              <a:gdLst>
                <a:gd name="connsiteX0" fmla="*/ 0 w 20314"/>
                <a:gd name="connsiteY0" fmla="*/ 10478 h 20960"/>
                <a:gd name="connsiteX1" fmla="*/ 10155 w 20314"/>
                <a:gd name="connsiteY1" fmla="*/ 0 h 20960"/>
                <a:gd name="connsiteX2" fmla="*/ 20315 w 20314"/>
                <a:gd name="connsiteY2" fmla="*/ 10478 h 20960"/>
                <a:gd name="connsiteX3" fmla="*/ 10155 w 20314"/>
                <a:gd name="connsiteY3" fmla="*/ 20960 h 20960"/>
                <a:gd name="connsiteX4" fmla="*/ 0 w 20314"/>
                <a:gd name="connsiteY4" fmla="*/ 10478 h 2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14" h="20960">
                  <a:moveTo>
                    <a:pt x="0" y="10478"/>
                  </a:moveTo>
                  <a:cubicBezTo>
                    <a:pt x="0" y="4836"/>
                    <a:pt x="4678" y="0"/>
                    <a:pt x="10155" y="0"/>
                  </a:cubicBezTo>
                  <a:cubicBezTo>
                    <a:pt x="15802" y="0"/>
                    <a:pt x="20315" y="4840"/>
                    <a:pt x="20315" y="10478"/>
                  </a:cubicBezTo>
                  <a:cubicBezTo>
                    <a:pt x="20315" y="16286"/>
                    <a:pt x="15798" y="20960"/>
                    <a:pt x="10155" y="20960"/>
                  </a:cubicBezTo>
                  <a:cubicBezTo>
                    <a:pt x="4674" y="20960"/>
                    <a:pt x="0" y="16282"/>
                    <a:pt x="0" y="10478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5" name="Freeform: Shape 1564">
              <a:extLst>
                <a:ext uri="{FF2B5EF4-FFF2-40B4-BE49-F238E27FC236}">
                  <a16:creationId xmlns:a16="http://schemas.microsoft.com/office/drawing/2014/main" id="{9290C115-A32E-098C-E4A9-E0594983C720}"/>
                </a:ext>
              </a:extLst>
            </p:cNvPr>
            <p:cNvSpPr/>
            <p:nvPr/>
          </p:nvSpPr>
          <p:spPr>
            <a:xfrm>
              <a:off x="5708106" y="4344623"/>
              <a:ext cx="8066" cy="8711"/>
            </a:xfrm>
            <a:custGeom>
              <a:avLst/>
              <a:gdLst>
                <a:gd name="connsiteX0" fmla="*/ 4 w 8066"/>
                <a:gd name="connsiteY0" fmla="*/ 4356 h 8711"/>
                <a:gd name="connsiteX1" fmla="*/ 4033 w 8066"/>
                <a:gd name="connsiteY1" fmla="*/ 0 h 8711"/>
                <a:gd name="connsiteX2" fmla="*/ 8066 w 8066"/>
                <a:gd name="connsiteY2" fmla="*/ 4356 h 8711"/>
                <a:gd name="connsiteX3" fmla="*/ 4033 w 8066"/>
                <a:gd name="connsiteY3" fmla="*/ 8712 h 8711"/>
                <a:gd name="connsiteX4" fmla="*/ 0 w 8066"/>
                <a:gd name="connsiteY4" fmla="*/ 4356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6" h="8711">
                  <a:moveTo>
                    <a:pt x="4" y="4356"/>
                  </a:moveTo>
                  <a:cubicBezTo>
                    <a:pt x="4" y="2097"/>
                    <a:pt x="1940" y="0"/>
                    <a:pt x="4033" y="0"/>
                  </a:cubicBezTo>
                  <a:cubicBezTo>
                    <a:pt x="6292" y="0"/>
                    <a:pt x="8066" y="2097"/>
                    <a:pt x="8066" y="4356"/>
                  </a:cubicBezTo>
                  <a:cubicBezTo>
                    <a:pt x="8066" y="6776"/>
                    <a:pt x="6292" y="8712"/>
                    <a:pt x="4033" y="8712"/>
                  </a:cubicBezTo>
                  <a:cubicBezTo>
                    <a:pt x="1936" y="8712"/>
                    <a:pt x="0" y="6776"/>
                    <a:pt x="0" y="435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6" name="Freeform: Shape 1565">
              <a:extLst>
                <a:ext uri="{FF2B5EF4-FFF2-40B4-BE49-F238E27FC236}">
                  <a16:creationId xmlns:a16="http://schemas.microsoft.com/office/drawing/2014/main" id="{C23A0167-B189-AD22-E1BD-66DBEDD085D3}"/>
                </a:ext>
              </a:extLst>
            </p:cNvPr>
            <p:cNvSpPr/>
            <p:nvPr/>
          </p:nvSpPr>
          <p:spPr>
            <a:xfrm>
              <a:off x="5995737" y="4600655"/>
              <a:ext cx="25473" cy="26763"/>
            </a:xfrm>
            <a:custGeom>
              <a:avLst/>
              <a:gdLst>
                <a:gd name="connsiteX0" fmla="*/ 0 w 25473"/>
                <a:gd name="connsiteY0" fmla="*/ 13382 h 26763"/>
                <a:gd name="connsiteX1" fmla="*/ 12737 w 25473"/>
                <a:gd name="connsiteY1" fmla="*/ 0 h 26763"/>
                <a:gd name="connsiteX2" fmla="*/ 25473 w 25473"/>
                <a:gd name="connsiteY2" fmla="*/ 13382 h 26763"/>
                <a:gd name="connsiteX3" fmla="*/ 12737 w 25473"/>
                <a:gd name="connsiteY3" fmla="*/ 26764 h 26763"/>
                <a:gd name="connsiteX4" fmla="*/ 0 w 25473"/>
                <a:gd name="connsiteY4" fmla="*/ 13382 h 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3" h="26763">
                  <a:moveTo>
                    <a:pt x="0" y="13382"/>
                  </a:moveTo>
                  <a:cubicBezTo>
                    <a:pt x="0" y="6130"/>
                    <a:pt x="5808" y="0"/>
                    <a:pt x="12737" y="0"/>
                  </a:cubicBezTo>
                  <a:cubicBezTo>
                    <a:pt x="19835" y="0"/>
                    <a:pt x="25473" y="6130"/>
                    <a:pt x="25473" y="13382"/>
                  </a:cubicBezTo>
                  <a:cubicBezTo>
                    <a:pt x="25473" y="20803"/>
                    <a:pt x="19831" y="26764"/>
                    <a:pt x="12737" y="26764"/>
                  </a:cubicBezTo>
                  <a:cubicBezTo>
                    <a:pt x="5804" y="26764"/>
                    <a:pt x="0" y="20799"/>
                    <a:pt x="0" y="13382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7" name="Freeform: Shape 1566">
              <a:extLst>
                <a:ext uri="{FF2B5EF4-FFF2-40B4-BE49-F238E27FC236}">
                  <a16:creationId xmlns:a16="http://schemas.microsoft.com/office/drawing/2014/main" id="{E8BD592D-8457-B7EB-10A3-B8DF1A2627EE}"/>
                </a:ext>
              </a:extLst>
            </p:cNvPr>
            <p:cNvSpPr/>
            <p:nvPr/>
          </p:nvSpPr>
          <p:spPr>
            <a:xfrm>
              <a:off x="6001218" y="4606459"/>
              <a:ext cx="6130" cy="6130"/>
            </a:xfrm>
            <a:custGeom>
              <a:avLst/>
              <a:gdLst>
                <a:gd name="connsiteX0" fmla="*/ 0 w 6130"/>
                <a:gd name="connsiteY0" fmla="*/ 3065 h 6130"/>
                <a:gd name="connsiteX1" fmla="*/ 3065 w 6130"/>
                <a:gd name="connsiteY1" fmla="*/ 0 h 6130"/>
                <a:gd name="connsiteX2" fmla="*/ 6130 w 6130"/>
                <a:gd name="connsiteY2" fmla="*/ 3065 h 6130"/>
                <a:gd name="connsiteX3" fmla="*/ 3065 w 6130"/>
                <a:gd name="connsiteY3" fmla="*/ 6130 h 6130"/>
                <a:gd name="connsiteX4" fmla="*/ 0 w 6130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" h="6130">
                  <a:moveTo>
                    <a:pt x="0" y="3065"/>
                  </a:moveTo>
                  <a:cubicBezTo>
                    <a:pt x="0" y="1452"/>
                    <a:pt x="1452" y="0"/>
                    <a:pt x="3065" y="0"/>
                  </a:cubicBezTo>
                  <a:cubicBezTo>
                    <a:pt x="4840" y="0"/>
                    <a:pt x="6130" y="1452"/>
                    <a:pt x="6130" y="3065"/>
                  </a:cubicBezTo>
                  <a:cubicBezTo>
                    <a:pt x="6130" y="4840"/>
                    <a:pt x="4840" y="6130"/>
                    <a:pt x="3065" y="6130"/>
                  </a:cubicBezTo>
                  <a:cubicBezTo>
                    <a:pt x="1372" y="6130"/>
                    <a:pt x="0" y="4758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8" name="Freeform: Shape 1567">
              <a:extLst>
                <a:ext uri="{FF2B5EF4-FFF2-40B4-BE49-F238E27FC236}">
                  <a16:creationId xmlns:a16="http://schemas.microsoft.com/office/drawing/2014/main" id="{13DF4417-3D11-8308-29DA-7A8F26102F1B}"/>
                </a:ext>
              </a:extLst>
            </p:cNvPr>
            <p:cNvSpPr/>
            <p:nvPr/>
          </p:nvSpPr>
          <p:spPr>
            <a:xfrm>
              <a:off x="5998315" y="4606459"/>
              <a:ext cx="11615" cy="8711"/>
            </a:xfrm>
            <a:custGeom>
              <a:avLst/>
              <a:gdLst>
                <a:gd name="connsiteX0" fmla="*/ 2904 w 11615"/>
                <a:gd name="connsiteY0" fmla="*/ 2904 h 8711"/>
                <a:gd name="connsiteX1" fmla="*/ 8712 w 11615"/>
                <a:gd name="connsiteY1" fmla="*/ 2904 h 8711"/>
                <a:gd name="connsiteX2" fmla="*/ 5808 w 11615"/>
                <a:gd name="connsiteY2" fmla="*/ 5808 h 8711"/>
                <a:gd name="connsiteX3" fmla="*/ 2904 w 11615"/>
                <a:gd name="connsiteY3" fmla="*/ 2904 h 8711"/>
                <a:gd name="connsiteX4" fmla="*/ 0 w 11615"/>
                <a:gd name="connsiteY4" fmla="*/ 2904 h 8711"/>
                <a:gd name="connsiteX5" fmla="*/ 5808 w 11615"/>
                <a:gd name="connsiteY5" fmla="*/ 8712 h 8711"/>
                <a:gd name="connsiteX6" fmla="*/ 11615 w 11615"/>
                <a:gd name="connsiteY6" fmla="*/ 2904 h 8711"/>
                <a:gd name="connsiteX7" fmla="*/ 5808 w 11615"/>
                <a:gd name="connsiteY7" fmla="*/ 0 h 8711"/>
                <a:gd name="connsiteX8" fmla="*/ 0 w 11615"/>
                <a:gd name="connsiteY8" fmla="*/ 2904 h 8711"/>
                <a:gd name="connsiteX9" fmla="*/ 2904 w 11615"/>
                <a:gd name="connsiteY9" fmla="*/ 2904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15" h="8711">
                  <a:moveTo>
                    <a:pt x="2904" y="2904"/>
                  </a:moveTo>
                  <a:lnTo>
                    <a:pt x="8712" y="2904"/>
                  </a:lnTo>
                  <a:lnTo>
                    <a:pt x="5808" y="5808"/>
                  </a:lnTo>
                  <a:lnTo>
                    <a:pt x="2904" y="2904"/>
                  </a:lnTo>
                  <a:lnTo>
                    <a:pt x="0" y="2904"/>
                  </a:lnTo>
                  <a:cubicBezTo>
                    <a:pt x="0" y="5808"/>
                    <a:pt x="2904" y="8712"/>
                    <a:pt x="5808" y="8712"/>
                  </a:cubicBezTo>
                  <a:cubicBezTo>
                    <a:pt x="8712" y="8712"/>
                    <a:pt x="11615" y="5808"/>
                    <a:pt x="11615" y="2904"/>
                  </a:cubicBezTo>
                  <a:cubicBezTo>
                    <a:pt x="11615" y="0"/>
                    <a:pt x="8712" y="0"/>
                    <a:pt x="5808" y="0"/>
                  </a:cubicBezTo>
                  <a:cubicBezTo>
                    <a:pt x="2904" y="0"/>
                    <a:pt x="0" y="0"/>
                    <a:pt x="0" y="2904"/>
                  </a:cubicBezTo>
                  <a:lnTo>
                    <a:pt x="2904" y="2904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69" name="Freeform: Shape 1568">
              <a:extLst>
                <a:ext uri="{FF2B5EF4-FFF2-40B4-BE49-F238E27FC236}">
                  <a16:creationId xmlns:a16="http://schemas.microsoft.com/office/drawing/2014/main" id="{29DCD447-D51B-B911-195A-713437ABE300}"/>
                </a:ext>
              </a:extLst>
            </p:cNvPr>
            <p:cNvSpPr/>
            <p:nvPr/>
          </p:nvSpPr>
          <p:spPr>
            <a:xfrm>
              <a:off x="5953498" y="4642898"/>
              <a:ext cx="25473" cy="29667"/>
            </a:xfrm>
            <a:custGeom>
              <a:avLst/>
              <a:gdLst>
                <a:gd name="connsiteX0" fmla="*/ 0 w 25473"/>
                <a:gd name="connsiteY0" fmla="*/ 14834 h 29667"/>
                <a:gd name="connsiteX1" fmla="*/ 12737 w 25473"/>
                <a:gd name="connsiteY1" fmla="*/ 0 h 29667"/>
                <a:gd name="connsiteX2" fmla="*/ 25473 w 25473"/>
                <a:gd name="connsiteY2" fmla="*/ 14834 h 29667"/>
                <a:gd name="connsiteX3" fmla="*/ 12737 w 25473"/>
                <a:gd name="connsiteY3" fmla="*/ 29668 h 29667"/>
                <a:gd name="connsiteX4" fmla="*/ 0 w 25473"/>
                <a:gd name="connsiteY4" fmla="*/ 14834 h 2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3" h="29667">
                  <a:moveTo>
                    <a:pt x="0" y="14834"/>
                  </a:moveTo>
                  <a:cubicBezTo>
                    <a:pt x="0" y="6772"/>
                    <a:pt x="5804" y="0"/>
                    <a:pt x="12737" y="0"/>
                  </a:cubicBezTo>
                  <a:cubicBezTo>
                    <a:pt x="19831" y="0"/>
                    <a:pt x="25473" y="6776"/>
                    <a:pt x="25473" y="14834"/>
                  </a:cubicBezTo>
                  <a:cubicBezTo>
                    <a:pt x="25473" y="23057"/>
                    <a:pt x="19827" y="29668"/>
                    <a:pt x="12737" y="29668"/>
                  </a:cubicBezTo>
                  <a:cubicBezTo>
                    <a:pt x="5800" y="29668"/>
                    <a:pt x="0" y="23053"/>
                    <a:pt x="0" y="14834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0" name="Freeform: Shape 1569">
              <a:extLst>
                <a:ext uri="{FF2B5EF4-FFF2-40B4-BE49-F238E27FC236}">
                  <a16:creationId xmlns:a16="http://schemas.microsoft.com/office/drawing/2014/main" id="{7769AA76-49A2-06B4-3879-BD3811721D0D}"/>
                </a:ext>
              </a:extLst>
            </p:cNvPr>
            <p:cNvSpPr/>
            <p:nvPr/>
          </p:nvSpPr>
          <p:spPr>
            <a:xfrm>
              <a:off x="5956075" y="4651602"/>
              <a:ext cx="8707" cy="6130"/>
            </a:xfrm>
            <a:custGeom>
              <a:avLst/>
              <a:gdLst>
                <a:gd name="connsiteX0" fmla="*/ 0 w 8707"/>
                <a:gd name="connsiteY0" fmla="*/ 3065 h 6130"/>
                <a:gd name="connsiteX1" fmla="*/ 4356 w 8707"/>
                <a:gd name="connsiteY1" fmla="*/ 0 h 6130"/>
                <a:gd name="connsiteX2" fmla="*/ 8708 w 8707"/>
                <a:gd name="connsiteY2" fmla="*/ 3065 h 6130"/>
                <a:gd name="connsiteX3" fmla="*/ 4352 w 8707"/>
                <a:gd name="connsiteY3" fmla="*/ 6130 h 6130"/>
                <a:gd name="connsiteX4" fmla="*/ 0 w 8707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6130">
                  <a:moveTo>
                    <a:pt x="0" y="3065"/>
                  </a:moveTo>
                  <a:cubicBezTo>
                    <a:pt x="0" y="1452"/>
                    <a:pt x="2097" y="0"/>
                    <a:pt x="4356" y="0"/>
                  </a:cubicBezTo>
                  <a:cubicBezTo>
                    <a:pt x="6776" y="0"/>
                    <a:pt x="8708" y="1452"/>
                    <a:pt x="8708" y="3065"/>
                  </a:cubicBezTo>
                  <a:cubicBezTo>
                    <a:pt x="8708" y="4840"/>
                    <a:pt x="6772" y="6130"/>
                    <a:pt x="4352" y="6130"/>
                  </a:cubicBezTo>
                  <a:cubicBezTo>
                    <a:pt x="2093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1" name="Freeform: Shape 1570">
              <a:extLst>
                <a:ext uri="{FF2B5EF4-FFF2-40B4-BE49-F238E27FC236}">
                  <a16:creationId xmlns:a16="http://schemas.microsoft.com/office/drawing/2014/main" id="{22CDCE9B-DAE3-211F-D68A-FF71C67CE2A8}"/>
                </a:ext>
              </a:extLst>
            </p:cNvPr>
            <p:cNvSpPr/>
            <p:nvPr/>
          </p:nvSpPr>
          <p:spPr>
            <a:xfrm>
              <a:off x="5956075" y="4649025"/>
              <a:ext cx="8707" cy="11288"/>
            </a:xfrm>
            <a:custGeom>
              <a:avLst/>
              <a:gdLst>
                <a:gd name="connsiteX0" fmla="*/ 0 w 8707"/>
                <a:gd name="connsiteY0" fmla="*/ 5642 h 11288"/>
                <a:gd name="connsiteX1" fmla="*/ 2904 w 8707"/>
                <a:gd name="connsiteY1" fmla="*/ 5642 h 11288"/>
                <a:gd name="connsiteX2" fmla="*/ 5808 w 8707"/>
                <a:gd name="connsiteY2" fmla="*/ 2900 h 11288"/>
                <a:gd name="connsiteX3" fmla="*/ 5808 w 8707"/>
                <a:gd name="connsiteY3" fmla="*/ 8546 h 11288"/>
                <a:gd name="connsiteX4" fmla="*/ 2904 w 8707"/>
                <a:gd name="connsiteY4" fmla="*/ 5642 h 11288"/>
                <a:gd name="connsiteX5" fmla="*/ 0 w 8707"/>
                <a:gd name="connsiteY5" fmla="*/ 5642 h 11288"/>
                <a:gd name="connsiteX6" fmla="*/ 5808 w 8707"/>
                <a:gd name="connsiteY6" fmla="*/ 11289 h 11288"/>
                <a:gd name="connsiteX7" fmla="*/ 8708 w 8707"/>
                <a:gd name="connsiteY7" fmla="*/ 5642 h 11288"/>
                <a:gd name="connsiteX8" fmla="*/ 5804 w 8707"/>
                <a:gd name="connsiteY8" fmla="*/ 0 h 11288"/>
                <a:gd name="connsiteX9" fmla="*/ 0 w 8707"/>
                <a:gd name="connsiteY9" fmla="*/ 5646 h 11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07" h="11288">
                  <a:moveTo>
                    <a:pt x="0" y="5642"/>
                  </a:moveTo>
                  <a:lnTo>
                    <a:pt x="2904" y="5642"/>
                  </a:lnTo>
                  <a:lnTo>
                    <a:pt x="5808" y="2900"/>
                  </a:lnTo>
                  <a:lnTo>
                    <a:pt x="5808" y="8546"/>
                  </a:lnTo>
                  <a:lnTo>
                    <a:pt x="2904" y="5642"/>
                  </a:lnTo>
                  <a:lnTo>
                    <a:pt x="0" y="5642"/>
                  </a:lnTo>
                  <a:cubicBezTo>
                    <a:pt x="0" y="8546"/>
                    <a:pt x="2904" y="11289"/>
                    <a:pt x="5808" y="11289"/>
                  </a:cubicBezTo>
                  <a:cubicBezTo>
                    <a:pt x="5808" y="11289"/>
                    <a:pt x="8708" y="8546"/>
                    <a:pt x="8708" y="5642"/>
                  </a:cubicBezTo>
                  <a:cubicBezTo>
                    <a:pt x="8708" y="2900"/>
                    <a:pt x="5804" y="0"/>
                    <a:pt x="5804" y="0"/>
                  </a:cubicBezTo>
                  <a:cubicBezTo>
                    <a:pt x="2900" y="0"/>
                    <a:pt x="0" y="2904"/>
                    <a:pt x="0" y="564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2" name="Freeform: Shape 1571">
              <a:extLst>
                <a:ext uri="{FF2B5EF4-FFF2-40B4-BE49-F238E27FC236}">
                  <a16:creationId xmlns:a16="http://schemas.microsoft.com/office/drawing/2014/main" id="{B26459D4-59CE-4978-508F-8DEF28EDF428}"/>
                </a:ext>
              </a:extLst>
            </p:cNvPr>
            <p:cNvSpPr/>
            <p:nvPr/>
          </p:nvSpPr>
          <p:spPr>
            <a:xfrm>
              <a:off x="6066358" y="4503920"/>
              <a:ext cx="28050" cy="27409"/>
            </a:xfrm>
            <a:custGeom>
              <a:avLst/>
              <a:gdLst>
                <a:gd name="connsiteX0" fmla="*/ 0 w 28050"/>
                <a:gd name="connsiteY0" fmla="*/ 13701 h 27409"/>
                <a:gd name="connsiteX1" fmla="*/ 14027 w 28050"/>
                <a:gd name="connsiteY1" fmla="*/ 0 h 27409"/>
                <a:gd name="connsiteX2" fmla="*/ 28050 w 28050"/>
                <a:gd name="connsiteY2" fmla="*/ 13705 h 27409"/>
                <a:gd name="connsiteX3" fmla="*/ 14027 w 28050"/>
                <a:gd name="connsiteY3" fmla="*/ 27409 h 27409"/>
                <a:gd name="connsiteX4" fmla="*/ 0 w 28050"/>
                <a:gd name="connsiteY4" fmla="*/ 13705 h 2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50" h="27409">
                  <a:moveTo>
                    <a:pt x="0" y="13701"/>
                  </a:moveTo>
                  <a:cubicBezTo>
                    <a:pt x="0" y="6288"/>
                    <a:pt x="6288" y="0"/>
                    <a:pt x="14027" y="0"/>
                  </a:cubicBezTo>
                  <a:cubicBezTo>
                    <a:pt x="21924" y="0"/>
                    <a:pt x="28050" y="6292"/>
                    <a:pt x="28050" y="13705"/>
                  </a:cubicBezTo>
                  <a:cubicBezTo>
                    <a:pt x="28050" y="21283"/>
                    <a:pt x="21924" y="27409"/>
                    <a:pt x="14027" y="27409"/>
                  </a:cubicBezTo>
                  <a:cubicBezTo>
                    <a:pt x="6284" y="27409"/>
                    <a:pt x="0" y="21279"/>
                    <a:pt x="0" y="1370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3" name="Freeform: Shape 1572">
              <a:extLst>
                <a:ext uri="{FF2B5EF4-FFF2-40B4-BE49-F238E27FC236}">
                  <a16:creationId xmlns:a16="http://schemas.microsoft.com/office/drawing/2014/main" id="{207DCEB1-3226-6B4B-FF6E-1C19C1FE63F8}"/>
                </a:ext>
              </a:extLst>
            </p:cNvPr>
            <p:cNvSpPr/>
            <p:nvPr/>
          </p:nvSpPr>
          <p:spPr>
            <a:xfrm>
              <a:off x="6071835" y="4509724"/>
              <a:ext cx="5807" cy="6130"/>
            </a:xfrm>
            <a:custGeom>
              <a:avLst/>
              <a:gdLst>
                <a:gd name="connsiteX0" fmla="*/ 4 w 5807"/>
                <a:gd name="connsiteY0" fmla="*/ 3065 h 6130"/>
                <a:gd name="connsiteX1" fmla="*/ 2908 w 5807"/>
                <a:gd name="connsiteY1" fmla="*/ 0 h 6130"/>
                <a:gd name="connsiteX2" fmla="*/ 5808 w 5807"/>
                <a:gd name="connsiteY2" fmla="*/ 3065 h 6130"/>
                <a:gd name="connsiteX3" fmla="*/ 2904 w 5807"/>
                <a:gd name="connsiteY3" fmla="*/ 6130 h 6130"/>
                <a:gd name="connsiteX4" fmla="*/ 0 w 5807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7" h="6130">
                  <a:moveTo>
                    <a:pt x="4" y="3065"/>
                  </a:moveTo>
                  <a:cubicBezTo>
                    <a:pt x="4" y="1452"/>
                    <a:pt x="1456" y="0"/>
                    <a:pt x="2908" y="0"/>
                  </a:cubicBezTo>
                  <a:cubicBezTo>
                    <a:pt x="4521" y="0"/>
                    <a:pt x="5808" y="1452"/>
                    <a:pt x="5808" y="3065"/>
                  </a:cubicBezTo>
                  <a:cubicBezTo>
                    <a:pt x="5808" y="4840"/>
                    <a:pt x="4517" y="6130"/>
                    <a:pt x="2904" y="6130"/>
                  </a:cubicBezTo>
                  <a:cubicBezTo>
                    <a:pt x="1452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4" name="Freeform: Shape 1573">
              <a:extLst>
                <a:ext uri="{FF2B5EF4-FFF2-40B4-BE49-F238E27FC236}">
                  <a16:creationId xmlns:a16="http://schemas.microsoft.com/office/drawing/2014/main" id="{AADE4849-2A63-524C-AC43-AB4756983330}"/>
                </a:ext>
              </a:extLst>
            </p:cNvPr>
            <p:cNvSpPr/>
            <p:nvPr/>
          </p:nvSpPr>
          <p:spPr>
            <a:xfrm>
              <a:off x="6071835" y="4509724"/>
              <a:ext cx="8711" cy="9675"/>
            </a:xfrm>
            <a:custGeom>
              <a:avLst/>
              <a:gdLst>
                <a:gd name="connsiteX0" fmla="*/ 4 w 8711"/>
                <a:gd name="connsiteY0" fmla="*/ 3227 h 9675"/>
                <a:gd name="connsiteX1" fmla="*/ 5808 w 8711"/>
                <a:gd name="connsiteY1" fmla="*/ 3227 h 9675"/>
                <a:gd name="connsiteX2" fmla="*/ 2904 w 8711"/>
                <a:gd name="connsiteY2" fmla="*/ 6453 h 9675"/>
                <a:gd name="connsiteX3" fmla="*/ 2904 w 8711"/>
                <a:gd name="connsiteY3" fmla="*/ 3227 h 9675"/>
                <a:gd name="connsiteX4" fmla="*/ 0 w 8711"/>
                <a:gd name="connsiteY4" fmla="*/ 3227 h 9675"/>
                <a:gd name="connsiteX5" fmla="*/ 2904 w 8711"/>
                <a:gd name="connsiteY5" fmla="*/ 9676 h 9675"/>
                <a:gd name="connsiteX6" fmla="*/ 8712 w 8711"/>
                <a:gd name="connsiteY6" fmla="*/ 3222 h 9675"/>
                <a:gd name="connsiteX7" fmla="*/ 2904 w 8711"/>
                <a:gd name="connsiteY7" fmla="*/ 0 h 9675"/>
                <a:gd name="connsiteX8" fmla="*/ 0 w 8711"/>
                <a:gd name="connsiteY8" fmla="*/ 3227 h 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11" h="9675">
                  <a:moveTo>
                    <a:pt x="4" y="3227"/>
                  </a:moveTo>
                  <a:lnTo>
                    <a:pt x="5808" y="3227"/>
                  </a:lnTo>
                  <a:lnTo>
                    <a:pt x="2904" y="6453"/>
                  </a:lnTo>
                  <a:lnTo>
                    <a:pt x="2904" y="3227"/>
                  </a:lnTo>
                  <a:lnTo>
                    <a:pt x="0" y="3227"/>
                  </a:lnTo>
                  <a:cubicBezTo>
                    <a:pt x="0" y="6453"/>
                    <a:pt x="0" y="9676"/>
                    <a:pt x="2904" y="9676"/>
                  </a:cubicBezTo>
                  <a:cubicBezTo>
                    <a:pt x="5808" y="9676"/>
                    <a:pt x="8712" y="6449"/>
                    <a:pt x="8712" y="3222"/>
                  </a:cubicBezTo>
                  <a:cubicBezTo>
                    <a:pt x="8712" y="0"/>
                    <a:pt x="5808" y="0"/>
                    <a:pt x="2904" y="0"/>
                  </a:cubicBezTo>
                  <a:cubicBezTo>
                    <a:pt x="0" y="0"/>
                    <a:pt x="0" y="0"/>
                    <a:pt x="0" y="3227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5" name="Freeform: Shape 1574">
              <a:extLst>
                <a:ext uri="{FF2B5EF4-FFF2-40B4-BE49-F238E27FC236}">
                  <a16:creationId xmlns:a16="http://schemas.microsoft.com/office/drawing/2014/main" id="{ABDB6C38-B7AC-F7F9-56B3-E62EB9E1201E}"/>
                </a:ext>
              </a:extLst>
            </p:cNvPr>
            <p:cNvSpPr/>
            <p:nvPr/>
          </p:nvSpPr>
          <p:spPr>
            <a:xfrm>
              <a:off x="6142132" y="4509724"/>
              <a:ext cx="28377" cy="30313"/>
            </a:xfrm>
            <a:custGeom>
              <a:avLst/>
              <a:gdLst>
                <a:gd name="connsiteX0" fmla="*/ 0 w 28377"/>
                <a:gd name="connsiteY0" fmla="*/ 15157 h 30313"/>
                <a:gd name="connsiteX1" fmla="*/ 14189 w 28377"/>
                <a:gd name="connsiteY1" fmla="*/ 0 h 30313"/>
                <a:gd name="connsiteX2" fmla="*/ 28377 w 28377"/>
                <a:gd name="connsiteY2" fmla="*/ 15157 h 30313"/>
                <a:gd name="connsiteX3" fmla="*/ 14189 w 28377"/>
                <a:gd name="connsiteY3" fmla="*/ 30313 h 30313"/>
                <a:gd name="connsiteX4" fmla="*/ 0 w 28377"/>
                <a:gd name="connsiteY4" fmla="*/ 15157 h 3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77" h="30313">
                  <a:moveTo>
                    <a:pt x="0" y="15157"/>
                  </a:moveTo>
                  <a:cubicBezTo>
                    <a:pt x="0" y="6933"/>
                    <a:pt x="6453" y="0"/>
                    <a:pt x="14189" y="0"/>
                  </a:cubicBezTo>
                  <a:cubicBezTo>
                    <a:pt x="22090" y="0"/>
                    <a:pt x="28377" y="6937"/>
                    <a:pt x="28377" y="15157"/>
                  </a:cubicBezTo>
                  <a:cubicBezTo>
                    <a:pt x="28377" y="23541"/>
                    <a:pt x="22085" y="30313"/>
                    <a:pt x="14189" y="30313"/>
                  </a:cubicBezTo>
                  <a:cubicBezTo>
                    <a:pt x="6449" y="30313"/>
                    <a:pt x="0" y="23537"/>
                    <a:pt x="0" y="15157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6" name="Freeform: Shape 1575">
              <a:extLst>
                <a:ext uri="{FF2B5EF4-FFF2-40B4-BE49-F238E27FC236}">
                  <a16:creationId xmlns:a16="http://schemas.microsoft.com/office/drawing/2014/main" id="{37A6E166-EF7D-CA4A-4BDF-CD294C6C0696}"/>
                </a:ext>
              </a:extLst>
            </p:cNvPr>
            <p:cNvSpPr/>
            <p:nvPr/>
          </p:nvSpPr>
          <p:spPr>
            <a:xfrm>
              <a:off x="6148259" y="4519395"/>
              <a:ext cx="5485" cy="5807"/>
            </a:xfrm>
            <a:custGeom>
              <a:avLst/>
              <a:gdLst>
                <a:gd name="connsiteX0" fmla="*/ 0 w 5485"/>
                <a:gd name="connsiteY0" fmla="*/ 2904 h 5807"/>
                <a:gd name="connsiteX1" fmla="*/ 2743 w 5485"/>
                <a:gd name="connsiteY1" fmla="*/ 0 h 5807"/>
                <a:gd name="connsiteX2" fmla="*/ 5485 w 5485"/>
                <a:gd name="connsiteY2" fmla="*/ 2904 h 5807"/>
                <a:gd name="connsiteX3" fmla="*/ 2743 w 5485"/>
                <a:gd name="connsiteY3" fmla="*/ 5808 h 5807"/>
                <a:gd name="connsiteX4" fmla="*/ 0 w 5485"/>
                <a:gd name="connsiteY4" fmla="*/ 2904 h 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5" h="5807">
                  <a:moveTo>
                    <a:pt x="0" y="2904"/>
                  </a:moveTo>
                  <a:cubicBezTo>
                    <a:pt x="0" y="1452"/>
                    <a:pt x="1291" y="0"/>
                    <a:pt x="2743" y="0"/>
                  </a:cubicBezTo>
                  <a:cubicBezTo>
                    <a:pt x="4356" y="0"/>
                    <a:pt x="5485" y="1452"/>
                    <a:pt x="5485" y="2904"/>
                  </a:cubicBezTo>
                  <a:cubicBezTo>
                    <a:pt x="5485" y="4517"/>
                    <a:pt x="4356" y="5808"/>
                    <a:pt x="2743" y="5808"/>
                  </a:cubicBezTo>
                  <a:cubicBezTo>
                    <a:pt x="1291" y="5808"/>
                    <a:pt x="0" y="4517"/>
                    <a:pt x="0" y="290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7" name="Freeform: Shape 1576">
              <a:extLst>
                <a:ext uri="{FF2B5EF4-FFF2-40B4-BE49-F238E27FC236}">
                  <a16:creationId xmlns:a16="http://schemas.microsoft.com/office/drawing/2014/main" id="{E62EDD02-9E44-A512-3F69-D0E4BDD44385}"/>
                </a:ext>
              </a:extLst>
            </p:cNvPr>
            <p:cNvSpPr/>
            <p:nvPr/>
          </p:nvSpPr>
          <p:spPr>
            <a:xfrm>
              <a:off x="6148259" y="4515850"/>
              <a:ext cx="8066" cy="12256"/>
            </a:xfrm>
            <a:custGeom>
              <a:avLst/>
              <a:gdLst>
                <a:gd name="connsiteX0" fmla="*/ 0 w 8066"/>
                <a:gd name="connsiteY0" fmla="*/ 6126 h 12256"/>
                <a:gd name="connsiteX1" fmla="*/ 2743 w 8066"/>
                <a:gd name="connsiteY1" fmla="*/ 6126 h 12256"/>
                <a:gd name="connsiteX2" fmla="*/ 2743 w 8066"/>
                <a:gd name="connsiteY2" fmla="*/ 3061 h 12256"/>
                <a:gd name="connsiteX3" fmla="*/ 5485 w 8066"/>
                <a:gd name="connsiteY3" fmla="*/ 6126 h 12256"/>
                <a:gd name="connsiteX4" fmla="*/ 2743 w 8066"/>
                <a:gd name="connsiteY4" fmla="*/ 9192 h 12256"/>
                <a:gd name="connsiteX5" fmla="*/ 2743 w 8066"/>
                <a:gd name="connsiteY5" fmla="*/ 6126 h 12256"/>
                <a:gd name="connsiteX6" fmla="*/ 0 w 8066"/>
                <a:gd name="connsiteY6" fmla="*/ 6126 h 12256"/>
                <a:gd name="connsiteX7" fmla="*/ 2743 w 8066"/>
                <a:gd name="connsiteY7" fmla="*/ 12257 h 12256"/>
                <a:gd name="connsiteX8" fmla="*/ 8066 w 8066"/>
                <a:gd name="connsiteY8" fmla="*/ 6126 h 12256"/>
                <a:gd name="connsiteX9" fmla="*/ 2743 w 8066"/>
                <a:gd name="connsiteY9" fmla="*/ 0 h 12256"/>
                <a:gd name="connsiteX10" fmla="*/ 0 w 8066"/>
                <a:gd name="connsiteY10" fmla="*/ 6130 h 1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66" h="12256">
                  <a:moveTo>
                    <a:pt x="0" y="6126"/>
                  </a:moveTo>
                  <a:lnTo>
                    <a:pt x="2743" y="6126"/>
                  </a:lnTo>
                  <a:lnTo>
                    <a:pt x="2743" y="3061"/>
                  </a:lnTo>
                  <a:lnTo>
                    <a:pt x="5485" y="6126"/>
                  </a:lnTo>
                  <a:lnTo>
                    <a:pt x="2743" y="9192"/>
                  </a:lnTo>
                  <a:lnTo>
                    <a:pt x="2743" y="6126"/>
                  </a:lnTo>
                  <a:lnTo>
                    <a:pt x="0" y="6126"/>
                  </a:lnTo>
                  <a:cubicBezTo>
                    <a:pt x="0" y="9192"/>
                    <a:pt x="0" y="12257"/>
                    <a:pt x="2743" y="12257"/>
                  </a:cubicBezTo>
                  <a:cubicBezTo>
                    <a:pt x="5485" y="12257"/>
                    <a:pt x="8066" y="9192"/>
                    <a:pt x="8066" y="6126"/>
                  </a:cubicBezTo>
                  <a:cubicBezTo>
                    <a:pt x="8066" y="3061"/>
                    <a:pt x="5485" y="0"/>
                    <a:pt x="2743" y="0"/>
                  </a:cubicBezTo>
                  <a:cubicBezTo>
                    <a:pt x="0" y="0"/>
                    <a:pt x="0" y="3065"/>
                    <a:pt x="0" y="6130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8" name="Freeform: Shape 1577">
              <a:extLst>
                <a:ext uri="{FF2B5EF4-FFF2-40B4-BE49-F238E27FC236}">
                  <a16:creationId xmlns:a16="http://schemas.microsoft.com/office/drawing/2014/main" id="{398ACBF6-4278-62BB-1C48-F3114917C07D}"/>
                </a:ext>
              </a:extLst>
            </p:cNvPr>
            <p:cNvSpPr/>
            <p:nvPr/>
          </p:nvSpPr>
          <p:spPr>
            <a:xfrm>
              <a:off x="6111178" y="4549386"/>
              <a:ext cx="25795" cy="29667"/>
            </a:xfrm>
            <a:custGeom>
              <a:avLst/>
              <a:gdLst>
                <a:gd name="connsiteX0" fmla="*/ 0 w 25795"/>
                <a:gd name="connsiteY0" fmla="*/ 14834 h 29667"/>
                <a:gd name="connsiteX1" fmla="*/ 12898 w 25795"/>
                <a:gd name="connsiteY1" fmla="*/ 0 h 29667"/>
                <a:gd name="connsiteX2" fmla="*/ 25796 w 25795"/>
                <a:gd name="connsiteY2" fmla="*/ 14834 h 29667"/>
                <a:gd name="connsiteX3" fmla="*/ 12898 w 25795"/>
                <a:gd name="connsiteY3" fmla="*/ 29668 h 29667"/>
                <a:gd name="connsiteX4" fmla="*/ 0 w 25795"/>
                <a:gd name="connsiteY4" fmla="*/ 14834 h 2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95" h="29667">
                  <a:moveTo>
                    <a:pt x="0" y="14834"/>
                  </a:moveTo>
                  <a:cubicBezTo>
                    <a:pt x="0" y="6772"/>
                    <a:pt x="5804" y="0"/>
                    <a:pt x="12898" y="0"/>
                  </a:cubicBezTo>
                  <a:cubicBezTo>
                    <a:pt x="20154" y="0"/>
                    <a:pt x="25796" y="6776"/>
                    <a:pt x="25796" y="14834"/>
                  </a:cubicBezTo>
                  <a:cubicBezTo>
                    <a:pt x="25796" y="23058"/>
                    <a:pt x="20150" y="29668"/>
                    <a:pt x="12898" y="29668"/>
                  </a:cubicBezTo>
                  <a:cubicBezTo>
                    <a:pt x="5804" y="29668"/>
                    <a:pt x="0" y="23053"/>
                    <a:pt x="0" y="14834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79" name="Freeform: Shape 1578">
              <a:extLst>
                <a:ext uri="{FF2B5EF4-FFF2-40B4-BE49-F238E27FC236}">
                  <a16:creationId xmlns:a16="http://schemas.microsoft.com/office/drawing/2014/main" id="{36167580-0B5B-27DE-60C6-1289A4667B60}"/>
                </a:ext>
              </a:extLst>
            </p:cNvPr>
            <p:cNvSpPr/>
            <p:nvPr/>
          </p:nvSpPr>
          <p:spPr>
            <a:xfrm>
              <a:off x="6117304" y="4558089"/>
              <a:ext cx="5485" cy="6130"/>
            </a:xfrm>
            <a:custGeom>
              <a:avLst/>
              <a:gdLst>
                <a:gd name="connsiteX0" fmla="*/ 0 w 5485"/>
                <a:gd name="connsiteY0" fmla="*/ 3065 h 6130"/>
                <a:gd name="connsiteX1" fmla="*/ 2743 w 5485"/>
                <a:gd name="connsiteY1" fmla="*/ 0 h 6130"/>
                <a:gd name="connsiteX2" fmla="*/ 5485 w 5485"/>
                <a:gd name="connsiteY2" fmla="*/ 3065 h 6130"/>
                <a:gd name="connsiteX3" fmla="*/ 2743 w 5485"/>
                <a:gd name="connsiteY3" fmla="*/ 6130 h 6130"/>
                <a:gd name="connsiteX4" fmla="*/ 0 w 5485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5" h="6130">
                  <a:moveTo>
                    <a:pt x="0" y="3065"/>
                  </a:moveTo>
                  <a:cubicBezTo>
                    <a:pt x="0" y="1452"/>
                    <a:pt x="1291" y="0"/>
                    <a:pt x="2743" y="0"/>
                  </a:cubicBezTo>
                  <a:cubicBezTo>
                    <a:pt x="4356" y="0"/>
                    <a:pt x="5485" y="1452"/>
                    <a:pt x="5485" y="3065"/>
                  </a:cubicBezTo>
                  <a:cubicBezTo>
                    <a:pt x="5485" y="4840"/>
                    <a:pt x="4356" y="6130"/>
                    <a:pt x="2743" y="6130"/>
                  </a:cubicBezTo>
                  <a:cubicBezTo>
                    <a:pt x="1291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0" name="Freeform: Shape 1579">
              <a:extLst>
                <a:ext uri="{FF2B5EF4-FFF2-40B4-BE49-F238E27FC236}">
                  <a16:creationId xmlns:a16="http://schemas.microsoft.com/office/drawing/2014/main" id="{7AEF7127-E130-B81C-369E-37FBC6CF017D}"/>
                </a:ext>
              </a:extLst>
            </p:cNvPr>
            <p:cNvSpPr/>
            <p:nvPr/>
          </p:nvSpPr>
          <p:spPr>
            <a:xfrm>
              <a:off x="6114078" y="4555512"/>
              <a:ext cx="11288" cy="8707"/>
            </a:xfrm>
            <a:custGeom>
              <a:avLst/>
              <a:gdLst>
                <a:gd name="connsiteX0" fmla="*/ 2904 w 11288"/>
                <a:gd name="connsiteY0" fmla="*/ 5804 h 8707"/>
                <a:gd name="connsiteX1" fmla="*/ 5646 w 11288"/>
                <a:gd name="connsiteY1" fmla="*/ 2900 h 8707"/>
                <a:gd name="connsiteX2" fmla="*/ 8550 w 11288"/>
                <a:gd name="connsiteY2" fmla="*/ 5804 h 8707"/>
                <a:gd name="connsiteX3" fmla="*/ 0 w 11288"/>
                <a:gd name="connsiteY3" fmla="*/ 5804 h 8707"/>
                <a:gd name="connsiteX4" fmla="*/ 5646 w 11288"/>
                <a:gd name="connsiteY4" fmla="*/ 8708 h 8707"/>
                <a:gd name="connsiteX5" fmla="*/ 11289 w 11288"/>
                <a:gd name="connsiteY5" fmla="*/ 5804 h 8707"/>
                <a:gd name="connsiteX6" fmla="*/ 5642 w 11288"/>
                <a:gd name="connsiteY6" fmla="*/ 0 h 8707"/>
                <a:gd name="connsiteX7" fmla="*/ 0 w 11288"/>
                <a:gd name="connsiteY7" fmla="*/ 5808 h 8707"/>
                <a:gd name="connsiteX8" fmla="*/ 2904 w 11288"/>
                <a:gd name="connsiteY8" fmla="*/ 5808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8" h="8707">
                  <a:moveTo>
                    <a:pt x="2904" y="5804"/>
                  </a:moveTo>
                  <a:lnTo>
                    <a:pt x="5646" y="2900"/>
                  </a:lnTo>
                  <a:lnTo>
                    <a:pt x="8550" y="5804"/>
                  </a:lnTo>
                  <a:lnTo>
                    <a:pt x="0" y="5804"/>
                  </a:lnTo>
                  <a:cubicBezTo>
                    <a:pt x="0" y="8708"/>
                    <a:pt x="2904" y="8708"/>
                    <a:pt x="5646" y="8708"/>
                  </a:cubicBezTo>
                  <a:cubicBezTo>
                    <a:pt x="8550" y="8708"/>
                    <a:pt x="11289" y="8708"/>
                    <a:pt x="11289" y="5804"/>
                  </a:cubicBezTo>
                  <a:cubicBezTo>
                    <a:pt x="11289" y="2900"/>
                    <a:pt x="8546" y="0"/>
                    <a:pt x="5642" y="0"/>
                  </a:cubicBezTo>
                  <a:cubicBezTo>
                    <a:pt x="2904" y="0"/>
                    <a:pt x="0" y="2904"/>
                    <a:pt x="0" y="5808"/>
                  </a:cubicBezTo>
                  <a:lnTo>
                    <a:pt x="2904" y="5808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1" name="Freeform: Shape 1580">
              <a:extLst>
                <a:ext uri="{FF2B5EF4-FFF2-40B4-BE49-F238E27FC236}">
                  <a16:creationId xmlns:a16="http://schemas.microsoft.com/office/drawing/2014/main" id="{33227746-4971-7BBB-B3FD-BE3F8AE71459}"/>
                </a:ext>
              </a:extLst>
            </p:cNvPr>
            <p:cNvSpPr/>
            <p:nvPr/>
          </p:nvSpPr>
          <p:spPr>
            <a:xfrm>
              <a:off x="6066358" y="4621293"/>
              <a:ext cx="25473" cy="30313"/>
            </a:xfrm>
            <a:custGeom>
              <a:avLst/>
              <a:gdLst>
                <a:gd name="connsiteX0" fmla="*/ 0 w 25473"/>
                <a:gd name="connsiteY0" fmla="*/ 15157 h 30313"/>
                <a:gd name="connsiteX1" fmla="*/ 12737 w 25473"/>
                <a:gd name="connsiteY1" fmla="*/ 0 h 30313"/>
                <a:gd name="connsiteX2" fmla="*/ 25473 w 25473"/>
                <a:gd name="connsiteY2" fmla="*/ 15157 h 30313"/>
                <a:gd name="connsiteX3" fmla="*/ 12737 w 25473"/>
                <a:gd name="connsiteY3" fmla="*/ 30313 h 30313"/>
                <a:gd name="connsiteX4" fmla="*/ 0 w 25473"/>
                <a:gd name="connsiteY4" fmla="*/ 15157 h 3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3" h="30313">
                  <a:moveTo>
                    <a:pt x="0" y="15157"/>
                  </a:moveTo>
                  <a:cubicBezTo>
                    <a:pt x="0" y="6933"/>
                    <a:pt x="5804" y="0"/>
                    <a:pt x="12737" y="0"/>
                  </a:cubicBezTo>
                  <a:cubicBezTo>
                    <a:pt x="19831" y="0"/>
                    <a:pt x="25473" y="6937"/>
                    <a:pt x="25473" y="15157"/>
                  </a:cubicBezTo>
                  <a:cubicBezTo>
                    <a:pt x="25473" y="23541"/>
                    <a:pt x="19827" y="30313"/>
                    <a:pt x="12737" y="30313"/>
                  </a:cubicBezTo>
                  <a:cubicBezTo>
                    <a:pt x="5800" y="30313"/>
                    <a:pt x="0" y="23537"/>
                    <a:pt x="0" y="15157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2" name="Freeform: Shape 1581">
              <a:extLst>
                <a:ext uri="{FF2B5EF4-FFF2-40B4-BE49-F238E27FC236}">
                  <a16:creationId xmlns:a16="http://schemas.microsoft.com/office/drawing/2014/main" id="{04BAFE99-B9B8-239B-FEB6-7F40E04931D6}"/>
                </a:ext>
              </a:extLst>
            </p:cNvPr>
            <p:cNvSpPr/>
            <p:nvPr/>
          </p:nvSpPr>
          <p:spPr>
            <a:xfrm>
              <a:off x="6068935" y="4630646"/>
              <a:ext cx="8707" cy="6130"/>
            </a:xfrm>
            <a:custGeom>
              <a:avLst/>
              <a:gdLst>
                <a:gd name="connsiteX0" fmla="*/ 0 w 8707"/>
                <a:gd name="connsiteY0" fmla="*/ 3065 h 6130"/>
                <a:gd name="connsiteX1" fmla="*/ 4356 w 8707"/>
                <a:gd name="connsiteY1" fmla="*/ 0 h 6130"/>
                <a:gd name="connsiteX2" fmla="*/ 8708 w 8707"/>
                <a:gd name="connsiteY2" fmla="*/ 3065 h 6130"/>
                <a:gd name="connsiteX3" fmla="*/ 4352 w 8707"/>
                <a:gd name="connsiteY3" fmla="*/ 6130 h 6130"/>
                <a:gd name="connsiteX4" fmla="*/ 0 w 8707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6130">
                  <a:moveTo>
                    <a:pt x="0" y="3065"/>
                  </a:moveTo>
                  <a:cubicBezTo>
                    <a:pt x="0" y="1452"/>
                    <a:pt x="2097" y="0"/>
                    <a:pt x="4356" y="0"/>
                  </a:cubicBezTo>
                  <a:cubicBezTo>
                    <a:pt x="6776" y="0"/>
                    <a:pt x="8708" y="1452"/>
                    <a:pt x="8708" y="3065"/>
                  </a:cubicBezTo>
                  <a:cubicBezTo>
                    <a:pt x="8708" y="4840"/>
                    <a:pt x="6772" y="6130"/>
                    <a:pt x="4352" y="6130"/>
                  </a:cubicBezTo>
                  <a:cubicBezTo>
                    <a:pt x="2093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3" name="Freeform: Shape 1582">
              <a:extLst>
                <a:ext uri="{FF2B5EF4-FFF2-40B4-BE49-F238E27FC236}">
                  <a16:creationId xmlns:a16="http://schemas.microsoft.com/office/drawing/2014/main" id="{AA8109C2-AEA1-9B11-122A-A25BE2C3DB2A}"/>
                </a:ext>
              </a:extLst>
            </p:cNvPr>
            <p:cNvSpPr/>
            <p:nvPr/>
          </p:nvSpPr>
          <p:spPr>
            <a:xfrm>
              <a:off x="6068935" y="4627419"/>
              <a:ext cx="8707" cy="11934"/>
            </a:xfrm>
            <a:custGeom>
              <a:avLst/>
              <a:gdLst>
                <a:gd name="connsiteX0" fmla="*/ 0 w 8707"/>
                <a:gd name="connsiteY0" fmla="*/ 5969 h 11934"/>
                <a:gd name="connsiteX1" fmla="*/ 2904 w 8707"/>
                <a:gd name="connsiteY1" fmla="*/ 5969 h 11934"/>
                <a:gd name="connsiteX2" fmla="*/ 5808 w 8707"/>
                <a:gd name="connsiteY2" fmla="*/ 3065 h 11934"/>
                <a:gd name="connsiteX3" fmla="*/ 5808 w 8707"/>
                <a:gd name="connsiteY3" fmla="*/ 9034 h 11934"/>
                <a:gd name="connsiteX4" fmla="*/ 2904 w 8707"/>
                <a:gd name="connsiteY4" fmla="*/ 5969 h 11934"/>
                <a:gd name="connsiteX5" fmla="*/ 0 w 8707"/>
                <a:gd name="connsiteY5" fmla="*/ 5969 h 11934"/>
                <a:gd name="connsiteX6" fmla="*/ 5808 w 8707"/>
                <a:gd name="connsiteY6" fmla="*/ 11934 h 11934"/>
                <a:gd name="connsiteX7" fmla="*/ 8708 w 8707"/>
                <a:gd name="connsiteY7" fmla="*/ 5965 h 11934"/>
                <a:gd name="connsiteX8" fmla="*/ 5804 w 8707"/>
                <a:gd name="connsiteY8" fmla="*/ 0 h 11934"/>
                <a:gd name="connsiteX9" fmla="*/ 0 w 8707"/>
                <a:gd name="connsiteY9" fmla="*/ 5969 h 1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07" h="11934">
                  <a:moveTo>
                    <a:pt x="0" y="5969"/>
                  </a:moveTo>
                  <a:lnTo>
                    <a:pt x="2904" y="5969"/>
                  </a:lnTo>
                  <a:lnTo>
                    <a:pt x="5808" y="3065"/>
                  </a:lnTo>
                  <a:lnTo>
                    <a:pt x="5808" y="9034"/>
                  </a:lnTo>
                  <a:lnTo>
                    <a:pt x="2904" y="5969"/>
                  </a:lnTo>
                  <a:lnTo>
                    <a:pt x="0" y="5969"/>
                  </a:lnTo>
                  <a:cubicBezTo>
                    <a:pt x="0" y="9034"/>
                    <a:pt x="2904" y="11934"/>
                    <a:pt x="5808" y="11934"/>
                  </a:cubicBezTo>
                  <a:cubicBezTo>
                    <a:pt x="5808" y="11934"/>
                    <a:pt x="8708" y="9030"/>
                    <a:pt x="8708" y="5965"/>
                  </a:cubicBezTo>
                  <a:cubicBezTo>
                    <a:pt x="8708" y="3065"/>
                    <a:pt x="5804" y="0"/>
                    <a:pt x="5804" y="0"/>
                  </a:cubicBezTo>
                  <a:cubicBezTo>
                    <a:pt x="2900" y="0"/>
                    <a:pt x="0" y="3065"/>
                    <a:pt x="0" y="5969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4" name="Freeform: Shape 1583">
              <a:extLst>
                <a:ext uri="{FF2B5EF4-FFF2-40B4-BE49-F238E27FC236}">
                  <a16:creationId xmlns:a16="http://schemas.microsoft.com/office/drawing/2014/main" id="{B6DBDA97-18E4-A057-4C24-93D15EB14EEC}"/>
                </a:ext>
              </a:extLst>
            </p:cNvPr>
            <p:cNvSpPr/>
            <p:nvPr/>
          </p:nvSpPr>
          <p:spPr>
            <a:xfrm>
              <a:off x="5948013" y="4498439"/>
              <a:ext cx="239907" cy="192183"/>
            </a:xfrm>
            <a:custGeom>
              <a:avLst/>
              <a:gdLst>
                <a:gd name="connsiteX0" fmla="*/ 0 w 239907"/>
                <a:gd name="connsiteY0" fmla="*/ 177027 h 192183"/>
                <a:gd name="connsiteX1" fmla="*/ 12418 w 239907"/>
                <a:gd name="connsiteY1" fmla="*/ 161874 h 192183"/>
                <a:gd name="connsiteX2" fmla="*/ 24832 w 239907"/>
                <a:gd name="connsiteY2" fmla="*/ 177027 h 192183"/>
                <a:gd name="connsiteX3" fmla="*/ 12418 w 239907"/>
                <a:gd name="connsiteY3" fmla="*/ 192183 h 192183"/>
                <a:gd name="connsiteX4" fmla="*/ 0 w 239907"/>
                <a:gd name="connsiteY4" fmla="*/ 177027 h 192183"/>
                <a:gd name="connsiteX5" fmla="*/ 214434 w 239907"/>
                <a:gd name="connsiteY5" fmla="*/ 14834 h 192183"/>
                <a:gd name="connsiteX6" fmla="*/ 227171 w 239907"/>
                <a:gd name="connsiteY6" fmla="*/ 0 h 192183"/>
                <a:gd name="connsiteX7" fmla="*/ 239907 w 239907"/>
                <a:gd name="connsiteY7" fmla="*/ 14834 h 192183"/>
                <a:gd name="connsiteX8" fmla="*/ 227171 w 239907"/>
                <a:gd name="connsiteY8" fmla="*/ 29664 h 192183"/>
                <a:gd name="connsiteX9" fmla="*/ 214434 w 239907"/>
                <a:gd name="connsiteY9" fmla="*/ 14834 h 192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907" h="192183">
                  <a:moveTo>
                    <a:pt x="0" y="177027"/>
                  </a:moveTo>
                  <a:cubicBezTo>
                    <a:pt x="0" y="168803"/>
                    <a:pt x="5646" y="161874"/>
                    <a:pt x="12418" y="161874"/>
                  </a:cubicBezTo>
                  <a:cubicBezTo>
                    <a:pt x="19351" y="161874"/>
                    <a:pt x="24832" y="168803"/>
                    <a:pt x="24832" y="177027"/>
                  </a:cubicBezTo>
                  <a:cubicBezTo>
                    <a:pt x="24832" y="185412"/>
                    <a:pt x="19347" y="192183"/>
                    <a:pt x="12418" y="192183"/>
                  </a:cubicBezTo>
                  <a:cubicBezTo>
                    <a:pt x="5642" y="192183"/>
                    <a:pt x="0" y="185412"/>
                    <a:pt x="0" y="177027"/>
                  </a:cubicBezTo>
                  <a:close/>
                  <a:moveTo>
                    <a:pt x="214434" y="14834"/>
                  </a:moveTo>
                  <a:cubicBezTo>
                    <a:pt x="214434" y="6768"/>
                    <a:pt x="220242" y="0"/>
                    <a:pt x="227171" y="0"/>
                  </a:cubicBezTo>
                  <a:cubicBezTo>
                    <a:pt x="234269" y="0"/>
                    <a:pt x="239907" y="6772"/>
                    <a:pt x="239907" y="14834"/>
                  </a:cubicBezTo>
                  <a:cubicBezTo>
                    <a:pt x="239907" y="23053"/>
                    <a:pt x="234265" y="29664"/>
                    <a:pt x="227171" y="29664"/>
                  </a:cubicBezTo>
                  <a:cubicBezTo>
                    <a:pt x="220238" y="29664"/>
                    <a:pt x="214434" y="23053"/>
                    <a:pt x="214434" y="14834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5" name="Freeform: Shape 1584">
              <a:extLst>
                <a:ext uri="{FF2B5EF4-FFF2-40B4-BE49-F238E27FC236}">
                  <a16:creationId xmlns:a16="http://schemas.microsoft.com/office/drawing/2014/main" id="{92703A73-AB33-E9D7-B5A7-70DADE321D12}"/>
                </a:ext>
              </a:extLst>
            </p:cNvPr>
            <p:cNvSpPr/>
            <p:nvPr/>
          </p:nvSpPr>
          <p:spPr>
            <a:xfrm>
              <a:off x="6167606" y="4507143"/>
              <a:ext cx="6130" cy="6130"/>
            </a:xfrm>
            <a:custGeom>
              <a:avLst/>
              <a:gdLst>
                <a:gd name="connsiteX0" fmla="*/ 0 w 6130"/>
                <a:gd name="connsiteY0" fmla="*/ 3065 h 6130"/>
                <a:gd name="connsiteX1" fmla="*/ 3065 w 6130"/>
                <a:gd name="connsiteY1" fmla="*/ 0 h 6130"/>
                <a:gd name="connsiteX2" fmla="*/ 6130 w 6130"/>
                <a:gd name="connsiteY2" fmla="*/ 3065 h 6130"/>
                <a:gd name="connsiteX3" fmla="*/ 3065 w 6130"/>
                <a:gd name="connsiteY3" fmla="*/ 6130 h 6130"/>
                <a:gd name="connsiteX4" fmla="*/ 0 w 6130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" h="6130">
                  <a:moveTo>
                    <a:pt x="0" y="3065"/>
                  </a:moveTo>
                  <a:cubicBezTo>
                    <a:pt x="0" y="1452"/>
                    <a:pt x="1452" y="0"/>
                    <a:pt x="3065" y="0"/>
                  </a:cubicBezTo>
                  <a:cubicBezTo>
                    <a:pt x="4840" y="0"/>
                    <a:pt x="6130" y="1452"/>
                    <a:pt x="6130" y="3065"/>
                  </a:cubicBezTo>
                  <a:cubicBezTo>
                    <a:pt x="6130" y="4840"/>
                    <a:pt x="4840" y="6130"/>
                    <a:pt x="3065" y="6130"/>
                  </a:cubicBezTo>
                  <a:cubicBezTo>
                    <a:pt x="1372" y="6130"/>
                    <a:pt x="0" y="4758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6" name="Freeform: Shape 1585">
              <a:extLst>
                <a:ext uri="{FF2B5EF4-FFF2-40B4-BE49-F238E27FC236}">
                  <a16:creationId xmlns:a16="http://schemas.microsoft.com/office/drawing/2014/main" id="{E386FD8C-27D0-74FA-8890-A6841FDBBA51}"/>
                </a:ext>
              </a:extLst>
            </p:cNvPr>
            <p:cNvSpPr/>
            <p:nvPr/>
          </p:nvSpPr>
          <p:spPr>
            <a:xfrm>
              <a:off x="6165024" y="4503920"/>
              <a:ext cx="11615" cy="9352"/>
            </a:xfrm>
            <a:custGeom>
              <a:avLst/>
              <a:gdLst>
                <a:gd name="connsiteX0" fmla="*/ 2904 w 11615"/>
                <a:gd name="connsiteY0" fmla="*/ 6288 h 9352"/>
                <a:gd name="connsiteX1" fmla="*/ 5808 w 11615"/>
                <a:gd name="connsiteY1" fmla="*/ 3222 h 9352"/>
                <a:gd name="connsiteX2" fmla="*/ 8712 w 11615"/>
                <a:gd name="connsiteY2" fmla="*/ 6288 h 9352"/>
                <a:gd name="connsiteX3" fmla="*/ 0 w 11615"/>
                <a:gd name="connsiteY3" fmla="*/ 6288 h 9352"/>
                <a:gd name="connsiteX4" fmla="*/ 5808 w 11615"/>
                <a:gd name="connsiteY4" fmla="*/ 9353 h 9352"/>
                <a:gd name="connsiteX5" fmla="*/ 11615 w 11615"/>
                <a:gd name="connsiteY5" fmla="*/ 6288 h 9352"/>
                <a:gd name="connsiteX6" fmla="*/ 5808 w 11615"/>
                <a:gd name="connsiteY6" fmla="*/ 0 h 9352"/>
                <a:gd name="connsiteX7" fmla="*/ 0 w 11615"/>
                <a:gd name="connsiteY7" fmla="*/ 6292 h 9352"/>
                <a:gd name="connsiteX8" fmla="*/ 2904 w 11615"/>
                <a:gd name="connsiteY8" fmla="*/ 6292 h 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15" h="9352">
                  <a:moveTo>
                    <a:pt x="2904" y="6288"/>
                  </a:moveTo>
                  <a:lnTo>
                    <a:pt x="5808" y="3222"/>
                  </a:lnTo>
                  <a:lnTo>
                    <a:pt x="8712" y="6288"/>
                  </a:lnTo>
                  <a:lnTo>
                    <a:pt x="0" y="6288"/>
                  </a:lnTo>
                  <a:cubicBezTo>
                    <a:pt x="0" y="9353"/>
                    <a:pt x="2904" y="9353"/>
                    <a:pt x="5808" y="9353"/>
                  </a:cubicBezTo>
                  <a:cubicBezTo>
                    <a:pt x="8712" y="9353"/>
                    <a:pt x="11615" y="9353"/>
                    <a:pt x="11615" y="6288"/>
                  </a:cubicBezTo>
                  <a:cubicBezTo>
                    <a:pt x="11615" y="3222"/>
                    <a:pt x="8712" y="0"/>
                    <a:pt x="5808" y="0"/>
                  </a:cubicBezTo>
                  <a:cubicBezTo>
                    <a:pt x="2904" y="0"/>
                    <a:pt x="0" y="3227"/>
                    <a:pt x="0" y="6292"/>
                  </a:cubicBezTo>
                  <a:lnTo>
                    <a:pt x="2904" y="6292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7" name="Freeform: Shape 1586">
              <a:extLst>
                <a:ext uri="{FF2B5EF4-FFF2-40B4-BE49-F238E27FC236}">
                  <a16:creationId xmlns:a16="http://schemas.microsoft.com/office/drawing/2014/main" id="{4112C9B7-CE0C-9B01-4E3F-80FDEAB838FA}"/>
                </a:ext>
              </a:extLst>
            </p:cNvPr>
            <p:cNvSpPr/>
            <p:nvPr/>
          </p:nvSpPr>
          <p:spPr>
            <a:xfrm>
              <a:off x="6083123" y="4302384"/>
              <a:ext cx="25473" cy="29990"/>
            </a:xfrm>
            <a:custGeom>
              <a:avLst/>
              <a:gdLst>
                <a:gd name="connsiteX0" fmla="*/ 0 w 25473"/>
                <a:gd name="connsiteY0" fmla="*/ 14995 h 29990"/>
                <a:gd name="connsiteX1" fmla="*/ 12737 w 25473"/>
                <a:gd name="connsiteY1" fmla="*/ 0 h 29990"/>
                <a:gd name="connsiteX2" fmla="*/ 25473 w 25473"/>
                <a:gd name="connsiteY2" fmla="*/ 14995 h 29990"/>
                <a:gd name="connsiteX3" fmla="*/ 12737 w 25473"/>
                <a:gd name="connsiteY3" fmla="*/ 29990 h 29990"/>
                <a:gd name="connsiteX4" fmla="*/ 0 w 25473"/>
                <a:gd name="connsiteY4" fmla="*/ 14995 h 2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3" h="29990">
                  <a:moveTo>
                    <a:pt x="0" y="14995"/>
                  </a:moveTo>
                  <a:cubicBezTo>
                    <a:pt x="0" y="6772"/>
                    <a:pt x="5808" y="0"/>
                    <a:pt x="12737" y="0"/>
                  </a:cubicBezTo>
                  <a:cubicBezTo>
                    <a:pt x="19835" y="0"/>
                    <a:pt x="25473" y="6776"/>
                    <a:pt x="25473" y="14995"/>
                  </a:cubicBezTo>
                  <a:cubicBezTo>
                    <a:pt x="25473" y="23380"/>
                    <a:pt x="19831" y="29990"/>
                    <a:pt x="12737" y="29990"/>
                  </a:cubicBezTo>
                  <a:cubicBezTo>
                    <a:pt x="5804" y="29990"/>
                    <a:pt x="0" y="23376"/>
                    <a:pt x="0" y="1499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8" name="Freeform: Shape 1587">
              <a:extLst>
                <a:ext uri="{FF2B5EF4-FFF2-40B4-BE49-F238E27FC236}">
                  <a16:creationId xmlns:a16="http://schemas.microsoft.com/office/drawing/2014/main" id="{AA317C1E-6E06-F2D2-5441-A0CC5D47E99C}"/>
                </a:ext>
              </a:extLst>
            </p:cNvPr>
            <p:cNvSpPr/>
            <p:nvPr/>
          </p:nvSpPr>
          <p:spPr>
            <a:xfrm>
              <a:off x="6089250" y="4311733"/>
              <a:ext cx="5162" cy="6130"/>
            </a:xfrm>
            <a:custGeom>
              <a:avLst/>
              <a:gdLst>
                <a:gd name="connsiteX0" fmla="*/ 0 w 5162"/>
                <a:gd name="connsiteY0" fmla="*/ 3065 h 6130"/>
                <a:gd name="connsiteX1" fmla="*/ 2581 w 5162"/>
                <a:gd name="connsiteY1" fmla="*/ 0 h 6130"/>
                <a:gd name="connsiteX2" fmla="*/ 5162 w 5162"/>
                <a:gd name="connsiteY2" fmla="*/ 3065 h 6130"/>
                <a:gd name="connsiteX3" fmla="*/ 2581 w 5162"/>
                <a:gd name="connsiteY3" fmla="*/ 6130 h 6130"/>
                <a:gd name="connsiteX4" fmla="*/ 0 w 5162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2" h="6130">
                  <a:moveTo>
                    <a:pt x="0" y="3065"/>
                  </a:moveTo>
                  <a:cubicBezTo>
                    <a:pt x="0" y="1452"/>
                    <a:pt x="1291" y="0"/>
                    <a:pt x="2581" y="0"/>
                  </a:cubicBezTo>
                  <a:cubicBezTo>
                    <a:pt x="4033" y="0"/>
                    <a:pt x="5162" y="1452"/>
                    <a:pt x="5162" y="3065"/>
                  </a:cubicBezTo>
                  <a:cubicBezTo>
                    <a:pt x="5162" y="4840"/>
                    <a:pt x="4033" y="6130"/>
                    <a:pt x="2581" y="6130"/>
                  </a:cubicBezTo>
                  <a:cubicBezTo>
                    <a:pt x="1291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89" name="Freeform: Shape 1588">
              <a:extLst>
                <a:ext uri="{FF2B5EF4-FFF2-40B4-BE49-F238E27FC236}">
                  <a16:creationId xmlns:a16="http://schemas.microsoft.com/office/drawing/2014/main" id="{2B6E19BB-651D-20DD-AB14-DC4D5002FC9D}"/>
                </a:ext>
              </a:extLst>
            </p:cNvPr>
            <p:cNvSpPr/>
            <p:nvPr/>
          </p:nvSpPr>
          <p:spPr>
            <a:xfrm>
              <a:off x="6085701" y="4308188"/>
              <a:ext cx="11611" cy="9675"/>
            </a:xfrm>
            <a:custGeom>
              <a:avLst/>
              <a:gdLst>
                <a:gd name="connsiteX0" fmla="*/ 2904 w 11611"/>
                <a:gd name="connsiteY0" fmla="*/ 6449 h 9675"/>
                <a:gd name="connsiteX1" fmla="*/ 5808 w 11611"/>
                <a:gd name="connsiteY1" fmla="*/ 3222 h 9675"/>
                <a:gd name="connsiteX2" fmla="*/ 8712 w 11611"/>
                <a:gd name="connsiteY2" fmla="*/ 6449 h 9675"/>
                <a:gd name="connsiteX3" fmla="*/ 0 w 11611"/>
                <a:gd name="connsiteY3" fmla="*/ 6449 h 9675"/>
                <a:gd name="connsiteX4" fmla="*/ 5808 w 11611"/>
                <a:gd name="connsiteY4" fmla="*/ 9676 h 9675"/>
                <a:gd name="connsiteX5" fmla="*/ 11611 w 11611"/>
                <a:gd name="connsiteY5" fmla="*/ 6449 h 9675"/>
                <a:gd name="connsiteX6" fmla="*/ 5804 w 11611"/>
                <a:gd name="connsiteY6" fmla="*/ 0 h 9675"/>
                <a:gd name="connsiteX7" fmla="*/ 4 w 11611"/>
                <a:gd name="connsiteY7" fmla="*/ 6453 h 9675"/>
                <a:gd name="connsiteX8" fmla="*/ 2908 w 11611"/>
                <a:gd name="connsiteY8" fmla="*/ 6453 h 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611" h="9675">
                  <a:moveTo>
                    <a:pt x="2904" y="6449"/>
                  </a:moveTo>
                  <a:lnTo>
                    <a:pt x="5808" y="3222"/>
                  </a:lnTo>
                  <a:lnTo>
                    <a:pt x="8712" y="6449"/>
                  </a:lnTo>
                  <a:lnTo>
                    <a:pt x="0" y="6449"/>
                  </a:lnTo>
                  <a:cubicBezTo>
                    <a:pt x="0" y="9676"/>
                    <a:pt x="2904" y="9676"/>
                    <a:pt x="5808" y="9676"/>
                  </a:cubicBezTo>
                  <a:cubicBezTo>
                    <a:pt x="8712" y="9676"/>
                    <a:pt x="11611" y="9676"/>
                    <a:pt x="11611" y="6449"/>
                  </a:cubicBezTo>
                  <a:cubicBezTo>
                    <a:pt x="11611" y="3222"/>
                    <a:pt x="8708" y="0"/>
                    <a:pt x="5804" y="0"/>
                  </a:cubicBezTo>
                  <a:cubicBezTo>
                    <a:pt x="2904" y="0"/>
                    <a:pt x="4" y="3227"/>
                    <a:pt x="4" y="6453"/>
                  </a:cubicBezTo>
                  <a:lnTo>
                    <a:pt x="2908" y="6453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0" name="Freeform: Shape 1589">
              <a:extLst>
                <a:ext uri="{FF2B5EF4-FFF2-40B4-BE49-F238E27FC236}">
                  <a16:creationId xmlns:a16="http://schemas.microsoft.com/office/drawing/2014/main" id="{80DAF46D-A9D2-51F6-C092-9F5FD1A758DA}"/>
                </a:ext>
              </a:extLst>
            </p:cNvPr>
            <p:cNvSpPr/>
            <p:nvPr/>
          </p:nvSpPr>
          <p:spPr>
            <a:xfrm>
              <a:off x="6052169" y="4335919"/>
              <a:ext cx="25473" cy="26763"/>
            </a:xfrm>
            <a:custGeom>
              <a:avLst/>
              <a:gdLst>
                <a:gd name="connsiteX0" fmla="*/ 0 w 25473"/>
                <a:gd name="connsiteY0" fmla="*/ 13382 h 26763"/>
                <a:gd name="connsiteX1" fmla="*/ 12737 w 25473"/>
                <a:gd name="connsiteY1" fmla="*/ 0 h 26763"/>
                <a:gd name="connsiteX2" fmla="*/ 25473 w 25473"/>
                <a:gd name="connsiteY2" fmla="*/ 13382 h 26763"/>
                <a:gd name="connsiteX3" fmla="*/ 12737 w 25473"/>
                <a:gd name="connsiteY3" fmla="*/ 26764 h 26763"/>
                <a:gd name="connsiteX4" fmla="*/ 0 w 25473"/>
                <a:gd name="connsiteY4" fmla="*/ 13382 h 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3" h="26763">
                  <a:moveTo>
                    <a:pt x="0" y="13382"/>
                  </a:moveTo>
                  <a:cubicBezTo>
                    <a:pt x="0" y="6126"/>
                    <a:pt x="5804" y="0"/>
                    <a:pt x="12737" y="0"/>
                  </a:cubicBezTo>
                  <a:cubicBezTo>
                    <a:pt x="19831" y="0"/>
                    <a:pt x="25473" y="6130"/>
                    <a:pt x="25473" y="13382"/>
                  </a:cubicBezTo>
                  <a:cubicBezTo>
                    <a:pt x="25473" y="20803"/>
                    <a:pt x="19827" y="26764"/>
                    <a:pt x="12737" y="26764"/>
                  </a:cubicBezTo>
                  <a:cubicBezTo>
                    <a:pt x="5800" y="26764"/>
                    <a:pt x="0" y="20799"/>
                    <a:pt x="0" y="13382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1" name="Freeform: Shape 1590">
              <a:extLst>
                <a:ext uri="{FF2B5EF4-FFF2-40B4-BE49-F238E27FC236}">
                  <a16:creationId xmlns:a16="http://schemas.microsoft.com/office/drawing/2014/main" id="{173F889A-12BE-5864-F56A-22E92E415C44}"/>
                </a:ext>
              </a:extLst>
            </p:cNvPr>
            <p:cNvSpPr/>
            <p:nvPr/>
          </p:nvSpPr>
          <p:spPr>
            <a:xfrm>
              <a:off x="6054746" y="4342046"/>
              <a:ext cx="9030" cy="5807"/>
            </a:xfrm>
            <a:custGeom>
              <a:avLst/>
              <a:gdLst>
                <a:gd name="connsiteX0" fmla="*/ 0 w 9030"/>
                <a:gd name="connsiteY0" fmla="*/ 2904 h 5807"/>
                <a:gd name="connsiteX1" fmla="*/ 4517 w 9030"/>
                <a:gd name="connsiteY1" fmla="*/ 0 h 5807"/>
                <a:gd name="connsiteX2" fmla="*/ 9030 w 9030"/>
                <a:gd name="connsiteY2" fmla="*/ 2904 h 5807"/>
                <a:gd name="connsiteX3" fmla="*/ 4513 w 9030"/>
                <a:gd name="connsiteY3" fmla="*/ 5808 h 5807"/>
                <a:gd name="connsiteX4" fmla="*/ 0 w 9030"/>
                <a:gd name="connsiteY4" fmla="*/ 2904 h 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30" h="5807">
                  <a:moveTo>
                    <a:pt x="0" y="2904"/>
                  </a:moveTo>
                  <a:cubicBezTo>
                    <a:pt x="0" y="1452"/>
                    <a:pt x="2097" y="0"/>
                    <a:pt x="4517" y="0"/>
                  </a:cubicBezTo>
                  <a:cubicBezTo>
                    <a:pt x="7098" y="0"/>
                    <a:pt x="9030" y="1452"/>
                    <a:pt x="9030" y="2904"/>
                  </a:cubicBezTo>
                  <a:cubicBezTo>
                    <a:pt x="9030" y="4517"/>
                    <a:pt x="7094" y="5808"/>
                    <a:pt x="4513" y="5808"/>
                  </a:cubicBezTo>
                  <a:cubicBezTo>
                    <a:pt x="2097" y="5808"/>
                    <a:pt x="0" y="4517"/>
                    <a:pt x="0" y="290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2" name="Freeform: Shape 1591">
              <a:extLst>
                <a:ext uri="{FF2B5EF4-FFF2-40B4-BE49-F238E27FC236}">
                  <a16:creationId xmlns:a16="http://schemas.microsoft.com/office/drawing/2014/main" id="{5EDCC928-021C-35A4-D2DC-4ABA8C07B3E9}"/>
                </a:ext>
              </a:extLst>
            </p:cNvPr>
            <p:cNvSpPr/>
            <p:nvPr/>
          </p:nvSpPr>
          <p:spPr>
            <a:xfrm>
              <a:off x="6054746" y="4338501"/>
              <a:ext cx="9030" cy="12252"/>
            </a:xfrm>
            <a:custGeom>
              <a:avLst/>
              <a:gdLst>
                <a:gd name="connsiteX0" fmla="*/ 0 w 9030"/>
                <a:gd name="connsiteY0" fmla="*/ 6126 h 12252"/>
                <a:gd name="connsiteX1" fmla="*/ 3065 w 9030"/>
                <a:gd name="connsiteY1" fmla="*/ 6126 h 12252"/>
                <a:gd name="connsiteX2" fmla="*/ 6130 w 9030"/>
                <a:gd name="connsiteY2" fmla="*/ 3061 h 12252"/>
                <a:gd name="connsiteX3" fmla="*/ 6130 w 9030"/>
                <a:gd name="connsiteY3" fmla="*/ 9192 h 12252"/>
                <a:gd name="connsiteX4" fmla="*/ 3065 w 9030"/>
                <a:gd name="connsiteY4" fmla="*/ 6126 h 12252"/>
                <a:gd name="connsiteX5" fmla="*/ 0 w 9030"/>
                <a:gd name="connsiteY5" fmla="*/ 6126 h 12252"/>
                <a:gd name="connsiteX6" fmla="*/ 6130 w 9030"/>
                <a:gd name="connsiteY6" fmla="*/ 12253 h 12252"/>
                <a:gd name="connsiteX7" fmla="*/ 9030 w 9030"/>
                <a:gd name="connsiteY7" fmla="*/ 6122 h 12252"/>
                <a:gd name="connsiteX8" fmla="*/ 6126 w 9030"/>
                <a:gd name="connsiteY8" fmla="*/ 0 h 12252"/>
                <a:gd name="connsiteX9" fmla="*/ 0 w 9030"/>
                <a:gd name="connsiteY9" fmla="*/ 6126 h 12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30" h="12252">
                  <a:moveTo>
                    <a:pt x="0" y="6126"/>
                  </a:moveTo>
                  <a:lnTo>
                    <a:pt x="3065" y="6126"/>
                  </a:lnTo>
                  <a:lnTo>
                    <a:pt x="6130" y="3061"/>
                  </a:lnTo>
                  <a:lnTo>
                    <a:pt x="6130" y="9192"/>
                  </a:lnTo>
                  <a:lnTo>
                    <a:pt x="3065" y="6126"/>
                  </a:lnTo>
                  <a:lnTo>
                    <a:pt x="0" y="6126"/>
                  </a:lnTo>
                  <a:cubicBezTo>
                    <a:pt x="0" y="9192"/>
                    <a:pt x="3065" y="12253"/>
                    <a:pt x="6130" y="12253"/>
                  </a:cubicBezTo>
                  <a:cubicBezTo>
                    <a:pt x="6130" y="12253"/>
                    <a:pt x="9030" y="9188"/>
                    <a:pt x="9030" y="6122"/>
                  </a:cubicBezTo>
                  <a:cubicBezTo>
                    <a:pt x="9030" y="3061"/>
                    <a:pt x="6126" y="0"/>
                    <a:pt x="6126" y="0"/>
                  </a:cubicBezTo>
                  <a:cubicBezTo>
                    <a:pt x="3061" y="0"/>
                    <a:pt x="0" y="3065"/>
                    <a:pt x="0" y="612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3" name="Freeform: Shape 1592">
              <a:extLst>
                <a:ext uri="{FF2B5EF4-FFF2-40B4-BE49-F238E27FC236}">
                  <a16:creationId xmlns:a16="http://schemas.microsoft.com/office/drawing/2014/main" id="{B475FE64-5F07-10A3-EA87-43E5865B9749}"/>
                </a:ext>
              </a:extLst>
            </p:cNvPr>
            <p:cNvSpPr/>
            <p:nvPr/>
          </p:nvSpPr>
          <p:spPr>
            <a:xfrm>
              <a:off x="6136974" y="4335919"/>
              <a:ext cx="28054" cy="26763"/>
            </a:xfrm>
            <a:custGeom>
              <a:avLst/>
              <a:gdLst>
                <a:gd name="connsiteX0" fmla="*/ 0 w 28054"/>
                <a:gd name="connsiteY0" fmla="*/ 13382 h 26763"/>
                <a:gd name="connsiteX1" fmla="*/ 14027 w 28054"/>
                <a:gd name="connsiteY1" fmla="*/ 0 h 26763"/>
                <a:gd name="connsiteX2" fmla="*/ 28055 w 28054"/>
                <a:gd name="connsiteY2" fmla="*/ 13382 h 26763"/>
                <a:gd name="connsiteX3" fmla="*/ 14027 w 28054"/>
                <a:gd name="connsiteY3" fmla="*/ 26764 h 26763"/>
                <a:gd name="connsiteX4" fmla="*/ 0 w 28054"/>
                <a:gd name="connsiteY4" fmla="*/ 13382 h 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54" h="26763">
                  <a:moveTo>
                    <a:pt x="0" y="13382"/>
                  </a:moveTo>
                  <a:cubicBezTo>
                    <a:pt x="0" y="6126"/>
                    <a:pt x="6292" y="0"/>
                    <a:pt x="14027" y="0"/>
                  </a:cubicBezTo>
                  <a:cubicBezTo>
                    <a:pt x="21928" y="0"/>
                    <a:pt x="28055" y="6130"/>
                    <a:pt x="28055" y="13382"/>
                  </a:cubicBezTo>
                  <a:cubicBezTo>
                    <a:pt x="28055" y="20803"/>
                    <a:pt x="21924" y="26764"/>
                    <a:pt x="14027" y="26764"/>
                  </a:cubicBezTo>
                  <a:cubicBezTo>
                    <a:pt x="6288" y="26764"/>
                    <a:pt x="0" y="20799"/>
                    <a:pt x="0" y="13382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4" name="Freeform: Shape 1593">
              <a:extLst>
                <a:ext uri="{FF2B5EF4-FFF2-40B4-BE49-F238E27FC236}">
                  <a16:creationId xmlns:a16="http://schemas.microsoft.com/office/drawing/2014/main" id="{C29071A2-4CC1-4EF8-A99B-DAE4509F3D9A}"/>
                </a:ext>
              </a:extLst>
            </p:cNvPr>
            <p:cNvSpPr/>
            <p:nvPr/>
          </p:nvSpPr>
          <p:spPr>
            <a:xfrm>
              <a:off x="6142132" y="4342046"/>
              <a:ext cx="8707" cy="5807"/>
            </a:xfrm>
            <a:custGeom>
              <a:avLst/>
              <a:gdLst>
                <a:gd name="connsiteX0" fmla="*/ 0 w 8707"/>
                <a:gd name="connsiteY0" fmla="*/ 2904 h 5807"/>
                <a:gd name="connsiteX1" fmla="*/ 4356 w 8707"/>
                <a:gd name="connsiteY1" fmla="*/ 0 h 5807"/>
                <a:gd name="connsiteX2" fmla="*/ 8708 w 8707"/>
                <a:gd name="connsiteY2" fmla="*/ 2904 h 5807"/>
                <a:gd name="connsiteX3" fmla="*/ 4352 w 8707"/>
                <a:gd name="connsiteY3" fmla="*/ 5808 h 5807"/>
                <a:gd name="connsiteX4" fmla="*/ 0 w 8707"/>
                <a:gd name="connsiteY4" fmla="*/ 2904 h 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5807">
                  <a:moveTo>
                    <a:pt x="0" y="2904"/>
                  </a:moveTo>
                  <a:cubicBezTo>
                    <a:pt x="0" y="1452"/>
                    <a:pt x="2097" y="0"/>
                    <a:pt x="4356" y="0"/>
                  </a:cubicBezTo>
                  <a:cubicBezTo>
                    <a:pt x="6776" y="0"/>
                    <a:pt x="8708" y="1452"/>
                    <a:pt x="8708" y="2904"/>
                  </a:cubicBezTo>
                  <a:cubicBezTo>
                    <a:pt x="8708" y="4517"/>
                    <a:pt x="6772" y="5808"/>
                    <a:pt x="4352" y="5808"/>
                  </a:cubicBezTo>
                  <a:cubicBezTo>
                    <a:pt x="2093" y="5808"/>
                    <a:pt x="0" y="4517"/>
                    <a:pt x="0" y="290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5" name="Freeform: Shape 1594">
              <a:extLst>
                <a:ext uri="{FF2B5EF4-FFF2-40B4-BE49-F238E27FC236}">
                  <a16:creationId xmlns:a16="http://schemas.microsoft.com/office/drawing/2014/main" id="{D01E661C-39C1-3CE7-075E-C71E377ECDEB}"/>
                </a:ext>
              </a:extLst>
            </p:cNvPr>
            <p:cNvSpPr/>
            <p:nvPr/>
          </p:nvSpPr>
          <p:spPr>
            <a:xfrm>
              <a:off x="6142132" y="4338501"/>
              <a:ext cx="8707" cy="12252"/>
            </a:xfrm>
            <a:custGeom>
              <a:avLst/>
              <a:gdLst>
                <a:gd name="connsiteX0" fmla="*/ 0 w 8707"/>
                <a:gd name="connsiteY0" fmla="*/ 6126 h 12252"/>
                <a:gd name="connsiteX1" fmla="*/ 2904 w 8707"/>
                <a:gd name="connsiteY1" fmla="*/ 6126 h 12252"/>
                <a:gd name="connsiteX2" fmla="*/ 2904 w 8707"/>
                <a:gd name="connsiteY2" fmla="*/ 3061 h 12252"/>
                <a:gd name="connsiteX3" fmla="*/ 5808 w 8707"/>
                <a:gd name="connsiteY3" fmla="*/ 6126 h 12252"/>
                <a:gd name="connsiteX4" fmla="*/ 2904 w 8707"/>
                <a:gd name="connsiteY4" fmla="*/ 9192 h 12252"/>
                <a:gd name="connsiteX5" fmla="*/ 2904 w 8707"/>
                <a:gd name="connsiteY5" fmla="*/ 6126 h 12252"/>
                <a:gd name="connsiteX6" fmla="*/ 0 w 8707"/>
                <a:gd name="connsiteY6" fmla="*/ 6126 h 12252"/>
                <a:gd name="connsiteX7" fmla="*/ 2904 w 8707"/>
                <a:gd name="connsiteY7" fmla="*/ 12253 h 12252"/>
                <a:gd name="connsiteX8" fmla="*/ 8708 w 8707"/>
                <a:gd name="connsiteY8" fmla="*/ 6122 h 12252"/>
                <a:gd name="connsiteX9" fmla="*/ 2900 w 8707"/>
                <a:gd name="connsiteY9" fmla="*/ 0 h 12252"/>
                <a:gd name="connsiteX10" fmla="*/ 0 w 8707"/>
                <a:gd name="connsiteY10" fmla="*/ 6126 h 12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07" h="12252">
                  <a:moveTo>
                    <a:pt x="0" y="6126"/>
                  </a:moveTo>
                  <a:lnTo>
                    <a:pt x="2904" y="6126"/>
                  </a:lnTo>
                  <a:lnTo>
                    <a:pt x="2904" y="3061"/>
                  </a:lnTo>
                  <a:lnTo>
                    <a:pt x="5808" y="6126"/>
                  </a:lnTo>
                  <a:lnTo>
                    <a:pt x="2904" y="9192"/>
                  </a:lnTo>
                  <a:lnTo>
                    <a:pt x="2904" y="6126"/>
                  </a:lnTo>
                  <a:lnTo>
                    <a:pt x="0" y="6126"/>
                  </a:lnTo>
                  <a:cubicBezTo>
                    <a:pt x="0" y="9192"/>
                    <a:pt x="2904" y="12253"/>
                    <a:pt x="2904" y="12253"/>
                  </a:cubicBezTo>
                  <a:cubicBezTo>
                    <a:pt x="5808" y="12253"/>
                    <a:pt x="8708" y="9188"/>
                    <a:pt x="8708" y="6122"/>
                  </a:cubicBezTo>
                  <a:cubicBezTo>
                    <a:pt x="8708" y="3061"/>
                    <a:pt x="5804" y="0"/>
                    <a:pt x="2900" y="0"/>
                  </a:cubicBezTo>
                  <a:cubicBezTo>
                    <a:pt x="2900" y="0"/>
                    <a:pt x="0" y="3065"/>
                    <a:pt x="0" y="612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6" name="Freeform: Shape 1595">
              <a:extLst>
                <a:ext uri="{FF2B5EF4-FFF2-40B4-BE49-F238E27FC236}">
                  <a16:creationId xmlns:a16="http://schemas.microsoft.com/office/drawing/2014/main" id="{65D5E1B5-2CEB-A1AA-39F8-EF2BDFC880D1}"/>
                </a:ext>
              </a:extLst>
            </p:cNvPr>
            <p:cNvSpPr/>
            <p:nvPr/>
          </p:nvSpPr>
          <p:spPr>
            <a:xfrm>
              <a:off x="6125367" y="4392997"/>
              <a:ext cx="28373" cy="26763"/>
            </a:xfrm>
            <a:custGeom>
              <a:avLst/>
              <a:gdLst>
                <a:gd name="connsiteX0" fmla="*/ 0 w 28373"/>
                <a:gd name="connsiteY0" fmla="*/ 13382 h 26763"/>
                <a:gd name="connsiteX1" fmla="*/ 14189 w 28373"/>
                <a:gd name="connsiteY1" fmla="*/ 0 h 26763"/>
                <a:gd name="connsiteX2" fmla="*/ 28373 w 28373"/>
                <a:gd name="connsiteY2" fmla="*/ 13382 h 26763"/>
                <a:gd name="connsiteX3" fmla="*/ 14189 w 28373"/>
                <a:gd name="connsiteY3" fmla="*/ 26764 h 26763"/>
                <a:gd name="connsiteX4" fmla="*/ 0 w 28373"/>
                <a:gd name="connsiteY4" fmla="*/ 13382 h 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73" h="26763">
                  <a:moveTo>
                    <a:pt x="0" y="13382"/>
                  </a:moveTo>
                  <a:cubicBezTo>
                    <a:pt x="0" y="6122"/>
                    <a:pt x="6449" y="0"/>
                    <a:pt x="14189" y="0"/>
                  </a:cubicBezTo>
                  <a:cubicBezTo>
                    <a:pt x="22085" y="0"/>
                    <a:pt x="28373" y="6126"/>
                    <a:pt x="28373" y="13382"/>
                  </a:cubicBezTo>
                  <a:cubicBezTo>
                    <a:pt x="28373" y="20799"/>
                    <a:pt x="22085" y="26764"/>
                    <a:pt x="14189" y="26764"/>
                  </a:cubicBezTo>
                  <a:cubicBezTo>
                    <a:pt x="6445" y="26764"/>
                    <a:pt x="0" y="20795"/>
                    <a:pt x="0" y="13382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7" name="Freeform: Shape 1596">
              <a:extLst>
                <a:ext uri="{FF2B5EF4-FFF2-40B4-BE49-F238E27FC236}">
                  <a16:creationId xmlns:a16="http://schemas.microsoft.com/office/drawing/2014/main" id="{CCE44A08-5AF9-7FB2-93A9-F38B9BE9F228}"/>
                </a:ext>
              </a:extLst>
            </p:cNvPr>
            <p:cNvSpPr/>
            <p:nvPr/>
          </p:nvSpPr>
          <p:spPr>
            <a:xfrm>
              <a:off x="6131489" y="4399119"/>
              <a:ext cx="8066" cy="8711"/>
            </a:xfrm>
            <a:custGeom>
              <a:avLst/>
              <a:gdLst>
                <a:gd name="connsiteX0" fmla="*/ 4 w 8066"/>
                <a:gd name="connsiteY0" fmla="*/ 4356 h 8711"/>
                <a:gd name="connsiteX1" fmla="*/ 4037 w 8066"/>
                <a:gd name="connsiteY1" fmla="*/ 0 h 8711"/>
                <a:gd name="connsiteX2" fmla="*/ 8066 w 8066"/>
                <a:gd name="connsiteY2" fmla="*/ 4356 h 8711"/>
                <a:gd name="connsiteX3" fmla="*/ 4033 w 8066"/>
                <a:gd name="connsiteY3" fmla="*/ 8712 h 8711"/>
                <a:gd name="connsiteX4" fmla="*/ 0 w 8066"/>
                <a:gd name="connsiteY4" fmla="*/ 4356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6" h="8711">
                  <a:moveTo>
                    <a:pt x="4" y="4356"/>
                  </a:moveTo>
                  <a:cubicBezTo>
                    <a:pt x="4" y="2097"/>
                    <a:pt x="1940" y="0"/>
                    <a:pt x="4037" y="0"/>
                  </a:cubicBezTo>
                  <a:cubicBezTo>
                    <a:pt x="6292" y="0"/>
                    <a:pt x="8066" y="2097"/>
                    <a:pt x="8066" y="4356"/>
                  </a:cubicBezTo>
                  <a:cubicBezTo>
                    <a:pt x="8066" y="6776"/>
                    <a:pt x="6292" y="8712"/>
                    <a:pt x="4033" y="8712"/>
                  </a:cubicBezTo>
                  <a:cubicBezTo>
                    <a:pt x="1936" y="8712"/>
                    <a:pt x="0" y="6776"/>
                    <a:pt x="0" y="435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8" name="Freeform: Shape 1597">
              <a:extLst>
                <a:ext uri="{FF2B5EF4-FFF2-40B4-BE49-F238E27FC236}">
                  <a16:creationId xmlns:a16="http://schemas.microsoft.com/office/drawing/2014/main" id="{25D03136-4A42-E78A-78B2-F7364761D10E}"/>
                </a:ext>
              </a:extLst>
            </p:cNvPr>
            <p:cNvSpPr/>
            <p:nvPr/>
          </p:nvSpPr>
          <p:spPr>
            <a:xfrm>
              <a:off x="6131489" y="4399119"/>
              <a:ext cx="8066" cy="8711"/>
            </a:xfrm>
            <a:custGeom>
              <a:avLst/>
              <a:gdLst>
                <a:gd name="connsiteX0" fmla="*/ 4 w 8066"/>
                <a:gd name="connsiteY0" fmla="*/ 2904 h 8711"/>
                <a:gd name="connsiteX1" fmla="*/ 5485 w 8066"/>
                <a:gd name="connsiteY1" fmla="*/ 2904 h 8711"/>
                <a:gd name="connsiteX2" fmla="*/ 2743 w 8066"/>
                <a:gd name="connsiteY2" fmla="*/ 5808 h 8711"/>
                <a:gd name="connsiteX3" fmla="*/ 2743 w 8066"/>
                <a:gd name="connsiteY3" fmla="*/ 2904 h 8711"/>
                <a:gd name="connsiteX4" fmla="*/ 0 w 8066"/>
                <a:gd name="connsiteY4" fmla="*/ 2904 h 8711"/>
                <a:gd name="connsiteX5" fmla="*/ 2743 w 8066"/>
                <a:gd name="connsiteY5" fmla="*/ 8712 h 8711"/>
                <a:gd name="connsiteX6" fmla="*/ 8066 w 8066"/>
                <a:gd name="connsiteY6" fmla="*/ 2904 h 8711"/>
                <a:gd name="connsiteX7" fmla="*/ 2743 w 8066"/>
                <a:gd name="connsiteY7" fmla="*/ 0 h 8711"/>
                <a:gd name="connsiteX8" fmla="*/ 0 w 8066"/>
                <a:gd name="connsiteY8" fmla="*/ 2904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66" h="8711">
                  <a:moveTo>
                    <a:pt x="4" y="2904"/>
                  </a:moveTo>
                  <a:lnTo>
                    <a:pt x="5485" y="2904"/>
                  </a:lnTo>
                  <a:lnTo>
                    <a:pt x="2743" y="5808"/>
                  </a:lnTo>
                  <a:lnTo>
                    <a:pt x="2743" y="2904"/>
                  </a:lnTo>
                  <a:lnTo>
                    <a:pt x="0" y="2904"/>
                  </a:lnTo>
                  <a:cubicBezTo>
                    <a:pt x="0" y="5808"/>
                    <a:pt x="2743" y="8712"/>
                    <a:pt x="2743" y="8712"/>
                  </a:cubicBezTo>
                  <a:cubicBezTo>
                    <a:pt x="5485" y="8712"/>
                    <a:pt x="8066" y="5808"/>
                    <a:pt x="8066" y="2904"/>
                  </a:cubicBezTo>
                  <a:cubicBezTo>
                    <a:pt x="8066" y="2904"/>
                    <a:pt x="5485" y="0"/>
                    <a:pt x="2743" y="0"/>
                  </a:cubicBezTo>
                  <a:lnTo>
                    <a:pt x="0" y="2904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99" name="Freeform: Shape 1598">
              <a:extLst>
                <a:ext uri="{FF2B5EF4-FFF2-40B4-BE49-F238E27FC236}">
                  <a16:creationId xmlns:a16="http://schemas.microsoft.com/office/drawing/2014/main" id="{6A28CF47-107E-5507-C7B2-170446DE6961}"/>
                </a:ext>
              </a:extLst>
            </p:cNvPr>
            <p:cNvSpPr/>
            <p:nvPr/>
          </p:nvSpPr>
          <p:spPr>
            <a:xfrm>
              <a:off x="5905774" y="4609363"/>
              <a:ext cx="24828" cy="27409"/>
            </a:xfrm>
            <a:custGeom>
              <a:avLst/>
              <a:gdLst>
                <a:gd name="connsiteX0" fmla="*/ 0 w 24828"/>
                <a:gd name="connsiteY0" fmla="*/ 13705 h 27409"/>
                <a:gd name="connsiteX1" fmla="*/ 12414 w 24828"/>
                <a:gd name="connsiteY1" fmla="*/ 0 h 27409"/>
                <a:gd name="connsiteX2" fmla="*/ 24828 w 24828"/>
                <a:gd name="connsiteY2" fmla="*/ 13705 h 27409"/>
                <a:gd name="connsiteX3" fmla="*/ 12414 w 24828"/>
                <a:gd name="connsiteY3" fmla="*/ 27409 h 27409"/>
                <a:gd name="connsiteX4" fmla="*/ 0 w 24828"/>
                <a:gd name="connsiteY4" fmla="*/ 13705 h 2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28" h="27409">
                  <a:moveTo>
                    <a:pt x="0" y="13705"/>
                  </a:moveTo>
                  <a:cubicBezTo>
                    <a:pt x="0" y="6288"/>
                    <a:pt x="5642" y="0"/>
                    <a:pt x="12414" y="0"/>
                  </a:cubicBezTo>
                  <a:cubicBezTo>
                    <a:pt x="19347" y="0"/>
                    <a:pt x="24828" y="6292"/>
                    <a:pt x="24828" y="13705"/>
                  </a:cubicBezTo>
                  <a:cubicBezTo>
                    <a:pt x="24828" y="21283"/>
                    <a:pt x="19343" y="27409"/>
                    <a:pt x="12414" y="27409"/>
                  </a:cubicBezTo>
                  <a:cubicBezTo>
                    <a:pt x="5638" y="27409"/>
                    <a:pt x="0" y="21283"/>
                    <a:pt x="0" y="1370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0" name="Freeform: Shape 1599">
              <a:extLst>
                <a:ext uri="{FF2B5EF4-FFF2-40B4-BE49-F238E27FC236}">
                  <a16:creationId xmlns:a16="http://schemas.microsoft.com/office/drawing/2014/main" id="{8394924D-BA98-0935-9871-0A42D91C33CA}"/>
                </a:ext>
              </a:extLst>
            </p:cNvPr>
            <p:cNvSpPr/>
            <p:nvPr/>
          </p:nvSpPr>
          <p:spPr>
            <a:xfrm>
              <a:off x="5911255" y="4615166"/>
              <a:ext cx="5162" cy="9675"/>
            </a:xfrm>
            <a:custGeom>
              <a:avLst/>
              <a:gdLst>
                <a:gd name="connsiteX0" fmla="*/ 0 w 5162"/>
                <a:gd name="connsiteY0" fmla="*/ 4840 h 9675"/>
                <a:gd name="connsiteX1" fmla="*/ 2581 w 5162"/>
                <a:gd name="connsiteY1" fmla="*/ 0 h 9675"/>
                <a:gd name="connsiteX2" fmla="*/ 5162 w 5162"/>
                <a:gd name="connsiteY2" fmla="*/ 4840 h 9675"/>
                <a:gd name="connsiteX3" fmla="*/ 2581 w 5162"/>
                <a:gd name="connsiteY3" fmla="*/ 9676 h 9675"/>
                <a:gd name="connsiteX4" fmla="*/ 0 w 5162"/>
                <a:gd name="connsiteY4" fmla="*/ 4836 h 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2" h="9675">
                  <a:moveTo>
                    <a:pt x="0" y="4840"/>
                  </a:moveTo>
                  <a:cubicBezTo>
                    <a:pt x="0" y="2259"/>
                    <a:pt x="1291" y="0"/>
                    <a:pt x="2581" y="0"/>
                  </a:cubicBezTo>
                  <a:cubicBezTo>
                    <a:pt x="4033" y="0"/>
                    <a:pt x="5162" y="2259"/>
                    <a:pt x="5162" y="4840"/>
                  </a:cubicBezTo>
                  <a:cubicBezTo>
                    <a:pt x="5162" y="7582"/>
                    <a:pt x="4033" y="9676"/>
                    <a:pt x="2581" y="9676"/>
                  </a:cubicBezTo>
                  <a:cubicBezTo>
                    <a:pt x="1291" y="9676"/>
                    <a:pt x="0" y="7578"/>
                    <a:pt x="0" y="483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1" name="Freeform: Shape 1600">
              <a:extLst>
                <a:ext uri="{FF2B5EF4-FFF2-40B4-BE49-F238E27FC236}">
                  <a16:creationId xmlns:a16="http://schemas.microsoft.com/office/drawing/2014/main" id="{12E7FBB6-378B-5D12-E083-F5A3894D1DE8}"/>
                </a:ext>
              </a:extLst>
            </p:cNvPr>
            <p:cNvSpPr/>
            <p:nvPr/>
          </p:nvSpPr>
          <p:spPr>
            <a:xfrm>
              <a:off x="5908351" y="4615166"/>
              <a:ext cx="8066" cy="9675"/>
            </a:xfrm>
            <a:custGeom>
              <a:avLst/>
              <a:gdLst>
                <a:gd name="connsiteX0" fmla="*/ 2743 w 8066"/>
                <a:gd name="connsiteY0" fmla="*/ 6449 h 9675"/>
                <a:gd name="connsiteX1" fmla="*/ 5485 w 8066"/>
                <a:gd name="connsiteY1" fmla="*/ 3222 h 9675"/>
                <a:gd name="connsiteX2" fmla="*/ 5485 w 8066"/>
                <a:gd name="connsiteY2" fmla="*/ 6449 h 9675"/>
                <a:gd name="connsiteX3" fmla="*/ 0 w 8066"/>
                <a:gd name="connsiteY3" fmla="*/ 6449 h 9675"/>
                <a:gd name="connsiteX4" fmla="*/ 5485 w 8066"/>
                <a:gd name="connsiteY4" fmla="*/ 9676 h 9675"/>
                <a:gd name="connsiteX5" fmla="*/ 8066 w 8066"/>
                <a:gd name="connsiteY5" fmla="*/ 6449 h 9675"/>
                <a:gd name="connsiteX6" fmla="*/ 5485 w 8066"/>
                <a:gd name="connsiteY6" fmla="*/ 0 h 9675"/>
                <a:gd name="connsiteX7" fmla="*/ 0 w 8066"/>
                <a:gd name="connsiteY7" fmla="*/ 6453 h 9675"/>
                <a:gd name="connsiteX8" fmla="*/ 2743 w 8066"/>
                <a:gd name="connsiteY8" fmla="*/ 6453 h 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66" h="9675">
                  <a:moveTo>
                    <a:pt x="2743" y="6449"/>
                  </a:moveTo>
                  <a:lnTo>
                    <a:pt x="5485" y="3222"/>
                  </a:lnTo>
                  <a:lnTo>
                    <a:pt x="5485" y="6449"/>
                  </a:lnTo>
                  <a:lnTo>
                    <a:pt x="0" y="6449"/>
                  </a:lnTo>
                  <a:cubicBezTo>
                    <a:pt x="0" y="6449"/>
                    <a:pt x="2743" y="9676"/>
                    <a:pt x="5485" y="9676"/>
                  </a:cubicBezTo>
                  <a:cubicBezTo>
                    <a:pt x="8066" y="9676"/>
                    <a:pt x="8066" y="6449"/>
                    <a:pt x="8066" y="6449"/>
                  </a:cubicBezTo>
                  <a:cubicBezTo>
                    <a:pt x="8066" y="3222"/>
                    <a:pt x="8066" y="0"/>
                    <a:pt x="5485" y="0"/>
                  </a:cubicBezTo>
                  <a:cubicBezTo>
                    <a:pt x="2743" y="0"/>
                    <a:pt x="0" y="3227"/>
                    <a:pt x="0" y="6453"/>
                  </a:cubicBezTo>
                  <a:lnTo>
                    <a:pt x="2743" y="6453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2" name="Freeform: Shape 1601">
              <a:extLst>
                <a:ext uri="{FF2B5EF4-FFF2-40B4-BE49-F238E27FC236}">
                  <a16:creationId xmlns:a16="http://schemas.microsoft.com/office/drawing/2014/main" id="{70075582-033A-3511-3D5F-D7AB18D0A1A0}"/>
                </a:ext>
              </a:extLst>
            </p:cNvPr>
            <p:cNvSpPr/>
            <p:nvPr/>
          </p:nvSpPr>
          <p:spPr>
            <a:xfrm>
              <a:off x="6261118" y="4386870"/>
              <a:ext cx="25477" cy="30309"/>
            </a:xfrm>
            <a:custGeom>
              <a:avLst/>
              <a:gdLst>
                <a:gd name="connsiteX0" fmla="*/ 0 w 25477"/>
                <a:gd name="connsiteY0" fmla="*/ 15153 h 30309"/>
                <a:gd name="connsiteX1" fmla="*/ 12737 w 25477"/>
                <a:gd name="connsiteY1" fmla="*/ 0 h 30309"/>
                <a:gd name="connsiteX2" fmla="*/ 25477 w 25477"/>
                <a:gd name="connsiteY2" fmla="*/ 15153 h 30309"/>
                <a:gd name="connsiteX3" fmla="*/ 12737 w 25477"/>
                <a:gd name="connsiteY3" fmla="*/ 30309 h 30309"/>
                <a:gd name="connsiteX4" fmla="*/ 0 w 25477"/>
                <a:gd name="connsiteY4" fmla="*/ 15153 h 30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7" h="30309">
                  <a:moveTo>
                    <a:pt x="0" y="15153"/>
                  </a:moveTo>
                  <a:cubicBezTo>
                    <a:pt x="0" y="6933"/>
                    <a:pt x="5808" y="0"/>
                    <a:pt x="12737" y="0"/>
                  </a:cubicBezTo>
                  <a:cubicBezTo>
                    <a:pt x="19835" y="0"/>
                    <a:pt x="25477" y="6933"/>
                    <a:pt x="25477" y="15153"/>
                  </a:cubicBezTo>
                  <a:cubicBezTo>
                    <a:pt x="25477" y="23541"/>
                    <a:pt x="19831" y="30309"/>
                    <a:pt x="12737" y="30309"/>
                  </a:cubicBezTo>
                  <a:cubicBezTo>
                    <a:pt x="5804" y="30309"/>
                    <a:pt x="0" y="23537"/>
                    <a:pt x="0" y="15153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3" name="Freeform: Shape 1602">
              <a:extLst>
                <a:ext uri="{FF2B5EF4-FFF2-40B4-BE49-F238E27FC236}">
                  <a16:creationId xmlns:a16="http://schemas.microsoft.com/office/drawing/2014/main" id="{49CD07F7-579B-0180-3F9A-0AFE2B2DE3AA}"/>
                </a:ext>
              </a:extLst>
            </p:cNvPr>
            <p:cNvSpPr/>
            <p:nvPr/>
          </p:nvSpPr>
          <p:spPr>
            <a:xfrm>
              <a:off x="6263699" y="4395574"/>
              <a:ext cx="8707" cy="6130"/>
            </a:xfrm>
            <a:custGeom>
              <a:avLst/>
              <a:gdLst>
                <a:gd name="connsiteX0" fmla="*/ 0 w 8707"/>
                <a:gd name="connsiteY0" fmla="*/ 3065 h 6130"/>
                <a:gd name="connsiteX1" fmla="*/ 4356 w 8707"/>
                <a:gd name="connsiteY1" fmla="*/ 0 h 6130"/>
                <a:gd name="connsiteX2" fmla="*/ 8708 w 8707"/>
                <a:gd name="connsiteY2" fmla="*/ 3065 h 6130"/>
                <a:gd name="connsiteX3" fmla="*/ 4352 w 8707"/>
                <a:gd name="connsiteY3" fmla="*/ 6130 h 6130"/>
                <a:gd name="connsiteX4" fmla="*/ 0 w 8707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6130">
                  <a:moveTo>
                    <a:pt x="0" y="3065"/>
                  </a:moveTo>
                  <a:cubicBezTo>
                    <a:pt x="0" y="1452"/>
                    <a:pt x="2097" y="0"/>
                    <a:pt x="4356" y="0"/>
                  </a:cubicBezTo>
                  <a:cubicBezTo>
                    <a:pt x="6772" y="0"/>
                    <a:pt x="8708" y="1452"/>
                    <a:pt x="8708" y="3065"/>
                  </a:cubicBezTo>
                  <a:cubicBezTo>
                    <a:pt x="8708" y="4840"/>
                    <a:pt x="6772" y="6130"/>
                    <a:pt x="4352" y="6130"/>
                  </a:cubicBezTo>
                  <a:cubicBezTo>
                    <a:pt x="2093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4" name="Freeform: Shape 1603">
              <a:extLst>
                <a:ext uri="{FF2B5EF4-FFF2-40B4-BE49-F238E27FC236}">
                  <a16:creationId xmlns:a16="http://schemas.microsoft.com/office/drawing/2014/main" id="{9058CE53-D31C-9E2E-0647-0E0B3FE06250}"/>
                </a:ext>
              </a:extLst>
            </p:cNvPr>
            <p:cNvSpPr/>
            <p:nvPr/>
          </p:nvSpPr>
          <p:spPr>
            <a:xfrm>
              <a:off x="6263699" y="4392997"/>
              <a:ext cx="8707" cy="11930"/>
            </a:xfrm>
            <a:custGeom>
              <a:avLst/>
              <a:gdLst>
                <a:gd name="connsiteX0" fmla="*/ 0 w 8707"/>
                <a:gd name="connsiteY0" fmla="*/ 5965 h 11930"/>
                <a:gd name="connsiteX1" fmla="*/ 2904 w 8707"/>
                <a:gd name="connsiteY1" fmla="*/ 5965 h 11930"/>
                <a:gd name="connsiteX2" fmla="*/ 5808 w 8707"/>
                <a:gd name="connsiteY2" fmla="*/ 3061 h 11930"/>
                <a:gd name="connsiteX3" fmla="*/ 5808 w 8707"/>
                <a:gd name="connsiteY3" fmla="*/ 9030 h 11930"/>
                <a:gd name="connsiteX4" fmla="*/ 2904 w 8707"/>
                <a:gd name="connsiteY4" fmla="*/ 5965 h 11930"/>
                <a:gd name="connsiteX5" fmla="*/ 0 w 8707"/>
                <a:gd name="connsiteY5" fmla="*/ 5965 h 11930"/>
                <a:gd name="connsiteX6" fmla="*/ 5808 w 8707"/>
                <a:gd name="connsiteY6" fmla="*/ 11930 h 11930"/>
                <a:gd name="connsiteX7" fmla="*/ 8708 w 8707"/>
                <a:gd name="connsiteY7" fmla="*/ 5961 h 11930"/>
                <a:gd name="connsiteX8" fmla="*/ 5804 w 8707"/>
                <a:gd name="connsiteY8" fmla="*/ 0 h 11930"/>
                <a:gd name="connsiteX9" fmla="*/ 0 w 8707"/>
                <a:gd name="connsiteY9" fmla="*/ 5965 h 1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07" h="11930">
                  <a:moveTo>
                    <a:pt x="0" y="5965"/>
                  </a:moveTo>
                  <a:lnTo>
                    <a:pt x="2904" y="5965"/>
                  </a:lnTo>
                  <a:lnTo>
                    <a:pt x="5808" y="3061"/>
                  </a:lnTo>
                  <a:lnTo>
                    <a:pt x="5808" y="9030"/>
                  </a:lnTo>
                  <a:lnTo>
                    <a:pt x="2904" y="5965"/>
                  </a:lnTo>
                  <a:lnTo>
                    <a:pt x="0" y="5965"/>
                  </a:lnTo>
                  <a:cubicBezTo>
                    <a:pt x="0" y="9030"/>
                    <a:pt x="2904" y="11930"/>
                    <a:pt x="5808" y="11930"/>
                  </a:cubicBezTo>
                  <a:cubicBezTo>
                    <a:pt x="5808" y="11930"/>
                    <a:pt x="8708" y="9026"/>
                    <a:pt x="8708" y="5961"/>
                  </a:cubicBezTo>
                  <a:cubicBezTo>
                    <a:pt x="8708" y="3061"/>
                    <a:pt x="5804" y="0"/>
                    <a:pt x="5804" y="0"/>
                  </a:cubicBezTo>
                  <a:cubicBezTo>
                    <a:pt x="2900" y="0"/>
                    <a:pt x="0" y="3065"/>
                    <a:pt x="0" y="59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5" name="Freeform: Shape 1604">
              <a:extLst>
                <a:ext uri="{FF2B5EF4-FFF2-40B4-BE49-F238E27FC236}">
                  <a16:creationId xmlns:a16="http://schemas.microsoft.com/office/drawing/2014/main" id="{B59EB441-DB92-FF86-C49F-0908E18F153B}"/>
                </a:ext>
              </a:extLst>
            </p:cNvPr>
            <p:cNvSpPr/>
            <p:nvPr/>
          </p:nvSpPr>
          <p:spPr>
            <a:xfrm>
              <a:off x="6165024" y="4200168"/>
              <a:ext cx="28381" cy="30309"/>
            </a:xfrm>
            <a:custGeom>
              <a:avLst/>
              <a:gdLst>
                <a:gd name="connsiteX0" fmla="*/ 0 w 28381"/>
                <a:gd name="connsiteY0" fmla="*/ 15153 h 30309"/>
                <a:gd name="connsiteX1" fmla="*/ 14193 w 28381"/>
                <a:gd name="connsiteY1" fmla="*/ 0 h 30309"/>
                <a:gd name="connsiteX2" fmla="*/ 28381 w 28381"/>
                <a:gd name="connsiteY2" fmla="*/ 15153 h 30309"/>
                <a:gd name="connsiteX3" fmla="*/ 14193 w 28381"/>
                <a:gd name="connsiteY3" fmla="*/ 30309 h 30309"/>
                <a:gd name="connsiteX4" fmla="*/ 4 w 28381"/>
                <a:gd name="connsiteY4" fmla="*/ 15153 h 30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81" h="30309">
                  <a:moveTo>
                    <a:pt x="0" y="15153"/>
                  </a:moveTo>
                  <a:cubicBezTo>
                    <a:pt x="0" y="6933"/>
                    <a:pt x="6453" y="0"/>
                    <a:pt x="14193" y="0"/>
                  </a:cubicBezTo>
                  <a:cubicBezTo>
                    <a:pt x="22090" y="0"/>
                    <a:pt x="28381" y="6933"/>
                    <a:pt x="28381" y="15153"/>
                  </a:cubicBezTo>
                  <a:cubicBezTo>
                    <a:pt x="28381" y="23541"/>
                    <a:pt x="22090" y="30309"/>
                    <a:pt x="14193" y="30309"/>
                  </a:cubicBezTo>
                  <a:cubicBezTo>
                    <a:pt x="6449" y="30309"/>
                    <a:pt x="4" y="23537"/>
                    <a:pt x="4" y="15153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6" name="Freeform: Shape 1605">
              <a:extLst>
                <a:ext uri="{FF2B5EF4-FFF2-40B4-BE49-F238E27FC236}">
                  <a16:creationId xmlns:a16="http://schemas.microsoft.com/office/drawing/2014/main" id="{4F18DA14-6DC6-0329-536D-315CD44DFEB4}"/>
                </a:ext>
              </a:extLst>
            </p:cNvPr>
            <p:cNvSpPr/>
            <p:nvPr/>
          </p:nvSpPr>
          <p:spPr>
            <a:xfrm>
              <a:off x="6170510" y="4208871"/>
              <a:ext cx="6130" cy="6130"/>
            </a:xfrm>
            <a:custGeom>
              <a:avLst/>
              <a:gdLst>
                <a:gd name="connsiteX0" fmla="*/ 0 w 6130"/>
                <a:gd name="connsiteY0" fmla="*/ 3065 h 6130"/>
                <a:gd name="connsiteX1" fmla="*/ 3065 w 6130"/>
                <a:gd name="connsiteY1" fmla="*/ 0 h 6130"/>
                <a:gd name="connsiteX2" fmla="*/ 6130 w 6130"/>
                <a:gd name="connsiteY2" fmla="*/ 3065 h 6130"/>
                <a:gd name="connsiteX3" fmla="*/ 3065 w 6130"/>
                <a:gd name="connsiteY3" fmla="*/ 6130 h 6130"/>
                <a:gd name="connsiteX4" fmla="*/ 0 w 6130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" h="6130">
                  <a:moveTo>
                    <a:pt x="0" y="3065"/>
                  </a:moveTo>
                  <a:cubicBezTo>
                    <a:pt x="0" y="1452"/>
                    <a:pt x="1452" y="0"/>
                    <a:pt x="3065" y="0"/>
                  </a:cubicBezTo>
                  <a:cubicBezTo>
                    <a:pt x="4840" y="0"/>
                    <a:pt x="6130" y="1452"/>
                    <a:pt x="6130" y="3065"/>
                  </a:cubicBezTo>
                  <a:cubicBezTo>
                    <a:pt x="6130" y="4840"/>
                    <a:pt x="4840" y="6130"/>
                    <a:pt x="3065" y="6130"/>
                  </a:cubicBezTo>
                  <a:cubicBezTo>
                    <a:pt x="1372" y="6130"/>
                    <a:pt x="0" y="4758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7" name="Freeform: Shape 1606">
              <a:extLst>
                <a:ext uri="{FF2B5EF4-FFF2-40B4-BE49-F238E27FC236}">
                  <a16:creationId xmlns:a16="http://schemas.microsoft.com/office/drawing/2014/main" id="{955BD0FC-F4A5-3673-76A1-C1B039E6C7B4}"/>
                </a:ext>
              </a:extLst>
            </p:cNvPr>
            <p:cNvSpPr/>
            <p:nvPr/>
          </p:nvSpPr>
          <p:spPr>
            <a:xfrm>
              <a:off x="6170510" y="4206294"/>
              <a:ext cx="8707" cy="11930"/>
            </a:xfrm>
            <a:custGeom>
              <a:avLst/>
              <a:gdLst>
                <a:gd name="connsiteX0" fmla="*/ 0 w 8707"/>
                <a:gd name="connsiteY0" fmla="*/ 5965 h 11930"/>
                <a:gd name="connsiteX1" fmla="*/ 2904 w 8707"/>
                <a:gd name="connsiteY1" fmla="*/ 5965 h 11930"/>
                <a:gd name="connsiteX2" fmla="*/ 2904 w 8707"/>
                <a:gd name="connsiteY2" fmla="*/ 3061 h 11930"/>
                <a:gd name="connsiteX3" fmla="*/ 5808 w 8707"/>
                <a:gd name="connsiteY3" fmla="*/ 5965 h 11930"/>
                <a:gd name="connsiteX4" fmla="*/ 2904 w 8707"/>
                <a:gd name="connsiteY4" fmla="*/ 9030 h 11930"/>
                <a:gd name="connsiteX5" fmla="*/ 2904 w 8707"/>
                <a:gd name="connsiteY5" fmla="*/ 5965 h 11930"/>
                <a:gd name="connsiteX6" fmla="*/ 0 w 8707"/>
                <a:gd name="connsiteY6" fmla="*/ 5965 h 11930"/>
                <a:gd name="connsiteX7" fmla="*/ 2904 w 8707"/>
                <a:gd name="connsiteY7" fmla="*/ 11930 h 11930"/>
                <a:gd name="connsiteX8" fmla="*/ 8708 w 8707"/>
                <a:gd name="connsiteY8" fmla="*/ 5961 h 11930"/>
                <a:gd name="connsiteX9" fmla="*/ 2900 w 8707"/>
                <a:gd name="connsiteY9" fmla="*/ 0 h 11930"/>
                <a:gd name="connsiteX10" fmla="*/ 0 w 8707"/>
                <a:gd name="connsiteY10" fmla="*/ 5965 h 1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07" h="11930">
                  <a:moveTo>
                    <a:pt x="0" y="5965"/>
                  </a:moveTo>
                  <a:lnTo>
                    <a:pt x="2904" y="5965"/>
                  </a:lnTo>
                  <a:lnTo>
                    <a:pt x="2904" y="3061"/>
                  </a:lnTo>
                  <a:lnTo>
                    <a:pt x="5808" y="5965"/>
                  </a:lnTo>
                  <a:lnTo>
                    <a:pt x="2904" y="9030"/>
                  </a:lnTo>
                  <a:lnTo>
                    <a:pt x="2904" y="5965"/>
                  </a:lnTo>
                  <a:lnTo>
                    <a:pt x="0" y="5965"/>
                  </a:lnTo>
                  <a:cubicBezTo>
                    <a:pt x="0" y="9030"/>
                    <a:pt x="0" y="11930"/>
                    <a:pt x="2904" y="11930"/>
                  </a:cubicBezTo>
                  <a:cubicBezTo>
                    <a:pt x="5808" y="11930"/>
                    <a:pt x="8708" y="9026"/>
                    <a:pt x="8708" y="5961"/>
                  </a:cubicBezTo>
                  <a:cubicBezTo>
                    <a:pt x="8708" y="3061"/>
                    <a:pt x="5804" y="0"/>
                    <a:pt x="2900" y="0"/>
                  </a:cubicBezTo>
                  <a:cubicBezTo>
                    <a:pt x="0" y="0"/>
                    <a:pt x="0" y="3065"/>
                    <a:pt x="0" y="59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8" name="Freeform: Shape 1607">
              <a:extLst>
                <a:ext uri="{FF2B5EF4-FFF2-40B4-BE49-F238E27FC236}">
                  <a16:creationId xmlns:a16="http://schemas.microsoft.com/office/drawing/2014/main" id="{4D311396-A2DC-4C79-3832-B58187C67D01}"/>
                </a:ext>
              </a:extLst>
            </p:cNvPr>
            <p:cNvSpPr/>
            <p:nvPr/>
          </p:nvSpPr>
          <p:spPr>
            <a:xfrm>
              <a:off x="6049588" y="4097948"/>
              <a:ext cx="28054" cy="29667"/>
            </a:xfrm>
            <a:custGeom>
              <a:avLst/>
              <a:gdLst>
                <a:gd name="connsiteX0" fmla="*/ 0 w 28054"/>
                <a:gd name="connsiteY0" fmla="*/ 14834 h 29667"/>
                <a:gd name="connsiteX1" fmla="*/ 14027 w 28054"/>
                <a:gd name="connsiteY1" fmla="*/ 0 h 29667"/>
                <a:gd name="connsiteX2" fmla="*/ 28055 w 28054"/>
                <a:gd name="connsiteY2" fmla="*/ 14834 h 29667"/>
                <a:gd name="connsiteX3" fmla="*/ 14027 w 28054"/>
                <a:gd name="connsiteY3" fmla="*/ 29668 h 29667"/>
                <a:gd name="connsiteX4" fmla="*/ 0 w 28054"/>
                <a:gd name="connsiteY4" fmla="*/ 14834 h 2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54" h="29667">
                  <a:moveTo>
                    <a:pt x="0" y="14834"/>
                  </a:moveTo>
                  <a:cubicBezTo>
                    <a:pt x="0" y="6772"/>
                    <a:pt x="6292" y="0"/>
                    <a:pt x="14027" y="0"/>
                  </a:cubicBezTo>
                  <a:cubicBezTo>
                    <a:pt x="21928" y="0"/>
                    <a:pt x="28055" y="6772"/>
                    <a:pt x="28055" y="14834"/>
                  </a:cubicBezTo>
                  <a:cubicBezTo>
                    <a:pt x="28055" y="23057"/>
                    <a:pt x="21924" y="29668"/>
                    <a:pt x="14027" y="29668"/>
                  </a:cubicBezTo>
                  <a:cubicBezTo>
                    <a:pt x="6288" y="29668"/>
                    <a:pt x="0" y="23053"/>
                    <a:pt x="0" y="14834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09" name="Freeform: Shape 1608">
              <a:extLst>
                <a:ext uri="{FF2B5EF4-FFF2-40B4-BE49-F238E27FC236}">
                  <a16:creationId xmlns:a16="http://schemas.microsoft.com/office/drawing/2014/main" id="{F2C547ED-E5D2-331D-DD66-A8B11A1CDDD1}"/>
                </a:ext>
              </a:extLst>
            </p:cNvPr>
            <p:cNvSpPr/>
            <p:nvPr/>
          </p:nvSpPr>
          <p:spPr>
            <a:xfrm>
              <a:off x="6054746" y="4106651"/>
              <a:ext cx="6130" cy="6130"/>
            </a:xfrm>
            <a:custGeom>
              <a:avLst/>
              <a:gdLst>
                <a:gd name="connsiteX0" fmla="*/ 0 w 6130"/>
                <a:gd name="connsiteY0" fmla="*/ 3065 h 6130"/>
                <a:gd name="connsiteX1" fmla="*/ 3065 w 6130"/>
                <a:gd name="connsiteY1" fmla="*/ 0 h 6130"/>
                <a:gd name="connsiteX2" fmla="*/ 6130 w 6130"/>
                <a:gd name="connsiteY2" fmla="*/ 3065 h 6130"/>
                <a:gd name="connsiteX3" fmla="*/ 3065 w 6130"/>
                <a:gd name="connsiteY3" fmla="*/ 6130 h 6130"/>
                <a:gd name="connsiteX4" fmla="*/ 0 w 6130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" h="6130">
                  <a:moveTo>
                    <a:pt x="0" y="3065"/>
                  </a:moveTo>
                  <a:cubicBezTo>
                    <a:pt x="0" y="1452"/>
                    <a:pt x="1452" y="0"/>
                    <a:pt x="3065" y="0"/>
                  </a:cubicBezTo>
                  <a:cubicBezTo>
                    <a:pt x="4840" y="0"/>
                    <a:pt x="6130" y="1452"/>
                    <a:pt x="6130" y="3065"/>
                  </a:cubicBezTo>
                  <a:cubicBezTo>
                    <a:pt x="6130" y="4840"/>
                    <a:pt x="4840" y="6130"/>
                    <a:pt x="3065" y="6130"/>
                  </a:cubicBezTo>
                  <a:cubicBezTo>
                    <a:pt x="1372" y="6130"/>
                    <a:pt x="0" y="4758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0" name="Freeform: Shape 1609">
              <a:extLst>
                <a:ext uri="{FF2B5EF4-FFF2-40B4-BE49-F238E27FC236}">
                  <a16:creationId xmlns:a16="http://schemas.microsoft.com/office/drawing/2014/main" id="{DBD85CBB-1CC0-2EA7-2E65-CBAD74DB7C37}"/>
                </a:ext>
              </a:extLst>
            </p:cNvPr>
            <p:cNvSpPr/>
            <p:nvPr/>
          </p:nvSpPr>
          <p:spPr>
            <a:xfrm>
              <a:off x="6054746" y="4104074"/>
              <a:ext cx="9030" cy="8707"/>
            </a:xfrm>
            <a:custGeom>
              <a:avLst/>
              <a:gdLst>
                <a:gd name="connsiteX0" fmla="*/ 0 w 9030"/>
                <a:gd name="connsiteY0" fmla="*/ 5804 h 8707"/>
                <a:gd name="connsiteX1" fmla="*/ 3065 w 9030"/>
                <a:gd name="connsiteY1" fmla="*/ 5804 h 8707"/>
                <a:gd name="connsiteX2" fmla="*/ 3065 w 9030"/>
                <a:gd name="connsiteY2" fmla="*/ 2900 h 8707"/>
                <a:gd name="connsiteX3" fmla="*/ 6130 w 9030"/>
                <a:gd name="connsiteY3" fmla="*/ 5804 h 8707"/>
                <a:gd name="connsiteX4" fmla="*/ 0 w 9030"/>
                <a:gd name="connsiteY4" fmla="*/ 5804 h 8707"/>
                <a:gd name="connsiteX5" fmla="*/ 3065 w 9030"/>
                <a:gd name="connsiteY5" fmla="*/ 8708 h 8707"/>
                <a:gd name="connsiteX6" fmla="*/ 9030 w 9030"/>
                <a:gd name="connsiteY6" fmla="*/ 5804 h 8707"/>
                <a:gd name="connsiteX7" fmla="*/ 3061 w 9030"/>
                <a:gd name="connsiteY7" fmla="*/ 0 h 8707"/>
                <a:gd name="connsiteX8" fmla="*/ 0 w 9030"/>
                <a:gd name="connsiteY8" fmla="*/ 5808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30" h="8707">
                  <a:moveTo>
                    <a:pt x="0" y="5804"/>
                  </a:moveTo>
                  <a:lnTo>
                    <a:pt x="3065" y="5804"/>
                  </a:lnTo>
                  <a:lnTo>
                    <a:pt x="3065" y="2900"/>
                  </a:lnTo>
                  <a:lnTo>
                    <a:pt x="6130" y="5804"/>
                  </a:lnTo>
                  <a:lnTo>
                    <a:pt x="0" y="5804"/>
                  </a:lnTo>
                  <a:cubicBezTo>
                    <a:pt x="0" y="8708"/>
                    <a:pt x="0" y="8708"/>
                    <a:pt x="3065" y="8708"/>
                  </a:cubicBezTo>
                  <a:cubicBezTo>
                    <a:pt x="6130" y="8708"/>
                    <a:pt x="9030" y="8708"/>
                    <a:pt x="9030" y="5804"/>
                  </a:cubicBezTo>
                  <a:cubicBezTo>
                    <a:pt x="9030" y="2900"/>
                    <a:pt x="6126" y="0"/>
                    <a:pt x="3061" y="0"/>
                  </a:cubicBezTo>
                  <a:cubicBezTo>
                    <a:pt x="0" y="0"/>
                    <a:pt x="0" y="2904"/>
                    <a:pt x="0" y="5808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1" name="Freeform: Shape 1610">
              <a:extLst>
                <a:ext uri="{FF2B5EF4-FFF2-40B4-BE49-F238E27FC236}">
                  <a16:creationId xmlns:a16="http://schemas.microsoft.com/office/drawing/2014/main" id="{2BAC8D85-8B6A-0594-1F6A-FCB9B15242D1}"/>
                </a:ext>
              </a:extLst>
            </p:cNvPr>
            <p:cNvSpPr/>
            <p:nvPr/>
          </p:nvSpPr>
          <p:spPr>
            <a:xfrm>
              <a:off x="6049588" y="4242407"/>
              <a:ext cx="25473" cy="27086"/>
            </a:xfrm>
            <a:custGeom>
              <a:avLst/>
              <a:gdLst>
                <a:gd name="connsiteX0" fmla="*/ 0 w 25473"/>
                <a:gd name="connsiteY0" fmla="*/ 13543 h 27086"/>
                <a:gd name="connsiteX1" fmla="*/ 12737 w 25473"/>
                <a:gd name="connsiteY1" fmla="*/ 0 h 27086"/>
                <a:gd name="connsiteX2" fmla="*/ 25473 w 25473"/>
                <a:gd name="connsiteY2" fmla="*/ 13543 h 27086"/>
                <a:gd name="connsiteX3" fmla="*/ 12737 w 25473"/>
                <a:gd name="connsiteY3" fmla="*/ 27087 h 27086"/>
                <a:gd name="connsiteX4" fmla="*/ 0 w 25473"/>
                <a:gd name="connsiteY4" fmla="*/ 13543 h 2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3" h="27086">
                  <a:moveTo>
                    <a:pt x="0" y="13543"/>
                  </a:moveTo>
                  <a:cubicBezTo>
                    <a:pt x="0" y="6126"/>
                    <a:pt x="5808" y="0"/>
                    <a:pt x="12737" y="0"/>
                  </a:cubicBezTo>
                  <a:cubicBezTo>
                    <a:pt x="19835" y="0"/>
                    <a:pt x="25473" y="6130"/>
                    <a:pt x="25473" y="13543"/>
                  </a:cubicBezTo>
                  <a:cubicBezTo>
                    <a:pt x="25473" y="21126"/>
                    <a:pt x="19831" y="27087"/>
                    <a:pt x="12737" y="27087"/>
                  </a:cubicBezTo>
                  <a:cubicBezTo>
                    <a:pt x="5804" y="27087"/>
                    <a:pt x="0" y="21122"/>
                    <a:pt x="0" y="13543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2" name="Freeform: Shape 1611">
              <a:extLst>
                <a:ext uri="{FF2B5EF4-FFF2-40B4-BE49-F238E27FC236}">
                  <a16:creationId xmlns:a16="http://schemas.microsoft.com/office/drawing/2014/main" id="{790B8C3E-8A95-1B83-9643-519F86380E12}"/>
                </a:ext>
              </a:extLst>
            </p:cNvPr>
            <p:cNvSpPr/>
            <p:nvPr/>
          </p:nvSpPr>
          <p:spPr>
            <a:xfrm>
              <a:off x="6054746" y="4248533"/>
              <a:ext cx="6130" cy="6130"/>
            </a:xfrm>
            <a:custGeom>
              <a:avLst/>
              <a:gdLst>
                <a:gd name="connsiteX0" fmla="*/ 0 w 6130"/>
                <a:gd name="connsiteY0" fmla="*/ 3061 h 6130"/>
                <a:gd name="connsiteX1" fmla="*/ 3065 w 6130"/>
                <a:gd name="connsiteY1" fmla="*/ 0 h 6130"/>
                <a:gd name="connsiteX2" fmla="*/ 6130 w 6130"/>
                <a:gd name="connsiteY2" fmla="*/ 3065 h 6130"/>
                <a:gd name="connsiteX3" fmla="*/ 3065 w 6130"/>
                <a:gd name="connsiteY3" fmla="*/ 6130 h 6130"/>
                <a:gd name="connsiteX4" fmla="*/ 0 w 6130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" h="6130">
                  <a:moveTo>
                    <a:pt x="0" y="3061"/>
                  </a:moveTo>
                  <a:cubicBezTo>
                    <a:pt x="0" y="1452"/>
                    <a:pt x="1452" y="0"/>
                    <a:pt x="3065" y="0"/>
                  </a:cubicBezTo>
                  <a:cubicBezTo>
                    <a:pt x="4840" y="0"/>
                    <a:pt x="6130" y="1452"/>
                    <a:pt x="6130" y="3065"/>
                  </a:cubicBezTo>
                  <a:cubicBezTo>
                    <a:pt x="6130" y="4840"/>
                    <a:pt x="4840" y="6130"/>
                    <a:pt x="3065" y="6130"/>
                  </a:cubicBezTo>
                  <a:cubicBezTo>
                    <a:pt x="1372" y="6130"/>
                    <a:pt x="0" y="4758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3" name="Freeform: Shape 1612">
              <a:extLst>
                <a:ext uri="{FF2B5EF4-FFF2-40B4-BE49-F238E27FC236}">
                  <a16:creationId xmlns:a16="http://schemas.microsoft.com/office/drawing/2014/main" id="{A441547C-9616-94E6-BCC1-469CB9320C31}"/>
                </a:ext>
              </a:extLst>
            </p:cNvPr>
            <p:cNvSpPr/>
            <p:nvPr/>
          </p:nvSpPr>
          <p:spPr>
            <a:xfrm>
              <a:off x="6052165" y="4248533"/>
              <a:ext cx="8711" cy="8711"/>
            </a:xfrm>
            <a:custGeom>
              <a:avLst/>
              <a:gdLst>
                <a:gd name="connsiteX0" fmla="*/ 2904 w 8711"/>
                <a:gd name="connsiteY0" fmla="*/ 2904 h 8711"/>
                <a:gd name="connsiteX1" fmla="*/ 5808 w 8711"/>
                <a:gd name="connsiteY1" fmla="*/ 2904 h 8711"/>
                <a:gd name="connsiteX2" fmla="*/ 5808 w 8711"/>
                <a:gd name="connsiteY2" fmla="*/ 5808 h 8711"/>
                <a:gd name="connsiteX3" fmla="*/ 2904 w 8711"/>
                <a:gd name="connsiteY3" fmla="*/ 2904 h 8711"/>
                <a:gd name="connsiteX4" fmla="*/ 0 w 8711"/>
                <a:gd name="connsiteY4" fmla="*/ 2904 h 8711"/>
                <a:gd name="connsiteX5" fmla="*/ 5808 w 8711"/>
                <a:gd name="connsiteY5" fmla="*/ 8712 h 8711"/>
                <a:gd name="connsiteX6" fmla="*/ 8712 w 8711"/>
                <a:gd name="connsiteY6" fmla="*/ 2904 h 8711"/>
                <a:gd name="connsiteX7" fmla="*/ 5808 w 8711"/>
                <a:gd name="connsiteY7" fmla="*/ 0 h 8711"/>
                <a:gd name="connsiteX8" fmla="*/ 0 w 8711"/>
                <a:gd name="connsiteY8" fmla="*/ 2904 h 8711"/>
                <a:gd name="connsiteX9" fmla="*/ 2904 w 8711"/>
                <a:gd name="connsiteY9" fmla="*/ 2904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11" h="8711">
                  <a:moveTo>
                    <a:pt x="2904" y="2904"/>
                  </a:moveTo>
                  <a:lnTo>
                    <a:pt x="5808" y="2904"/>
                  </a:lnTo>
                  <a:lnTo>
                    <a:pt x="5808" y="5808"/>
                  </a:lnTo>
                  <a:lnTo>
                    <a:pt x="2904" y="2904"/>
                  </a:lnTo>
                  <a:lnTo>
                    <a:pt x="0" y="2904"/>
                  </a:lnTo>
                  <a:cubicBezTo>
                    <a:pt x="0" y="5808"/>
                    <a:pt x="2904" y="8712"/>
                    <a:pt x="5808" y="8712"/>
                  </a:cubicBezTo>
                  <a:cubicBezTo>
                    <a:pt x="8712" y="8712"/>
                    <a:pt x="8712" y="5808"/>
                    <a:pt x="8712" y="2904"/>
                  </a:cubicBezTo>
                  <a:cubicBezTo>
                    <a:pt x="8712" y="0"/>
                    <a:pt x="8712" y="0"/>
                    <a:pt x="5808" y="0"/>
                  </a:cubicBezTo>
                  <a:cubicBezTo>
                    <a:pt x="2904" y="0"/>
                    <a:pt x="0" y="0"/>
                    <a:pt x="0" y="2904"/>
                  </a:cubicBezTo>
                  <a:lnTo>
                    <a:pt x="2904" y="2904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4" name="Freeform: Shape 1613">
              <a:extLst>
                <a:ext uri="{FF2B5EF4-FFF2-40B4-BE49-F238E27FC236}">
                  <a16:creationId xmlns:a16="http://schemas.microsoft.com/office/drawing/2014/main" id="{67DD5552-DD0F-2BD6-9A5F-B49A44BAEF78}"/>
                </a:ext>
              </a:extLst>
            </p:cNvPr>
            <p:cNvSpPr/>
            <p:nvPr/>
          </p:nvSpPr>
          <p:spPr>
            <a:xfrm>
              <a:off x="5981549" y="4302384"/>
              <a:ext cx="28377" cy="27409"/>
            </a:xfrm>
            <a:custGeom>
              <a:avLst/>
              <a:gdLst>
                <a:gd name="connsiteX0" fmla="*/ 0 w 28377"/>
                <a:gd name="connsiteY0" fmla="*/ 13705 h 27409"/>
                <a:gd name="connsiteX1" fmla="*/ 14189 w 28377"/>
                <a:gd name="connsiteY1" fmla="*/ 0 h 27409"/>
                <a:gd name="connsiteX2" fmla="*/ 28377 w 28377"/>
                <a:gd name="connsiteY2" fmla="*/ 13705 h 27409"/>
                <a:gd name="connsiteX3" fmla="*/ 14189 w 28377"/>
                <a:gd name="connsiteY3" fmla="*/ 27409 h 27409"/>
                <a:gd name="connsiteX4" fmla="*/ 0 w 28377"/>
                <a:gd name="connsiteY4" fmla="*/ 13705 h 2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77" h="27409">
                  <a:moveTo>
                    <a:pt x="0" y="13705"/>
                  </a:moveTo>
                  <a:cubicBezTo>
                    <a:pt x="0" y="6288"/>
                    <a:pt x="6453" y="0"/>
                    <a:pt x="14189" y="0"/>
                  </a:cubicBezTo>
                  <a:cubicBezTo>
                    <a:pt x="22094" y="0"/>
                    <a:pt x="28377" y="6292"/>
                    <a:pt x="28377" y="13705"/>
                  </a:cubicBezTo>
                  <a:cubicBezTo>
                    <a:pt x="28377" y="21287"/>
                    <a:pt x="22090" y="27409"/>
                    <a:pt x="14189" y="27409"/>
                  </a:cubicBezTo>
                  <a:cubicBezTo>
                    <a:pt x="6449" y="27409"/>
                    <a:pt x="0" y="21283"/>
                    <a:pt x="0" y="1370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5" name="Freeform: Shape 1614">
              <a:extLst>
                <a:ext uri="{FF2B5EF4-FFF2-40B4-BE49-F238E27FC236}">
                  <a16:creationId xmlns:a16="http://schemas.microsoft.com/office/drawing/2014/main" id="{FEFCEA18-3A1F-8225-B60F-118F46DEF848}"/>
                </a:ext>
              </a:extLst>
            </p:cNvPr>
            <p:cNvSpPr/>
            <p:nvPr/>
          </p:nvSpPr>
          <p:spPr>
            <a:xfrm>
              <a:off x="5987030" y="4308188"/>
              <a:ext cx="6130" cy="6130"/>
            </a:xfrm>
            <a:custGeom>
              <a:avLst/>
              <a:gdLst>
                <a:gd name="connsiteX0" fmla="*/ 4 w 6130"/>
                <a:gd name="connsiteY0" fmla="*/ 3065 h 6130"/>
                <a:gd name="connsiteX1" fmla="*/ 3069 w 6130"/>
                <a:gd name="connsiteY1" fmla="*/ 0 h 6130"/>
                <a:gd name="connsiteX2" fmla="*/ 6130 w 6130"/>
                <a:gd name="connsiteY2" fmla="*/ 3065 h 6130"/>
                <a:gd name="connsiteX3" fmla="*/ 3065 w 6130"/>
                <a:gd name="connsiteY3" fmla="*/ 6130 h 6130"/>
                <a:gd name="connsiteX4" fmla="*/ 0 w 6130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" h="6130">
                  <a:moveTo>
                    <a:pt x="4" y="3065"/>
                  </a:moveTo>
                  <a:cubicBezTo>
                    <a:pt x="4" y="1452"/>
                    <a:pt x="1456" y="0"/>
                    <a:pt x="3069" y="0"/>
                  </a:cubicBezTo>
                  <a:cubicBezTo>
                    <a:pt x="4760" y="2"/>
                    <a:pt x="6130" y="1374"/>
                    <a:pt x="6130" y="3065"/>
                  </a:cubicBezTo>
                  <a:cubicBezTo>
                    <a:pt x="6130" y="4840"/>
                    <a:pt x="4840" y="6130"/>
                    <a:pt x="3065" y="6130"/>
                  </a:cubicBezTo>
                  <a:cubicBezTo>
                    <a:pt x="1372" y="6130"/>
                    <a:pt x="0" y="4758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6" name="Freeform: Shape 1615">
              <a:extLst>
                <a:ext uri="{FF2B5EF4-FFF2-40B4-BE49-F238E27FC236}">
                  <a16:creationId xmlns:a16="http://schemas.microsoft.com/office/drawing/2014/main" id="{72AE345F-8F5A-EA5C-7FCB-FAE352E035A1}"/>
                </a:ext>
              </a:extLst>
            </p:cNvPr>
            <p:cNvSpPr/>
            <p:nvPr/>
          </p:nvSpPr>
          <p:spPr>
            <a:xfrm>
              <a:off x="5987030" y="4308188"/>
              <a:ext cx="8711" cy="9675"/>
            </a:xfrm>
            <a:custGeom>
              <a:avLst/>
              <a:gdLst>
                <a:gd name="connsiteX0" fmla="*/ 4 w 8711"/>
                <a:gd name="connsiteY0" fmla="*/ 3227 h 9675"/>
                <a:gd name="connsiteX1" fmla="*/ 5808 w 8711"/>
                <a:gd name="connsiteY1" fmla="*/ 3227 h 9675"/>
                <a:gd name="connsiteX2" fmla="*/ 2904 w 8711"/>
                <a:gd name="connsiteY2" fmla="*/ 6453 h 9675"/>
                <a:gd name="connsiteX3" fmla="*/ 2904 w 8711"/>
                <a:gd name="connsiteY3" fmla="*/ 3227 h 9675"/>
                <a:gd name="connsiteX4" fmla="*/ 0 w 8711"/>
                <a:gd name="connsiteY4" fmla="*/ 3227 h 9675"/>
                <a:gd name="connsiteX5" fmla="*/ 2904 w 8711"/>
                <a:gd name="connsiteY5" fmla="*/ 9676 h 9675"/>
                <a:gd name="connsiteX6" fmla="*/ 8712 w 8711"/>
                <a:gd name="connsiteY6" fmla="*/ 3222 h 9675"/>
                <a:gd name="connsiteX7" fmla="*/ 2904 w 8711"/>
                <a:gd name="connsiteY7" fmla="*/ 0 h 9675"/>
                <a:gd name="connsiteX8" fmla="*/ 0 w 8711"/>
                <a:gd name="connsiteY8" fmla="*/ 3227 h 9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11" h="9675">
                  <a:moveTo>
                    <a:pt x="4" y="3227"/>
                  </a:moveTo>
                  <a:lnTo>
                    <a:pt x="5808" y="3227"/>
                  </a:lnTo>
                  <a:lnTo>
                    <a:pt x="2904" y="6453"/>
                  </a:lnTo>
                  <a:lnTo>
                    <a:pt x="2904" y="3227"/>
                  </a:lnTo>
                  <a:lnTo>
                    <a:pt x="0" y="3227"/>
                  </a:lnTo>
                  <a:cubicBezTo>
                    <a:pt x="0" y="6453"/>
                    <a:pt x="0" y="9676"/>
                    <a:pt x="2904" y="9676"/>
                  </a:cubicBezTo>
                  <a:cubicBezTo>
                    <a:pt x="5808" y="9676"/>
                    <a:pt x="8712" y="6449"/>
                    <a:pt x="8712" y="3222"/>
                  </a:cubicBezTo>
                  <a:cubicBezTo>
                    <a:pt x="8712" y="0"/>
                    <a:pt x="5808" y="0"/>
                    <a:pt x="2904" y="0"/>
                  </a:cubicBezTo>
                  <a:cubicBezTo>
                    <a:pt x="0" y="0"/>
                    <a:pt x="0" y="0"/>
                    <a:pt x="0" y="3227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7" name="Freeform: Shape 1616">
              <a:extLst>
                <a:ext uri="{FF2B5EF4-FFF2-40B4-BE49-F238E27FC236}">
                  <a16:creationId xmlns:a16="http://schemas.microsoft.com/office/drawing/2014/main" id="{0DD4979B-5E0D-D523-6C1D-03C430F2820C}"/>
                </a:ext>
              </a:extLst>
            </p:cNvPr>
            <p:cNvSpPr/>
            <p:nvPr/>
          </p:nvSpPr>
          <p:spPr>
            <a:xfrm>
              <a:off x="5987034" y="4332374"/>
              <a:ext cx="25473" cy="30309"/>
            </a:xfrm>
            <a:custGeom>
              <a:avLst/>
              <a:gdLst>
                <a:gd name="connsiteX0" fmla="*/ 0 w 25473"/>
                <a:gd name="connsiteY0" fmla="*/ 15157 h 30309"/>
                <a:gd name="connsiteX1" fmla="*/ 12737 w 25473"/>
                <a:gd name="connsiteY1" fmla="*/ 0 h 30309"/>
                <a:gd name="connsiteX2" fmla="*/ 25473 w 25473"/>
                <a:gd name="connsiteY2" fmla="*/ 15157 h 30309"/>
                <a:gd name="connsiteX3" fmla="*/ 12737 w 25473"/>
                <a:gd name="connsiteY3" fmla="*/ 30309 h 30309"/>
                <a:gd name="connsiteX4" fmla="*/ 0 w 25473"/>
                <a:gd name="connsiteY4" fmla="*/ 15157 h 30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3" h="30309">
                  <a:moveTo>
                    <a:pt x="0" y="15157"/>
                  </a:moveTo>
                  <a:cubicBezTo>
                    <a:pt x="0" y="6929"/>
                    <a:pt x="5804" y="0"/>
                    <a:pt x="12737" y="0"/>
                  </a:cubicBezTo>
                  <a:cubicBezTo>
                    <a:pt x="19831" y="0"/>
                    <a:pt x="25473" y="6933"/>
                    <a:pt x="25473" y="15157"/>
                  </a:cubicBezTo>
                  <a:cubicBezTo>
                    <a:pt x="25473" y="23537"/>
                    <a:pt x="19827" y="30309"/>
                    <a:pt x="12737" y="30309"/>
                  </a:cubicBezTo>
                  <a:cubicBezTo>
                    <a:pt x="5800" y="30309"/>
                    <a:pt x="0" y="23537"/>
                    <a:pt x="0" y="15157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8" name="Freeform: Shape 1617">
              <a:extLst>
                <a:ext uri="{FF2B5EF4-FFF2-40B4-BE49-F238E27FC236}">
                  <a16:creationId xmlns:a16="http://schemas.microsoft.com/office/drawing/2014/main" id="{03FBA1DD-523E-9213-7909-2D29F220C66A}"/>
                </a:ext>
              </a:extLst>
            </p:cNvPr>
            <p:cNvSpPr/>
            <p:nvPr/>
          </p:nvSpPr>
          <p:spPr>
            <a:xfrm>
              <a:off x="5993156" y="4342046"/>
              <a:ext cx="5162" cy="5807"/>
            </a:xfrm>
            <a:custGeom>
              <a:avLst/>
              <a:gdLst>
                <a:gd name="connsiteX0" fmla="*/ 4 w 5162"/>
                <a:gd name="connsiteY0" fmla="*/ 2904 h 5807"/>
                <a:gd name="connsiteX1" fmla="*/ 2585 w 5162"/>
                <a:gd name="connsiteY1" fmla="*/ 0 h 5807"/>
                <a:gd name="connsiteX2" fmla="*/ 5162 w 5162"/>
                <a:gd name="connsiteY2" fmla="*/ 2904 h 5807"/>
                <a:gd name="connsiteX3" fmla="*/ 2581 w 5162"/>
                <a:gd name="connsiteY3" fmla="*/ 5808 h 5807"/>
                <a:gd name="connsiteX4" fmla="*/ 0 w 5162"/>
                <a:gd name="connsiteY4" fmla="*/ 2904 h 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2" h="5807">
                  <a:moveTo>
                    <a:pt x="4" y="2904"/>
                  </a:moveTo>
                  <a:cubicBezTo>
                    <a:pt x="4" y="1452"/>
                    <a:pt x="1295" y="0"/>
                    <a:pt x="2585" y="0"/>
                  </a:cubicBezTo>
                  <a:cubicBezTo>
                    <a:pt x="4033" y="0"/>
                    <a:pt x="5162" y="1452"/>
                    <a:pt x="5162" y="2904"/>
                  </a:cubicBezTo>
                  <a:cubicBezTo>
                    <a:pt x="5162" y="4517"/>
                    <a:pt x="4033" y="5808"/>
                    <a:pt x="2581" y="5808"/>
                  </a:cubicBezTo>
                  <a:cubicBezTo>
                    <a:pt x="1291" y="5808"/>
                    <a:pt x="0" y="4517"/>
                    <a:pt x="0" y="290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19" name="Freeform: Shape 1618">
              <a:extLst>
                <a:ext uri="{FF2B5EF4-FFF2-40B4-BE49-F238E27FC236}">
                  <a16:creationId xmlns:a16="http://schemas.microsoft.com/office/drawing/2014/main" id="{49C1375E-E755-5347-9423-C0FC66E20B27}"/>
                </a:ext>
              </a:extLst>
            </p:cNvPr>
            <p:cNvSpPr/>
            <p:nvPr/>
          </p:nvSpPr>
          <p:spPr>
            <a:xfrm>
              <a:off x="5990256" y="4338501"/>
              <a:ext cx="10962" cy="12252"/>
            </a:xfrm>
            <a:custGeom>
              <a:avLst/>
              <a:gdLst>
                <a:gd name="connsiteX0" fmla="*/ 2743 w 10962"/>
                <a:gd name="connsiteY0" fmla="*/ 6126 h 12252"/>
                <a:gd name="connsiteX1" fmla="*/ 5485 w 10962"/>
                <a:gd name="connsiteY1" fmla="*/ 3061 h 12252"/>
                <a:gd name="connsiteX2" fmla="*/ 8224 w 10962"/>
                <a:gd name="connsiteY2" fmla="*/ 6126 h 12252"/>
                <a:gd name="connsiteX3" fmla="*/ 5481 w 10962"/>
                <a:gd name="connsiteY3" fmla="*/ 9192 h 12252"/>
                <a:gd name="connsiteX4" fmla="*/ 2739 w 10962"/>
                <a:gd name="connsiteY4" fmla="*/ 6126 h 12252"/>
                <a:gd name="connsiteX5" fmla="*/ 0 w 10962"/>
                <a:gd name="connsiteY5" fmla="*/ 6126 h 12252"/>
                <a:gd name="connsiteX6" fmla="*/ 5485 w 10962"/>
                <a:gd name="connsiteY6" fmla="*/ 12253 h 12252"/>
                <a:gd name="connsiteX7" fmla="*/ 10962 w 10962"/>
                <a:gd name="connsiteY7" fmla="*/ 6122 h 12252"/>
                <a:gd name="connsiteX8" fmla="*/ 5481 w 10962"/>
                <a:gd name="connsiteY8" fmla="*/ 0 h 12252"/>
                <a:gd name="connsiteX9" fmla="*/ 0 w 10962"/>
                <a:gd name="connsiteY9" fmla="*/ 6126 h 12252"/>
                <a:gd name="connsiteX10" fmla="*/ 2743 w 10962"/>
                <a:gd name="connsiteY10" fmla="*/ 6126 h 12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962" h="12252">
                  <a:moveTo>
                    <a:pt x="2743" y="6126"/>
                  </a:moveTo>
                  <a:lnTo>
                    <a:pt x="5485" y="3061"/>
                  </a:lnTo>
                  <a:lnTo>
                    <a:pt x="8224" y="6126"/>
                  </a:lnTo>
                  <a:lnTo>
                    <a:pt x="5481" y="9192"/>
                  </a:lnTo>
                  <a:lnTo>
                    <a:pt x="2739" y="6126"/>
                  </a:lnTo>
                  <a:lnTo>
                    <a:pt x="0" y="6126"/>
                  </a:lnTo>
                  <a:cubicBezTo>
                    <a:pt x="0" y="9192"/>
                    <a:pt x="2743" y="12253"/>
                    <a:pt x="5485" y="12253"/>
                  </a:cubicBezTo>
                  <a:cubicBezTo>
                    <a:pt x="8224" y="12253"/>
                    <a:pt x="10962" y="9188"/>
                    <a:pt x="10962" y="6122"/>
                  </a:cubicBezTo>
                  <a:cubicBezTo>
                    <a:pt x="10962" y="3061"/>
                    <a:pt x="8220" y="0"/>
                    <a:pt x="5481" y="0"/>
                  </a:cubicBezTo>
                  <a:cubicBezTo>
                    <a:pt x="2739" y="0"/>
                    <a:pt x="0" y="3065"/>
                    <a:pt x="0" y="6126"/>
                  </a:cubicBezTo>
                  <a:lnTo>
                    <a:pt x="2743" y="6126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0" name="Freeform: Shape 1619">
              <a:extLst>
                <a:ext uri="{FF2B5EF4-FFF2-40B4-BE49-F238E27FC236}">
                  <a16:creationId xmlns:a16="http://schemas.microsoft.com/office/drawing/2014/main" id="{3A2F20B1-150E-3690-E72E-A7BDBB84BCF2}"/>
                </a:ext>
              </a:extLst>
            </p:cNvPr>
            <p:cNvSpPr/>
            <p:nvPr/>
          </p:nvSpPr>
          <p:spPr>
            <a:xfrm>
              <a:off x="5838058" y="4182107"/>
              <a:ext cx="28054" cy="29990"/>
            </a:xfrm>
            <a:custGeom>
              <a:avLst/>
              <a:gdLst>
                <a:gd name="connsiteX0" fmla="*/ 0 w 28054"/>
                <a:gd name="connsiteY0" fmla="*/ 14999 h 29990"/>
                <a:gd name="connsiteX1" fmla="*/ 14027 w 28054"/>
                <a:gd name="connsiteY1" fmla="*/ 0 h 29990"/>
                <a:gd name="connsiteX2" fmla="*/ 28055 w 28054"/>
                <a:gd name="connsiteY2" fmla="*/ 14995 h 29990"/>
                <a:gd name="connsiteX3" fmla="*/ 14027 w 28054"/>
                <a:gd name="connsiteY3" fmla="*/ 29990 h 29990"/>
                <a:gd name="connsiteX4" fmla="*/ 0 w 28054"/>
                <a:gd name="connsiteY4" fmla="*/ 14995 h 2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54" h="29990">
                  <a:moveTo>
                    <a:pt x="0" y="14999"/>
                  </a:moveTo>
                  <a:cubicBezTo>
                    <a:pt x="0" y="6772"/>
                    <a:pt x="6288" y="0"/>
                    <a:pt x="14027" y="0"/>
                  </a:cubicBezTo>
                  <a:cubicBezTo>
                    <a:pt x="21928" y="0"/>
                    <a:pt x="28055" y="6776"/>
                    <a:pt x="28055" y="14995"/>
                  </a:cubicBezTo>
                  <a:cubicBezTo>
                    <a:pt x="28055" y="23380"/>
                    <a:pt x="21924" y="29990"/>
                    <a:pt x="14027" y="29990"/>
                  </a:cubicBezTo>
                  <a:cubicBezTo>
                    <a:pt x="6288" y="29990"/>
                    <a:pt x="0" y="23376"/>
                    <a:pt x="0" y="1499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1" name="Freeform: Shape 1620">
              <a:extLst>
                <a:ext uri="{FF2B5EF4-FFF2-40B4-BE49-F238E27FC236}">
                  <a16:creationId xmlns:a16="http://schemas.microsoft.com/office/drawing/2014/main" id="{F11157E3-BDDF-2ED4-7470-1949AAA3BACD}"/>
                </a:ext>
              </a:extLst>
            </p:cNvPr>
            <p:cNvSpPr/>
            <p:nvPr/>
          </p:nvSpPr>
          <p:spPr>
            <a:xfrm>
              <a:off x="5843216" y="4191460"/>
              <a:ext cx="6130" cy="6126"/>
            </a:xfrm>
            <a:custGeom>
              <a:avLst/>
              <a:gdLst>
                <a:gd name="connsiteX0" fmla="*/ 4 w 6130"/>
                <a:gd name="connsiteY0" fmla="*/ 3065 h 6126"/>
                <a:gd name="connsiteX1" fmla="*/ 3065 w 6130"/>
                <a:gd name="connsiteY1" fmla="*/ 0 h 6126"/>
                <a:gd name="connsiteX2" fmla="*/ 6130 w 6130"/>
                <a:gd name="connsiteY2" fmla="*/ 3065 h 6126"/>
                <a:gd name="connsiteX3" fmla="*/ 3065 w 6130"/>
                <a:gd name="connsiteY3" fmla="*/ 6126 h 6126"/>
                <a:gd name="connsiteX4" fmla="*/ 0 w 6130"/>
                <a:gd name="connsiteY4" fmla="*/ 3061 h 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" h="6126">
                  <a:moveTo>
                    <a:pt x="4" y="3065"/>
                  </a:moveTo>
                  <a:cubicBezTo>
                    <a:pt x="4" y="1452"/>
                    <a:pt x="1452" y="0"/>
                    <a:pt x="3065" y="0"/>
                  </a:cubicBezTo>
                  <a:cubicBezTo>
                    <a:pt x="4840" y="0"/>
                    <a:pt x="6130" y="1452"/>
                    <a:pt x="6130" y="3065"/>
                  </a:cubicBezTo>
                  <a:cubicBezTo>
                    <a:pt x="6130" y="4840"/>
                    <a:pt x="4840" y="6126"/>
                    <a:pt x="3065" y="6126"/>
                  </a:cubicBezTo>
                  <a:cubicBezTo>
                    <a:pt x="1372" y="6126"/>
                    <a:pt x="0" y="4754"/>
                    <a:pt x="0" y="3061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2" name="Freeform: Shape 1621">
              <a:extLst>
                <a:ext uri="{FF2B5EF4-FFF2-40B4-BE49-F238E27FC236}">
                  <a16:creationId xmlns:a16="http://schemas.microsoft.com/office/drawing/2014/main" id="{0FDE13BB-E3CD-0B95-84A4-12F4FC351A13}"/>
                </a:ext>
              </a:extLst>
            </p:cNvPr>
            <p:cNvSpPr/>
            <p:nvPr/>
          </p:nvSpPr>
          <p:spPr>
            <a:xfrm>
              <a:off x="5843216" y="4187911"/>
              <a:ext cx="8707" cy="12256"/>
            </a:xfrm>
            <a:custGeom>
              <a:avLst/>
              <a:gdLst>
                <a:gd name="connsiteX0" fmla="*/ 4 w 8707"/>
                <a:gd name="connsiteY0" fmla="*/ 6130 h 12256"/>
                <a:gd name="connsiteX1" fmla="*/ 2904 w 8707"/>
                <a:gd name="connsiteY1" fmla="*/ 6130 h 12256"/>
                <a:gd name="connsiteX2" fmla="*/ 2904 w 8707"/>
                <a:gd name="connsiteY2" fmla="*/ 3065 h 12256"/>
                <a:gd name="connsiteX3" fmla="*/ 5808 w 8707"/>
                <a:gd name="connsiteY3" fmla="*/ 6130 h 12256"/>
                <a:gd name="connsiteX4" fmla="*/ 2904 w 8707"/>
                <a:gd name="connsiteY4" fmla="*/ 9196 h 12256"/>
                <a:gd name="connsiteX5" fmla="*/ 2904 w 8707"/>
                <a:gd name="connsiteY5" fmla="*/ 6130 h 12256"/>
                <a:gd name="connsiteX6" fmla="*/ 0 w 8707"/>
                <a:gd name="connsiteY6" fmla="*/ 6130 h 12256"/>
                <a:gd name="connsiteX7" fmla="*/ 2904 w 8707"/>
                <a:gd name="connsiteY7" fmla="*/ 12257 h 12256"/>
                <a:gd name="connsiteX8" fmla="*/ 8708 w 8707"/>
                <a:gd name="connsiteY8" fmla="*/ 6126 h 12256"/>
                <a:gd name="connsiteX9" fmla="*/ 2900 w 8707"/>
                <a:gd name="connsiteY9" fmla="*/ 0 h 12256"/>
                <a:gd name="connsiteX10" fmla="*/ 0 w 8707"/>
                <a:gd name="connsiteY10" fmla="*/ 6130 h 1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707" h="12256">
                  <a:moveTo>
                    <a:pt x="4" y="6130"/>
                  </a:moveTo>
                  <a:lnTo>
                    <a:pt x="2904" y="6130"/>
                  </a:lnTo>
                  <a:lnTo>
                    <a:pt x="2904" y="3065"/>
                  </a:lnTo>
                  <a:lnTo>
                    <a:pt x="5808" y="6130"/>
                  </a:lnTo>
                  <a:lnTo>
                    <a:pt x="2904" y="9196"/>
                  </a:lnTo>
                  <a:lnTo>
                    <a:pt x="2904" y="6130"/>
                  </a:lnTo>
                  <a:lnTo>
                    <a:pt x="0" y="6130"/>
                  </a:lnTo>
                  <a:cubicBezTo>
                    <a:pt x="0" y="9196"/>
                    <a:pt x="0" y="12257"/>
                    <a:pt x="2904" y="12257"/>
                  </a:cubicBezTo>
                  <a:cubicBezTo>
                    <a:pt x="5808" y="12257"/>
                    <a:pt x="8708" y="9192"/>
                    <a:pt x="8708" y="6126"/>
                  </a:cubicBezTo>
                  <a:cubicBezTo>
                    <a:pt x="8708" y="3065"/>
                    <a:pt x="5804" y="0"/>
                    <a:pt x="2900" y="0"/>
                  </a:cubicBezTo>
                  <a:cubicBezTo>
                    <a:pt x="0" y="0"/>
                    <a:pt x="0" y="3065"/>
                    <a:pt x="0" y="6130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3" name="Freeform: Shape 1622">
              <a:extLst>
                <a:ext uri="{FF2B5EF4-FFF2-40B4-BE49-F238E27FC236}">
                  <a16:creationId xmlns:a16="http://schemas.microsoft.com/office/drawing/2014/main" id="{830C643F-394B-7695-7BA4-CC81D00DAEF7}"/>
                </a:ext>
              </a:extLst>
            </p:cNvPr>
            <p:cNvSpPr/>
            <p:nvPr/>
          </p:nvSpPr>
          <p:spPr>
            <a:xfrm>
              <a:off x="5919963" y="4187911"/>
              <a:ext cx="24828" cy="27086"/>
            </a:xfrm>
            <a:custGeom>
              <a:avLst/>
              <a:gdLst>
                <a:gd name="connsiteX0" fmla="*/ 0 w 24828"/>
                <a:gd name="connsiteY0" fmla="*/ 13543 h 27086"/>
                <a:gd name="connsiteX1" fmla="*/ 12414 w 24828"/>
                <a:gd name="connsiteY1" fmla="*/ 0 h 27086"/>
                <a:gd name="connsiteX2" fmla="*/ 24828 w 24828"/>
                <a:gd name="connsiteY2" fmla="*/ 13543 h 27086"/>
                <a:gd name="connsiteX3" fmla="*/ 12414 w 24828"/>
                <a:gd name="connsiteY3" fmla="*/ 27087 h 27086"/>
                <a:gd name="connsiteX4" fmla="*/ 0 w 24828"/>
                <a:gd name="connsiteY4" fmla="*/ 13543 h 2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28" h="27086">
                  <a:moveTo>
                    <a:pt x="0" y="13543"/>
                  </a:moveTo>
                  <a:cubicBezTo>
                    <a:pt x="0" y="6130"/>
                    <a:pt x="5642" y="0"/>
                    <a:pt x="12414" y="0"/>
                  </a:cubicBezTo>
                  <a:cubicBezTo>
                    <a:pt x="19347" y="0"/>
                    <a:pt x="24828" y="6130"/>
                    <a:pt x="24828" y="13543"/>
                  </a:cubicBezTo>
                  <a:cubicBezTo>
                    <a:pt x="24828" y="21126"/>
                    <a:pt x="19343" y="27087"/>
                    <a:pt x="12414" y="27087"/>
                  </a:cubicBezTo>
                  <a:cubicBezTo>
                    <a:pt x="5638" y="27087"/>
                    <a:pt x="0" y="21122"/>
                    <a:pt x="0" y="13543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4" name="Freeform: Shape 1623">
              <a:extLst>
                <a:ext uri="{FF2B5EF4-FFF2-40B4-BE49-F238E27FC236}">
                  <a16:creationId xmlns:a16="http://schemas.microsoft.com/office/drawing/2014/main" id="{946EB268-701A-D415-8E8E-C6E819C02AF8}"/>
                </a:ext>
              </a:extLst>
            </p:cNvPr>
            <p:cNvSpPr/>
            <p:nvPr/>
          </p:nvSpPr>
          <p:spPr>
            <a:xfrm>
              <a:off x="5925117" y="4194042"/>
              <a:ext cx="5485" cy="6126"/>
            </a:xfrm>
            <a:custGeom>
              <a:avLst/>
              <a:gdLst>
                <a:gd name="connsiteX0" fmla="*/ 4 w 5485"/>
                <a:gd name="connsiteY0" fmla="*/ 3065 h 6126"/>
                <a:gd name="connsiteX1" fmla="*/ 2747 w 5485"/>
                <a:gd name="connsiteY1" fmla="*/ 0 h 6126"/>
                <a:gd name="connsiteX2" fmla="*/ 5485 w 5485"/>
                <a:gd name="connsiteY2" fmla="*/ 3065 h 6126"/>
                <a:gd name="connsiteX3" fmla="*/ 2743 w 5485"/>
                <a:gd name="connsiteY3" fmla="*/ 6126 h 6126"/>
                <a:gd name="connsiteX4" fmla="*/ 0 w 5485"/>
                <a:gd name="connsiteY4" fmla="*/ 3061 h 6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5" h="6126">
                  <a:moveTo>
                    <a:pt x="4" y="3065"/>
                  </a:moveTo>
                  <a:cubicBezTo>
                    <a:pt x="4" y="1452"/>
                    <a:pt x="1295" y="0"/>
                    <a:pt x="2747" y="0"/>
                  </a:cubicBezTo>
                  <a:cubicBezTo>
                    <a:pt x="4360" y="0"/>
                    <a:pt x="5485" y="1452"/>
                    <a:pt x="5485" y="3065"/>
                  </a:cubicBezTo>
                  <a:cubicBezTo>
                    <a:pt x="5485" y="4836"/>
                    <a:pt x="4356" y="6126"/>
                    <a:pt x="2743" y="6126"/>
                  </a:cubicBezTo>
                  <a:cubicBezTo>
                    <a:pt x="1291" y="6126"/>
                    <a:pt x="0" y="4836"/>
                    <a:pt x="0" y="3061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5" name="Freeform: Shape 1624">
              <a:extLst>
                <a:ext uri="{FF2B5EF4-FFF2-40B4-BE49-F238E27FC236}">
                  <a16:creationId xmlns:a16="http://schemas.microsoft.com/office/drawing/2014/main" id="{BD2E0668-4380-D267-C6FB-8C759DC5E6A4}"/>
                </a:ext>
              </a:extLst>
            </p:cNvPr>
            <p:cNvSpPr/>
            <p:nvPr/>
          </p:nvSpPr>
          <p:spPr>
            <a:xfrm>
              <a:off x="5922540" y="4194037"/>
              <a:ext cx="11288" cy="8711"/>
            </a:xfrm>
            <a:custGeom>
              <a:avLst/>
              <a:gdLst>
                <a:gd name="connsiteX0" fmla="*/ 2904 w 11288"/>
                <a:gd name="connsiteY0" fmla="*/ 2908 h 8711"/>
                <a:gd name="connsiteX1" fmla="*/ 8546 w 11288"/>
                <a:gd name="connsiteY1" fmla="*/ 2908 h 8711"/>
                <a:gd name="connsiteX2" fmla="*/ 5642 w 11288"/>
                <a:gd name="connsiteY2" fmla="*/ 5808 h 8711"/>
                <a:gd name="connsiteX3" fmla="*/ 2900 w 11288"/>
                <a:gd name="connsiteY3" fmla="*/ 2904 h 8711"/>
                <a:gd name="connsiteX4" fmla="*/ 0 w 11288"/>
                <a:gd name="connsiteY4" fmla="*/ 2904 h 8711"/>
                <a:gd name="connsiteX5" fmla="*/ 5646 w 11288"/>
                <a:gd name="connsiteY5" fmla="*/ 8712 h 8711"/>
                <a:gd name="connsiteX6" fmla="*/ 11289 w 11288"/>
                <a:gd name="connsiteY6" fmla="*/ 2904 h 8711"/>
                <a:gd name="connsiteX7" fmla="*/ 5642 w 11288"/>
                <a:gd name="connsiteY7" fmla="*/ 0 h 8711"/>
                <a:gd name="connsiteX8" fmla="*/ 0 w 11288"/>
                <a:gd name="connsiteY8" fmla="*/ 2904 h 8711"/>
                <a:gd name="connsiteX9" fmla="*/ 2904 w 11288"/>
                <a:gd name="connsiteY9" fmla="*/ 2904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88" h="8711">
                  <a:moveTo>
                    <a:pt x="2904" y="2908"/>
                  </a:moveTo>
                  <a:lnTo>
                    <a:pt x="8546" y="2908"/>
                  </a:lnTo>
                  <a:lnTo>
                    <a:pt x="5642" y="5808"/>
                  </a:lnTo>
                  <a:lnTo>
                    <a:pt x="2900" y="2904"/>
                  </a:lnTo>
                  <a:lnTo>
                    <a:pt x="0" y="2904"/>
                  </a:lnTo>
                  <a:cubicBezTo>
                    <a:pt x="0" y="5808"/>
                    <a:pt x="2904" y="8712"/>
                    <a:pt x="5646" y="8712"/>
                  </a:cubicBezTo>
                  <a:cubicBezTo>
                    <a:pt x="8546" y="8712"/>
                    <a:pt x="11289" y="5808"/>
                    <a:pt x="11289" y="2904"/>
                  </a:cubicBezTo>
                  <a:cubicBezTo>
                    <a:pt x="11289" y="0"/>
                    <a:pt x="8546" y="0"/>
                    <a:pt x="5642" y="0"/>
                  </a:cubicBezTo>
                  <a:cubicBezTo>
                    <a:pt x="2900" y="0"/>
                    <a:pt x="0" y="0"/>
                    <a:pt x="0" y="2904"/>
                  </a:cubicBezTo>
                  <a:lnTo>
                    <a:pt x="2904" y="2904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6" name="Freeform: Shape 1625">
              <a:extLst>
                <a:ext uri="{FF2B5EF4-FFF2-40B4-BE49-F238E27FC236}">
                  <a16:creationId xmlns:a16="http://schemas.microsoft.com/office/drawing/2014/main" id="{B773217B-82E3-4111-1503-7AAE8F7D37BD}"/>
                </a:ext>
              </a:extLst>
            </p:cNvPr>
            <p:cNvSpPr/>
            <p:nvPr/>
          </p:nvSpPr>
          <p:spPr>
            <a:xfrm>
              <a:off x="5888359" y="4094725"/>
              <a:ext cx="28054" cy="30309"/>
            </a:xfrm>
            <a:custGeom>
              <a:avLst/>
              <a:gdLst>
                <a:gd name="connsiteX0" fmla="*/ 0 w 28054"/>
                <a:gd name="connsiteY0" fmla="*/ 15153 h 30309"/>
                <a:gd name="connsiteX1" fmla="*/ 14027 w 28054"/>
                <a:gd name="connsiteY1" fmla="*/ 0 h 30309"/>
                <a:gd name="connsiteX2" fmla="*/ 28055 w 28054"/>
                <a:gd name="connsiteY2" fmla="*/ 15153 h 30309"/>
                <a:gd name="connsiteX3" fmla="*/ 14027 w 28054"/>
                <a:gd name="connsiteY3" fmla="*/ 30309 h 30309"/>
                <a:gd name="connsiteX4" fmla="*/ 0 w 28054"/>
                <a:gd name="connsiteY4" fmla="*/ 15153 h 30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54" h="30309">
                  <a:moveTo>
                    <a:pt x="0" y="15153"/>
                  </a:moveTo>
                  <a:cubicBezTo>
                    <a:pt x="0" y="6929"/>
                    <a:pt x="6292" y="0"/>
                    <a:pt x="14027" y="0"/>
                  </a:cubicBezTo>
                  <a:cubicBezTo>
                    <a:pt x="21932" y="0"/>
                    <a:pt x="28055" y="6929"/>
                    <a:pt x="28055" y="15153"/>
                  </a:cubicBezTo>
                  <a:cubicBezTo>
                    <a:pt x="28055" y="23537"/>
                    <a:pt x="21928" y="30309"/>
                    <a:pt x="14027" y="30309"/>
                  </a:cubicBezTo>
                  <a:cubicBezTo>
                    <a:pt x="6288" y="30309"/>
                    <a:pt x="0" y="23537"/>
                    <a:pt x="0" y="15153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7" name="Freeform: Shape 1626">
              <a:extLst>
                <a:ext uri="{FF2B5EF4-FFF2-40B4-BE49-F238E27FC236}">
                  <a16:creationId xmlns:a16="http://schemas.microsoft.com/office/drawing/2014/main" id="{7DB986E4-3AD4-8D4E-2907-A81A6920F097}"/>
                </a:ext>
              </a:extLst>
            </p:cNvPr>
            <p:cNvSpPr/>
            <p:nvPr/>
          </p:nvSpPr>
          <p:spPr>
            <a:xfrm>
              <a:off x="5894485" y="4104074"/>
              <a:ext cx="5162" cy="6130"/>
            </a:xfrm>
            <a:custGeom>
              <a:avLst/>
              <a:gdLst>
                <a:gd name="connsiteX0" fmla="*/ 0 w 5162"/>
                <a:gd name="connsiteY0" fmla="*/ 3065 h 6130"/>
                <a:gd name="connsiteX1" fmla="*/ 2581 w 5162"/>
                <a:gd name="connsiteY1" fmla="*/ 0 h 6130"/>
                <a:gd name="connsiteX2" fmla="*/ 5162 w 5162"/>
                <a:gd name="connsiteY2" fmla="*/ 3065 h 6130"/>
                <a:gd name="connsiteX3" fmla="*/ 2581 w 5162"/>
                <a:gd name="connsiteY3" fmla="*/ 6130 h 6130"/>
                <a:gd name="connsiteX4" fmla="*/ 0 w 5162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2" h="6130">
                  <a:moveTo>
                    <a:pt x="0" y="3065"/>
                  </a:moveTo>
                  <a:cubicBezTo>
                    <a:pt x="0" y="1452"/>
                    <a:pt x="1291" y="0"/>
                    <a:pt x="2581" y="0"/>
                  </a:cubicBezTo>
                  <a:cubicBezTo>
                    <a:pt x="4033" y="0"/>
                    <a:pt x="5162" y="1452"/>
                    <a:pt x="5162" y="3065"/>
                  </a:cubicBezTo>
                  <a:cubicBezTo>
                    <a:pt x="5162" y="4840"/>
                    <a:pt x="4033" y="6130"/>
                    <a:pt x="2581" y="6130"/>
                  </a:cubicBezTo>
                  <a:cubicBezTo>
                    <a:pt x="1291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8" name="Freeform: Shape 1627">
              <a:extLst>
                <a:ext uri="{FF2B5EF4-FFF2-40B4-BE49-F238E27FC236}">
                  <a16:creationId xmlns:a16="http://schemas.microsoft.com/office/drawing/2014/main" id="{64CAFBDF-A603-FF0F-B2BF-0BA0184DFE81}"/>
                </a:ext>
              </a:extLst>
            </p:cNvPr>
            <p:cNvSpPr/>
            <p:nvPr/>
          </p:nvSpPr>
          <p:spPr>
            <a:xfrm>
              <a:off x="5894481" y="4100848"/>
              <a:ext cx="8066" cy="9356"/>
            </a:xfrm>
            <a:custGeom>
              <a:avLst/>
              <a:gdLst>
                <a:gd name="connsiteX0" fmla="*/ 4 w 8066"/>
                <a:gd name="connsiteY0" fmla="*/ 6292 h 9356"/>
                <a:gd name="connsiteX1" fmla="*/ 2747 w 8066"/>
                <a:gd name="connsiteY1" fmla="*/ 6292 h 9356"/>
                <a:gd name="connsiteX2" fmla="*/ 2747 w 8066"/>
                <a:gd name="connsiteY2" fmla="*/ 3227 h 9356"/>
                <a:gd name="connsiteX3" fmla="*/ 5489 w 8066"/>
                <a:gd name="connsiteY3" fmla="*/ 6292 h 9356"/>
                <a:gd name="connsiteX4" fmla="*/ 0 w 8066"/>
                <a:gd name="connsiteY4" fmla="*/ 6292 h 9356"/>
                <a:gd name="connsiteX5" fmla="*/ 2743 w 8066"/>
                <a:gd name="connsiteY5" fmla="*/ 9357 h 9356"/>
                <a:gd name="connsiteX6" fmla="*/ 8066 w 8066"/>
                <a:gd name="connsiteY6" fmla="*/ 6292 h 9356"/>
                <a:gd name="connsiteX7" fmla="*/ 2743 w 8066"/>
                <a:gd name="connsiteY7" fmla="*/ 0 h 9356"/>
                <a:gd name="connsiteX8" fmla="*/ 0 w 8066"/>
                <a:gd name="connsiteY8" fmla="*/ 6292 h 9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66" h="9356">
                  <a:moveTo>
                    <a:pt x="4" y="6292"/>
                  </a:moveTo>
                  <a:lnTo>
                    <a:pt x="2747" y="6292"/>
                  </a:lnTo>
                  <a:lnTo>
                    <a:pt x="2747" y="3227"/>
                  </a:lnTo>
                  <a:lnTo>
                    <a:pt x="5489" y="6292"/>
                  </a:lnTo>
                  <a:lnTo>
                    <a:pt x="0" y="6292"/>
                  </a:lnTo>
                  <a:cubicBezTo>
                    <a:pt x="0" y="9357"/>
                    <a:pt x="0" y="9357"/>
                    <a:pt x="2743" y="9357"/>
                  </a:cubicBezTo>
                  <a:cubicBezTo>
                    <a:pt x="5485" y="9357"/>
                    <a:pt x="8066" y="9357"/>
                    <a:pt x="8066" y="6292"/>
                  </a:cubicBezTo>
                  <a:cubicBezTo>
                    <a:pt x="8066" y="3227"/>
                    <a:pt x="5485" y="0"/>
                    <a:pt x="2743" y="0"/>
                  </a:cubicBezTo>
                  <a:cubicBezTo>
                    <a:pt x="0" y="0"/>
                    <a:pt x="0" y="3227"/>
                    <a:pt x="0" y="6292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29" name="Freeform: Shape 1628">
              <a:extLst>
                <a:ext uri="{FF2B5EF4-FFF2-40B4-BE49-F238E27FC236}">
                  <a16:creationId xmlns:a16="http://schemas.microsoft.com/office/drawing/2014/main" id="{4D4D0BAE-DE1F-9DB5-3B7C-1A53917E43AF}"/>
                </a:ext>
              </a:extLst>
            </p:cNvPr>
            <p:cNvSpPr/>
            <p:nvPr/>
          </p:nvSpPr>
          <p:spPr>
            <a:xfrm>
              <a:off x="5950917" y="4136964"/>
              <a:ext cx="28054" cy="30313"/>
            </a:xfrm>
            <a:custGeom>
              <a:avLst/>
              <a:gdLst>
                <a:gd name="connsiteX0" fmla="*/ 0 w 28054"/>
                <a:gd name="connsiteY0" fmla="*/ 15157 h 30313"/>
                <a:gd name="connsiteX1" fmla="*/ 14027 w 28054"/>
                <a:gd name="connsiteY1" fmla="*/ 0 h 30313"/>
                <a:gd name="connsiteX2" fmla="*/ 28055 w 28054"/>
                <a:gd name="connsiteY2" fmla="*/ 15157 h 30313"/>
                <a:gd name="connsiteX3" fmla="*/ 14027 w 28054"/>
                <a:gd name="connsiteY3" fmla="*/ 30313 h 30313"/>
                <a:gd name="connsiteX4" fmla="*/ 0 w 28054"/>
                <a:gd name="connsiteY4" fmla="*/ 15157 h 3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54" h="30313">
                  <a:moveTo>
                    <a:pt x="0" y="15157"/>
                  </a:moveTo>
                  <a:cubicBezTo>
                    <a:pt x="0" y="6933"/>
                    <a:pt x="6288" y="0"/>
                    <a:pt x="14027" y="0"/>
                  </a:cubicBezTo>
                  <a:cubicBezTo>
                    <a:pt x="21928" y="0"/>
                    <a:pt x="28055" y="6937"/>
                    <a:pt x="28055" y="15157"/>
                  </a:cubicBezTo>
                  <a:cubicBezTo>
                    <a:pt x="28055" y="23541"/>
                    <a:pt x="21924" y="30313"/>
                    <a:pt x="14027" y="30313"/>
                  </a:cubicBezTo>
                  <a:cubicBezTo>
                    <a:pt x="6288" y="30313"/>
                    <a:pt x="0" y="23537"/>
                    <a:pt x="0" y="15157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0" name="Freeform: Shape 1629">
              <a:extLst>
                <a:ext uri="{FF2B5EF4-FFF2-40B4-BE49-F238E27FC236}">
                  <a16:creationId xmlns:a16="http://schemas.microsoft.com/office/drawing/2014/main" id="{B367AFDC-1C11-862B-B0B4-25EF240F8F65}"/>
                </a:ext>
              </a:extLst>
            </p:cNvPr>
            <p:cNvSpPr/>
            <p:nvPr/>
          </p:nvSpPr>
          <p:spPr>
            <a:xfrm>
              <a:off x="5956075" y="4145668"/>
              <a:ext cx="6130" cy="6130"/>
            </a:xfrm>
            <a:custGeom>
              <a:avLst/>
              <a:gdLst>
                <a:gd name="connsiteX0" fmla="*/ 0 w 6130"/>
                <a:gd name="connsiteY0" fmla="*/ 3065 h 6130"/>
                <a:gd name="connsiteX1" fmla="*/ 3065 w 6130"/>
                <a:gd name="connsiteY1" fmla="*/ 0 h 6130"/>
                <a:gd name="connsiteX2" fmla="*/ 6130 w 6130"/>
                <a:gd name="connsiteY2" fmla="*/ 3065 h 6130"/>
                <a:gd name="connsiteX3" fmla="*/ 3065 w 6130"/>
                <a:gd name="connsiteY3" fmla="*/ 6130 h 6130"/>
                <a:gd name="connsiteX4" fmla="*/ 0 w 6130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" h="6130">
                  <a:moveTo>
                    <a:pt x="0" y="3065"/>
                  </a:moveTo>
                  <a:cubicBezTo>
                    <a:pt x="0" y="1452"/>
                    <a:pt x="1452" y="0"/>
                    <a:pt x="3065" y="0"/>
                  </a:cubicBezTo>
                  <a:cubicBezTo>
                    <a:pt x="4840" y="0"/>
                    <a:pt x="6130" y="1452"/>
                    <a:pt x="6130" y="3065"/>
                  </a:cubicBezTo>
                  <a:cubicBezTo>
                    <a:pt x="6130" y="4840"/>
                    <a:pt x="4840" y="6130"/>
                    <a:pt x="3065" y="6130"/>
                  </a:cubicBezTo>
                  <a:cubicBezTo>
                    <a:pt x="1372" y="6130"/>
                    <a:pt x="0" y="4758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1" name="Freeform: Shape 1630">
              <a:extLst>
                <a:ext uri="{FF2B5EF4-FFF2-40B4-BE49-F238E27FC236}">
                  <a16:creationId xmlns:a16="http://schemas.microsoft.com/office/drawing/2014/main" id="{F26394E0-EA11-E23A-8F92-2175E2291693}"/>
                </a:ext>
              </a:extLst>
            </p:cNvPr>
            <p:cNvSpPr/>
            <p:nvPr/>
          </p:nvSpPr>
          <p:spPr>
            <a:xfrm>
              <a:off x="5956075" y="4143091"/>
              <a:ext cx="8707" cy="8707"/>
            </a:xfrm>
            <a:custGeom>
              <a:avLst/>
              <a:gdLst>
                <a:gd name="connsiteX0" fmla="*/ 0 w 8707"/>
                <a:gd name="connsiteY0" fmla="*/ 5804 h 8707"/>
                <a:gd name="connsiteX1" fmla="*/ 2904 w 8707"/>
                <a:gd name="connsiteY1" fmla="*/ 5804 h 8707"/>
                <a:gd name="connsiteX2" fmla="*/ 2904 w 8707"/>
                <a:gd name="connsiteY2" fmla="*/ 2900 h 8707"/>
                <a:gd name="connsiteX3" fmla="*/ 5808 w 8707"/>
                <a:gd name="connsiteY3" fmla="*/ 5804 h 8707"/>
                <a:gd name="connsiteX4" fmla="*/ 0 w 8707"/>
                <a:gd name="connsiteY4" fmla="*/ 5804 h 8707"/>
                <a:gd name="connsiteX5" fmla="*/ 2904 w 8707"/>
                <a:gd name="connsiteY5" fmla="*/ 8708 h 8707"/>
                <a:gd name="connsiteX6" fmla="*/ 8708 w 8707"/>
                <a:gd name="connsiteY6" fmla="*/ 5804 h 8707"/>
                <a:gd name="connsiteX7" fmla="*/ 2900 w 8707"/>
                <a:gd name="connsiteY7" fmla="*/ 0 h 8707"/>
                <a:gd name="connsiteX8" fmla="*/ 0 w 8707"/>
                <a:gd name="connsiteY8" fmla="*/ 5808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07" h="8707">
                  <a:moveTo>
                    <a:pt x="0" y="5804"/>
                  </a:moveTo>
                  <a:lnTo>
                    <a:pt x="2904" y="5804"/>
                  </a:lnTo>
                  <a:lnTo>
                    <a:pt x="2904" y="2900"/>
                  </a:lnTo>
                  <a:lnTo>
                    <a:pt x="5808" y="5804"/>
                  </a:lnTo>
                  <a:lnTo>
                    <a:pt x="0" y="5804"/>
                  </a:lnTo>
                  <a:cubicBezTo>
                    <a:pt x="0" y="8708"/>
                    <a:pt x="0" y="8708"/>
                    <a:pt x="2904" y="8708"/>
                  </a:cubicBezTo>
                  <a:cubicBezTo>
                    <a:pt x="5808" y="8708"/>
                    <a:pt x="8708" y="8708"/>
                    <a:pt x="8708" y="5804"/>
                  </a:cubicBezTo>
                  <a:cubicBezTo>
                    <a:pt x="8708" y="2900"/>
                    <a:pt x="5804" y="0"/>
                    <a:pt x="2900" y="0"/>
                  </a:cubicBezTo>
                  <a:cubicBezTo>
                    <a:pt x="0" y="0"/>
                    <a:pt x="0" y="2904"/>
                    <a:pt x="0" y="5808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2" name="Freeform: Shape 1631">
              <a:extLst>
                <a:ext uri="{FF2B5EF4-FFF2-40B4-BE49-F238E27FC236}">
                  <a16:creationId xmlns:a16="http://schemas.microsoft.com/office/drawing/2014/main" id="{3C917D75-E078-46DE-FB5A-5051E92682BC}"/>
                </a:ext>
              </a:extLst>
            </p:cNvPr>
            <p:cNvSpPr/>
            <p:nvPr/>
          </p:nvSpPr>
          <p:spPr>
            <a:xfrm>
              <a:off x="5916414" y="4104074"/>
              <a:ext cx="28377" cy="29667"/>
            </a:xfrm>
            <a:custGeom>
              <a:avLst/>
              <a:gdLst>
                <a:gd name="connsiteX0" fmla="*/ 0 w 28377"/>
                <a:gd name="connsiteY0" fmla="*/ 14830 h 29667"/>
                <a:gd name="connsiteX1" fmla="*/ 14189 w 28377"/>
                <a:gd name="connsiteY1" fmla="*/ 0 h 29667"/>
                <a:gd name="connsiteX2" fmla="*/ 28377 w 28377"/>
                <a:gd name="connsiteY2" fmla="*/ 14834 h 29667"/>
                <a:gd name="connsiteX3" fmla="*/ 14189 w 28377"/>
                <a:gd name="connsiteY3" fmla="*/ 29668 h 29667"/>
                <a:gd name="connsiteX4" fmla="*/ 0 w 28377"/>
                <a:gd name="connsiteY4" fmla="*/ 14834 h 2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77" h="29667">
                  <a:moveTo>
                    <a:pt x="0" y="14830"/>
                  </a:moveTo>
                  <a:cubicBezTo>
                    <a:pt x="0" y="6772"/>
                    <a:pt x="6453" y="0"/>
                    <a:pt x="14189" y="0"/>
                  </a:cubicBezTo>
                  <a:cubicBezTo>
                    <a:pt x="22090" y="0"/>
                    <a:pt x="28377" y="6776"/>
                    <a:pt x="28377" y="14834"/>
                  </a:cubicBezTo>
                  <a:cubicBezTo>
                    <a:pt x="28377" y="23057"/>
                    <a:pt x="22085" y="29668"/>
                    <a:pt x="14189" y="29668"/>
                  </a:cubicBezTo>
                  <a:cubicBezTo>
                    <a:pt x="6449" y="29668"/>
                    <a:pt x="0" y="23053"/>
                    <a:pt x="0" y="14834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3" name="Freeform: Shape 1632">
              <a:extLst>
                <a:ext uri="{FF2B5EF4-FFF2-40B4-BE49-F238E27FC236}">
                  <a16:creationId xmlns:a16="http://schemas.microsoft.com/office/drawing/2014/main" id="{819F1DD8-FFB6-42AD-6A60-E8AF0BC3E52B}"/>
                </a:ext>
              </a:extLst>
            </p:cNvPr>
            <p:cNvSpPr/>
            <p:nvPr/>
          </p:nvSpPr>
          <p:spPr>
            <a:xfrm>
              <a:off x="5922540" y="4112778"/>
              <a:ext cx="5485" cy="6130"/>
            </a:xfrm>
            <a:custGeom>
              <a:avLst/>
              <a:gdLst>
                <a:gd name="connsiteX0" fmla="*/ 0 w 5485"/>
                <a:gd name="connsiteY0" fmla="*/ 3065 h 6130"/>
                <a:gd name="connsiteX1" fmla="*/ 2743 w 5485"/>
                <a:gd name="connsiteY1" fmla="*/ 0 h 6130"/>
                <a:gd name="connsiteX2" fmla="*/ 5485 w 5485"/>
                <a:gd name="connsiteY2" fmla="*/ 3065 h 6130"/>
                <a:gd name="connsiteX3" fmla="*/ 2743 w 5485"/>
                <a:gd name="connsiteY3" fmla="*/ 6130 h 6130"/>
                <a:gd name="connsiteX4" fmla="*/ 0 w 5485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5" h="6130">
                  <a:moveTo>
                    <a:pt x="0" y="3065"/>
                  </a:moveTo>
                  <a:cubicBezTo>
                    <a:pt x="0" y="1452"/>
                    <a:pt x="1291" y="0"/>
                    <a:pt x="2743" y="0"/>
                  </a:cubicBezTo>
                  <a:cubicBezTo>
                    <a:pt x="4356" y="0"/>
                    <a:pt x="5485" y="1452"/>
                    <a:pt x="5485" y="3065"/>
                  </a:cubicBezTo>
                  <a:cubicBezTo>
                    <a:pt x="5485" y="4840"/>
                    <a:pt x="4356" y="6130"/>
                    <a:pt x="2743" y="6130"/>
                  </a:cubicBezTo>
                  <a:cubicBezTo>
                    <a:pt x="1291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4" name="Freeform: Shape 1633">
              <a:extLst>
                <a:ext uri="{FF2B5EF4-FFF2-40B4-BE49-F238E27FC236}">
                  <a16:creationId xmlns:a16="http://schemas.microsoft.com/office/drawing/2014/main" id="{91D1298F-F207-7DF9-BD98-A88AEFA0070D}"/>
                </a:ext>
              </a:extLst>
            </p:cNvPr>
            <p:cNvSpPr/>
            <p:nvPr/>
          </p:nvSpPr>
          <p:spPr>
            <a:xfrm>
              <a:off x="5922540" y="4110200"/>
              <a:ext cx="8062" cy="11934"/>
            </a:xfrm>
            <a:custGeom>
              <a:avLst/>
              <a:gdLst>
                <a:gd name="connsiteX0" fmla="*/ 0 w 8062"/>
                <a:gd name="connsiteY0" fmla="*/ 5965 h 11934"/>
                <a:gd name="connsiteX1" fmla="*/ 2743 w 8062"/>
                <a:gd name="connsiteY1" fmla="*/ 5965 h 11934"/>
                <a:gd name="connsiteX2" fmla="*/ 2743 w 8062"/>
                <a:gd name="connsiteY2" fmla="*/ 3061 h 11934"/>
                <a:gd name="connsiteX3" fmla="*/ 5485 w 8062"/>
                <a:gd name="connsiteY3" fmla="*/ 5965 h 11934"/>
                <a:gd name="connsiteX4" fmla="*/ 2743 w 8062"/>
                <a:gd name="connsiteY4" fmla="*/ 9030 h 11934"/>
                <a:gd name="connsiteX5" fmla="*/ 2743 w 8062"/>
                <a:gd name="connsiteY5" fmla="*/ 5965 h 11934"/>
                <a:gd name="connsiteX6" fmla="*/ 0 w 8062"/>
                <a:gd name="connsiteY6" fmla="*/ 5965 h 11934"/>
                <a:gd name="connsiteX7" fmla="*/ 2743 w 8062"/>
                <a:gd name="connsiteY7" fmla="*/ 11934 h 11934"/>
                <a:gd name="connsiteX8" fmla="*/ 8062 w 8062"/>
                <a:gd name="connsiteY8" fmla="*/ 5965 h 11934"/>
                <a:gd name="connsiteX9" fmla="*/ 2739 w 8062"/>
                <a:gd name="connsiteY9" fmla="*/ 0 h 11934"/>
                <a:gd name="connsiteX10" fmla="*/ 0 w 8062"/>
                <a:gd name="connsiteY10" fmla="*/ 5969 h 11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062" h="11934">
                  <a:moveTo>
                    <a:pt x="0" y="5965"/>
                  </a:moveTo>
                  <a:lnTo>
                    <a:pt x="2743" y="5965"/>
                  </a:lnTo>
                  <a:lnTo>
                    <a:pt x="2743" y="3061"/>
                  </a:lnTo>
                  <a:lnTo>
                    <a:pt x="5485" y="5965"/>
                  </a:lnTo>
                  <a:lnTo>
                    <a:pt x="2743" y="9030"/>
                  </a:lnTo>
                  <a:lnTo>
                    <a:pt x="2743" y="5965"/>
                  </a:lnTo>
                  <a:lnTo>
                    <a:pt x="0" y="5965"/>
                  </a:lnTo>
                  <a:cubicBezTo>
                    <a:pt x="0" y="9030"/>
                    <a:pt x="0" y="11934"/>
                    <a:pt x="2743" y="11934"/>
                  </a:cubicBezTo>
                  <a:cubicBezTo>
                    <a:pt x="5485" y="11934"/>
                    <a:pt x="8062" y="9030"/>
                    <a:pt x="8062" y="5965"/>
                  </a:cubicBezTo>
                  <a:cubicBezTo>
                    <a:pt x="8062" y="3061"/>
                    <a:pt x="5481" y="0"/>
                    <a:pt x="2739" y="0"/>
                  </a:cubicBezTo>
                  <a:cubicBezTo>
                    <a:pt x="0" y="0"/>
                    <a:pt x="0" y="3065"/>
                    <a:pt x="0" y="5969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5" name="Freeform: Shape 1634">
              <a:extLst>
                <a:ext uri="{FF2B5EF4-FFF2-40B4-BE49-F238E27FC236}">
                  <a16:creationId xmlns:a16="http://schemas.microsoft.com/office/drawing/2014/main" id="{469C578F-B19C-B482-6BA9-FE0328A903E1}"/>
                </a:ext>
              </a:extLst>
            </p:cNvPr>
            <p:cNvSpPr/>
            <p:nvPr/>
          </p:nvSpPr>
          <p:spPr>
            <a:xfrm>
              <a:off x="5894485" y="4269494"/>
              <a:ext cx="25477" cy="29990"/>
            </a:xfrm>
            <a:custGeom>
              <a:avLst/>
              <a:gdLst>
                <a:gd name="connsiteX0" fmla="*/ 0 w 25477"/>
                <a:gd name="connsiteY0" fmla="*/ 14995 h 29990"/>
                <a:gd name="connsiteX1" fmla="*/ 12741 w 25477"/>
                <a:gd name="connsiteY1" fmla="*/ 0 h 29990"/>
                <a:gd name="connsiteX2" fmla="*/ 25477 w 25477"/>
                <a:gd name="connsiteY2" fmla="*/ 14995 h 29990"/>
                <a:gd name="connsiteX3" fmla="*/ 12741 w 25477"/>
                <a:gd name="connsiteY3" fmla="*/ 29990 h 29990"/>
                <a:gd name="connsiteX4" fmla="*/ 0 w 25477"/>
                <a:gd name="connsiteY4" fmla="*/ 14995 h 2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7" h="29990">
                  <a:moveTo>
                    <a:pt x="0" y="14995"/>
                  </a:moveTo>
                  <a:cubicBezTo>
                    <a:pt x="0" y="6772"/>
                    <a:pt x="5808" y="0"/>
                    <a:pt x="12741" y="0"/>
                  </a:cubicBezTo>
                  <a:cubicBezTo>
                    <a:pt x="19831" y="0"/>
                    <a:pt x="25477" y="6776"/>
                    <a:pt x="25477" y="14995"/>
                  </a:cubicBezTo>
                  <a:cubicBezTo>
                    <a:pt x="25477" y="23380"/>
                    <a:pt x="19831" y="29990"/>
                    <a:pt x="12741" y="29990"/>
                  </a:cubicBezTo>
                  <a:cubicBezTo>
                    <a:pt x="5804" y="29990"/>
                    <a:pt x="0" y="23376"/>
                    <a:pt x="0" y="1499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6" name="Freeform: Shape 1635">
              <a:extLst>
                <a:ext uri="{FF2B5EF4-FFF2-40B4-BE49-F238E27FC236}">
                  <a16:creationId xmlns:a16="http://schemas.microsoft.com/office/drawing/2014/main" id="{3447151F-185F-351F-E186-BED4E9CC2878}"/>
                </a:ext>
              </a:extLst>
            </p:cNvPr>
            <p:cNvSpPr/>
            <p:nvPr/>
          </p:nvSpPr>
          <p:spPr>
            <a:xfrm>
              <a:off x="5897067" y="4278197"/>
              <a:ext cx="8707" cy="5807"/>
            </a:xfrm>
            <a:custGeom>
              <a:avLst/>
              <a:gdLst>
                <a:gd name="connsiteX0" fmla="*/ 0 w 8707"/>
                <a:gd name="connsiteY0" fmla="*/ 2904 h 5807"/>
                <a:gd name="connsiteX1" fmla="*/ 4356 w 8707"/>
                <a:gd name="connsiteY1" fmla="*/ 0 h 5807"/>
                <a:gd name="connsiteX2" fmla="*/ 8708 w 8707"/>
                <a:gd name="connsiteY2" fmla="*/ 2904 h 5807"/>
                <a:gd name="connsiteX3" fmla="*/ 4352 w 8707"/>
                <a:gd name="connsiteY3" fmla="*/ 5808 h 5807"/>
                <a:gd name="connsiteX4" fmla="*/ 0 w 8707"/>
                <a:gd name="connsiteY4" fmla="*/ 2904 h 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5807">
                  <a:moveTo>
                    <a:pt x="0" y="2904"/>
                  </a:moveTo>
                  <a:cubicBezTo>
                    <a:pt x="0" y="1452"/>
                    <a:pt x="2097" y="0"/>
                    <a:pt x="4356" y="0"/>
                  </a:cubicBezTo>
                  <a:cubicBezTo>
                    <a:pt x="6772" y="0"/>
                    <a:pt x="8708" y="1452"/>
                    <a:pt x="8708" y="2904"/>
                  </a:cubicBezTo>
                  <a:cubicBezTo>
                    <a:pt x="8708" y="4517"/>
                    <a:pt x="6772" y="5808"/>
                    <a:pt x="4352" y="5808"/>
                  </a:cubicBezTo>
                  <a:cubicBezTo>
                    <a:pt x="2093" y="5808"/>
                    <a:pt x="0" y="4517"/>
                    <a:pt x="0" y="290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7" name="Freeform: Shape 1636">
              <a:extLst>
                <a:ext uri="{FF2B5EF4-FFF2-40B4-BE49-F238E27FC236}">
                  <a16:creationId xmlns:a16="http://schemas.microsoft.com/office/drawing/2014/main" id="{2AC04E8A-7E21-8D2E-799B-1662D61D61C8}"/>
                </a:ext>
              </a:extLst>
            </p:cNvPr>
            <p:cNvSpPr/>
            <p:nvPr/>
          </p:nvSpPr>
          <p:spPr>
            <a:xfrm>
              <a:off x="5897067" y="4275297"/>
              <a:ext cx="8707" cy="8707"/>
            </a:xfrm>
            <a:custGeom>
              <a:avLst/>
              <a:gdLst>
                <a:gd name="connsiteX0" fmla="*/ 0 w 8707"/>
                <a:gd name="connsiteY0" fmla="*/ 5804 h 8707"/>
                <a:gd name="connsiteX1" fmla="*/ 2904 w 8707"/>
                <a:gd name="connsiteY1" fmla="*/ 5804 h 8707"/>
                <a:gd name="connsiteX2" fmla="*/ 5808 w 8707"/>
                <a:gd name="connsiteY2" fmla="*/ 2900 h 8707"/>
                <a:gd name="connsiteX3" fmla="*/ 5808 w 8707"/>
                <a:gd name="connsiteY3" fmla="*/ 5804 h 8707"/>
                <a:gd name="connsiteX4" fmla="*/ 0 w 8707"/>
                <a:gd name="connsiteY4" fmla="*/ 5804 h 8707"/>
                <a:gd name="connsiteX5" fmla="*/ 5808 w 8707"/>
                <a:gd name="connsiteY5" fmla="*/ 8708 h 8707"/>
                <a:gd name="connsiteX6" fmla="*/ 8708 w 8707"/>
                <a:gd name="connsiteY6" fmla="*/ 5804 h 8707"/>
                <a:gd name="connsiteX7" fmla="*/ 5804 w 8707"/>
                <a:gd name="connsiteY7" fmla="*/ 0 h 8707"/>
                <a:gd name="connsiteX8" fmla="*/ 0 w 8707"/>
                <a:gd name="connsiteY8" fmla="*/ 5808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07" h="8707">
                  <a:moveTo>
                    <a:pt x="0" y="5804"/>
                  </a:moveTo>
                  <a:lnTo>
                    <a:pt x="2904" y="5804"/>
                  </a:lnTo>
                  <a:lnTo>
                    <a:pt x="5808" y="2900"/>
                  </a:lnTo>
                  <a:lnTo>
                    <a:pt x="5808" y="5804"/>
                  </a:lnTo>
                  <a:lnTo>
                    <a:pt x="0" y="5804"/>
                  </a:lnTo>
                  <a:cubicBezTo>
                    <a:pt x="0" y="8708"/>
                    <a:pt x="2904" y="8708"/>
                    <a:pt x="5808" y="8708"/>
                  </a:cubicBezTo>
                  <a:cubicBezTo>
                    <a:pt x="5808" y="8708"/>
                    <a:pt x="8708" y="8708"/>
                    <a:pt x="8708" y="5804"/>
                  </a:cubicBezTo>
                  <a:cubicBezTo>
                    <a:pt x="8708" y="2900"/>
                    <a:pt x="5804" y="0"/>
                    <a:pt x="5804" y="0"/>
                  </a:cubicBezTo>
                  <a:cubicBezTo>
                    <a:pt x="2900" y="0"/>
                    <a:pt x="0" y="2904"/>
                    <a:pt x="0" y="5808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8" name="Freeform: Shape 1637">
              <a:extLst>
                <a:ext uri="{FF2B5EF4-FFF2-40B4-BE49-F238E27FC236}">
                  <a16:creationId xmlns:a16="http://schemas.microsoft.com/office/drawing/2014/main" id="{307D9221-C068-6E13-6700-C652E74AE885}"/>
                </a:ext>
              </a:extLst>
            </p:cNvPr>
            <p:cNvSpPr/>
            <p:nvPr/>
          </p:nvSpPr>
          <p:spPr>
            <a:xfrm>
              <a:off x="5817743" y="4359461"/>
              <a:ext cx="25473" cy="29986"/>
            </a:xfrm>
            <a:custGeom>
              <a:avLst/>
              <a:gdLst>
                <a:gd name="connsiteX0" fmla="*/ 0 w 25473"/>
                <a:gd name="connsiteY0" fmla="*/ 14991 h 29986"/>
                <a:gd name="connsiteX1" fmla="*/ 12737 w 25473"/>
                <a:gd name="connsiteY1" fmla="*/ 0 h 29986"/>
                <a:gd name="connsiteX2" fmla="*/ 25473 w 25473"/>
                <a:gd name="connsiteY2" fmla="*/ 14991 h 29986"/>
                <a:gd name="connsiteX3" fmla="*/ 12737 w 25473"/>
                <a:gd name="connsiteY3" fmla="*/ 29986 h 29986"/>
                <a:gd name="connsiteX4" fmla="*/ 0 w 25473"/>
                <a:gd name="connsiteY4" fmla="*/ 14991 h 2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3" h="29986">
                  <a:moveTo>
                    <a:pt x="0" y="14991"/>
                  </a:moveTo>
                  <a:cubicBezTo>
                    <a:pt x="0" y="6772"/>
                    <a:pt x="5808" y="0"/>
                    <a:pt x="12737" y="0"/>
                  </a:cubicBezTo>
                  <a:cubicBezTo>
                    <a:pt x="19831" y="0"/>
                    <a:pt x="25473" y="6772"/>
                    <a:pt x="25473" y="14991"/>
                  </a:cubicBezTo>
                  <a:cubicBezTo>
                    <a:pt x="25473" y="23380"/>
                    <a:pt x="19831" y="29986"/>
                    <a:pt x="12737" y="29986"/>
                  </a:cubicBezTo>
                  <a:cubicBezTo>
                    <a:pt x="5804" y="29986"/>
                    <a:pt x="0" y="23376"/>
                    <a:pt x="0" y="1499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39" name="Freeform: Shape 1638">
              <a:extLst>
                <a:ext uri="{FF2B5EF4-FFF2-40B4-BE49-F238E27FC236}">
                  <a16:creationId xmlns:a16="http://schemas.microsoft.com/office/drawing/2014/main" id="{54A47585-9F6F-5C50-E716-5532F4C87C2A}"/>
                </a:ext>
              </a:extLst>
            </p:cNvPr>
            <p:cNvSpPr/>
            <p:nvPr/>
          </p:nvSpPr>
          <p:spPr>
            <a:xfrm>
              <a:off x="5823869" y="4368810"/>
              <a:ext cx="5162" cy="6130"/>
            </a:xfrm>
            <a:custGeom>
              <a:avLst/>
              <a:gdLst>
                <a:gd name="connsiteX0" fmla="*/ 0 w 5162"/>
                <a:gd name="connsiteY0" fmla="*/ 3065 h 6130"/>
                <a:gd name="connsiteX1" fmla="*/ 2581 w 5162"/>
                <a:gd name="connsiteY1" fmla="*/ 0 h 6130"/>
                <a:gd name="connsiteX2" fmla="*/ 5162 w 5162"/>
                <a:gd name="connsiteY2" fmla="*/ 3065 h 6130"/>
                <a:gd name="connsiteX3" fmla="*/ 2581 w 5162"/>
                <a:gd name="connsiteY3" fmla="*/ 6130 h 6130"/>
                <a:gd name="connsiteX4" fmla="*/ 0 w 5162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62" h="6130">
                  <a:moveTo>
                    <a:pt x="0" y="3065"/>
                  </a:moveTo>
                  <a:cubicBezTo>
                    <a:pt x="0" y="1452"/>
                    <a:pt x="1291" y="0"/>
                    <a:pt x="2581" y="0"/>
                  </a:cubicBezTo>
                  <a:cubicBezTo>
                    <a:pt x="4033" y="0"/>
                    <a:pt x="5162" y="1452"/>
                    <a:pt x="5162" y="3065"/>
                  </a:cubicBezTo>
                  <a:cubicBezTo>
                    <a:pt x="5162" y="4840"/>
                    <a:pt x="4033" y="6130"/>
                    <a:pt x="2581" y="6130"/>
                  </a:cubicBezTo>
                  <a:cubicBezTo>
                    <a:pt x="1291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0" name="Freeform: Shape 1639">
              <a:extLst>
                <a:ext uri="{FF2B5EF4-FFF2-40B4-BE49-F238E27FC236}">
                  <a16:creationId xmlns:a16="http://schemas.microsoft.com/office/drawing/2014/main" id="{2095FB88-4927-1DE4-9D2E-0A51369CDB5D}"/>
                </a:ext>
              </a:extLst>
            </p:cNvPr>
            <p:cNvSpPr/>
            <p:nvPr/>
          </p:nvSpPr>
          <p:spPr>
            <a:xfrm>
              <a:off x="5820965" y="4365261"/>
              <a:ext cx="10966" cy="9679"/>
            </a:xfrm>
            <a:custGeom>
              <a:avLst/>
              <a:gdLst>
                <a:gd name="connsiteX0" fmla="*/ 2743 w 10966"/>
                <a:gd name="connsiteY0" fmla="*/ 6453 h 9679"/>
                <a:gd name="connsiteX1" fmla="*/ 5485 w 10966"/>
                <a:gd name="connsiteY1" fmla="*/ 3227 h 9679"/>
                <a:gd name="connsiteX2" fmla="*/ 8228 w 10966"/>
                <a:gd name="connsiteY2" fmla="*/ 6453 h 9679"/>
                <a:gd name="connsiteX3" fmla="*/ 0 w 10966"/>
                <a:gd name="connsiteY3" fmla="*/ 6453 h 9679"/>
                <a:gd name="connsiteX4" fmla="*/ 5485 w 10966"/>
                <a:gd name="connsiteY4" fmla="*/ 9680 h 9679"/>
                <a:gd name="connsiteX5" fmla="*/ 10966 w 10966"/>
                <a:gd name="connsiteY5" fmla="*/ 6453 h 9679"/>
                <a:gd name="connsiteX6" fmla="*/ 5481 w 10966"/>
                <a:gd name="connsiteY6" fmla="*/ 0 h 9679"/>
                <a:gd name="connsiteX7" fmla="*/ 4 w 10966"/>
                <a:gd name="connsiteY7" fmla="*/ 6453 h 9679"/>
                <a:gd name="connsiteX8" fmla="*/ 2747 w 10966"/>
                <a:gd name="connsiteY8" fmla="*/ 6453 h 9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66" h="9679">
                  <a:moveTo>
                    <a:pt x="2743" y="6453"/>
                  </a:moveTo>
                  <a:lnTo>
                    <a:pt x="5485" y="3227"/>
                  </a:lnTo>
                  <a:lnTo>
                    <a:pt x="8228" y="6453"/>
                  </a:lnTo>
                  <a:lnTo>
                    <a:pt x="0" y="6453"/>
                  </a:lnTo>
                  <a:cubicBezTo>
                    <a:pt x="0" y="9680"/>
                    <a:pt x="2743" y="9680"/>
                    <a:pt x="5485" y="9680"/>
                  </a:cubicBezTo>
                  <a:cubicBezTo>
                    <a:pt x="8228" y="9680"/>
                    <a:pt x="10966" y="9680"/>
                    <a:pt x="10966" y="6453"/>
                  </a:cubicBezTo>
                  <a:cubicBezTo>
                    <a:pt x="10966" y="3227"/>
                    <a:pt x="8224" y="0"/>
                    <a:pt x="5481" y="0"/>
                  </a:cubicBezTo>
                  <a:cubicBezTo>
                    <a:pt x="2743" y="0"/>
                    <a:pt x="4" y="3227"/>
                    <a:pt x="4" y="6453"/>
                  </a:cubicBezTo>
                  <a:lnTo>
                    <a:pt x="2747" y="6453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1" name="Freeform: Shape 1640">
              <a:extLst>
                <a:ext uri="{FF2B5EF4-FFF2-40B4-BE49-F238E27FC236}">
                  <a16:creationId xmlns:a16="http://schemas.microsoft.com/office/drawing/2014/main" id="{74EA17F5-EBD0-76D4-95A5-CA507F5492F1}"/>
                </a:ext>
              </a:extLst>
            </p:cNvPr>
            <p:cNvSpPr/>
            <p:nvPr/>
          </p:nvSpPr>
          <p:spPr>
            <a:xfrm>
              <a:off x="5786788" y="4374936"/>
              <a:ext cx="28373" cy="26763"/>
            </a:xfrm>
            <a:custGeom>
              <a:avLst/>
              <a:gdLst>
                <a:gd name="connsiteX0" fmla="*/ 0 w 28373"/>
                <a:gd name="connsiteY0" fmla="*/ 13382 h 26763"/>
                <a:gd name="connsiteX1" fmla="*/ 14189 w 28373"/>
                <a:gd name="connsiteY1" fmla="*/ 0 h 26763"/>
                <a:gd name="connsiteX2" fmla="*/ 28373 w 28373"/>
                <a:gd name="connsiteY2" fmla="*/ 13382 h 26763"/>
                <a:gd name="connsiteX3" fmla="*/ 14189 w 28373"/>
                <a:gd name="connsiteY3" fmla="*/ 26764 h 26763"/>
                <a:gd name="connsiteX4" fmla="*/ 0 w 28373"/>
                <a:gd name="connsiteY4" fmla="*/ 13382 h 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73" h="26763">
                  <a:moveTo>
                    <a:pt x="0" y="13382"/>
                  </a:moveTo>
                  <a:cubicBezTo>
                    <a:pt x="0" y="6126"/>
                    <a:pt x="6449" y="0"/>
                    <a:pt x="14189" y="0"/>
                  </a:cubicBezTo>
                  <a:cubicBezTo>
                    <a:pt x="22085" y="0"/>
                    <a:pt x="28373" y="6130"/>
                    <a:pt x="28373" y="13382"/>
                  </a:cubicBezTo>
                  <a:cubicBezTo>
                    <a:pt x="28373" y="20803"/>
                    <a:pt x="22085" y="26764"/>
                    <a:pt x="14189" y="26764"/>
                  </a:cubicBezTo>
                  <a:cubicBezTo>
                    <a:pt x="6445" y="26764"/>
                    <a:pt x="0" y="20799"/>
                    <a:pt x="0" y="13382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2" name="Freeform: Shape 1641">
              <a:extLst>
                <a:ext uri="{FF2B5EF4-FFF2-40B4-BE49-F238E27FC236}">
                  <a16:creationId xmlns:a16="http://schemas.microsoft.com/office/drawing/2014/main" id="{D9309AD6-664A-01BB-761D-74B66E9E4FB4}"/>
                </a:ext>
              </a:extLst>
            </p:cNvPr>
            <p:cNvSpPr/>
            <p:nvPr/>
          </p:nvSpPr>
          <p:spPr>
            <a:xfrm>
              <a:off x="5792911" y="4380744"/>
              <a:ext cx="5485" cy="8707"/>
            </a:xfrm>
            <a:custGeom>
              <a:avLst/>
              <a:gdLst>
                <a:gd name="connsiteX0" fmla="*/ 4 w 5485"/>
                <a:gd name="connsiteY0" fmla="*/ 4348 h 8707"/>
                <a:gd name="connsiteX1" fmla="*/ 2747 w 5485"/>
                <a:gd name="connsiteY1" fmla="*/ 0 h 8707"/>
                <a:gd name="connsiteX2" fmla="*/ 5485 w 5485"/>
                <a:gd name="connsiteY2" fmla="*/ 4352 h 8707"/>
                <a:gd name="connsiteX3" fmla="*/ 2743 w 5485"/>
                <a:gd name="connsiteY3" fmla="*/ 8708 h 8707"/>
                <a:gd name="connsiteX4" fmla="*/ 0 w 5485"/>
                <a:gd name="connsiteY4" fmla="*/ 4352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5" h="8707">
                  <a:moveTo>
                    <a:pt x="4" y="4348"/>
                  </a:moveTo>
                  <a:cubicBezTo>
                    <a:pt x="4" y="2093"/>
                    <a:pt x="1295" y="0"/>
                    <a:pt x="2747" y="0"/>
                  </a:cubicBezTo>
                  <a:cubicBezTo>
                    <a:pt x="4360" y="0"/>
                    <a:pt x="5485" y="2097"/>
                    <a:pt x="5485" y="4352"/>
                  </a:cubicBezTo>
                  <a:cubicBezTo>
                    <a:pt x="5485" y="6772"/>
                    <a:pt x="4356" y="8708"/>
                    <a:pt x="2743" y="8708"/>
                  </a:cubicBezTo>
                  <a:cubicBezTo>
                    <a:pt x="1291" y="8708"/>
                    <a:pt x="0" y="6772"/>
                    <a:pt x="0" y="4352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3" name="Freeform: Shape 1642">
              <a:extLst>
                <a:ext uri="{FF2B5EF4-FFF2-40B4-BE49-F238E27FC236}">
                  <a16:creationId xmlns:a16="http://schemas.microsoft.com/office/drawing/2014/main" id="{1FA77408-D22A-B2AB-B03B-B8CE83CCE801}"/>
                </a:ext>
              </a:extLst>
            </p:cNvPr>
            <p:cNvSpPr/>
            <p:nvPr/>
          </p:nvSpPr>
          <p:spPr>
            <a:xfrm>
              <a:off x="5792911" y="4380740"/>
              <a:ext cx="8066" cy="8711"/>
            </a:xfrm>
            <a:custGeom>
              <a:avLst/>
              <a:gdLst>
                <a:gd name="connsiteX0" fmla="*/ 4 w 8066"/>
                <a:gd name="connsiteY0" fmla="*/ 2904 h 8711"/>
                <a:gd name="connsiteX1" fmla="*/ 5485 w 8066"/>
                <a:gd name="connsiteY1" fmla="*/ 2904 h 8711"/>
                <a:gd name="connsiteX2" fmla="*/ 2743 w 8066"/>
                <a:gd name="connsiteY2" fmla="*/ 5808 h 8711"/>
                <a:gd name="connsiteX3" fmla="*/ 2743 w 8066"/>
                <a:gd name="connsiteY3" fmla="*/ 2904 h 8711"/>
                <a:gd name="connsiteX4" fmla="*/ 0 w 8066"/>
                <a:gd name="connsiteY4" fmla="*/ 2904 h 8711"/>
                <a:gd name="connsiteX5" fmla="*/ 2743 w 8066"/>
                <a:gd name="connsiteY5" fmla="*/ 8712 h 8711"/>
                <a:gd name="connsiteX6" fmla="*/ 8066 w 8066"/>
                <a:gd name="connsiteY6" fmla="*/ 2904 h 8711"/>
                <a:gd name="connsiteX7" fmla="*/ 2743 w 8066"/>
                <a:gd name="connsiteY7" fmla="*/ 0 h 8711"/>
                <a:gd name="connsiteX8" fmla="*/ 0 w 8066"/>
                <a:gd name="connsiteY8" fmla="*/ 2904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66" h="8711">
                  <a:moveTo>
                    <a:pt x="4" y="2904"/>
                  </a:moveTo>
                  <a:lnTo>
                    <a:pt x="5485" y="2904"/>
                  </a:lnTo>
                  <a:lnTo>
                    <a:pt x="2743" y="5808"/>
                  </a:lnTo>
                  <a:lnTo>
                    <a:pt x="2743" y="2904"/>
                  </a:lnTo>
                  <a:lnTo>
                    <a:pt x="0" y="2904"/>
                  </a:lnTo>
                  <a:cubicBezTo>
                    <a:pt x="0" y="5808"/>
                    <a:pt x="0" y="8712"/>
                    <a:pt x="2743" y="8712"/>
                  </a:cubicBezTo>
                  <a:cubicBezTo>
                    <a:pt x="5485" y="8712"/>
                    <a:pt x="8066" y="5808"/>
                    <a:pt x="8066" y="2904"/>
                  </a:cubicBezTo>
                  <a:cubicBezTo>
                    <a:pt x="8066" y="2904"/>
                    <a:pt x="5485" y="0"/>
                    <a:pt x="2743" y="0"/>
                  </a:cubicBezTo>
                  <a:cubicBezTo>
                    <a:pt x="0" y="0"/>
                    <a:pt x="0" y="2904"/>
                    <a:pt x="0" y="290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4" name="Freeform: Shape 1643">
              <a:extLst>
                <a:ext uri="{FF2B5EF4-FFF2-40B4-BE49-F238E27FC236}">
                  <a16:creationId xmlns:a16="http://schemas.microsoft.com/office/drawing/2014/main" id="{DA5F4287-FD87-107C-A11A-D7DA7201B85B}"/>
                </a:ext>
              </a:extLst>
            </p:cNvPr>
            <p:cNvSpPr/>
            <p:nvPr/>
          </p:nvSpPr>
          <p:spPr>
            <a:xfrm>
              <a:off x="5897067" y="4411053"/>
              <a:ext cx="25473" cy="29667"/>
            </a:xfrm>
            <a:custGeom>
              <a:avLst/>
              <a:gdLst>
                <a:gd name="connsiteX0" fmla="*/ 0 w 25473"/>
                <a:gd name="connsiteY0" fmla="*/ 14834 h 29667"/>
                <a:gd name="connsiteX1" fmla="*/ 12737 w 25473"/>
                <a:gd name="connsiteY1" fmla="*/ 0 h 29667"/>
                <a:gd name="connsiteX2" fmla="*/ 25473 w 25473"/>
                <a:gd name="connsiteY2" fmla="*/ 14834 h 29667"/>
                <a:gd name="connsiteX3" fmla="*/ 12737 w 25473"/>
                <a:gd name="connsiteY3" fmla="*/ 29668 h 29667"/>
                <a:gd name="connsiteX4" fmla="*/ 0 w 25473"/>
                <a:gd name="connsiteY4" fmla="*/ 14834 h 2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3" h="29667">
                  <a:moveTo>
                    <a:pt x="0" y="14834"/>
                  </a:moveTo>
                  <a:cubicBezTo>
                    <a:pt x="0" y="6768"/>
                    <a:pt x="5808" y="0"/>
                    <a:pt x="12737" y="0"/>
                  </a:cubicBezTo>
                  <a:cubicBezTo>
                    <a:pt x="19835" y="0"/>
                    <a:pt x="25473" y="6772"/>
                    <a:pt x="25473" y="14834"/>
                  </a:cubicBezTo>
                  <a:cubicBezTo>
                    <a:pt x="25473" y="23057"/>
                    <a:pt x="19831" y="29668"/>
                    <a:pt x="12737" y="29668"/>
                  </a:cubicBezTo>
                  <a:cubicBezTo>
                    <a:pt x="5804" y="29668"/>
                    <a:pt x="0" y="23053"/>
                    <a:pt x="0" y="14834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5" name="Freeform: Shape 1644">
              <a:extLst>
                <a:ext uri="{FF2B5EF4-FFF2-40B4-BE49-F238E27FC236}">
                  <a16:creationId xmlns:a16="http://schemas.microsoft.com/office/drawing/2014/main" id="{7EFD49CD-96DA-25A3-8A5D-197D4A2391EE}"/>
                </a:ext>
              </a:extLst>
            </p:cNvPr>
            <p:cNvSpPr/>
            <p:nvPr/>
          </p:nvSpPr>
          <p:spPr>
            <a:xfrm>
              <a:off x="5902548" y="4419756"/>
              <a:ext cx="5807" cy="6130"/>
            </a:xfrm>
            <a:custGeom>
              <a:avLst/>
              <a:gdLst>
                <a:gd name="connsiteX0" fmla="*/ 0 w 5807"/>
                <a:gd name="connsiteY0" fmla="*/ 3065 h 6130"/>
                <a:gd name="connsiteX1" fmla="*/ 2904 w 5807"/>
                <a:gd name="connsiteY1" fmla="*/ 0 h 6130"/>
                <a:gd name="connsiteX2" fmla="*/ 5808 w 5807"/>
                <a:gd name="connsiteY2" fmla="*/ 3065 h 6130"/>
                <a:gd name="connsiteX3" fmla="*/ 2904 w 5807"/>
                <a:gd name="connsiteY3" fmla="*/ 6130 h 6130"/>
                <a:gd name="connsiteX4" fmla="*/ 0 w 5807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07" h="6130">
                  <a:moveTo>
                    <a:pt x="0" y="3065"/>
                  </a:moveTo>
                  <a:cubicBezTo>
                    <a:pt x="0" y="1452"/>
                    <a:pt x="1452" y="0"/>
                    <a:pt x="2904" y="0"/>
                  </a:cubicBezTo>
                  <a:cubicBezTo>
                    <a:pt x="4517" y="0"/>
                    <a:pt x="5808" y="1452"/>
                    <a:pt x="5808" y="3065"/>
                  </a:cubicBezTo>
                  <a:cubicBezTo>
                    <a:pt x="5808" y="4840"/>
                    <a:pt x="4517" y="6130"/>
                    <a:pt x="2904" y="6130"/>
                  </a:cubicBezTo>
                  <a:cubicBezTo>
                    <a:pt x="1452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6" name="Freeform: Shape 1645">
              <a:extLst>
                <a:ext uri="{FF2B5EF4-FFF2-40B4-BE49-F238E27FC236}">
                  <a16:creationId xmlns:a16="http://schemas.microsoft.com/office/drawing/2014/main" id="{541B22CF-7072-FE52-DBE7-C91E5F271046}"/>
                </a:ext>
              </a:extLst>
            </p:cNvPr>
            <p:cNvSpPr/>
            <p:nvPr/>
          </p:nvSpPr>
          <p:spPr>
            <a:xfrm>
              <a:off x="5899644" y="4417179"/>
              <a:ext cx="8711" cy="11288"/>
            </a:xfrm>
            <a:custGeom>
              <a:avLst/>
              <a:gdLst>
                <a:gd name="connsiteX0" fmla="*/ 2904 w 8711"/>
                <a:gd name="connsiteY0" fmla="*/ 5642 h 11288"/>
                <a:gd name="connsiteX1" fmla="*/ 5808 w 8711"/>
                <a:gd name="connsiteY1" fmla="*/ 2900 h 11288"/>
                <a:gd name="connsiteX2" fmla="*/ 5808 w 8711"/>
                <a:gd name="connsiteY2" fmla="*/ 8546 h 11288"/>
                <a:gd name="connsiteX3" fmla="*/ 2904 w 8711"/>
                <a:gd name="connsiteY3" fmla="*/ 5642 h 11288"/>
                <a:gd name="connsiteX4" fmla="*/ 0 w 8711"/>
                <a:gd name="connsiteY4" fmla="*/ 5642 h 11288"/>
                <a:gd name="connsiteX5" fmla="*/ 5808 w 8711"/>
                <a:gd name="connsiteY5" fmla="*/ 11289 h 11288"/>
                <a:gd name="connsiteX6" fmla="*/ 8712 w 8711"/>
                <a:gd name="connsiteY6" fmla="*/ 5642 h 11288"/>
                <a:gd name="connsiteX7" fmla="*/ 5808 w 8711"/>
                <a:gd name="connsiteY7" fmla="*/ 0 h 11288"/>
                <a:gd name="connsiteX8" fmla="*/ 0 w 8711"/>
                <a:gd name="connsiteY8" fmla="*/ 5646 h 11288"/>
                <a:gd name="connsiteX9" fmla="*/ 2904 w 8711"/>
                <a:gd name="connsiteY9" fmla="*/ 5646 h 11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711" h="11288">
                  <a:moveTo>
                    <a:pt x="2904" y="5642"/>
                  </a:moveTo>
                  <a:lnTo>
                    <a:pt x="5808" y="2900"/>
                  </a:lnTo>
                  <a:lnTo>
                    <a:pt x="5808" y="8546"/>
                  </a:lnTo>
                  <a:lnTo>
                    <a:pt x="2904" y="5642"/>
                  </a:lnTo>
                  <a:lnTo>
                    <a:pt x="0" y="5642"/>
                  </a:lnTo>
                  <a:cubicBezTo>
                    <a:pt x="0" y="8546"/>
                    <a:pt x="2904" y="11289"/>
                    <a:pt x="5808" y="11289"/>
                  </a:cubicBezTo>
                  <a:cubicBezTo>
                    <a:pt x="8712" y="11289"/>
                    <a:pt x="8712" y="8546"/>
                    <a:pt x="8712" y="5642"/>
                  </a:cubicBezTo>
                  <a:cubicBezTo>
                    <a:pt x="8712" y="2900"/>
                    <a:pt x="8712" y="0"/>
                    <a:pt x="5808" y="0"/>
                  </a:cubicBezTo>
                  <a:cubicBezTo>
                    <a:pt x="2904" y="0"/>
                    <a:pt x="0" y="2904"/>
                    <a:pt x="0" y="5646"/>
                  </a:cubicBezTo>
                  <a:lnTo>
                    <a:pt x="2904" y="5646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7" name="Freeform: Shape 1646">
              <a:extLst>
                <a:ext uri="{FF2B5EF4-FFF2-40B4-BE49-F238E27FC236}">
                  <a16:creationId xmlns:a16="http://schemas.microsoft.com/office/drawing/2014/main" id="{1A9494F9-7E96-EBAF-3AC0-A0D1195CFD7E}"/>
                </a:ext>
              </a:extLst>
            </p:cNvPr>
            <p:cNvSpPr/>
            <p:nvPr/>
          </p:nvSpPr>
          <p:spPr>
            <a:xfrm>
              <a:off x="5967683" y="4552290"/>
              <a:ext cx="25477" cy="29986"/>
            </a:xfrm>
            <a:custGeom>
              <a:avLst/>
              <a:gdLst>
                <a:gd name="connsiteX0" fmla="*/ 0 w 25477"/>
                <a:gd name="connsiteY0" fmla="*/ 14991 h 29986"/>
                <a:gd name="connsiteX1" fmla="*/ 12741 w 25477"/>
                <a:gd name="connsiteY1" fmla="*/ 0 h 29986"/>
                <a:gd name="connsiteX2" fmla="*/ 25477 w 25477"/>
                <a:gd name="connsiteY2" fmla="*/ 14991 h 29986"/>
                <a:gd name="connsiteX3" fmla="*/ 12741 w 25477"/>
                <a:gd name="connsiteY3" fmla="*/ 29986 h 29986"/>
                <a:gd name="connsiteX4" fmla="*/ 0 w 25477"/>
                <a:gd name="connsiteY4" fmla="*/ 14991 h 2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7" h="29986">
                  <a:moveTo>
                    <a:pt x="0" y="14991"/>
                  </a:moveTo>
                  <a:cubicBezTo>
                    <a:pt x="0" y="6772"/>
                    <a:pt x="5808" y="0"/>
                    <a:pt x="12741" y="0"/>
                  </a:cubicBezTo>
                  <a:cubicBezTo>
                    <a:pt x="19831" y="0"/>
                    <a:pt x="25477" y="6772"/>
                    <a:pt x="25477" y="14991"/>
                  </a:cubicBezTo>
                  <a:cubicBezTo>
                    <a:pt x="25477" y="23380"/>
                    <a:pt x="19831" y="29986"/>
                    <a:pt x="12741" y="29986"/>
                  </a:cubicBezTo>
                  <a:cubicBezTo>
                    <a:pt x="5804" y="29986"/>
                    <a:pt x="0" y="23376"/>
                    <a:pt x="0" y="1499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8" name="Freeform: Shape 1647">
              <a:extLst>
                <a:ext uri="{FF2B5EF4-FFF2-40B4-BE49-F238E27FC236}">
                  <a16:creationId xmlns:a16="http://schemas.microsoft.com/office/drawing/2014/main" id="{9B2E6ABC-952F-FA3E-7C62-CC0B229DCBC5}"/>
                </a:ext>
              </a:extLst>
            </p:cNvPr>
            <p:cNvSpPr/>
            <p:nvPr/>
          </p:nvSpPr>
          <p:spPr>
            <a:xfrm>
              <a:off x="5972841" y="4561639"/>
              <a:ext cx="6130" cy="6130"/>
            </a:xfrm>
            <a:custGeom>
              <a:avLst/>
              <a:gdLst>
                <a:gd name="connsiteX0" fmla="*/ 4 w 6130"/>
                <a:gd name="connsiteY0" fmla="*/ 3065 h 6130"/>
                <a:gd name="connsiteX1" fmla="*/ 3069 w 6130"/>
                <a:gd name="connsiteY1" fmla="*/ 0 h 6130"/>
                <a:gd name="connsiteX2" fmla="*/ 6130 w 6130"/>
                <a:gd name="connsiteY2" fmla="*/ 3065 h 6130"/>
                <a:gd name="connsiteX3" fmla="*/ 3065 w 6130"/>
                <a:gd name="connsiteY3" fmla="*/ 6130 h 6130"/>
                <a:gd name="connsiteX4" fmla="*/ 0 w 6130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" h="6130">
                  <a:moveTo>
                    <a:pt x="4" y="3065"/>
                  </a:moveTo>
                  <a:cubicBezTo>
                    <a:pt x="4" y="1452"/>
                    <a:pt x="1456" y="0"/>
                    <a:pt x="3069" y="0"/>
                  </a:cubicBezTo>
                  <a:cubicBezTo>
                    <a:pt x="4760" y="2"/>
                    <a:pt x="6130" y="1374"/>
                    <a:pt x="6130" y="3065"/>
                  </a:cubicBezTo>
                  <a:cubicBezTo>
                    <a:pt x="6130" y="4840"/>
                    <a:pt x="4840" y="6130"/>
                    <a:pt x="3065" y="6130"/>
                  </a:cubicBezTo>
                  <a:cubicBezTo>
                    <a:pt x="1372" y="6130"/>
                    <a:pt x="0" y="4758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49" name="Freeform: Shape 1648">
              <a:extLst>
                <a:ext uri="{FF2B5EF4-FFF2-40B4-BE49-F238E27FC236}">
                  <a16:creationId xmlns:a16="http://schemas.microsoft.com/office/drawing/2014/main" id="{C02068E6-590D-FCFB-27B3-FF99B745FB52}"/>
                </a:ext>
              </a:extLst>
            </p:cNvPr>
            <p:cNvSpPr/>
            <p:nvPr/>
          </p:nvSpPr>
          <p:spPr>
            <a:xfrm>
              <a:off x="5970264" y="4558089"/>
              <a:ext cx="11284" cy="9679"/>
            </a:xfrm>
            <a:custGeom>
              <a:avLst/>
              <a:gdLst>
                <a:gd name="connsiteX0" fmla="*/ 2904 w 11284"/>
                <a:gd name="connsiteY0" fmla="*/ 6453 h 9679"/>
                <a:gd name="connsiteX1" fmla="*/ 5646 w 11284"/>
                <a:gd name="connsiteY1" fmla="*/ 3227 h 9679"/>
                <a:gd name="connsiteX2" fmla="*/ 8546 w 11284"/>
                <a:gd name="connsiteY2" fmla="*/ 6453 h 9679"/>
                <a:gd name="connsiteX3" fmla="*/ 0 w 11284"/>
                <a:gd name="connsiteY3" fmla="*/ 6453 h 9679"/>
                <a:gd name="connsiteX4" fmla="*/ 5646 w 11284"/>
                <a:gd name="connsiteY4" fmla="*/ 9680 h 9679"/>
                <a:gd name="connsiteX5" fmla="*/ 11285 w 11284"/>
                <a:gd name="connsiteY5" fmla="*/ 6453 h 9679"/>
                <a:gd name="connsiteX6" fmla="*/ 5642 w 11284"/>
                <a:gd name="connsiteY6" fmla="*/ 0 h 9679"/>
                <a:gd name="connsiteX7" fmla="*/ 0 w 11284"/>
                <a:gd name="connsiteY7" fmla="*/ 6453 h 9679"/>
                <a:gd name="connsiteX8" fmla="*/ 2904 w 11284"/>
                <a:gd name="connsiteY8" fmla="*/ 6453 h 9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284" h="9679">
                  <a:moveTo>
                    <a:pt x="2904" y="6453"/>
                  </a:moveTo>
                  <a:lnTo>
                    <a:pt x="5646" y="3227"/>
                  </a:lnTo>
                  <a:lnTo>
                    <a:pt x="8546" y="6453"/>
                  </a:lnTo>
                  <a:lnTo>
                    <a:pt x="0" y="6453"/>
                  </a:lnTo>
                  <a:cubicBezTo>
                    <a:pt x="0" y="9680"/>
                    <a:pt x="2904" y="9680"/>
                    <a:pt x="5646" y="9680"/>
                  </a:cubicBezTo>
                  <a:cubicBezTo>
                    <a:pt x="8546" y="9680"/>
                    <a:pt x="11285" y="9680"/>
                    <a:pt x="11285" y="6453"/>
                  </a:cubicBezTo>
                  <a:cubicBezTo>
                    <a:pt x="11285" y="3227"/>
                    <a:pt x="8542" y="0"/>
                    <a:pt x="5642" y="0"/>
                  </a:cubicBezTo>
                  <a:cubicBezTo>
                    <a:pt x="2900" y="0"/>
                    <a:pt x="0" y="3227"/>
                    <a:pt x="0" y="6453"/>
                  </a:cubicBezTo>
                  <a:lnTo>
                    <a:pt x="2904" y="6453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0" name="Freeform: Shape 1649">
              <a:extLst>
                <a:ext uri="{FF2B5EF4-FFF2-40B4-BE49-F238E27FC236}">
                  <a16:creationId xmlns:a16="http://schemas.microsoft.com/office/drawing/2014/main" id="{2A8D3641-3DBC-4288-6B7E-08EC69E13236}"/>
                </a:ext>
              </a:extLst>
            </p:cNvPr>
            <p:cNvSpPr/>
            <p:nvPr/>
          </p:nvSpPr>
          <p:spPr>
            <a:xfrm>
              <a:off x="5976390" y="4570346"/>
              <a:ext cx="24828" cy="26763"/>
            </a:xfrm>
            <a:custGeom>
              <a:avLst/>
              <a:gdLst>
                <a:gd name="connsiteX0" fmla="*/ 4 w 24828"/>
                <a:gd name="connsiteY0" fmla="*/ 13382 h 26763"/>
                <a:gd name="connsiteX1" fmla="*/ 12414 w 24828"/>
                <a:gd name="connsiteY1" fmla="*/ 0 h 26763"/>
                <a:gd name="connsiteX2" fmla="*/ 24828 w 24828"/>
                <a:gd name="connsiteY2" fmla="*/ 13382 h 26763"/>
                <a:gd name="connsiteX3" fmla="*/ 12414 w 24828"/>
                <a:gd name="connsiteY3" fmla="*/ 26764 h 26763"/>
                <a:gd name="connsiteX4" fmla="*/ 0 w 24828"/>
                <a:gd name="connsiteY4" fmla="*/ 13382 h 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28" h="26763">
                  <a:moveTo>
                    <a:pt x="4" y="13382"/>
                  </a:moveTo>
                  <a:cubicBezTo>
                    <a:pt x="4" y="6126"/>
                    <a:pt x="5642" y="0"/>
                    <a:pt x="12414" y="0"/>
                  </a:cubicBezTo>
                  <a:cubicBezTo>
                    <a:pt x="19351" y="0"/>
                    <a:pt x="24828" y="6130"/>
                    <a:pt x="24828" y="13382"/>
                  </a:cubicBezTo>
                  <a:cubicBezTo>
                    <a:pt x="24828" y="20799"/>
                    <a:pt x="19347" y="26764"/>
                    <a:pt x="12414" y="26764"/>
                  </a:cubicBezTo>
                  <a:cubicBezTo>
                    <a:pt x="5642" y="26764"/>
                    <a:pt x="0" y="20795"/>
                    <a:pt x="0" y="13382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1" name="Freeform: Shape 1650">
              <a:extLst>
                <a:ext uri="{FF2B5EF4-FFF2-40B4-BE49-F238E27FC236}">
                  <a16:creationId xmlns:a16="http://schemas.microsoft.com/office/drawing/2014/main" id="{F57E4CEC-24A1-F2A5-E73B-8E3380E5DAD2}"/>
                </a:ext>
              </a:extLst>
            </p:cNvPr>
            <p:cNvSpPr/>
            <p:nvPr/>
          </p:nvSpPr>
          <p:spPr>
            <a:xfrm>
              <a:off x="5981549" y="4576472"/>
              <a:ext cx="5485" cy="5807"/>
            </a:xfrm>
            <a:custGeom>
              <a:avLst/>
              <a:gdLst>
                <a:gd name="connsiteX0" fmla="*/ 0 w 5485"/>
                <a:gd name="connsiteY0" fmla="*/ 2904 h 5807"/>
                <a:gd name="connsiteX1" fmla="*/ 2743 w 5485"/>
                <a:gd name="connsiteY1" fmla="*/ 0 h 5807"/>
                <a:gd name="connsiteX2" fmla="*/ 5485 w 5485"/>
                <a:gd name="connsiteY2" fmla="*/ 2904 h 5807"/>
                <a:gd name="connsiteX3" fmla="*/ 2743 w 5485"/>
                <a:gd name="connsiteY3" fmla="*/ 5808 h 5807"/>
                <a:gd name="connsiteX4" fmla="*/ 0 w 5485"/>
                <a:gd name="connsiteY4" fmla="*/ 2904 h 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5" h="5807">
                  <a:moveTo>
                    <a:pt x="0" y="2904"/>
                  </a:moveTo>
                  <a:cubicBezTo>
                    <a:pt x="0" y="1452"/>
                    <a:pt x="1291" y="0"/>
                    <a:pt x="2743" y="0"/>
                  </a:cubicBezTo>
                  <a:cubicBezTo>
                    <a:pt x="4356" y="0"/>
                    <a:pt x="5485" y="1452"/>
                    <a:pt x="5485" y="2904"/>
                  </a:cubicBezTo>
                  <a:cubicBezTo>
                    <a:pt x="5485" y="4517"/>
                    <a:pt x="4356" y="5808"/>
                    <a:pt x="2743" y="5808"/>
                  </a:cubicBezTo>
                  <a:cubicBezTo>
                    <a:pt x="1291" y="5808"/>
                    <a:pt x="0" y="4517"/>
                    <a:pt x="0" y="290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2" name="Freeform: Shape 1651">
              <a:extLst>
                <a:ext uri="{FF2B5EF4-FFF2-40B4-BE49-F238E27FC236}">
                  <a16:creationId xmlns:a16="http://schemas.microsoft.com/office/drawing/2014/main" id="{93DB2EA3-54B6-76E7-10B7-663E12F2BFFF}"/>
                </a:ext>
              </a:extLst>
            </p:cNvPr>
            <p:cNvSpPr/>
            <p:nvPr/>
          </p:nvSpPr>
          <p:spPr>
            <a:xfrm>
              <a:off x="5978968" y="4576472"/>
              <a:ext cx="11292" cy="8707"/>
            </a:xfrm>
            <a:custGeom>
              <a:avLst/>
              <a:gdLst>
                <a:gd name="connsiteX0" fmla="*/ 2904 w 11292"/>
                <a:gd name="connsiteY0" fmla="*/ 2904 h 8707"/>
                <a:gd name="connsiteX1" fmla="*/ 8550 w 11292"/>
                <a:gd name="connsiteY1" fmla="*/ 2904 h 8707"/>
                <a:gd name="connsiteX2" fmla="*/ 5646 w 11292"/>
                <a:gd name="connsiteY2" fmla="*/ 5808 h 8707"/>
                <a:gd name="connsiteX3" fmla="*/ 2904 w 11292"/>
                <a:gd name="connsiteY3" fmla="*/ 2904 h 8707"/>
                <a:gd name="connsiteX4" fmla="*/ 0 w 11292"/>
                <a:gd name="connsiteY4" fmla="*/ 2904 h 8707"/>
                <a:gd name="connsiteX5" fmla="*/ 5646 w 11292"/>
                <a:gd name="connsiteY5" fmla="*/ 8708 h 8707"/>
                <a:gd name="connsiteX6" fmla="*/ 11293 w 11292"/>
                <a:gd name="connsiteY6" fmla="*/ 2900 h 8707"/>
                <a:gd name="connsiteX7" fmla="*/ 5646 w 11292"/>
                <a:gd name="connsiteY7" fmla="*/ 0 h 8707"/>
                <a:gd name="connsiteX8" fmla="*/ 0 w 11292"/>
                <a:gd name="connsiteY8" fmla="*/ 2904 h 8707"/>
                <a:gd name="connsiteX9" fmla="*/ 2904 w 11292"/>
                <a:gd name="connsiteY9" fmla="*/ 2904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2" h="8707">
                  <a:moveTo>
                    <a:pt x="2904" y="2904"/>
                  </a:moveTo>
                  <a:lnTo>
                    <a:pt x="8550" y="2904"/>
                  </a:lnTo>
                  <a:lnTo>
                    <a:pt x="5646" y="5808"/>
                  </a:lnTo>
                  <a:lnTo>
                    <a:pt x="2904" y="2904"/>
                  </a:lnTo>
                  <a:lnTo>
                    <a:pt x="0" y="2904"/>
                  </a:lnTo>
                  <a:cubicBezTo>
                    <a:pt x="0" y="5808"/>
                    <a:pt x="2904" y="8708"/>
                    <a:pt x="5646" y="8708"/>
                  </a:cubicBezTo>
                  <a:cubicBezTo>
                    <a:pt x="8550" y="8708"/>
                    <a:pt x="11293" y="5804"/>
                    <a:pt x="11293" y="2900"/>
                  </a:cubicBezTo>
                  <a:cubicBezTo>
                    <a:pt x="11293" y="0"/>
                    <a:pt x="8550" y="0"/>
                    <a:pt x="5646" y="0"/>
                  </a:cubicBezTo>
                  <a:cubicBezTo>
                    <a:pt x="2904" y="0"/>
                    <a:pt x="0" y="0"/>
                    <a:pt x="0" y="2904"/>
                  </a:cubicBezTo>
                  <a:lnTo>
                    <a:pt x="2904" y="2904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3" name="Freeform: Shape 1652">
              <a:extLst>
                <a:ext uri="{FF2B5EF4-FFF2-40B4-BE49-F238E27FC236}">
                  <a16:creationId xmlns:a16="http://schemas.microsoft.com/office/drawing/2014/main" id="{9B5568B2-BC11-04E6-DE75-042B4AF51B2D}"/>
                </a:ext>
              </a:extLst>
            </p:cNvPr>
            <p:cNvSpPr/>
            <p:nvPr/>
          </p:nvSpPr>
          <p:spPr>
            <a:xfrm>
              <a:off x="5694244" y="4432013"/>
              <a:ext cx="24828" cy="29986"/>
            </a:xfrm>
            <a:custGeom>
              <a:avLst/>
              <a:gdLst>
                <a:gd name="connsiteX0" fmla="*/ 0 w 24828"/>
                <a:gd name="connsiteY0" fmla="*/ 14995 h 29986"/>
                <a:gd name="connsiteX1" fmla="*/ 12414 w 24828"/>
                <a:gd name="connsiteY1" fmla="*/ 0 h 29986"/>
                <a:gd name="connsiteX2" fmla="*/ 24828 w 24828"/>
                <a:gd name="connsiteY2" fmla="*/ 14995 h 29986"/>
                <a:gd name="connsiteX3" fmla="*/ 12414 w 24828"/>
                <a:gd name="connsiteY3" fmla="*/ 29986 h 29986"/>
                <a:gd name="connsiteX4" fmla="*/ 0 w 24828"/>
                <a:gd name="connsiteY4" fmla="*/ 14995 h 29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28" h="29986">
                  <a:moveTo>
                    <a:pt x="0" y="14995"/>
                  </a:moveTo>
                  <a:cubicBezTo>
                    <a:pt x="0" y="6768"/>
                    <a:pt x="5642" y="0"/>
                    <a:pt x="12414" y="0"/>
                  </a:cubicBezTo>
                  <a:cubicBezTo>
                    <a:pt x="19347" y="0"/>
                    <a:pt x="24828" y="6772"/>
                    <a:pt x="24828" y="14995"/>
                  </a:cubicBezTo>
                  <a:cubicBezTo>
                    <a:pt x="24828" y="23376"/>
                    <a:pt x="19343" y="29986"/>
                    <a:pt x="12414" y="29986"/>
                  </a:cubicBezTo>
                  <a:cubicBezTo>
                    <a:pt x="5638" y="29986"/>
                    <a:pt x="0" y="23376"/>
                    <a:pt x="0" y="1499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4" name="Freeform: Shape 1653">
              <a:extLst>
                <a:ext uri="{FF2B5EF4-FFF2-40B4-BE49-F238E27FC236}">
                  <a16:creationId xmlns:a16="http://schemas.microsoft.com/office/drawing/2014/main" id="{11D9C8EF-C049-8AA2-A859-C6E6EDCBD908}"/>
                </a:ext>
              </a:extLst>
            </p:cNvPr>
            <p:cNvSpPr/>
            <p:nvPr/>
          </p:nvSpPr>
          <p:spPr>
            <a:xfrm>
              <a:off x="5699398" y="4440717"/>
              <a:ext cx="5485" cy="6130"/>
            </a:xfrm>
            <a:custGeom>
              <a:avLst/>
              <a:gdLst>
                <a:gd name="connsiteX0" fmla="*/ 0 w 5485"/>
                <a:gd name="connsiteY0" fmla="*/ 3065 h 6130"/>
                <a:gd name="connsiteX1" fmla="*/ 2743 w 5485"/>
                <a:gd name="connsiteY1" fmla="*/ 0 h 6130"/>
                <a:gd name="connsiteX2" fmla="*/ 5485 w 5485"/>
                <a:gd name="connsiteY2" fmla="*/ 3065 h 6130"/>
                <a:gd name="connsiteX3" fmla="*/ 2743 w 5485"/>
                <a:gd name="connsiteY3" fmla="*/ 6130 h 6130"/>
                <a:gd name="connsiteX4" fmla="*/ 0 w 5485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5" h="6130">
                  <a:moveTo>
                    <a:pt x="0" y="3065"/>
                  </a:moveTo>
                  <a:cubicBezTo>
                    <a:pt x="0" y="1452"/>
                    <a:pt x="1291" y="0"/>
                    <a:pt x="2743" y="0"/>
                  </a:cubicBezTo>
                  <a:cubicBezTo>
                    <a:pt x="4356" y="0"/>
                    <a:pt x="5485" y="1452"/>
                    <a:pt x="5485" y="3065"/>
                  </a:cubicBezTo>
                  <a:cubicBezTo>
                    <a:pt x="5485" y="4840"/>
                    <a:pt x="4356" y="6130"/>
                    <a:pt x="2743" y="6130"/>
                  </a:cubicBezTo>
                  <a:cubicBezTo>
                    <a:pt x="1291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5" name="Freeform: Shape 1654">
              <a:extLst>
                <a:ext uri="{FF2B5EF4-FFF2-40B4-BE49-F238E27FC236}">
                  <a16:creationId xmlns:a16="http://schemas.microsoft.com/office/drawing/2014/main" id="{40060AFD-535C-B32A-6B0A-231FE27A9E98}"/>
                </a:ext>
              </a:extLst>
            </p:cNvPr>
            <p:cNvSpPr/>
            <p:nvPr/>
          </p:nvSpPr>
          <p:spPr>
            <a:xfrm>
              <a:off x="5696821" y="4437813"/>
              <a:ext cx="8062" cy="12260"/>
            </a:xfrm>
            <a:custGeom>
              <a:avLst/>
              <a:gdLst>
                <a:gd name="connsiteX0" fmla="*/ 2739 w 8062"/>
                <a:gd name="connsiteY0" fmla="*/ 6130 h 12260"/>
                <a:gd name="connsiteX1" fmla="*/ 5481 w 8062"/>
                <a:gd name="connsiteY1" fmla="*/ 3065 h 12260"/>
                <a:gd name="connsiteX2" fmla="*/ 5481 w 8062"/>
                <a:gd name="connsiteY2" fmla="*/ 9196 h 12260"/>
                <a:gd name="connsiteX3" fmla="*/ 2739 w 8062"/>
                <a:gd name="connsiteY3" fmla="*/ 6130 h 12260"/>
                <a:gd name="connsiteX4" fmla="*/ 0 w 8062"/>
                <a:gd name="connsiteY4" fmla="*/ 6130 h 12260"/>
                <a:gd name="connsiteX5" fmla="*/ 5485 w 8062"/>
                <a:gd name="connsiteY5" fmla="*/ 12261 h 12260"/>
                <a:gd name="connsiteX6" fmla="*/ 8062 w 8062"/>
                <a:gd name="connsiteY6" fmla="*/ 6130 h 12260"/>
                <a:gd name="connsiteX7" fmla="*/ 5481 w 8062"/>
                <a:gd name="connsiteY7" fmla="*/ 0 h 12260"/>
                <a:gd name="connsiteX8" fmla="*/ 0 w 8062"/>
                <a:gd name="connsiteY8" fmla="*/ 6130 h 12260"/>
                <a:gd name="connsiteX9" fmla="*/ 2743 w 8062"/>
                <a:gd name="connsiteY9" fmla="*/ 6130 h 12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62" h="12260">
                  <a:moveTo>
                    <a:pt x="2739" y="6130"/>
                  </a:moveTo>
                  <a:lnTo>
                    <a:pt x="5481" y="3065"/>
                  </a:lnTo>
                  <a:lnTo>
                    <a:pt x="5481" y="9196"/>
                  </a:lnTo>
                  <a:lnTo>
                    <a:pt x="2739" y="6130"/>
                  </a:lnTo>
                  <a:lnTo>
                    <a:pt x="0" y="6130"/>
                  </a:lnTo>
                  <a:cubicBezTo>
                    <a:pt x="0" y="9196"/>
                    <a:pt x="2743" y="12261"/>
                    <a:pt x="5485" y="12261"/>
                  </a:cubicBezTo>
                  <a:cubicBezTo>
                    <a:pt x="8062" y="12261"/>
                    <a:pt x="8062" y="9196"/>
                    <a:pt x="8062" y="6130"/>
                  </a:cubicBezTo>
                  <a:cubicBezTo>
                    <a:pt x="8062" y="3065"/>
                    <a:pt x="8062" y="0"/>
                    <a:pt x="5481" y="0"/>
                  </a:cubicBezTo>
                  <a:cubicBezTo>
                    <a:pt x="2739" y="0"/>
                    <a:pt x="0" y="3065"/>
                    <a:pt x="0" y="6130"/>
                  </a:cubicBezTo>
                  <a:lnTo>
                    <a:pt x="2743" y="6130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6" name="Freeform: Shape 1655">
              <a:extLst>
                <a:ext uri="{FF2B5EF4-FFF2-40B4-BE49-F238E27FC236}">
                  <a16:creationId xmlns:a16="http://schemas.microsoft.com/office/drawing/2014/main" id="{BD7CF283-1E1E-5F48-4B8F-ABD55BD7C64A}"/>
                </a:ext>
              </a:extLst>
            </p:cNvPr>
            <p:cNvSpPr/>
            <p:nvPr/>
          </p:nvSpPr>
          <p:spPr>
            <a:xfrm>
              <a:off x="5682632" y="4462000"/>
              <a:ext cx="25473" cy="27086"/>
            </a:xfrm>
            <a:custGeom>
              <a:avLst/>
              <a:gdLst>
                <a:gd name="connsiteX0" fmla="*/ 0 w 25473"/>
                <a:gd name="connsiteY0" fmla="*/ 13543 h 27086"/>
                <a:gd name="connsiteX1" fmla="*/ 12737 w 25473"/>
                <a:gd name="connsiteY1" fmla="*/ 0 h 27086"/>
                <a:gd name="connsiteX2" fmla="*/ 25473 w 25473"/>
                <a:gd name="connsiteY2" fmla="*/ 13543 h 27086"/>
                <a:gd name="connsiteX3" fmla="*/ 12737 w 25473"/>
                <a:gd name="connsiteY3" fmla="*/ 27087 h 27086"/>
                <a:gd name="connsiteX4" fmla="*/ 0 w 25473"/>
                <a:gd name="connsiteY4" fmla="*/ 13543 h 2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3" h="27086">
                  <a:moveTo>
                    <a:pt x="0" y="13543"/>
                  </a:moveTo>
                  <a:cubicBezTo>
                    <a:pt x="0" y="6126"/>
                    <a:pt x="5808" y="0"/>
                    <a:pt x="12737" y="0"/>
                  </a:cubicBezTo>
                  <a:cubicBezTo>
                    <a:pt x="19835" y="0"/>
                    <a:pt x="25473" y="6130"/>
                    <a:pt x="25473" y="13543"/>
                  </a:cubicBezTo>
                  <a:cubicBezTo>
                    <a:pt x="25473" y="21126"/>
                    <a:pt x="19831" y="27087"/>
                    <a:pt x="12737" y="27087"/>
                  </a:cubicBezTo>
                  <a:cubicBezTo>
                    <a:pt x="5804" y="27087"/>
                    <a:pt x="0" y="21122"/>
                    <a:pt x="0" y="13543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7" name="Freeform: Shape 1656">
              <a:extLst>
                <a:ext uri="{FF2B5EF4-FFF2-40B4-BE49-F238E27FC236}">
                  <a16:creationId xmlns:a16="http://schemas.microsoft.com/office/drawing/2014/main" id="{72148ACD-71DA-B805-5C48-222D925258E6}"/>
                </a:ext>
              </a:extLst>
            </p:cNvPr>
            <p:cNvSpPr/>
            <p:nvPr/>
          </p:nvSpPr>
          <p:spPr>
            <a:xfrm>
              <a:off x="5688114" y="4468126"/>
              <a:ext cx="6130" cy="8711"/>
            </a:xfrm>
            <a:custGeom>
              <a:avLst/>
              <a:gdLst>
                <a:gd name="connsiteX0" fmla="*/ 0 w 6130"/>
                <a:gd name="connsiteY0" fmla="*/ 4356 h 8711"/>
                <a:gd name="connsiteX1" fmla="*/ 3065 w 6130"/>
                <a:gd name="connsiteY1" fmla="*/ 0 h 8711"/>
                <a:gd name="connsiteX2" fmla="*/ 6130 w 6130"/>
                <a:gd name="connsiteY2" fmla="*/ 4356 h 8711"/>
                <a:gd name="connsiteX3" fmla="*/ 3065 w 6130"/>
                <a:gd name="connsiteY3" fmla="*/ 8712 h 8711"/>
                <a:gd name="connsiteX4" fmla="*/ 0 w 6130"/>
                <a:gd name="connsiteY4" fmla="*/ 4356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" h="8711">
                  <a:moveTo>
                    <a:pt x="0" y="4356"/>
                  </a:moveTo>
                  <a:cubicBezTo>
                    <a:pt x="0" y="2097"/>
                    <a:pt x="1452" y="0"/>
                    <a:pt x="3065" y="0"/>
                  </a:cubicBezTo>
                  <a:cubicBezTo>
                    <a:pt x="4840" y="0"/>
                    <a:pt x="6130" y="2097"/>
                    <a:pt x="6130" y="4356"/>
                  </a:cubicBezTo>
                  <a:cubicBezTo>
                    <a:pt x="6130" y="6776"/>
                    <a:pt x="4840" y="8712"/>
                    <a:pt x="3065" y="8712"/>
                  </a:cubicBezTo>
                  <a:cubicBezTo>
                    <a:pt x="1452" y="8712"/>
                    <a:pt x="0" y="6776"/>
                    <a:pt x="0" y="435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8" name="Freeform: Shape 1657">
              <a:extLst>
                <a:ext uri="{FF2B5EF4-FFF2-40B4-BE49-F238E27FC236}">
                  <a16:creationId xmlns:a16="http://schemas.microsoft.com/office/drawing/2014/main" id="{0AE3C182-09AF-E271-B233-79B1DF41F96D}"/>
                </a:ext>
              </a:extLst>
            </p:cNvPr>
            <p:cNvSpPr/>
            <p:nvPr/>
          </p:nvSpPr>
          <p:spPr>
            <a:xfrm>
              <a:off x="5685532" y="4468126"/>
              <a:ext cx="11292" cy="8711"/>
            </a:xfrm>
            <a:custGeom>
              <a:avLst/>
              <a:gdLst>
                <a:gd name="connsiteX0" fmla="*/ 2904 w 11292"/>
                <a:gd name="connsiteY0" fmla="*/ 2904 h 8711"/>
                <a:gd name="connsiteX1" fmla="*/ 8550 w 11292"/>
                <a:gd name="connsiteY1" fmla="*/ 2904 h 8711"/>
                <a:gd name="connsiteX2" fmla="*/ 5646 w 11292"/>
                <a:gd name="connsiteY2" fmla="*/ 5808 h 8711"/>
                <a:gd name="connsiteX3" fmla="*/ 2904 w 11292"/>
                <a:gd name="connsiteY3" fmla="*/ 2904 h 8711"/>
                <a:gd name="connsiteX4" fmla="*/ 0 w 11292"/>
                <a:gd name="connsiteY4" fmla="*/ 2904 h 8711"/>
                <a:gd name="connsiteX5" fmla="*/ 5646 w 11292"/>
                <a:gd name="connsiteY5" fmla="*/ 8712 h 8711"/>
                <a:gd name="connsiteX6" fmla="*/ 11293 w 11292"/>
                <a:gd name="connsiteY6" fmla="*/ 2904 h 8711"/>
                <a:gd name="connsiteX7" fmla="*/ 5646 w 11292"/>
                <a:gd name="connsiteY7" fmla="*/ 0 h 8711"/>
                <a:gd name="connsiteX8" fmla="*/ 0 w 11292"/>
                <a:gd name="connsiteY8" fmla="*/ 2904 h 8711"/>
                <a:gd name="connsiteX9" fmla="*/ 2904 w 11292"/>
                <a:gd name="connsiteY9" fmla="*/ 2904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292" h="8711">
                  <a:moveTo>
                    <a:pt x="2904" y="2904"/>
                  </a:moveTo>
                  <a:lnTo>
                    <a:pt x="8550" y="2904"/>
                  </a:lnTo>
                  <a:lnTo>
                    <a:pt x="5646" y="5808"/>
                  </a:lnTo>
                  <a:lnTo>
                    <a:pt x="2904" y="2904"/>
                  </a:lnTo>
                  <a:lnTo>
                    <a:pt x="0" y="2904"/>
                  </a:lnTo>
                  <a:cubicBezTo>
                    <a:pt x="0" y="5808"/>
                    <a:pt x="2904" y="8712"/>
                    <a:pt x="5646" y="8712"/>
                  </a:cubicBezTo>
                  <a:cubicBezTo>
                    <a:pt x="8550" y="8712"/>
                    <a:pt x="11293" y="5808"/>
                    <a:pt x="11293" y="2904"/>
                  </a:cubicBezTo>
                  <a:cubicBezTo>
                    <a:pt x="11293" y="2904"/>
                    <a:pt x="8550" y="0"/>
                    <a:pt x="5646" y="0"/>
                  </a:cubicBezTo>
                  <a:cubicBezTo>
                    <a:pt x="2904" y="0"/>
                    <a:pt x="0" y="2904"/>
                    <a:pt x="0" y="2904"/>
                  </a:cubicBezTo>
                  <a:lnTo>
                    <a:pt x="2904" y="2904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59" name="Freeform: Shape 1658">
              <a:extLst>
                <a:ext uri="{FF2B5EF4-FFF2-40B4-BE49-F238E27FC236}">
                  <a16:creationId xmlns:a16="http://schemas.microsoft.com/office/drawing/2014/main" id="{220EBC81-CC0B-A75B-40E6-41C8B9319C66}"/>
                </a:ext>
              </a:extLst>
            </p:cNvPr>
            <p:cNvSpPr/>
            <p:nvPr/>
          </p:nvSpPr>
          <p:spPr>
            <a:xfrm>
              <a:off x="5716168" y="4269494"/>
              <a:ext cx="28377" cy="29990"/>
            </a:xfrm>
            <a:custGeom>
              <a:avLst/>
              <a:gdLst>
                <a:gd name="connsiteX0" fmla="*/ 0 w 28377"/>
                <a:gd name="connsiteY0" fmla="*/ 14995 h 29990"/>
                <a:gd name="connsiteX1" fmla="*/ 14189 w 28377"/>
                <a:gd name="connsiteY1" fmla="*/ 0 h 29990"/>
                <a:gd name="connsiteX2" fmla="*/ 28377 w 28377"/>
                <a:gd name="connsiteY2" fmla="*/ 14995 h 29990"/>
                <a:gd name="connsiteX3" fmla="*/ 14189 w 28377"/>
                <a:gd name="connsiteY3" fmla="*/ 29990 h 29990"/>
                <a:gd name="connsiteX4" fmla="*/ 0 w 28377"/>
                <a:gd name="connsiteY4" fmla="*/ 14995 h 2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77" h="29990">
                  <a:moveTo>
                    <a:pt x="0" y="14995"/>
                  </a:moveTo>
                  <a:cubicBezTo>
                    <a:pt x="0" y="6772"/>
                    <a:pt x="6453" y="0"/>
                    <a:pt x="14189" y="0"/>
                  </a:cubicBezTo>
                  <a:cubicBezTo>
                    <a:pt x="22090" y="0"/>
                    <a:pt x="28377" y="6776"/>
                    <a:pt x="28377" y="14995"/>
                  </a:cubicBezTo>
                  <a:cubicBezTo>
                    <a:pt x="28377" y="23380"/>
                    <a:pt x="22085" y="29990"/>
                    <a:pt x="14189" y="29990"/>
                  </a:cubicBezTo>
                  <a:cubicBezTo>
                    <a:pt x="6449" y="29990"/>
                    <a:pt x="0" y="23376"/>
                    <a:pt x="0" y="1499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0" name="Freeform: Shape 1659">
              <a:extLst>
                <a:ext uri="{FF2B5EF4-FFF2-40B4-BE49-F238E27FC236}">
                  <a16:creationId xmlns:a16="http://schemas.microsoft.com/office/drawing/2014/main" id="{230C3035-F495-8E27-4685-404CFFE3C126}"/>
                </a:ext>
              </a:extLst>
            </p:cNvPr>
            <p:cNvSpPr/>
            <p:nvPr/>
          </p:nvSpPr>
          <p:spPr>
            <a:xfrm>
              <a:off x="5722294" y="4278197"/>
              <a:ext cx="8066" cy="5807"/>
            </a:xfrm>
            <a:custGeom>
              <a:avLst/>
              <a:gdLst>
                <a:gd name="connsiteX0" fmla="*/ 0 w 8066"/>
                <a:gd name="connsiteY0" fmla="*/ 2904 h 5807"/>
                <a:gd name="connsiteX1" fmla="*/ 4033 w 8066"/>
                <a:gd name="connsiteY1" fmla="*/ 0 h 5807"/>
                <a:gd name="connsiteX2" fmla="*/ 8066 w 8066"/>
                <a:gd name="connsiteY2" fmla="*/ 2904 h 5807"/>
                <a:gd name="connsiteX3" fmla="*/ 4033 w 8066"/>
                <a:gd name="connsiteY3" fmla="*/ 5808 h 5807"/>
                <a:gd name="connsiteX4" fmla="*/ 0 w 8066"/>
                <a:gd name="connsiteY4" fmla="*/ 2904 h 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6" h="5807">
                  <a:moveTo>
                    <a:pt x="0" y="2904"/>
                  </a:moveTo>
                  <a:cubicBezTo>
                    <a:pt x="0" y="1452"/>
                    <a:pt x="1936" y="0"/>
                    <a:pt x="4033" y="0"/>
                  </a:cubicBezTo>
                  <a:cubicBezTo>
                    <a:pt x="6292" y="0"/>
                    <a:pt x="8066" y="1452"/>
                    <a:pt x="8066" y="2904"/>
                  </a:cubicBezTo>
                  <a:cubicBezTo>
                    <a:pt x="8066" y="4517"/>
                    <a:pt x="6292" y="5808"/>
                    <a:pt x="4033" y="5808"/>
                  </a:cubicBezTo>
                  <a:cubicBezTo>
                    <a:pt x="1936" y="5808"/>
                    <a:pt x="0" y="4517"/>
                    <a:pt x="0" y="290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1" name="Freeform: Shape 1660">
              <a:extLst>
                <a:ext uri="{FF2B5EF4-FFF2-40B4-BE49-F238E27FC236}">
                  <a16:creationId xmlns:a16="http://schemas.microsoft.com/office/drawing/2014/main" id="{A50511CC-F541-3877-BB52-3E45A48386C0}"/>
                </a:ext>
              </a:extLst>
            </p:cNvPr>
            <p:cNvSpPr/>
            <p:nvPr/>
          </p:nvSpPr>
          <p:spPr>
            <a:xfrm>
              <a:off x="5722294" y="4275297"/>
              <a:ext cx="8066" cy="8707"/>
            </a:xfrm>
            <a:custGeom>
              <a:avLst/>
              <a:gdLst>
                <a:gd name="connsiteX0" fmla="*/ 0 w 8066"/>
                <a:gd name="connsiteY0" fmla="*/ 5804 h 8707"/>
                <a:gd name="connsiteX1" fmla="*/ 2743 w 8066"/>
                <a:gd name="connsiteY1" fmla="*/ 5804 h 8707"/>
                <a:gd name="connsiteX2" fmla="*/ 2743 w 8066"/>
                <a:gd name="connsiteY2" fmla="*/ 2900 h 8707"/>
                <a:gd name="connsiteX3" fmla="*/ 5485 w 8066"/>
                <a:gd name="connsiteY3" fmla="*/ 5804 h 8707"/>
                <a:gd name="connsiteX4" fmla="*/ 0 w 8066"/>
                <a:gd name="connsiteY4" fmla="*/ 5804 h 8707"/>
                <a:gd name="connsiteX5" fmla="*/ 2743 w 8066"/>
                <a:gd name="connsiteY5" fmla="*/ 8708 h 8707"/>
                <a:gd name="connsiteX6" fmla="*/ 8066 w 8066"/>
                <a:gd name="connsiteY6" fmla="*/ 5804 h 8707"/>
                <a:gd name="connsiteX7" fmla="*/ 2743 w 8066"/>
                <a:gd name="connsiteY7" fmla="*/ 0 h 8707"/>
                <a:gd name="connsiteX8" fmla="*/ 0 w 8066"/>
                <a:gd name="connsiteY8" fmla="*/ 5808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66" h="8707">
                  <a:moveTo>
                    <a:pt x="0" y="5804"/>
                  </a:moveTo>
                  <a:lnTo>
                    <a:pt x="2743" y="5804"/>
                  </a:lnTo>
                  <a:lnTo>
                    <a:pt x="2743" y="2900"/>
                  </a:lnTo>
                  <a:lnTo>
                    <a:pt x="5485" y="5804"/>
                  </a:lnTo>
                  <a:lnTo>
                    <a:pt x="0" y="5804"/>
                  </a:lnTo>
                  <a:cubicBezTo>
                    <a:pt x="0" y="8708"/>
                    <a:pt x="2743" y="8708"/>
                    <a:pt x="2743" y="8708"/>
                  </a:cubicBezTo>
                  <a:cubicBezTo>
                    <a:pt x="5485" y="8708"/>
                    <a:pt x="8066" y="8708"/>
                    <a:pt x="8066" y="5804"/>
                  </a:cubicBezTo>
                  <a:cubicBezTo>
                    <a:pt x="8066" y="2900"/>
                    <a:pt x="5485" y="0"/>
                    <a:pt x="2743" y="0"/>
                  </a:cubicBezTo>
                  <a:cubicBezTo>
                    <a:pt x="2743" y="0"/>
                    <a:pt x="0" y="2904"/>
                    <a:pt x="0" y="5808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2" name="Freeform: Shape 1661">
              <a:extLst>
                <a:ext uri="{FF2B5EF4-FFF2-40B4-BE49-F238E27FC236}">
                  <a16:creationId xmlns:a16="http://schemas.microsoft.com/office/drawing/2014/main" id="{EBF978EF-036F-7856-EE05-B66C507911D7}"/>
                </a:ext>
              </a:extLst>
            </p:cNvPr>
            <p:cNvSpPr/>
            <p:nvPr/>
          </p:nvSpPr>
          <p:spPr>
            <a:xfrm>
              <a:off x="5823869" y="4576472"/>
              <a:ext cx="28054" cy="29990"/>
            </a:xfrm>
            <a:custGeom>
              <a:avLst/>
              <a:gdLst>
                <a:gd name="connsiteX0" fmla="*/ 0 w 28054"/>
                <a:gd name="connsiteY0" fmla="*/ 14995 h 29990"/>
                <a:gd name="connsiteX1" fmla="*/ 14027 w 28054"/>
                <a:gd name="connsiteY1" fmla="*/ 0 h 29990"/>
                <a:gd name="connsiteX2" fmla="*/ 28055 w 28054"/>
                <a:gd name="connsiteY2" fmla="*/ 14995 h 29990"/>
                <a:gd name="connsiteX3" fmla="*/ 14027 w 28054"/>
                <a:gd name="connsiteY3" fmla="*/ 29990 h 29990"/>
                <a:gd name="connsiteX4" fmla="*/ 0 w 28054"/>
                <a:gd name="connsiteY4" fmla="*/ 14995 h 2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54" h="29990">
                  <a:moveTo>
                    <a:pt x="0" y="14995"/>
                  </a:moveTo>
                  <a:cubicBezTo>
                    <a:pt x="0" y="6772"/>
                    <a:pt x="6292" y="0"/>
                    <a:pt x="14027" y="0"/>
                  </a:cubicBezTo>
                  <a:cubicBezTo>
                    <a:pt x="21928" y="0"/>
                    <a:pt x="28055" y="6776"/>
                    <a:pt x="28055" y="14995"/>
                  </a:cubicBezTo>
                  <a:cubicBezTo>
                    <a:pt x="28055" y="23380"/>
                    <a:pt x="21924" y="29990"/>
                    <a:pt x="14027" y="29990"/>
                  </a:cubicBezTo>
                  <a:cubicBezTo>
                    <a:pt x="6288" y="29990"/>
                    <a:pt x="0" y="23376"/>
                    <a:pt x="0" y="1499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3" name="Freeform: Shape 1662">
              <a:extLst>
                <a:ext uri="{FF2B5EF4-FFF2-40B4-BE49-F238E27FC236}">
                  <a16:creationId xmlns:a16="http://schemas.microsoft.com/office/drawing/2014/main" id="{B2A1AE4D-D014-37CA-19BE-70F4E9494B56}"/>
                </a:ext>
              </a:extLst>
            </p:cNvPr>
            <p:cNvSpPr/>
            <p:nvPr/>
          </p:nvSpPr>
          <p:spPr>
            <a:xfrm>
              <a:off x="5829027" y="4585176"/>
              <a:ext cx="6130" cy="5807"/>
            </a:xfrm>
            <a:custGeom>
              <a:avLst/>
              <a:gdLst>
                <a:gd name="connsiteX0" fmla="*/ 0 w 6130"/>
                <a:gd name="connsiteY0" fmla="*/ 2904 h 5807"/>
                <a:gd name="connsiteX1" fmla="*/ 3065 w 6130"/>
                <a:gd name="connsiteY1" fmla="*/ 0 h 5807"/>
                <a:gd name="connsiteX2" fmla="*/ 6130 w 6130"/>
                <a:gd name="connsiteY2" fmla="*/ 2904 h 5807"/>
                <a:gd name="connsiteX3" fmla="*/ 3065 w 6130"/>
                <a:gd name="connsiteY3" fmla="*/ 5808 h 5807"/>
                <a:gd name="connsiteX4" fmla="*/ 0 w 6130"/>
                <a:gd name="connsiteY4" fmla="*/ 2904 h 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0" h="5807">
                  <a:moveTo>
                    <a:pt x="0" y="2904"/>
                  </a:moveTo>
                  <a:cubicBezTo>
                    <a:pt x="0" y="1452"/>
                    <a:pt x="1452" y="0"/>
                    <a:pt x="3065" y="0"/>
                  </a:cubicBezTo>
                  <a:cubicBezTo>
                    <a:pt x="4840" y="0"/>
                    <a:pt x="6130" y="1452"/>
                    <a:pt x="6130" y="2904"/>
                  </a:cubicBezTo>
                  <a:cubicBezTo>
                    <a:pt x="6130" y="4517"/>
                    <a:pt x="4840" y="5808"/>
                    <a:pt x="3065" y="5808"/>
                  </a:cubicBezTo>
                  <a:cubicBezTo>
                    <a:pt x="1452" y="5808"/>
                    <a:pt x="0" y="4517"/>
                    <a:pt x="0" y="290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4" name="Freeform: Shape 1663">
              <a:extLst>
                <a:ext uri="{FF2B5EF4-FFF2-40B4-BE49-F238E27FC236}">
                  <a16:creationId xmlns:a16="http://schemas.microsoft.com/office/drawing/2014/main" id="{163E4927-1A58-575B-81CE-5B5C91D8648A}"/>
                </a:ext>
              </a:extLst>
            </p:cNvPr>
            <p:cNvSpPr/>
            <p:nvPr/>
          </p:nvSpPr>
          <p:spPr>
            <a:xfrm>
              <a:off x="5829027" y="4582276"/>
              <a:ext cx="9030" cy="12256"/>
            </a:xfrm>
            <a:custGeom>
              <a:avLst/>
              <a:gdLst>
                <a:gd name="connsiteX0" fmla="*/ 0 w 9030"/>
                <a:gd name="connsiteY0" fmla="*/ 6126 h 12256"/>
                <a:gd name="connsiteX1" fmla="*/ 3065 w 9030"/>
                <a:gd name="connsiteY1" fmla="*/ 6126 h 12256"/>
                <a:gd name="connsiteX2" fmla="*/ 3065 w 9030"/>
                <a:gd name="connsiteY2" fmla="*/ 3061 h 12256"/>
                <a:gd name="connsiteX3" fmla="*/ 6130 w 9030"/>
                <a:gd name="connsiteY3" fmla="*/ 6126 h 12256"/>
                <a:gd name="connsiteX4" fmla="*/ 3065 w 9030"/>
                <a:gd name="connsiteY4" fmla="*/ 9192 h 12256"/>
                <a:gd name="connsiteX5" fmla="*/ 3065 w 9030"/>
                <a:gd name="connsiteY5" fmla="*/ 6126 h 12256"/>
                <a:gd name="connsiteX6" fmla="*/ 0 w 9030"/>
                <a:gd name="connsiteY6" fmla="*/ 6126 h 12256"/>
                <a:gd name="connsiteX7" fmla="*/ 3065 w 9030"/>
                <a:gd name="connsiteY7" fmla="*/ 12257 h 12256"/>
                <a:gd name="connsiteX8" fmla="*/ 9030 w 9030"/>
                <a:gd name="connsiteY8" fmla="*/ 6126 h 12256"/>
                <a:gd name="connsiteX9" fmla="*/ 3061 w 9030"/>
                <a:gd name="connsiteY9" fmla="*/ 0 h 12256"/>
                <a:gd name="connsiteX10" fmla="*/ 0 w 9030"/>
                <a:gd name="connsiteY10" fmla="*/ 6130 h 12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030" h="12256">
                  <a:moveTo>
                    <a:pt x="0" y="6126"/>
                  </a:moveTo>
                  <a:lnTo>
                    <a:pt x="3065" y="6126"/>
                  </a:lnTo>
                  <a:lnTo>
                    <a:pt x="3065" y="3061"/>
                  </a:lnTo>
                  <a:lnTo>
                    <a:pt x="6130" y="6126"/>
                  </a:lnTo>
                  <a:lnTo>
                    <a:pt x="3065" y="9192"/>
                  </a:lnTo>
                  <a:lnTo>
                    <a:pt x="3065" y="6126"/>
                  </a:lnTo>
                  <a:lnTo>
                    <a:pt x="0" y="6126"/>
                  </a:lnTo>
                  <a:cubicBezTo>
                    <a:pt x="0" y="9192"/>
                    <a:pt x="0" y="12257"/>
                    <a:pt x="3065" y="12257"/>
                  </a:cubicBezTo>
                  <a:cubicBezTo>
                    <a:pt x="6130" y="12257"/>
                    <a:pt x="9030" y="9192"/>
                    <a:pt x="9030" y="6126"/>
                  </a:cubicBezTo>
                  <a:cubicBezTo>
                    <a:pt x="9030" y="3061"/>
                    <a:pt x="6126" y="0"/>
                    <a:pt x="3061" y="0"/>
                  </a:cubicBezTo>
                  <a:cubicBezTo>
                    <a:pt x="0" y="0"/>
                    <a:pt x="0" y="3065"/>
                    <a:pt x="0" y="6130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5" name="Freeform: Shape 1664">
              <a:extLst>
                <a:ext uri="{FF2B5EF4-FFF2-40B4-BE49-F238E27FC236}">
                  <a16:creationId xmlns:a16="http://schemas.microsoft.com/office/drawing/2014/main" id="{05D5D51C-4EA7-9685-1D8C-167A5BC16F19}"/>
                </a:ext>
              </a:extLst>
            </p:cNvPr>
            <p:cNvSpPr/>
            <p:nvPr/>
          </p:nvSpPr>
          <p:spPr>
            <a:xfrm>
              <a:off x="5807103" y="4606463"/>
              <a:ext cx="24828" cy="27086"/>
            </a:xfrm>
            <a:custGeom>
              <a:avLst/>
              <a:gdLst>
                <a:gd name="connsiteX0" fmla="*/ 0 w 24828"/>
                <a:gd name="connsiteY0" fmla="*/ 13543 h 27086"/>
                <a:gd name="connsiteX1" fmla="*/ 12414 w 24828"/>
                <a:gd name="connsiteY1" fmla="*/ 0 h 27086"/>
                <a:gd name="connsiteX2" fmla="*/ 24828 w 24828"/>
                <a:gd name="connsiteY2" fmla="*/ 13543 h 27086"/>
                <a:gd name="connsiteX3" fmla="*/ 12414 w 24828"/>
                <a:gd name="connsiteY3" fmla="*/ 27087 h 27086"/>
                <a:gd name="connsiteX4" fmla="*/ 0 w 24828"/>
                <a:gd name="connsiteY4" fmla="*/ 13543 h 2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28" h="27086">
                  <a:moveTo>
                    <a:pt x="0" y="13543"/>
                  </a:moveTo>
                  <a:cubicBezTo>
                    <a:pt x="0" y="6122"/>
                    <a:pt x="5642" y="0"/>
                    <a:pt x="12414" y="0"/>
                  </a:cubicBezTo>
                  <a:cubicBezTo>
                    <a:pt x="19347" y="0"/>
                    <a:pt x="24828" y="6126"/>
                    <a:pt x="24828" y="13543"/>
                  </a:cubicBezTo>
                  <a:cubicBezTo>
                    <a:pt x="24828" y="21118"/>
                    <a:pt x="19343" y="27087"/>
                    <a:pt x="12414" y="27087"/>
                  </a:cubicBezTo>
                  <a:cubicBezTo>
                    <a:pt x="5638" y="27087"/>
                    <a:pt x="0" y="21118"/>
                    <a:pt x="0" y="13543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6" name="Freeform: Shape 1665">
              <a:extLst>
                <a:ext uri="{FF2B5EF4-FFF2-40B4-BE49-F238E27FC236}">
                  <a16:creationId xmlns:a16="http://schemas.microsoft.com/office/drawing/2014/main" id="{4707E68B-A51A-E619-ABEC-DA36C1FFE681}"/>
                </a:ext>
              </a:extLst>
            </p:cNvPr>
            <p:cNvSpPr/>
            <p:nvPr/>
          </p:nvSpPr>
          <p:spPr>
            <a:xfrm>
              <a:off x="5812258" y="4612585"/>
              <a:ext cx="5485" cy="6130"/>
            </a:xfrm>
            <a:custGeom>
              <a:avLst/>
              <a:gdLst>
                <a:gd name="connsiteX0" fmla="*/ 4 w 5485"/>
                <a:gd name="connsiteY0" fmla="*/ 3065 h 6130"/>
                <a:gd name="connsiteX1" fmla="*/ 2747 w 5485"/>
                <a:gd name="connsiteY1" fmla="*/ 0 h 6130"/>
                <a:gd name="connsiteX2" fmla="*/ 5485 w 5485"/>
                <a:gd name="connsiteY2" fmla="*/ 3065 h 6130"/>
                <a:gd name="connsiteX3" fmla="*/ 2743 w 5485"/>
                <a:gd name="connsiteY3" fmla="*/ 6130 h 6130"/>
                <a:gd name="connsiteX4" fmla="*/ 0 w 5485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5" h="6130">
                  <a:moveTo>
                    <a:pt x="4" y="3065"/>
                  </a:moveTo>
                  <a:cubicBezTo>
                    <a:pt x="4" y="1452"/>
                    <a:pt x="1295" y="0"/>
                    <a:pt x="2747" y="0"/>
                  </a:cubicBezTo>
                  <a:cubicBezTo>
                    <a:pt x="4360" y="0"/>
                    <a:pt x="5485" y="1452"/>
                    <a:pt x="5485" y="3065"/>
                  </a:cubicBezTo>
                  <a:cubicBezTo>
                    <a:pt x="5485" y="4840"/>
                    <a:pt x="4356" y="6130"/>
                    <a:pt x="2743" y="6130"/>
                  </a:cubicBezTo>
                  <a:cubicBezTo>
                    <a:pt x="1291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7" name="Freeform: Shape 1666">
              <a:extLst>
                <a:ext uri="{FF2B5EF4-FFF2-40B4-BE49-F238E27FC236}">
                  <a16:creationId xmlns:a16="http://schemas.microsoft.com/office/drawing/2014/main" id="{985294C9-4E47-C0D2-04BC-356254315FB2}"/>
                </a:ext>
              </a:extLst>
            </p:cNvPr>
            <p:cNvSpPr/>
            <p:nvPr/>
          </p:nvSpPr>
          <p:spPr>
            <a:xfrm>
              <a:off x="5809680" y="4612585"/>
              <a:ext cx="8062" cy="8711"/>
            </a:xfrm>
            <a:custGeom>
              <a:avLst/>
              <a:gdLst>
                <a:gd name="connsiteX0" fmla="*/ 2743 w 8062"/>
                <a:gd name="connsiteY0" fmla="*/ 2904 h 8711"/>
                <a:gd name="connsiteX1" fmla="*/ 5485 w 8062"/>
                <a:gd name="connsiteY1" fmla="*/ 2904 h 8711"/>
                <a:gd name="connsiteX2" fmla="*/ 5485 w 8062"/>
                <a:gd name="connsiteY2" fmla="*/ 5808 h 8711"/>
                <a:gd name="connsiteX3" fmla="*/ 2743 w 8062"/>
                <a:gd name="connsiteY3" fmla="*/ 2904 h 8711"/>
                <a:gd name="connsiteX4" fmla="*/ 0 w 8062"/>
                <a:gd name="connsiteY4" fmla="*/ 2904 h 8711"/>
                <a:gd name="connsiteX5" fmla="*/ 5485 w 8062"/>
                <a:gd name="connsiteY5" fmla="*/ 8712 h 8711"/>
                <a:gd name="connsiteX6" fmla="*/ 8062 w 8062"/>
                <a:gd name="connsiteY6" fmla="*/ 2904 h 8711"/>
                <a:gd name="connsiteX7" fmla="*/ 5481 w 8062"/>
                <a:gd name="connsiteY7" fmla="*/ 0 h 8711"/>
                <a:gd name="connsiteX8" fmla="*/ 0 w 8062"/>
                <a:gd name="connsiteY8" fmla="*/ 2904 h 8711"/>
                <a:gd name="connsiteX9" fmla="*/ 2743 w 8062"/>
                <a:gd name="connsiteY9" fmla="*/ 2904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062" h="8711">
                  <a:moveTo>
                    <a:pt x="2743" y="2904"/>
                  </a:moveTo>
                  <a:lnTo>
                    <a:pt x="5485" y="2904"/>
                  </a:lnTo>
                  <a:lnTo>
                    <a:pt x="5485" y="5808"/>
                  </a:lnTo>
                  <a:lnTo>
                    <a:pt x="2743" y="2904"/>
                  </a:lnTo>
                  <a:lnTo>
                    <a:pt x="0" y="2904"/>
                  </a:lnTo>
                  <a:cubicBezTo>
                    <a:pt x="0" y="5808"/>
                    <a:pt x="2743" y="8712"/>
                    <a:pt x="5485" y="8712"/>
                  </a:cubicBezTo>
                  <a:cubicBezTo>
                    <a:pt x="8062" y="8712"/>
                    <a:pt x="8062" y="5808"/>
                    <a:pt x="8062" y="2904"/>
                  </a:cubicBezTo>
                  <a:cubicBezTo>
                    <a:pt x="8062" y="0"/>
                    <a:pt x="8062" y="0"/>
                    <a:pt x="5481" y="0"/>
                  </a:cubicBezTo>
                  <a:cubicBezTo>
                    <a:pt x="2738" y="0"/>
                    <a:pt x="0" y="0"/>
                    <a:pt x="0" y="2904"/>
                  </a:cubicBezTo>
                  <a:lnTo>
                    <a:pt x="2743" y="2904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8" name="Freeform: Shape 1667">
              <a:extLst>
                <a:ext uri="{FF2B5EF4-FFF2-40B4-BE49-F238E27FC236}">
                  <a16:creationId xmlns:a16="http://schemas.microsoft.com/office/drawing/2014/main" id="{352B766C-3E9B-FAA2-127F-735B39CA095C}"/>
                </a:ext>
              </a:extLst>
            </p:cNvPr>
            <p:cNvSpPr/>
            <p:nvPr/>
          </p:nvSpPr>
          <p:spPr>
            <a:xfrm>
              <a:off x="5863531" y="4645480"/>
              <a:ext cx="28054" cy="27086"/>
            </a:xfrm>
            <a:custGeom>
              <a:avLst/>
              <a:gdLst>
                <a:gd name="connsiteX0" fmla="*/ 0 w 28054"/>
                <a:gd name="connsiteY0" fmla="*/ 13543 h 27086"/>
                <a:gd name="connsiteX1" fmla="*/ 14027 w 28054"/>
                <a:gd name="connsiteY1" fmla="*/ 0 h 27086"/>
                <a:gd name="connsiteX2" fmla="*/ 28055 w 28054"/>
                <a:gd name="connsiteY2" fmla="*/ 13543 h 27086"/>
                <a:gd name="connsiteX3" fmla="*/ 14027 w 28054"/>
                <a:gd name="connsiteY3" fmla="*/ 27087 h 27086"/>
                <a:gd name="connsiteX4" fmla="*/ 0 w 28054"/>
                <a:gd name="connsiteY4" fmla="*/ 13543 h 27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54" h="27086">
                  <a:moveTo>
                    <a:pt x="0" y="13543"/>
                  </a:moveTo>
                  <a:cubicBezTo>
                    <a:pt x="0" y="6122"/>
                    <a:pt x="6292" y="0"/>
                    <a:pt x="14027" y="0"/>
                  </a:cubicBezTo>
                  <a:cubicBezTo>
                    <a:pt x="21928" y="0"/>
                    <a:pt x="28055" y="6126"/>
                    <a:pt x="28055" y="13543"/>
                  </a:cubicBezTo>
                  <a:cubicBezTo>
                    <a:pt x="28055" y="21122"/>
                    <a:pt x="21924" y="27087"/>
                    <a:pt x="14027" y="27087"/>
                  </a:cubicBezTo>
                  <a:cubicBezTo>
                    <a:pt x="6288" y="27087"/>
                    <a:pt x="0" y="21118"/>
                    <a:pt x="0" y="13543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69" name="Freeform: Shape 1668">
              <a:extLst>
                <a:ext uri="{FF2B5EF4-FFF2-40B4-BE49-F238E27FC236}">
                  <a16:creationId xmlns:a16="http://schemas.microsoft.com/office/drawing/2014/main" id="{851D9432-BAE2-8CD8-A9AB-74AC8BC5511A}"/>
                </a:ext>
              </a:extLst>
            </p:cNvPr>
            <p:cNvSpPr/>
            <p:nvPr/>
          </p:nvSpPr>
          <p:spPr>
            <a:xfrm>
              <a:off x="5868689" y="4651602"/>
              <a:ext cx="5485" cy="8711"/>
            </a:xfrm>
            <a:custGeom>
              <a:avLst/>
              <a:gdLst>
                <a:gd name="connsiteX0" fmla="*/ 0 w 5485"/>
                <a:gd name="connsiteY0" fmla="*/ 4356 h 8711"/>
                <a:gd name="connsiteX1" fmla="*/ 2743 w 5485"/>
                <a:gd name="connsiteY1" fmla="*/ 0 h 8711"/>
                <a:gd name="connsiteX2" fmla="*/ 5485 w 5485"/>
                <a:gd name="connsiteY2" fmla="*/ 4356 h 8711"/>
                <a:gd name="connsiteX3" fmla="*/ 2743 w 5485"/>
                <a:gd name="connsiteY3" fmla="*/ 8712 h 8711"/>
                <a:gd name="connsiteX4" fmla="*/ 0 w 5485"/>
                <a:gd name="connsiteY4" fmla="*/ 4356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5" h="8711">
                  <a:moveTo>
                    <a:pt x="0" y="4356"/>
                  </a:moveTo>
                  <a:cubicBezTo>
                    <a:pt x="0" y="2097"/>
                    <a:pt x="1291" y="0"/>
                    <a:pt x="2743" y="0"/>
                  </a:cubicBezTo>
                  <a:cubicBezTo>
                    <a:pt x="4356" y="0"/>
                    <a:pt x="5485" y="2097"/>
                    <a:pt x="5485" y="4356"/>
                  </a:cubicBezTo>
                  <a:cubicBezTo>
                    <a:pt x="5485" y="6776"/>
                    <a:pt x="4356" y="8712"/>
                    <a:pt x="2743" y="8712"/>
                  </a:cubicBezTo>
                  <a:cubicBezTo>
                    <a:pt x="1291" y="8712"/>
                    <a:pt x="0" y="6776"/>
                    <a:pt x="0" y="435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0" name="Freeform: Shape 1669">
              <a:extLst>
                <a:ext uri="{FF2B5EF4-FFF2-40B4-BE49-F238E27FC236}">
                  <a16:creationId xmlns:a16="http://schemas.microsoft.com/office/drawing/2014/main" id="{D097E131-CD3E-27B3-78FC-20FF3E330248}"/>
                </a:ext>
              </a:extLst>
            </p:cNvPr>
            <p:cNvSpPr/>
            <p:nvPr/>
          </p:nvSpPr>
          <p:spPr>
            <a:xfrm>
              <a:off x="5868689" y="4651602"/>
              <a:ext cx="8707" cy="8711"/>
            </a:xfrm>
            <a:custGeom>
              <a:avLst/>
              <a:gdLst>
                <a:gd name="connsiteX0" fmla="*/ 0 w 8707"/>
                <a:gd name="connsiteY0" fmla="*/ 5808 h 8711"/>
                <a:gd name="connsiteX1" fmla="*/ 2904 w 8707"/>
                <a:gd name="connsiteY1" fmla="*/ 5808 h 8711"/>
                <a:gd name="connsiteX2" fmla="*/ 2904 w 8707"/>
                <a:gd name="connsiteY2" fmla="*/ 2904 h 8711"/>
                <a:gd name="connsiteX3" fmla="*/ 5808 w 8707"/>
                <a:gd name="connsiteY3" fmla="*/ 5808 h 8711"/>
                <a:gd name="connsiteX4" fmla="*/ 0 w 8707"/>
                <a:gd name="connsiteY4" fmla="*/ 5808 h 8711"/>
                <a:gd name="connsiteX5" fmla="*/ 2904 w 8707"/>
                <a:gd name="connsiteY5" fmla="*/ 8712 h 8711"/>
                <a:gd name="connsiteX6" fmla="*/ 8708 w 8707"/>
                <a:gd name="connsiteY6" fmla="*/ 5808 h 8711"/>
                <a:gd name="connsiteX7" fmla="*/ 2900 w 8707"/>
                <a:gd name="connsiteY7" fmla="*/ 0 h 8711"/>
                <a:gd name="connsiteX8" fmla="*/ 0 w 8707"/>
                <a:gd name="connsiteY8" fmla="*/ 5808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707" h="8711">
                  <a:moveTo>
                    <a:pt x="0" y="5808"/>
                  </a:moveTo>
                  <a:lnTo>
                    <a:pt x="2904" y="5808"/>
                  </a:lnTo>
                  <a:lnTo>
                    <a:pt x="2904" y="2904"/>
                  </a:lnTo>
                  <a:lnTo>
                    <a:pt x="5808" y="5808"/>
                  </a:lnTo>
                  <a:lnTo>
                    <a:pt x="0" y="5808"/>
                  </a:lnTo>
                  <a:cubicBezTo>
                    <a:pt x="0" y="5808"/>
                    <a:pt x="0" y="8712"/>
                    <a:pt x="2904" y="8712"/>
                  </a:cubicBezTo>
                  <a:cubicBezTo>
                    <a:pt x="5808" y="8712"/>
                    <a:pt x="8708" y="5808"/>
                    <a:pt x="8708" y="5808"/>
                  </a:cubicBezTo>
                  <a:cubicBezTo>
                    <a:pt x="8708" y="2904"/>
                    <a:pt x="5804" y="0"/>
                    <a:pt x="2900" y="0"/>
                  </a:cubicBezTo>
                  <a:cubicBezTo>
                    <a:pt x="0" y="0"/>
                    <a:pt x="0" y="2904"/>
                    <a:pt x="0" y="5808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1" name="Freeform: Shape 1670">
              <a:extLst>
                <a:ext uri="{FF2B5EF4-FFF2-40B4-BE49-F238E27FC236}">
                  <a16:creationId xmlns:a16="http://schemas.microsoft.com/office/drawing/2014/main" id="{D1A57471-0AFF-F806-1BC9-F34AE3503F3D}"/>
                </a:ext>
              </a:extLst>
            </p:cNvPr>
            <p:cNvSpPr/>
            <p:nvPr/>
          </p:nvSpPr>
          <p:spPr>
            <a:xfrm>
              <a:off x="5795492" y="4335919"/>
              <a:ext cx="22250" cy="20637"/>
            </a:xfrm>
            <a:custGeom>
              <a:avLst/>
              <a:gdLst>
                <a:gd name="connsiteX0" fmla="*/ 0 w 22250"/>
                <a:gd name="connsiteY0" fmla="*/ 10321 h 20637"/>
                <a:gd name="connsiteX1" fmla="*/ 11127 w 22250"/>
                <a:gd name="connsiteY1" fmla="*/ 0 h 20637"/>
                <a:gd name="connsiteX2" fmla="*/ 22251 w 22250"/>
                <a:gd name="connsiteY2" fmla="*/ 10321 h 20637"/>
                <a:gd name="connsiteX3" fmla="*/ 11127 w 22250"/>
                <a:gd name="connsiteY3" fmla="*/ 20638 h 20637"/>
                <a:gd name="connsiteX4" fmla="*/ 0 w 22250"/>
                <a:gd name="connsiteY4" fmla="*/ 10321 h 2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250" h="20637">
                  <a:moveTo>
                    <a:pt x="0" y="10321"/>
                  </a:moveTo>
                  <a:cubicBezTo>
                    <a:pt x="0" y="4674"/>
                    <a:pt x="5001" y="0"/>
                    <a:pt x="11127" y="0"/>
                  </a:cubicBezTo>
                  <a:cubicBezTo>
                    <a:pt x="17415" y="0"/>
                    <a:pt x="22251" y="4678"/>
                    <a:pt x="22251" y="10321"/>
                  </a:cubicBezTo>
                  <a:cubicBezTo>
                    <a:pt x="22251" y="16125"/>
                    <a:pt x="17411" y="20638"/>
                    <a:pt x="11127" y="20638"/>
                  </a:cubicBezTo>
                  <a:cubicBezTo>
                    <a:pt x="4997" y="20638"/>
                    <a:pt x="0" y="16120"/>
                    <a:pt x="0" y="1032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2" name="Freeform: Shape 1671">
              <a:extLst>
                <a:ext uri="{FF2B5EF4-FFF2-40B4-BE49-F238E27FC236}">
                  <a16:creationId xmlns:a16="http://schemas.microsoft.com/office/drawing/2014/main" id="{10F2AA6C-A7C7-E17E-759C-FD5CE00180B5}"/>
                </a:ext>
              </a:extLst>
            </p:cNvPr>
            <p:cNvSpPr/>
            <p:nvPr/>
          </p:nvSpPr>
          <p:spPr>
            <a:xfrm>
              <a:off x="5798392" y="4342046"/>
              <a:ext cx="8711" cy="8707"/>
            </a:xfrm>
            <a:custGeom>
              <a:avLst/>
              <a:gdLst>
                <a:gd name="connsiteX0" fmla="*/ 4 w 8711"/>
                <a:gd name="connsiteY0" fmla="*/ 4356 h 8707"/>
                <a:gd name="connsiteX1" fmla="*/ 4360 w 8711"/>
                <a:gd name="connsiteY1" fmla="*/ 0 h 8707"/>
                <a:gd name="connsiteX2" fmla="*/ 8712 w 8711"/>
                <a:gd name="connsiteY2" fmla="*/ 4356 h 8707"/>
                <a:gd name="connsiteX3" fmla="*/ 4356 w 8711"/>
                <a:gd name="connsiteY3" fmla="*/ 8708 h 8707"/>
                <a:gd name="connsiteX4" fmla="*/ 0 w 8711"/>
                <a:gd name="connsiteY4" fmla="*/ 4352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1" h="8707">
                  <a:moveTo>
                    <a:pt x="4" y="4356"/>
                  </a:moveTo>
                  <a:cubicBezTo>
                    <a:pt x="4" y="2097"/>
                    <a:pt x="2101" y="0"/>
                    <a:pt x="4360" y="0"/>
                  </a:cubicBezTo>
                  <a:cubicBezTo>
                    <a:pt x="6776" y="0"/>
                    <a:pt x="8712" y="2097"/>
                    <a:pt x="8712" y="4356"/>
                  </a:cubicBezTo>
                  <a:cubicBezTo>
                    <a:pt x="8712" y="6776"/>
                    <a:pt x="6776" y="8708"/>
                    <a:pt x="4356" y="8708"/>
                  </a:cubicBezTo>
                  <a:cubicBezTo>
                    <a:pt x="2097" y="8708"/>
                    <a:pt x="0" y="6772"/>
                    <a:pt x="0" y="4352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3" name="Freeform: Shape 1672">
              <a:extLst>
                <a:ext uri="{FF2B5EF4-FFF2-40B4-BE49-F238E27FC236}">
                  <a16:creationId xmlns:a16="http://schemas.microsoft.com/office/drawing/2014/main" id="{43F64F15-C8BF-FB54-8ADD-86620789DB4C}"/>
                </a:ext>
              </a:extLst>
            </p:cNvPr>
            <p:cNvSpPr/>
            <p:nvPr/>
          </p:nvSpPr>
          <p:spPr>
            <a:xfrm>
              <a:off x="5958979" y="4226932"/>
              <a:ext cx="19992" cy="21601"/>
            </a:xfrm>
            <a:custGeom>
              <a:avLst/>
              <a:gdLst>
                <a:gd name="connsiteX0" fmla="*/ 0 w 19992"/>
                <a:gd name="connsiteY0" fmla="*/ 10801 h 21601"/>
                <a:gd name="connsiteX1" fmla="*/ 9994 w 19992"/>
                <a:gd name="connsiteY1" fmla="*/ 0 h 21601"/>
                <a:gd name="connsiteX2" fmla="*/ 19992 w 19992"/>
                <a:gd name="connsiteY2" fmla="*/ 10801 h 21601"/>
                <a:gd name="connsiteX3" fmla="*/ 9994 w 19992"/>
                <a:gd name="connsiteY3" fmla="*/ 21602 h 21601"/>
                <a:gd name="connsiteX4" fmla="*/ 0 w 19992"/>
                <a:gd name="connsiteY4" fmla="*/ 10801 h 2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92" h="21601">
                  <a:moveTo>
                    <a:pt x="0" y="10801"/>
                  </a:moveTo>
                  <a:cubicBezTo>
                    <a:pt x="0" y="4832"/>
                    <a:pt x="4517" y="0"/>
                    <a:pt x="9994" y="0"/>
                  </a:cubicBezTo>
                  <a:cubicBezTo>
                    <a:pt x="15641" y="0"/>
                    <a:pt x="19992" y="4836"/>
                    <a:pt x="19992" y="10801"/>
                  </a:cubicBezTo>
                  <a:cubicBezTo>
                    <a:pt x="19992" y="16770"/>
                    <a:pt x="15636" y="21602"/>
                    <a:pt x="9994" y="21602"/>
                  </a:cubicBezTo>
                  <a:cubicBezTo>
                    <a:pt x="4513" y="21602"/>
                    <a:pt x="0" y="16766"/>
                    <a:pt x="0" y="1080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4" name="Freeform: Shape 1673">
              <a:extLst>
                <a:ext uri="{FF2B5EF4-FFF2-40B4-BE49-F238E27FC236}">
                  <a16:creationId xmlns:a16="http://schemas.microsoft.com/office/drawing/2014/main" id="{C29F684E-1495-4664-BA38-9A79B169647B}"/>
                </a:ext>
              </a:extLst>
            </p:cNvPr>
            <p:cNvSpPr/>
            <p:nvPr/>
          </p:nvSpPr>
          <p:spPr>
            <a:xfrm>
              <a:off x="5962202" y="4233054"/>
              <a:ext cx="8066" cy="9356"/>
            </a:xfrm>
            <a:custGeom>
              <a:avLst/>
              <a:gdLst>
                <a:gd name="connsiteX0" fmla="*/ 0 w 8066"/>
                <a:gd name="connsiteY0" fmla="*/ 4678 h 9356"/>
                <a:gd name="connsiteX1" fmla="*/ 4033 w 8066"/>
                <a:gd name="connsiteY1" fmla="*/ 0 h 9356"/>
                <a:gd name="connsiteX2" fmla="*/ 8066 w 8066"/>
                <a:gd name="connsiteY2" fmla="*/ 4678 h 9356"/>
                <a:gd name="connsiteX3" fmla="*/ 4033 w 8066"/>
                <a:gd name="connsiteY3" fmla="*/ 9357 h 9356"/>
                <a:gd name="connsiteX4" fmla="*/ 0 w 8066"/>
                <a:gd name="connsiteY4" fmla="*/ 4678 h 9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6" h="9356">
                  <a:moveTo>
                    <a:pt x="0" y="4678"/>
                  </a:moveTo>
                  <a:cubicBezTo>
                    <a:pt x="0" y="2097"/>
                    <a:pt x="1936" y="0"/>
                    <a:pt x="4033" y="0"/>
                  </a:cubicBezTo>
                  <a:cubicBezTo>
                    <a:pt x="6292" y="0"/>
                    <a:pt x="8066" y="2097"/>
                    <a:pt x="8066" y="4678"/>
                  </a:cubicBezTo>
                  <a:cubicBezTo>
                    <a:pt x="8066" y="7260"/>
                    <a:pt x="6292" y="9357"/>
                    <a:pt x="4033" y="9357"/>
                  </a:cubicBezTo>
                  <a:cubicBezTo>
                    <a:pt x="1936" y="9357"/>
                    <a:pt x="0" y="7260"/>
                    <a:pt x="0" y="4678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5" name="Freeform: Shape 1674">
              <a:extLst>
                <a:ext uri="{FF2B5EF4-FFF2-40B4-BE49-F238E27FC236}">
                  <a16:creationId xmlns:a16="http://schemas.microsoft.com/office/drawing/2014/main" id="{CC5AF346-4884-BC77-CB43-7E743E53D9F1}"/>
                </a:ext>
              </a:extLst>
            </p:cNvPr>
            <p:cNvSpPr/>
            <p:nvPr/>
          </p:nvSpPr>
          <p:spPr>
            <a:xfrm>
              <a:off x="5730357" y="4202745"/>
              <a:ext cx="22896" cy="21605"/>
            </a:xfrm>
            <a:custGeom>
              <a:avLst/>
              <a:gdLst>
                <a:gd name="connsiteX0" fmla="*/ 0 w 22896"/>
                <a:gd name="connsiteY0" fmla="*/ 10805 h 21605"/>
                <a:gd name="connsiteX1" fmla="*/ 11446 w 22896"/>
                <a:gd name="connsiteY1" fmla="*/ 0 h 21605"/>
                <a:gd name="connsiteX2" fmla="*/ 22896 w 22896"/>
                <a:gd name="connsiteY2" fmla="*/ 10805 h 21605"/>
                <a:gd name="connsiteX3" fmla="*/ 11446 w 22896"/>
                <a:gd name="connsiteY3" fmla="*/ 21606 h 21605"/>
                <a:gd name="connsiteX4" fmla="*/ 0 w 22896"/>
                <a:gd name="connsiteY4" fmla="*/ 10805 h 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96" h="21605">
                  <a:moveTo>
                    <a:pt x="0" y="10805"/>
                  </a:moveTo>
                  <a:cubicBezTo>
                    <a:pt x="0" y="4836"/>
                    <a:pt x="5162" y="0"/>
                    <a:pt x="11446" y="0"/>
                  </a:cubicBezTo>
                  <a:cubicBezTo>
                    <a:pt x="17899" y="0"/>
                    <a:pt x="22896" y="4840"/>
                    <a:pt x="22896" y="10805"/>
                  </a:cubicBezTo>
                  <a:cubicBezTo>
                    <a:pt x="22896" y="16770"/>
                    <a:pt x="17895" y="21606"/>
                    <a:pt x="11446" y="21606"/>
                  </a:cubicBezTo>
                  <a:cubicBezTo>
                    <a:pt x="5158" y="21606"/>
                    <a:pt x="0" y="16766"/>
                    <a:pt x="0" y="1080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6" name="Freeform: Shape 1675">
              <a:extLst>
                <a:ext uri="{FF2B5EF4-FFF2-40B4-BE49-F238E27FC236}">
                  <a16:creationId xmlns:a16="http://schemas.microsoft.com/office/drawing/2014/main" id="{0D27765E-F851-2980-97A9-7735C1088BFE}"/>
                </a:ext>
              </a:extLst>
            </p:cNvPr>
            <p:cNvSpPr/>
            <p:nvPr/>
          </p:nvSpPr>
          <p:spPr>
            <a:xfrm>
              <a:off x="5733256" y="4208871"/>
              <a:ext cx="8711" cy="9352"/>
            </a:xfrm>
            <a:custGeom>
              <a:avLst/>
              <a:gdLst>
                <a:gd name="connsiteX0" fmla="*/ 4 w 8711"/>
                <a:gd name="connsiteY0" fmla="*/ 4678 h 9352"/>
                <a:gd name="connsiteX1" fmla="*/ 4356 w 8711"/>
                <a:gd name="connsiteY1" fmla="*/ 0 h 9352"/>
                <a:gd name="connsiteX2" fmla="*/ 8712 w 8711"/>
                <a:gd name="connsiteY2" fmla="*/ 4678 h 9352"/>
                <a:gd name="connsiteX3" fmla="*/ 4356 w 8711"/>
                <a:gd name="connsiteY3" fmla="*/ 9353 h 9352"/>
                <a:gd name="connsiteX4" fmla="*/ 0 w 8711"/>
                <a:gd name="connsiteY4" fmla="*/ 4674 h 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1" h="9352">
                  <a:moveTo>
                    <a:pt x="4" y="4678"/>
                  </a:moveTo>
                  <a:cubicBezTo>
                    <a:pt x="4" y="2097"/>
                    <a:pt x="2101" y="0"/>
                    <a:pt x="4356" y="0"/>
                  </a:cubicBezTo>
                  <a:cubicBezTo>
                    <a:pt x="6776" y="0"/>
                    <a:pt x="8712" y="2097"/>
                    <a:pt x="8712" y="4678"/>
                  </a:cubicBezTo>
                  <a:cubicBezTo>
                    <a:pt x="8712" y="7260"/>
                    <a:pt x="6776" y="9353"/>
                    <a:pt x="4356" y="9353"/>
                  </a:cubicBezTo>
                  <a:cubicBezTo>
                    <a:pt x="2097" y="9353"/>
                    <a:pt x="0" y="7256"/>
                    <a:pt x="0" y="467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7" name="Freeform: Shape 1676">
              <a:extLst>
                <a:ext uri="{FF2B5EF4-FFF2-40B4-BE49-F238E27FC236}">
                  <a16:creationId xmlns:a16="http://schemas.microsoft.com/office/drawing/2014/main" id="{0F2CE963-5C52-2CF8-9B3F-8F9E48668BEF}"/>
                </a:ext>
              </a:extLst>
            </p:cNvPr>
            <p:cNvSpPr/>
            <p:nvPr/>
          </p:nvSpPr>
          <p:spPr>
            <a:xfrm>
              <a:off x="5772600" y="4163728"/>
              <a:ext cx="20314" cy="21605"/>
            </a:xfrm>
            <a:custGeom>
              <a:avLst/>
              <a:gdLst>
                <a:gd name="connsiteX0" fmla="*/ 0 w 20314"/>
                <a:gd name="connsiteY0" fmla="*/ 10805 h 21605"/>
                <a:gd name="connsiteX1" fmla="*/ 10155 w 20314"/>
                <a:gd name="connsiteY1" fmla="*/ 0 h 21605"/>
                <a:gd name="connsiteX2" fmla="*/ 20315 w 20314"/>
                <a:gd name="connsiteY2" fmla="*/ 10805 h 21605"/>
                <a:gd name="connsiteX3" fmla="*/ 10155 w 20314"/>
                <a:gd name="connsiteY3" fmla="*/ 21606 h 21605"/>
                <a:gd name="connsiteX4" fmla="*/ 0 w 20314"/>
                <a:gd name="connsiteY4" fmla="*/ 10805 h 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14" h="21605">
                  <a:moveTo>
                    <a:pt x="0" y="10805"/>
                  </a:moveTo>
                  <a:cubicBezTo>
                    <a:pt x="0" y="4836"/>
                    <a:pt x="4678" y="0"/>
                    <a:pt x="10155" y="0"/>
                  </a:cubicBezTo>
                  <a:cubicBezTo>
                    <a:pt x="15802" y="0"/>
                    <a:pt x="20315" y="4840"/>
                    <a:pt x="20315" y="10805"/>
                  </a:cubicBezTo>
                  <a:cubicBezTo>
                    <a:pt x="20315" y="16770"/>
                    <a:pt x="15798" y="21606"/>
                    <a:pt x="10155" y="21606"/>
                  </a:cubicBezTo>
                  <a:cubicBezTo>
                    <a:pt x="4674" y="21606"/>
                    <a:pt x="0" y="16766"/>
                    <a:pt x="0" y="1080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8" name="Freeform: Shape 1677">
              <a:extLst>
                <a:ext uri="{FF2B5EF4-FFF2-40B4-BE49-F238E27FC236}">
                  <a16:creationId xmlns:a16="http://schemas.microsoft.com/office/drawing/2014/main" id="{B61FFA5F-02ED-703B-B1B0-24E295C9BFBF}"/>
                </a:ext>
              </a:extLst>
            </p:cNvPr>
            <p:cNvSpPr/>
            <p:nvPr/>
          </p:nvSpPr>
          <p:spPr>
            <a:xfrm>
              <a:off x="5775500" y="4169855"/>
              <a:ext cx="8707" cy="9352"/>
            </a:xfrm>
            <a:custGeom>
              <a:avLst/>
              <a:gdLst>
                <a:gd name="connsiteX0" fmla="*/ 4 w 8707"/>
                <a:gd name="connsiteY0" fmla="*/ 4678 h 9352"/>
                <a:gd name="connsiteX1" fmla="*/ 4356 w 8707"/>
                <a:gd name="connsiteY1" fmla="*/ 0 h 9352"/>
                <a:gd name="connsiteX2" fmla="*/ 8708 w 8707"/>
                <a:gd name="connsiteY2" fmla="*/ 4678 h 9352"/>
                <a:gd name="connsiteX3" fmla="*/ 4352 w 8707"/>
                <a:gd name="connsiteY3" fmla="*/ 9353 h 9352"/>
                <a:gd name="connsiteX4" fmla="*/ 0 w 8707"/>
                <a:gd name="connsiteY4" fmla="*/ 4674 h 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9352">
                  <a:moveTo>
                    <a:pt x="4" y="4678"/>
                  </a:moveTo>
                  <a:cubicBezTo>
                    <a:pt x="4" y="2097"/>
                    <a:pt x="2097" y="0"/>
                    <a:pt x="4356" y="0"/>
                  </a:cubicBezTo>
                  <a:cubicBezTo>
                    <a:pt x="6776" y="0"/>
                    <a:pt x="8708" y="2097"/>
                    <a:pt x="8708" y="4678"/>
                  </a:cubicBezTo>
                  <a:cubicBezTo>
                    <a:pt x="8708" y="7260"/>
                    <a:pt x="6772" y="9353"/>
                    <a:pt x="4352" y="9353"/>
                  </a:cubicBezTo>
                  <a:cubicBezTo>
                    <a:pt x="2097" y="9353"/>
                    <a:pt x="0" y="7256"/>
                    <a:pt x="0" y="467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79" name="Freeform: Shape 1678">
              <a:extLst>
                <a:ext uri="{FF2B5EF4-FFF2-40B4-BE49-F238E27FC236}">
                  <a16:creationId xmlns:a16="http://schemas.microsoft.com/office/drawing/2014/main" id="{C8BEE0A8-8E01-C247-8B9A-DA023B140138}"/>
                </a:ext>
              </a:extLst>
            </p:cNvPr>
            <p:cNvSpPr/>
            <p:nvPr/>
          </p:nvSpPr>
          <p:spPr>
            <a:xfrm>
              <a:off x="5784207" y="4206294"/>
              <a:ext cx="22896" cy="20637"/>
            </a:xfrm>
            <a:custGeom>
              <a:avLst/>
              <a:gdLst>
                <a:gd name="connsiteX0" fmla="*/ 0 w 22896"/>
                <a:gd name="connsiteY0" fmla="*/ 10317 h 20637"/>
                <a:gd name="connsiteX1" fmla="*/ 11446 w 22896"/>
                <a:gd name="connsiteY1" fmla="*/ 0 h 20637"/>
                <a:gd name="connsiteX2" fmla="*/ 22896 w 22896"/>
                <a:gd name="connsiteY2" fmla="*/ 10317 h 20637"/>
                <a:gd name="connsiteX3" fmla="*/ 11446 w 22896"/>
                <a:gd name="connsiteY3" fmla="*/ 20638 h 20637"/>
                <a:gd name="connsiteX4" fmla="*/ 0 w 22896"/>
                <a:gd name="connsiteY4" fmla="*/ 10317 h 2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96" h="20637">
                  <a:moveTo>
                    <a:pt x="0" y="10317"/>
                  </a:moveTo>
                  <a:cubicBezTo>
                    <a:pt x="0" y="4674"/>
                    <a:pt x="5162" y="0"/>
                    <a:pt x="11446" y="0"/>
                  </a:cubicBezTo>
                  <a:cubicBezTo>
                    <a:pt x="17899" y="0"/>
                    <a:pt x="22896" y="4674"/>
                    <a:pt x="22896" y="10317"/>
                  </a:cubicBezTo>
                  <a:cubicBezTo>
                    <a:pt x="22896" y="16125"/>
                    <a:pt x="17895" y="20638"/>
                    <a:pt x="11446" y="20638"/>
                  </a:cubicBezTo>
                  <a:cubicBezTo>
                    <a:pt x="5158" y="20638"/>
                    <a:pt x="0" y="16120"/>
                    <a:pt x="0" y="10317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0" name="Freeform: Shape 1679">
              <a:extLst>
                <a:ext uri="{FF2B5EF4-FFF2-40B4-BE49-F238E27FC236}">
                  <a16:creationId xmlns:a16="http://schemas.microsoft.com/office/drawing/2014/main" id="{989799AF-CC06-FF08-C345-12201A8D88FA}"/>
                </a:ext>
              </a:extLst>
            </p:cNvPr>
            <p:cNvSpPr/>
            <p:nvPr/>
          </p:nvSpPr>
          <p:spPr>
            <a:xfrm>
              <a:off x="5789688" y="4212094"/>
              <a:ext cx="8707" cy="9034"/>
            </a:xfrm>
            <a:custGeom>
              <a:avLst/>
              <a:gdLst>
                <a:gd name="connsiteX0" fmla="*/ 0 w 8707"/>
                <a:gd name="connsiteY0" fmla="*/ 4517 h 9034"/>
                <a:gd name="connsiteX1" fmla="*/ 4356 w 8707"/>
                <a:gd name="connsiteY1" fmla="*/ 0 h 9034"/>
                <a:gd name="connsiteX2" fmla="*/ 8708 w 8707"/>
                <a:gd name="connsiteY2" fmla="*/ 4517 h 9034"/>
                <a:gd name="connsiteX3" fmla="*/ 4352 w 8707"/>
                <a:gd name="connsiteY3" fmla="*/ 9034 h 9034"/>
                <a:gd name="connsiteX4" fmla="*/ 0 w 8707"/>
                <a:gd name="connsiteY4" fmla="*/ 4517 h 9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9034">
                  <a:moveTo>
                    <a:pt x="0" y="4517"/>
                  </a:moveTo>
                  <a:cubicBezTo>
                    <a:pt x="0" y="2097"/>
                    <a:pt x="2097" y="0"/>
                    <a:pt x="4356" y="0"/>
                  </a:cubicBezTo>
                  <a:cubicBezTo>
                    <a:pt x="6776" y="0"/>
                    <a:pt x="8708" y="2097"/>
                    <a:pt x="8708" y="4517"/>
                  </a:cubicBezTo>
                  <a:cubicBezTo>
                    <a:pt x="8708" y="7098"/>
                    <a:pt x="6772" y="9034"/>
                    <a:pt x="4352" y="9034"/>
                  </a:cubicBezTo>
                  <a:cubicBezTo>
                    <a:pt x="2093" y="9034"/>
                    <a:pt x="0" y="7098"/>
                    <a:pt x="0" y="4517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1" name="Freeform: Shape 1680">
              <a:extLst>
                <a:ext uri="{FF2B5EF4-FFF2-40B4-BE49-F238E27FC236}">
                  <a16:creationId xmlns:a16="http://schemas.microsoft.com/office/drawing/2014/main" id="{236F22D2-861C-1F52-2F84-4CD6F6B0BBBD}"/>
                </a:ext>
              </a:extLst>
            </p:cNvPr>
            <p:cNvSpPr/>
            <p:nvPr/>
          </p:nvSpPr>
          <p:spPr>
            <a:xfrm>
              <a:off x="5807103" y="4185330"/>
              <a:ext cx="19346" cy="20964"/>
            </a:xfrm>
            <a:custGeom>
              <a:avLst/>
              <a:gdLst>
                <a:gd name="connsiteX0" fmla="*/ 0 w 19346"/>
                <a:gd name="connsiteY0" fmla="*/ 10486 h 20964"/>
                <a:gd name="connsiteX1" fmla="*/ 9671 w 19346"/>
                <a:gd name="connsiteY1" fmla="*/ 0 h 20964"/>
                <a:gd name="connsiteX2" fmla="*/ 19347 w 19346"/>
                <a:gd name="connsiteY2" fmla="*/ 10486 h 20964"/>
                <a:gd name="connsiteX3" fmla="*/ 9671 w 19346"/>
                <a:gd name="connsiteY3" fmla="*/ 20964 h 20964"/>
                <a:gd name="connsiteX4" fmla="*/ 0 w 19346"/>
                <a:gd name="connsiteY4" fmla="*/ 10482 h 20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46" h="20964">
                  <a:moveTo>
                    <a:pt x="0" y="10486"/>
                  </a:moveTo>
                  <a:cubicBezTo>
                    <a:pt x="0" y="4840"/>
                    <a:pt x="4352" y="0"/>
                    <a:pt x="9671" y="0"/>
                  </a:cubicBezTo>
                  <a:cubicBezTo>
                    <a:pt x="15157" y="0"/>
                    <a:pt x="19347" y="4840"/>
                    <a:pt x="19347" y="10486"/>
                  </a:cubicBezTo>
                  <a:cubicBezTo>
                    <a:pt x="19347" y="16286"/>
                    <a:pt x="15153" y="20964"/>
                    <a:pt x="9671" y="20964"/>
                  </a:cubicBezTo>
                  <a:cubicBezTo>
                    <a:pt x="4348" y="20964"/>
                    <a:pt x="0" y="16286"/>
                    <a:pt x="0" y="10482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2" name="Freeform: Shape 1681">
              <a:extLst>
                <a:ext uri="{FF2B5EF4-FFF2-40B4-BE49-F238E27FC236}">
                  <a16:creationId xmlns:a16="http://schemas.microsoft.com/office/drawing/2014/main" id="{9BF4BF04-D6A7-9F57-1DB3-C8F081C10F04}"/>
                </a:ext>
              </a:extLst>
            </p:cNvPr>
            <p:cNvSpPr/>
            <p:nvPr/>
          </p:nvSpPr>
          <p:spPr>
            <a:xfrm>
              <a:off x="5809680" y="4191460"/>
              <a:ext cx="8062" cy="8707"/>
            </a:xfrm>
            <a:custGeom>
              <a:avLst/>
              <a:gdLst>
                <a:gd name="connsiteX0" fmla="*/ 0 w 8062"/>
                <a:gd name="connsiteY0" fmla="*/ 4356 h 8707"/>
                <a:gd name="connsiteX1" fmla="*/ 4033 w 8062"/>
                <a:gd name="connsiteY1" fmla="*/ 0 h 8707"/>
                <a:gd name="connsiteX2" fmla="*/ 8062 w 8062"/>
                <a:gd name="connsiteY2" fmla="*/ 4356 h 8707"/>
                <a:gd name="connsiteX3" fmla="*/ 4029 w 8062"/>
                <a:gd name="connsiteY3" fmla="*/ 8708 h 8707"/>
                <a:gd name="connsiteX4" fmla="*/ 0 w 8062"/>
                <a:gd name="connsiteY4" fmla="*/ 4352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2" h="8707">
                  <a:moveTo>
                    <a:pt x="0" y="4356"/>
                  </a:moveTo>
                  <a:cubicBezTo>
                    <a:pt x="0" y="2097"/>
                    <a:pt x="1936" y="0"/>
                    <a:pt x="4033" y="0"/>
                  </a:cubicBezTo>
                  <a:cubicBezTo>
                    <a:pt x="6292" y="0"/>
                    <a:pt x="8062" y="2097"/>
                    <a:pt x="8062" y="4356"/>
                  </a:cubicBezTo>
                  <a:cubicBezTo>
                    <a:pt x="8062" y="6772"/>
                    <a:pt x="6288" y="8708"/>
                    <a:pt x="4029" y="8708"/>
                  </a:cubicBezTo>
                  <a:cubicBezTo>
                    <a:pt x="1932" y="8708"/>
                    <a:pt x="0" y="6772"/>
                    <a:pt x="0" y="4352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3" name="Freeform: Shape 1682">
              <a:extLst>
                <a:ext uri="{FF2B5EF4-FFF2-40B4-BE49-F238E27FC236}">
                  <a16:creationId xmlns:a16="http://schemas.microsoft.com/office/drawing/2014/main" id="{B25EFAF0-33B7-FF05-4F9E-A171A10C17D7}"/>
                </a:ext>
              </a:extLst>
            </p:cNvPr>
            <p:cNvSpPr/>
            <p:nvPr/>
          </p:nvSpPr>
          <p:spPr>
            <a:xfrm>
              <a:off x="6012507" y="4133742"/>
              <a:ext cx="20314" cy="24182"/>
            </a:xfrm>
            <a:custGeom>
              <a:avLst/>
              <a:gdLst>
                <a:gd name="connsiteX0" fmla="*/ 0 w 20314"/>
                <a:gd name="connsiteY0" fmla="*/ 12091 h 24182"/>
                <a:gd name="connsiteX1" fmla="*/ 10155 w 20314"/>
                <a:gd name="connsiteY1" fmla="*/ 0 h 24182"/>
                <a:gd name="connsiteX2" fmla="*/ 20315 w 20314"/>
                <a:gd name="connsiteY2" fmla="*/ 12091 h 24182"/>
                <a:gd name="connsiteX3" fmla="*/ 10155 w 20314"/>
                <a:gd name="connsiteY3" fmla="*/ 24183 h 24182"/>
                <a:gd name="connsiteX4" fmla="*/ 0 w 20314"/>
                <a:gd name="connsiteY4" fmla="*/ 12091 h 2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14" h="24182">
                  <a:moveTo>
                    <a:pt x="0" y="12091"/>
                  </a:moveTo>
                  <a:cubicBezTo>
                    <a:pt x="0" y="5477"/>
                    <a:pt x="4674" y="0"/>
                    <a:pt x="10155" y="0"/>
                  </a:cubicBezTo>
                  <a:cubicBezTo>
                    <a:pt x="15802" y="0"/>
                    <a:pt x="20315" y="5481"/>
                    <a:pt x="20315" y="12091"/>
                  </a:cubicBezTo>
                  <a:cubicBezTo>
                    <a:pt x="20315" y="18863"/>
                    <a:pt x="15798" y="24183"/>
                    <a:pt x="10155" y="24183"/>
                  </a:cubicBezTo>
                  <a:cubicBezTo>
                    <a:pt x="4674" y="24183"/>
                    <a:pt x="0" y="18859"/>
                    <a:pt x="0" y="1209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4" name="Freeform: Shape 1683">
              <a:extLst>
                <a:ext uri="{FF2B5EF4-FFF2-40B4-BE49-F238E27FC236}">
                  <a16:creationId xmlns:a16="http://schemas.microsoft.com/office/drawing/2014/main" id="{29DBCE46-FE3D-6A7B-6798-54A51DCA8A21}"/>
                </a:ext>
              </a:extLst>
            </p:cNvPr>
            <p:cNvSpPr/>
            <p:nvPr/>
          </p:nvSpPr>
          <p:spPr>
            <a:xfrm>
              <a:off x="6015407" y="4139542"/>
              <a:ext cx="8707" cy="9679"/>
            </a:xfrm>
            <a:custGeom>
              <a:avLst/>
              <a:gdLst>
                <a:gd name="connsiteX0" fmla="*/ 0 w 8707"/>
                <a:gd name="connsiteY0" fmla="*/ 4840 h 9679"/>
                <a:gd name="connsiteX1" fmla="*/ 4356 w 8707"/>
                <a:gd name="connsiteY1" fmla="*/ 0 h 9679"/>
                <a:gd name="connsiteX2" fmla="*/ 8708 w 8707"/>
                <a:gd name="connsiteY2" fmla="*/ 4840 h 9679"/>
                <a:gd name="connsiteX3" fmla="*/ 4352 w 8707"/>
                <a:gd name="connsiteY3" fmla="*/ 9680 h 9679"/>
                <a:gd name="connsiteX4" fmla="*/ 0 w 8707"/>
                <a:gd name="connsiteY4" fmla="*/ 4840 h 9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9679">
                  <a:moveTo>
                    <a:pt x="0" y="4840"/>
                  </a:moveTo>
                  <a:cubicBezTo>
                    <a:pt x="0" y="2259"/>
                    <a:pt x="2097" y="0"/>
                    <a:pt x="4356" y="0"/>
                  </a:cubicBezTo>
                  <a:cubicBezTo>
                    <a:pt x="6776" y="0"/>
                    <a:pt x="8708" y="2259"/>
                    <a:pt x="8708" y="4840"/>
                  </a:cubicBezTo>
                  <a:cubicBezTo>
                    <a:pt x="8708" y="7582"/>
                    <a:pt x="6772" y="9680"/>
                    <a:pt x="4352" y="9680"/>
                  </a:cubicBezTo>
                  <a:cubicBezTo>
                    <a:pt x="2097" y="9680"/>
                    <a:pt x="0" y="7582"/>
                    <a:pt x="0" y="4840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5" name="Freeform: Shape 1684">
              <a:extLst>
                <a:ext uri="{FF2B5EF4-FFF2-40B4-BE49-F238E27FC236}">
                  <a16:creationId xmlns:a16="http://schemas.microsoft.com/office/drawing/2014/main" id="{C4786234-255E-2FBA-1374-1C5C63113843}"/>
                </a:ext>
              </a:extLst>
            </p:cNvPr>
            <p:cNvSpPr/>
            <p:nvPr/>
          </p:nvSpPr>
          <p:spPr>
            <a:xfrm>
              <a:off x="6026696" y="4145672"/>
              <a:ext cx="19992" cy="21605"/>
            </a:xfrm>
            <a:custGeom>
              <a:avLst/>
              <a:gdLst>
                <a:gd name="connsiteX0" fmla="*/ 0 w 19992"/>
                <a:gd name="connsiteY0" fmla="*/ 10801 h 21605"/>
                <a:gd name="connsiteX1" fmla="*/ 9994 w 19992"/>
                <a:gd name="connsiteY1" fmla="*/ 0 h 21605"/>
                <a:gd name="connsiteX2" fmla="*/ 19992 w 19992"/>
                <a:gd name="connsiteY2" fmla="*/ 10801 h 21605"/>
                <a:gd name="connsiteX3" fmla="*/ 9994 w 19992"/>
                <a:gd name="connsiteY3" fmla="*/ 21606 h 21605"/>
                <a:gd name="connsiteX4" fmla="*/ 0 w 19992"/>
                <a:gd name="connsiteY4" fmla="*/ 10801 h 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92" h="21605">
                  <a:moveTo>
                    <a:pt x="0" y="10801"/>
                  </a:moveTo>
                  <a:cubicBezTo>
                    <a:pt x="0" y="4836"/>
                    <a:pt x="4513" y="0"/>
                    <a:pt x="9994" y="0"/>
                  </a:cubicBezTo>
                  <a:cubicBezTo>
                    <a:pt x="15641" y="0"/>
                    <a:pt x="19992" y="4840"/>
                    <a:pt x="19992" y="10801"/>
                  </a:cubicBezTo>
                  <a:cubicBezTo>
                    <a:pt x="19992" y="16770"/>
                    <a:pt x="15636" y="21606"/>
                    <a:pt x="9994" y="21606"/>
                  </a:cubicBezTo>
                  <a:cubicBezTo>
                    <a:pt x="4509" y="21606"/>
                    <a:pt x="0" y="16766"/>
                    <a:pt x="0" y="1080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6" name="Freeform: Shape 1685">
              <a:extLst>
                <a:ext uri="{FF2B5EF4-FFF2-40B4-BE49-F238E27FC236}">
                  <a16:creationId xmlns:a16="http://schemas.microsoft.com/office/drawing/2014/main" id="{BDD13AA5-348E-08B4-F539-C791A7811962}"/>
                </a:ext>
              </a:extLst>
            </p:cNvPr>
            <p:cNvSpPr/>
            <p:nvPr/>
          </p:nvSpPr>
          <p:spPr>
            <a:xfrm>
              <a:off x="6029273" y="4151794"/>
              <a:ext cx="8707" cy="9356"/>
            </a:xfrm>
            <a:custGeom>
              <a:avLst/>
              <a:gdLst>
                <a:gd name="connsiteX0" fmla="*/ 0 w 8707"/>
                <a:gd name="connsiteY0" fmla="*/ 4678 h 9356"/>
                <a:gd name="connsiteX1" fmla="*/ 4356 w 8707"/>
                <a:gd name="connsiteY1" fmla="*/ 0 h 9356"/>
                <a:gd name="connsiteX2" fmla="*/ 8708 w 8707"/>
                <a:gd name="connsiteY2" fmla="*/ 4678 h 9356"/>
                <a:gd name="connsiteX3" fmla="*/ 4352 w 8707"/>
                <a:gd name="connsiteY3" fmla="*/ 9357 h 9356"/>
                <a:gd name="connsiteX4" fmla="*/ 0 w 8707"/>
                <a:gd name="connsiteY4" fmla="*/ 4678 h 9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9356">
                  <a:moveTo>
                    <a:pt x="0" y="4678"/>
                  </a:moveTo>
                  <a:cubicBezTo>
                    <a:pt x="0" y="2097"/>
                    <a:pt x="2097" y="0"/>
                    <a:pt x="4356" y="0"/>
                  </a:cubicBezTo>
                  <a:cubicBezTo>
                    <a:pt x="6776" y="0"/>
                    <a:pt x="8708" y="2097"/>
                    <a:pt x="8708" y="4678"/>
                  </a:cubicBezTo>
                  <a:cubicBezTo>
                    <a:pt x="8708" y="7260"/>
                    <a:pt x="6772" y="9357"/>
                    <a:pt x="4352" y="9357"/>
                  </a:cubicBezTo>
                  <a:cubicBezTo>
                    <a:pt x="2093" y="9357"/>
                    <a:pt x="0" y="7260"/>
                    <a:pt x="0" y="4678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7" name="Freeform: Shape 1686">
              <a:extLst>
                <a:ext uri="{FF2B5EF4-FFF2-40B4-BE49-F238E27FC236}">
                  <a16:creationId xmlns:a16="http://schemas.microsoft.com/office/drawing/2014/main" id="{4AA818FD-CC94-1088-4FDE-582BA02A6AE4}"/>
                </a:ext>
              </a:extLst>
            </p:cNvPr>
            <p:cNvSpPr/>
            <p:nvPr/>
          </p:nvSpPr>
          <p:spPr>
            <a:xfrm>
              <a:off x="5970264" y="4145672"/>
              <a:ext cx="19992" cy="24182"/>
            </a:xfrm>
            <a:custGeom>
              <a:avLst/>
              <a:gdLst>
                <a:gd name="connsiteX0" fmla="*/ 0 w 19992"/>
                <a:gd name="connsiteY0" fmla="*/ 12091 h 24182"/>
                <a:gd name="connsiteX1" fmla="*/ 9998 w 19992"/>
                <a:gd name="connsiteY1" fmla="*/ 0 h 24182"/>
                <a:gd name="connsiteX2" fmla="*/ 19992 w 19992"/>
                <a:gd name="connsiteY2" fmla="*/ 12091 h 24182"/>
                <a:gd name="connsiteX3" fmla="*/ 9998 w 19992"/>
                <a:gd name="connsiteY3" fmla="*/ 24183 h 24182"/>
                <a:gd name="connsiteX4" fmla="*/ 0 w 19992"/>
                <a:gd name="connsiteY4" fmla="*/ 12091 h 2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92" h="24182">
                  <a:moveTo>
                    <a:pt x="0" y="12091"/>
                  </a:moveTo>
                  <a:cubicBezTo>
                    <a:pt x="0" y="5481"/>
                    <a:pt x="4517" y="0"/>
                    <a:pt x="9998" y="0"/>
                  </a:cubicBezTo>
                  <a:cubicBezTo>
                    <a:pt x="15641" y="0"/>
                    <a:pt x="19992" y="5481"/>
                    <a:pt x="19992" y="12091"/>
                  </a:cubicBezTo>
                  <a:cubicBezTo>
                    <a:pt x="19992" y="18863"/>
                    <a:pt x="15636" y="24183"/>
                    <a:pt x="9998" y="24183"/>
                  </a:cubicBezTo>
                  <a:cubicBezTo>
                    <a:pt x="4513" y="24183"/>
                    <a:pt x="0" y="18863"/>
                    <a:pt x="0" y="1209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8" name="Freeform: Shape 1687">
              <a:extLst>
                <a:ext uri="{FF2B5EF4-FFF2-40B4-BE49-F238E27FC236}">
                  <a16:creationId xmlns:a16="http://schemas.microsoft.com/office/drawing/2014/main" id="{84F3987F-FCBA-B023-4C13-5C15325ACBE7}"/>
                </a:ext>
              </a:extLst>
            </p:cNvPr>
            <p:cNvSpPr/>
            <p:nvPr/>
          </p:nvSpPr>
          <p:spPr>
            <a:xfrm>
              <a:off x="5972841" y="4151794"/>
              <a:ext cx="8711" cy="9356"/>
            </a:xfrm>
            <a:custGeom>
              <a:avLst/>
              <a:gdLst>
                <a:gd name="connsiteX0" fmla="*/ 4 w 8711"/>
                <a:gd name="connsiteY0" fmla="*/ 4678 h 9356"/>
                <a:gd name="connsiteX1" fmla="*/ 4356 w 8711"/>
                <a:gd name="connsiteY1" fmla="*/ 0 h 9356"/>
                <a:gd name="connsiteX2" fmla="*/ 8712 w 8711"/>
                <a:gd name="connsiteY2" fmla="*/ 4678 h 9356"/>
                <a:gd name="connsiteX3" fmla="*/ 4356 w 8711"/>
                <a:gd name="connsiteY3" fmla="*/ 9357 h 9356"/>
                <a:gd name="connsiteX4" fmla="*/ 0 w 8711"/>
                <a:gd name="connsiteY4" fmla="*/ 4678 h 9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1" h="9356">
                  <a:moveTo>
                    <a:pt x="4" y="4678"/>
                  </a:moveTo>
                  <a:cubicBezTo>
                    <a:pt x="4" y="2097"/>
                    <a:pt x="2101" y="0"/>
                    <a:pt x="4356" y="0"/>
                  </a:cubicBezTo>
                  <a:cubicBezTo>
                    <a:pt x="6776" y="0"/>
                    <a:pt x="8712" y="2097"/>
                    <a:pt x="8712" y="4678"/>
                  </a:cubicBezTo>
                  <a:cubicBezTo>
                    <a:pt x="8712" y="7260"/>
                    <a:pt x="6776" y="9357"/>
                    <a:pt x="4356" y="9357"/>
                  </a:cubicBezTo>
                  <a:cubicBezTo>
                    <a:pt x="2097" y="9357"/>
                    <a:pt x="0" y="7260"/>
                    <a:pt x="0" y="4678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89" name="Freeform: Shape 1688">
              <a:extLst>
                <a:ext uri="{FF2B5EF4-FFF2-40B4-BE49-F238E27FC236}">
                  <a16:creationId xmlns:a16="http://schemas.microsoft.com/office/drawing/2014/main" id="{E07623B2-0DCD-B188-6CA0-CDA042FFCB0E}"/>
                </a:ext>
              </a:extLst>
            </p:cNvPr>
            <p:cNvSpPr/>
            <p:nvPr/>
          </p:nvSpPr>
          <p:spPr>
            <a:xfrm>
              <a:off x="6128266" y="4202745"/>
              <a:ext cx="19992" cy="24186"/>
            </a:xfrm>
            <a:custGeom>
              <a:avLst/>
              <a:gdLst>
                <a:gd name="connsiteX0" fmla="*/ 0 w 19992"/>
                <a:gd name="connsiteY0" fmla="*/ 12091 h 24186"/>
                <a:gd name="connsiteX1" fmla="*/ 9998 w 19992"/>
                <a:gd name="connsiteY1" fmla="*/ 0 h 24186"/>
                <a:gd name="connsiteX2" fmla="*/ 19992 w 19992"/>
                <a:gd name="connsiteY2" fmla="*/ 12091 h 24186"/>
                <a:gd name="connsiteX3" fmla="*/ 9998 w 19992"/>
                <a:gd name="connsiteY3" fmla="*/ 24187 h 24186"/>
                <a:gd name="connsiteX4" fmla="*/ 0 w 19992"/>
                <a:gd name="connsiteY4" fmla="*/ 12091 h 24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92" h="24186">
                  <a:moveTo>
                    <a:pt x="0" y="12091"/>
                  </a:moveTo>
                  <a:cubicBezTo>
                    <a:pt x="0" y="5481"/>
                    <a:pt x="4517" y="0"/>
                    <a:pt x="9998" y="0"/>
                  </a:cubicBezTo>
                  <a:cubicBezTo>
                    <a:pt x="15641" y="0"/>
                    <a:pt x="19992" y="5485"/>
                    <a:pt x="19992" y="12091"/>
                  </a:cubicBezTo>
                  <a:cubicBezTo>
                    <a:pt x="19992" y="18867"/>
                    <a:pt x="15641" y="24187"/>
                    <a:pt x="9998" y="24187"/>
                  </a:cubicBezTo>
                  <a:cubicBezTo>
                    <a:pt x="4513" y="24187"/>
                    <a:pt x="0" y="18863"/>
                    <a:pt x="0" y="1209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0" name="Freeform: Shape 1689">
              <a:extLst>
                <a:ext uri="{FF2B5EF4-FFF2-40B4-BE49-F238E27FC236}">
                  <a16:creationId xmlns:a16="http://schemas.microsoft.com/office/drawing/2014/main" id="{52370373-8ACF-0C59-661D-89DA59ACF08F}"/>
                </a:ext>
              </a:extLst>
            </p:cNvPr>
            <p:cNvSpPr/>
            <p:nvPr/>
          </p:nvSpPr>
          <p:spPr>
            <a:xfrm>
              <a:off x="6131489" y="4208871"/>
              <a:ext cx="8066" cy="9352"/>
            </a:xfrm>
            <a:custGeom>
              <a:avLst/>
              <a:gdLst>
                <a:gd name="connsiteX0" fmla="*/ 4 w 8066"/>
                <a:gd name="connsiteY0" fmla="*/ 4678 h 9352"/>
                <a:gd name="connsiteX1" fmla="*/ 4037 w 8066"/>
                <a:gd name="connsiteY1" fmla="*/ 0 h 9352"/>
                <a:gd name="connsiteX2" fmla="*/ 8066 w 8066"/>
                <a:gd name="connsiteY2" fmla="*/ 4678 h 9352"/>
                <a:gd name="connsiteX3" fmla="*/ 4033 w 8066"/>
                <a:gd name="connsiteY3" fmla="*/ 9353 h 9352"/>
                <a:gd name="connsiteX4" fmla="*/ 0 w 8066"/>
                <a:gd name="connsiteY4" fmla="*/ 4674 h 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6" h="9352">
                  <a:moveTo>
                    <a:pt x="4" y="4678"/>
                  </a:moveTo>
                  <a:cubicBezTo>
                    <a:pt x="4" y="2097"/>
                    <a:pt x="1940" y="0"/>
                    <a:pt x="4037" y="0"/>
                  </a:cubicBezTo>
                  <a:cubicBezTo>
                    <a:pt x="6292" y="0"/>
                    <a:pt x="8066" y="2097"/>
                    <a:pt x="8066" y="4678"/>
                  </a:cubicBezTo>
                  <a:cubicBezTo>
                    <a:pt x="8066" y="7260"/>
                    <a:pt x="6292" y="9353"/>
                    <a:pt x="4033" y="9353"/>
                  </a:cubicBezTo>
                  <a:cubicBezTo>
                    <a:pt x="1936" y="9353"/>
                    <a:pt x="0" y="7256"/>
                    <a:pt x="0" y="467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1" name="Freeform: Shape 1690">
              <a:extLst>
                <a:ext uri="{FF2B5EF4-FFF2-40B4-BE49-F238E27FC236}">
                  <a16:creationId xmlns:a16="http://schemas.microsoft.com/office/drawing/2014/main" id="{8AE4ABDE-F081-FB58-89C5-1D58F11B0708}"/>
                </a:ext>
              </a:extLst>
            </p:cNvPr>
            <p:cNvSpPr/>
            <p:nvPr/>
          </p:nvSpPr>
          <p:spPr>
            <a:xfrm>
              <a:off x="6071839" y="4155021"/>
              <a:ext cx="19992" cy="20960"/>
            </a:xfrm>
            <a:custGeom>
              <a:avLst/>
              <a:gdLst>
                <a:gd name="connsiteX0" fmla="*/ 0 w 19992"/>
                <a:gd name="connsiteY0" fmla="*/ 10482 h 20960"/>
                <a:gd name="connsiteX1" fmla="*/ 9994 w 19992"/>
                <a:gd name="connsiteY1" fmla="*/ 0 h 20960"/>
                <a:gd name="connsiteX2" fmla="*/ 19992 w 19992"/>
                <a:gd name="connsiteY2" fmla="*/ 10482 h 20960"/>
                <a:gd name="connsiteX3" fmla="*/ 9994 w 19992"/>
                <a:gd name="connsiteY3" fmla="*/ 20960 h 20960"/>
                <a:gd name="connsiteX4" fmla="*/ 0 w 19992"/>
                <a:gd name="connsiteY4" fmla="*/ 10482 h 2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92" h="20960">
                  <a:moveTo>
                    <a:pt x="0" y="10482"/>
                  </a:moveTo>
                  <a:cubicBezTo>
                    <a:pt x="0" y="4836"/>
                    <a:pt x="4517" y="0"/>
                    <a:pt x="9994" y="0"/>
                  </a:cubicBezTo>
                  <a:cubicBezTo>
                    <a:pt x="15641" y="0"/>
                    <a:pt x="19992" y="4840"/>
                    <a:pt x="19992" y="10482"/>
                  </a:cubicBezTo>
                  <a:cubicBezTo>
                    <a:pt x="19992" y="16286"/>
                    <a:pt x="15637" y="20960"/>
                    <a:pt x="9994" y="20960"/>
                  </a:cubicBezTo>
                  <a:cubicBezTo>
                    <a:pt x="4513" y="20960"/>
                    <a:pt x="0" y="16286"/>
                    <a:pt x="0" y="10482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2" name="Freeform: Shape 1691">
              <a:extLst>
                <a:ext uri="{FF2B5EF4-FFF2-40B4-BE49-F238E27FC236}">
                  <a16:creationId xmlns:a16="http://schemas.microsoft.com/office/drawing/2014/main" id="{679610D9-8849-9D71-F6C8-D91874132EB1}"/>
                </a:ext>
              </a:extLst>
            </p:cNvPr>
            <p:cNvSpPr/>
            <p:nvPr/>
          </p:nvSpPr>
          <p:spPr>
            <a:xfrm>
              <a:off x="6075061" y="4161147"/>
              <a:ext cx="8066" cy="8711"/>
            </a:xfrm>
            <a:custGeom>
              <a:avLst/>
              <a:gdLst>
                <a:gd name="connsiteX0" fmla="*/ 0 w 8066"/>
                <a:gd name="connsiteY0" fmla="*/ 4356 h 8711"/>
                <a:gd name="connsiteX1" fmla="*/ 4033 w 8066"/>
                <a:gd name="connsiteY1" fmla="*/ 0 h 8711"/>
                <a:gd name="connsiteX2" fmla="*/ 8066 w 8066"/>
                <a:gd name="connsiteY2" fmla="*/ 4356 h 8711"/>
                <a:gd name="connsiteX3" fmla="*/ 4033 w 8066"/>
                <a:gd name="connsiteY3" fmla="*/ 8712 h 8711"/>
                <a:gd name="connsiteX4" fmla="*/ 0 w 8066"/>
                <a:gd name="connsiteY4" fmla="*/ 4356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6" h="8711">
                  <a:moveTo>
                    <a:pt x="0" y="4356"/>
                  </a:moveTo>
                  <a:cubicBezTo>
                    <a:pt x="0" y="2097"/>
                    <a:pt x="1936" y="0"/>
                    <a:pt x="4033" y="0"/>
                  </a:cubicBezTo>
                  <a:cubicBezTo>
                    <a:pt x="6292" y="0"/>
                    <a:pt x="8066" y="2097"/>
                    <a:pt x="8066" y="4356"/>
                  </a:cubicBezTo>
                  <a:cubicBezTo>
                    <a:pt x="8066" y="6776"/>
                    <a:pt x="6292" y="8712"/>
                    <a:pt x="4033" y="8712"/>
                  </a:cubicBezTo>
                  <a:cubicBezTo>
                    <a:pt x="1936" y="8712"/>
                    <a:pt x="0" y="6776"/>
                    <a:pt x="0" y="435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3" name="Freeform: Shape 1692">
              <a:extLst>
                <a:ext uri="{FF2B5EF4-FFF2-40B4-BE49-F238E27FC236}">
                  <a16:creationId xmlns:a16="http://schemas.microsoft.com/office/drawing/2014/main" id="{4A9F7D52-B178-01A1-48E0-38AA5AC2F195}"/>
                </a:ext>
              </a:extLst>
            </p:cNvPr>
            <p:cNvSpPr/>
            <p:nvPr/>
          </p:nvSpPr>
          <p:spPr>
            <a:xfrm>
              <a:off x="6066358" y="4202745"/>
              <a:ext cx="19346" cy="21605"/>
            </a:xfrm>
            <a:custGeom>
              <a:avLst/>
              <a:gdLst>
                <a:gd name="connsiteX0" fmla="*/ 0 w 19346"/>
                <a:gd name="connsiteY0" fmla="*/ 10805 h 21605"/>
                <a:gd name="connsiteX1" fmla="*/ 9671 w 19346"/>
                <a:gd name="connsiteY1" fmla="*/ 0 h 21605"/>
                <a:gd name="connsiteX2" fmla="*/ 19347 w 19346"/>
                <a:gd name="connsiteY2" fmla="*/ 10805 h 21605"/>
                <a:gd name="connsiteX3" fmla="*/ 9671 w 19346"/>
                <a:gd name="connsiteY3" fmla="*/ 21606 h 21605"/>
                <a:gd name="connsiteX4" fmla="*/ 0 w 19346"/>
                <a:gd name="connsiteY4" fmla="*/ 10805 h 216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346" h="21605">
                  <a:moveTo>
                    <a:pt x="0" y="10805"/>
                  </a:moveTo>
                  <a:cubicBezTo>
                    <a:pt x="0" y="4836"/>
                    <a:pt x="4352" y="0"/>
                    <a:pt x="9671" y="0"/>
                  </a:cubicBezTo>
                  <a:cubicBezTo>
                    <a:pt x="15157" y="0"/>
                    <a:pt x="19347" y="4840"/>
                    <a:pt x="19347" y="10805"/>
                  </a:cubicBezTo>
                  <a:cubicBezTo>
                    <a:pt x="19347" y="16770"/>
                    <a:pt x="15152" y="21606"/>
                    <a:pt x="9671" y="21606"/>
                  </a:cubicBezTo>
                  <a:cubicBezTo>
                    <a:pt x="4352" y="21606"/>
                    <a:pt x="0" y="16766"/>
                    <a:pt x="0" y="10805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4" name="Freeform: Shape 1693">
              <a:extLst>
                <a:ext uri="{FF2B5EF4-FFF2-40B4-BE49-F238E27FC236}">
                  <a16:creationId xmlns:a16="http://schemas.microsoft.com/office/drawing/2014/main" id="{1B23D630-F2BF-DA20-D793-E9CD3EE1666F}"/>
                </a:ext>
              </a:extLst>
            </p:cNvPr>
            <p:cNvSpPr/>
            <p:nvPr/>
          </p:nvSpPr>
          <p:spPr>
            <a:xfrm>
              <a:off x="6068935" y="4208871"/>
              <a:ext cx="8707" cy="9352"/>
            </a:xfrm>
            <a:custGeom>
              <a:avLst/>
              <a:gdLst>
                <a:gd name="connsiteX0" fmla="*/ 0 w 8707"/>
                <a:gd name="connsiteY0" fmla="*/ 4678 h 9352"/>
                <a:gd name="connsiteX1" fmla="*/ 4356 w 8707"/>
                <a:gd name="connsiteY1" fmla="*/ 0 h 9352"/>
                <a:gd name="connsiteX2" fmla="*/ 8708 w 8707"/>
                <a:gd name="connsiteY2" fmla="*/ 4678 h 9352"/>
                <a:gd name="connsiteX3" fmla="*/ 4352 w 8707"/>
                <a:gd name="connsiteY3" fmla="*/ 9353 h 9352"/>
                <a:gd name="connsiteX4" fmla="*/ 0 w 8707"/>
                <a:gd name="connsiteY4" fmla="*/ 4674 h 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9352">
                  <a:moveTo>
                    <a:pt x="0" y="4678"/>
                  </a:moveTo>
                  <a:cubicBezTo>
                    <a:pt x="0" y="2097"/>
                    <a:pt x="2097" y="0"/>
                    <a:pt x="4356" y="0"/>
                  </a:cubicBezTo>
                  <a:cubicBezTo>
                    <a:pt x="6776" y="0"/>
                    <a:pt x="8708" y="2097"/>
                    <a:pt x="8708" y="4678"/>
                  </a:cubicBezTo>
                  <a:cubicBezTo>
                    <a:pt x="8708" y="7260"/>
                    <a:pt x="6772" y="9353"/>
                    <a:pt x="4352" y="9353"/>
                  </a:cubicBezTo>
                  <a:cubicBezTo>
                    <a:pt x="2093" y="9353"/>
                    <a:pt x="0" y="7256"/>
                    <a:pt x="0" y="467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5" name="Freeform: Shape 1694">
              <a:extLst>
                <a:ext uri="{FF2B5EF4-FFF2-40B4-BE49-F238E27FC236}">
                  <a16:creationId xmlns:a16="http://schemas.microsoft.com/office/drawing/2014/main" id="{AEB00ED7-2AE4-9915-164C-368277FF0709}"/>
                </a:ext>
              </a:extLst>
            </p:cNvPr>
            <p:cNvSpPr/>
            <p:nvPr/>
          </p:nvSpPr>
          <p:spPr>
            <a:xfrm>
              <a:off x="6080542" y="4197587"/>
              <a:ext cx="22573" cy="20637"/>
            </a:xfrm>
            <a:custGeom>
              <a:avLst/>
              <a:gdLst>
                <a:gd name="connsiteX0" fmla="*/ 0 w 22573"/>
                <a:gd name="connsiteY0" fmla="*/ 10317 h 20637"/>
                <a:gd name="connsiteX1" fmla="*/ 11289 w 22573"/>
                <a:gd name="connsiteY1" fmla="*/ 0 h 20637"/>
                <a:gd name="connsiteX2" fmla="*/ 22573 w 22573"/>
                <a:gd name="connsiteY2" fmla="*/ 10317 h 20637"/>
                <a:gd name="connsiteX3" fmla="*/ 11289 w 22573"/>
                <a:gd name="connsiteY3" fmla="*/ 20638 h 20637"/>
                <a:gd name="connsiteX4" fmla="*/ 0 w 22573"/>
                <a:gd name="connsiteY4" fmla="*/ 10317 h 2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73" h="20637">
                  <a:moveTo>
                    <a:pt x="0" y="10317"/>
                  </a:moveTo>
                  <a:cubicBezTo>
                    <a:pt x="0" y="4674"/>
                    <a:pt x="5162" y="0"/>
                    <a:pt x="11289" y="0"/>
                  </a:cubicBezTo>
                  <a:cubicBezTo>
                    <a:pt x="17576" y="0"/>
                    <a:pt x="22573" y="4678"/>
                    <a:pt x="22573" y="10317"/>
                  </a:cubicBezTo>
                  <a:cubicBezTo>
                    <a:pt x="22573" y="16125"/>
                    <a:pt x="17572" y="20638"/>
                    <a:pt x="11289" y="20638"/>
                  </a:cubicBezTo>
                  <a:cubicBezTo>
                    <a:pt x="5158" y="20638"/>
                    <a:pt x="0" y="16120"/>
                    <a:pt x="0" y="10317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6" name="Freeform: Shape 1695">
              <a:extLst>
                <a:ext uri="{FF2B5EF4-FFF2-40B4-BE49-F238E27FC236}">
                  <a16:creationId xmlns:a16="http://schemas.microsoft.com/office/drawing/2014/main" id="{230BE94C-C0C7-7F42-37F3-9E8E3229F040}"/>
                </a:ext>
              </a:extLst>
            </p:cNvPr>
            <p:cNvSpPr/>
            <p:nvPr/>
          </p:nvSpPr>
          <p:spPr>
            <a:xfrm>
              <a:off x="6083123" y="4202745"/>
              <a:ext cx="8707" cy="9352"/>
            </a:xfrm>
            <a:custGeom>
              <a:avLst/>
              <a:gdLst>
                <a:gd name="connsiteX0" fmla="*/ 0 w 8707"/>
                <a:gd name="connsiteY0" fmla="*/ 4678 h 9352"/>
                <a:gd name="connsiteX1" fmla="*/ 4356 w 8707"/>
                <a:gd name="connsiteY1" fmla="*/ 0 h 9352"/>
                <a:gd name="connsiteX2" fmla="*/ 8708 w 8707"/>
                <a:gd name="connsiteY2" fmla="*/ 4678 h 9352"/>
                <a:gd name="connsiteX3" fmla="*/ 4352 w 8707"/>
                <a:gd name="connsiteY3" fmla="*/ 9353 h 9352"/>
                <a:gd name="connsiteX4" fmla="*/ 0 w 8707"/>
                <a:gd name="connsiteY4" fmla="*/ 4674 h 9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9352">
                  <a:moveTo>
                    <a:pt x="0" y="4678"/>
                  </a:moveTo>
                  <a:cubicBezTo>
                    <a:pt x="0" y="2097"/>
                    <a:pt x="2097" y="0"/>
                    <a:pt x="4356" y="0"/>
                  </a:cubicBezTo>
                  <a:cubicBezTo>
                    <a:pt x="6776" y="0"/>
                    <a:pt x="8708" y="2097"/>
                    <a:pt x="8708" y="4678"/>
                  </a:cubicBezTo>
                  <a:cubicBezTo>
                    <a:pt x="8708" y="7260"/>
                    <a:pt x="6772" y="9353"/>
                    <a:pt x="4352" y="9353"/>
                  </a:cubicBezTo>
                  <a:cubicBezTo>
                    <a:pt x="2093" y="9353"/>
                    <a:pt x="0" y="7256"/>
                    <a:pt x="0" y="467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7" name="Freeform: Shape 1696">
              <a:extLst>
                <a:ext uri="{FF2B5EF4-FFF2-40B4-BE49-F238E27FC236}">
                  <a16:creationId xmlns:a16="http://schemas.microsoft.com/office/drawing/2014/main" id="{55A7147E-C60F-AF4D-8C1E-C0D93A59A7BB}"/>
                </a:ext>
              </a:extLst>
            </p:cNvPr>
            <p:cNvSpPr/>
            <p:nvPr/>
          </p:nvSpPr>
          <p:spPr>
            <a:xfrm>
              <a:off x="6136974" y="4167278"/>
              <a:ext cx="22573" cy="24182"/>
            </a:xfrm>
            <a:custGeom>
              <a:avLst/>
              <a:gdLst>
                <a:gd name="connsiteX0" fmla="*/ 0 w 22573"/>
                <a:gd name="connsiteY0" fmla="*/ 12091 h 24182"/>
                <a:gd name="connsiteX1" fmla="*/ 11285 w 22573"/>
                <a:gd name="connsiteY1" fmla="*/ 0 h 24182"/>
                <a:gd name="connsiteX2" fmla="*/ 22574 w 22573"/>
                <a:gd name="connsiteY2" fmla="*/ 12091 h 24182"/>
                <a:gd name="connsiteX3" fmla="*/ 11285 w 22573"/>
                <a:gd name="connsiteY3" fmla="*/ 24183 h 24182"/>
                <a:gd name="connsiteX4" fmla="*/ 0 w 22573"/>
                <a:gd name="connsiteY4" fmla="*/ 12091 h 24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73" h="24182">
                  <a:moveTo>
                    <a:pt x="0" y="12091"/>
                  </a:moveTo>
                  <a:cubicBezTo>
                    <a:pt x="0" y="5477"/>
                    <a:pt x="5162" y="0"/>
                    <a:pt x="11285" y="0"/>
                  </a:cubicBezTo>
                  <a:cubicBezTo>
                    <a:pt x="17576" y="0"/>
                    <a:pt x="22574" y="5481"/>
                    <a:pt x="22574" y="12091"/>
                  </a:cubicBezTo>
                  <a:cubicBezTo>
                    <a:pt x="22574" y="18863"/>
                    <a:pt x="17572" y="24183"/>
                    <a:pt x="11285" y="24183"/>
                  </a:cubicBezTo>
                  <a:cubicBezTo>
                    <a:pt x="5158" y="24183"/>
                    <a:pt x="0" y="18859"/>
                    <a:pt x="0" y="12091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8" name="Freeform: Shape 1697">
              <a:extLst>
                <a:ext uri="{FF2B5EF4-FFF2-40B4-BE49-F238E27FC236}">
                  <a16:creationId xmlns:a16="http://schemas.microsoft.com/office/drawing/2014/main" id="{33695C70-1BE7-2671-A282-92E43B8D51CA}"/>
                </a:ext>
              </a:extLst>
            </p:cNvPr>
            <p:cNvSpPr/>
            <p:nvPr/>
          </p:nvSpPr>
          <p:spPr>
            <a:xfrm>
              <a:off x="6139551" y="4173400"/>
              <a:ext cx="8711" cy="8711"/>
            </a:xfrm>
            <a:custGeom>
              <a:avLst/>
              <a:gdLst>
                <a:gd name="connsiteX0" fmla="*/ 4 w 8711"/>
                <a:gd name="connsiteY0" fmla="*/ 4356 h 8711"/>
                <a:gd name="connsiteX1" fmla="*/ 4356 w 8711"/>
                <a:gd name="connsiteY1" fmla="*/ 0 h 8711"/>
                <a:gd name="connsiteX2" fmla="*/ 8712 w 8711"/>
                <a:gd name="connsiteY2" fmla="*/ 4356 h 8711"/>
                <a:gd name="connsiteX3" fmla="*/ 4356 w 8711"/>
                <a:gd name="connsiteY3" fmla="*/ 8712 h 8711"/>
                <a:gd name="connsiteX4" fmla="*/ 0 w 8711"/>
                <a:gd name="connsiteY4" fmla="*/ 4356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11" h="8711">
                  <a:moveTo>
                    <a:pt x="4" y="4356"/>
                  </a:moveTo>
                  <a:cubicBezTo>
                    <a:pt x="4" y="2097"/>
                    <a:pt x="2101" y="0"/>
                    <a:pt x="4356" y="0"/>
                  </a:cubicBezTo>
                  <a:cubicBezTo>
                    <a:pt x="6776" y="0"/>
                    <a:pt x="8712" y="2097"/>
                    <a:pt x="8712" y="4356"/>
                  </a:cubicBezTo>
                  <a:cubicBezTo>
                    <a:pt x="8712" y="6776"/>
                    <a:pt x="6776" y="8712"/>
                    <a:pt x="4356" y="8712"/>
                  </a:cubicBezTo>
                  <a:cubicBezTo>
                    <a:pt x="2097" y="8712"/>
                    <a:pt x="0" y="6776"/>
                    <a:pt x="0" y="435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99" name="Freeform: Shape 1698">
              <a:extLst>
                <a:ext uri="{FF2B5EF4-FFF2-40B4-BE49-F238E27FC236}">
                  <a16:creationId xmlns:a16="http://schemas.microsoft.com/office/drawing/2014/main" id="{6F3E4C5D-3064-AEA4-B4C6-0108F5B163CA}"/>
                </a:ext>
              </a:extLst>
            </p:cNvPr>
            <p:cNvSpPr/>
            <p:nvPr/>
          </p:nvSpPr>
          <p:spPr>
            <a:xfrm>
              <a:off x="6142132" y="4474252"/>
              <a:ext cx="20314" cy="20960"/>
            </a:xfrm>
            <a:custGeom>
              <a:avLst/>
              <a:gdLst>
                <a:gd name="connsiteX0" fmla="*/ 0 w 20314"/>
                <a:gd name="connsiteY0" fmla="*/ 10482 h 20960"/>
                <a:gd name="connsiteX1" fmla="*/ 10160 w 20314"/>
                <a:gd name="connsiteY1" fmla="*/ 0 h 20960"/>
                <a:gd name="connsiteX2" fmla="*/ 20315 w 20314"/>
                <a:gd name="connsiteY2" fmla="*/ 10482 h 20960"/>
                <a:gd name="connsiteX3" fmla="*/ 10160 w 20314"/>
                <a:gd name="connsiteY3" fmla="*/ 20960 h 20960"/>
                <a:gd name="connsiteX4" fmla="*/ 0 w 20314"/>
                <a:gd name="connsiteY4" fmla="*/ 10482 h 20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14" h="20960">
                  <a:moveTo>
                    <a:pt x="0" y="10482"/>
                  </a:moveTo>
                  <a:cubicBezTo>
                    <a:pt x="0" y="4836"/>
                    <a:pt x="4678" y="0"/>
                    <a:pt x="10160" y="0"/>
                  </a:cubicBezTo>
                  <a:cubicBezTo>
                    <a:pt x="15802" y="0"/>
                    <a:pt x="20315" y="4840"/>
                    <a:pt x="20315" y="10482"/>
                  </a:cubicBezTo>
                  <a:cubicBezTo>
                    <a:pt x="20315" y="16286"/>
                    <a:pt x="15798" y="20960"/>
                    <a:pt x="10160" y="20960"/>
                  </a:cubicBezTo>
                  <a:cubicBezTo>
                    <a:pt x="4674" y="20960"/>
                    <a:pt x="0" y="16286"/>
                    <a:pt x="0" y="10482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0" name="Freeform: Shape 1699">
              <a:extLst>
                <a:ext uri="{FF2B5EF4-FFF2-40B4-BE49-F238E27FC236}">
                  <a16:creationId xmlns:a16="http://schemas.microsoft.com/office/drawing/2014/main" id="{1D88685A-C0E1-4158-86FF-C71CAC139745}"/>
                </a:ext>
              </a:extLst>
            </p:cNvPr>
            <p:cNvSpPr/>
            <p:nvPr/>
          </p:nvSpPr>
          <p:spPr>
            <a:xfrm>
              <a:off x="6145678" y="4480379"/>
              <a:ext cx="8062" cy="8711"/>
            </a:xfrm>
            <a:custGeom>
              <a:avLst/>
              <a:gdLst>
                <a:gd name="connsiteX0" fmla="*/ 4 w 8062"/>
                <a:gd name="connsiteY0" fmla="*/ 4356 h 8711"/>
                <a:gd name="connsiteX1" fmla="*/ 4037 w 8062"/>
                <a:gd name="connsiteY1" fmla="*/ 0 h 8711"/>
                <a:gd name="connsiteX2" fmla="*/ 8062 w 8062"/>
                <a:gd name="connsiteY2" fmla="*/ 4356 h 8711"/>
                <a:gd name="connsiteX3" fmla="*/ 4033 w 8062"/>
                <a:gd name="connsiteY3" fmla="*/ 8712 h 8711"/>
                <a:gd name="connsiteX4" fmla="*/ 0 w 8062"/>
                <a:gd name="connsiteY4" fmla="*/ 4356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2" h="8711">
                  <a:moveTo>
                    <a:pt x="4" y="4356"/>
                  </a:moveTo>
                  <a:cubicBezTo>
                    <a:pt x="4" y="2097"/>
                    <a:pt x="1940" y="0"/>
                    <a:pt x="4037" y="0"/>
                  </a:cubicBezTo>
                  <a:cubicBezTo>
                    <a:pt x="6292" y="0"/>
                    <a:pt x="8062" y="2097"/>
                    <a:pt x="8062" y="4356"/>
                  </a:cubicBezTo>
                  <a:cubicBezTo>
                    <a:pt x="8062" y="6776"/>
                    <a:pt x="6288" y="8712"/>
                    <a:pt x="4033" y="8712"/>
                  </a:cubicBezTo>
                  <a:cubicBezTo>
                    <a:pt x="1936" y="8712"/>
                    <a:pt x="0" y="6776"/>
                    <a:pt x="0" y="4356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1" name="Freeform: Shape 1700">
              <a:extLst>
                <a:ext uri="{FF2B5EF4-FFF2-40B4-BE49-F238E27FC236}">
                  <a16:creationId xmlns:a16="http://schemas.microsoft.com/office/drawing/2014/main" id="{7E227AB6-7A30-D052-2B60-037B8155BCC7}"/>
                </a:ext>
              </a:extLst>
            </p:cNvPr>
            <p:cNvSpPr/>
            <p:nvPr/>
          </p:nvSpPr>
          <p:spPr>
            <a:xfrm>
              <a:off x="6001218" y="4552290"/>
              <a:ext cx="25477" cy="26763"/>
            </a:xfrm>
            <a:custGeom>
              <a:avLst/>
              <a:gdLst>
                <a:gd name="connsiteX0" fmla="*/ 0 w 25477"/>
                <a:gd name="connsiteY0" fmla="*/ 13382 h 26763"/>
                <a:gd name="connsiteX1" fmla="*/ 12741 w 25477"/>
                <a:gd name="connsiteY1" fmla="*/ 0 h 26763"/>
                <a:gd name="connsiteX2" fmla="*/ 25477 w 25477"/>
                <a:gd name="connsiteY2" fmla="*/ 13382 h 26763"/>
                <a:gd name="connsiteX3" fmla="*/ 12741 w 25477"/>
                <a:gd name="connsiteY3" fmla="*/ 26764 h 26763"/>
                <a:gd name="connsiteX4" fmla="*/ 0 w 25477"/>
                <a:gd name="connsiteY4" fmla="*/ 13382 h 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7" h="26763">
                  <a:moveTo>
                    <a:pt x="0" y="13382"/>
                  </a:moveTo>
                  <a:cubicBezTo>
                    <a:pt x="0" y="6122"/>
                    <a:pt x="5808" y="0"/>
                    <a:pt x="12741" y="0"/>
                  </a:cubicBezTo>
                  <a:cubicBezTo>
                    <a:pt x="19831" y="0"/>
                    <a:pt x="25477" y="6126"/>
                    <a:pt x="25477" y="13382"/>
                  </a:cubicBezTo>
                  <a:cubicBezTo>
                    <a:pt x="25477" y="20799"/>
                    <a:pt x="19831" y="26764"/>
                    <a:pt x="12741" y="26764"/>
                  </a:cubicBezTo>
                  <a:cubicBezTo>
                    <a:pt x="5804" y="26764"/>
                    <a:pt x="0" y="20795"/>
                    <a:pt x="0" y="13382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2" name="Freeform: Shape 1701">
              <a:extLst>
                <a:ext uri="{FF2B5EF4-FFF2-40B4-BE49-F238E27FC236}">
                  <a16:creationId xmlns:a16="http://schemas.microsoft.com/office/drawing/2014/main" id="{D768F255-1E23-A040-FB2B-79F94F6E9956}"/>
                </a:ext>
              </a:extLst>
            </p:cNvPr>
            <p:cNvSpPr/>
            <p:nvPr/>
          </p:nvSpPr>
          <p:spPr>
            <a:xfrm>
              <a:off x="6004441" y="4558089"/>
              <a:ext cx="8066" cy="6130"/>
            </a:xfrm>
            <a:custGeom>
              <a:avLst/>
              <a:gdLst>
                <a:gd name="connsiteX0" fmla="*/ 4 w 8066"/>
                <a:gd name="connsiteY0" fmla="*/ 3065 h 6130"/>
                <a:gd name="connsiteX1" fmla="*/ 4037 w 8066"/>
                <a:gd name="connsiteY1" fmla="*/ 0 h 6130"/>
                <a:gd name="connsiteX2" fmla="*/ 8066 w 8066"/>
                <a:gd name="connsiteY2" fmla="*/ 3065 h 6130"/>
                <a:gd name="connsiteX3" fmla="*/ 4033 w 8066"/>
                <a:gd name="connsiteY3" fmla="*/ 6130 h 6130"/>
                <a:gd name="connsiteX4" fmla="*/ 0 w 8066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66" h="6130">
                  <a:moveTo>
                    <a:pt x="4" y="3065"/>
                  </a:moveTo>
                  <a:cubicBezTo>
                    <a:pt x="4" y="1452"/>
                    <a:pt x="1940" y="0"/>
                    <a:pt x="4037" y="0"/>
                  </a:cubicBezTo>
                  <a:cubicBezTo>
                    <a:pt x="6292" y="0"/>
                    <a:pt x="8066" y="1452"/>
                    <a:pt x="8066" y="3065"/>
                  </a:cubicBezTo>
                  <a:cubicBezTo>
                    <a:pt x="8066" y="4840"/>
                    <a:pt x="6292" y="6130"/>
                    <a:pt x="4033" y="6130"/>
                  </a:cubicBezTo>
                  <a:cubicBezTo>
                    <a:pt x="1936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3" name="Freeform: Shape 1702">
              <a:extLst>
                <a:ext uri="{FF2B5EF4-FFF2-40B4-BE49-F238E27FC236}">
                  <a16:creationId xmlns:a16="http://schemas.microsoft.com/office/drawing/2014/main" id="{D9051F91-EE21-BFE4-8713-02180CCC21D8}"/>
                </a:ext>
              </a:extLst>
            </p:cNvPr>
            <p:cNvSpPr/>
            <p:nvPr/>
          </p:nvSpPr>
          <p:spPr>
            <a:xfrm>
              <a:off x="6004441" y="4558089"/>
              <a:ext cx="8066" cy="9679"/>
            </a:xfrm>
            <a:custGeom>
              <a:avLst/>
              <a:gdLst>
                <a:gd name="connsiteX0" fmla="*/ 4 w 8066"/>
                <a:gd name="connsiteY0" fmla="*/ 3227 h 9679"/>
                <a:gd name="connsiteX1" fmla="*/ 5489 w 8066"/>
                <a:gd name="connsiteY1" fmla="*/ 3227 h 9679"/>
                <a:gd name="connsiteX2" fmla="*/ 5489 w 8066"/>
                <a:gd name="connsiteY2" fmla="*/ 6453 h 9679"/>
                <a:gd name="connsiteX3" fmla="*/ 2747 w 8066"/>
                <a:gd name="connsiteY3" fmla="*/ 3227 h 9679"/>
                <a:gd name="connsiteX4" fmla="*/ 4 w 8066"/>
                <a:gd name="connsiteY4" fmla="*/ 3227 h 9679"/>
                <a:gd name="connsiteX5" fmla="*/ 5489 w 8066"/>
                <a:gd name="connsiteY5" fmla="*/ 9680 h 9679"/>
                <a:gd name="connsiteX6" fmla="*/ 8066 w 8066"/>
                <a:gd name="connsiteY6" fmla="*/ 3227 h 9679"/>
                <a:gd name="connsiteX7" fmla="*/ 5485 w 8066"/>
                <a:gd name="connsiteY7" fmla="*/ 0 h 9679"/>
                <a:gd name="connsiteX8" fmla="*/ 0 w 8066"/>
                <a:gd name="connsiteY8" fmla="*/ 3227 h 9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66" h="9679">
                  <a:moveTo>
                    <a:pt x="4" y="3227"/>
                  </a:moveTo>
                  <a:lnTo>
                    <a:pt x="5489" y="3227"/>
                  </a:lnTo>
                  <a:lnTo>
                    <a:pt x="5489" y="6453"/>
                  </a:lnTo>
                  <a:lnTo>
                    <a:pt x="2747" y="3227"/>
                  </a:lnTo>
                  <a:lnTo>
                    <a:pt x="4" y="3227"/>
                  </a:lnTo>
                  <a:cubicBezTo>
                    <a:pt x="4" y="6453"/>
                    <a:pt x="2747" y="9680"/>
                    <a:pt x="5489" y="9680"/>
                  </a:cubicBezTo>
                  <a:cubicBezTo>
                    <a:pt x="5489" y="9680"/>
                    <a:pt x="8066" y="6453"/>
                    <a:pt x="8066" y="3227"/>
                  </a:cubicBezTo>
                  <a:cubicBezTo>
                    <a:pt x="8066" y="0"/>
                    <a:pt x="5485" y="0"/>
                    <a:pt x="5485" y="0"/>
                  </a:cubicBezTo>
                  <a:cubicBezTo>
                    <a:pt x="2743" y="0"/>
                    <a:pt x="0" y="0"/>
                    <a:pt x="0" y="3227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4" name="Freeform: Shape 1703">
              <a:extLst>
                <a:ext uri="{FF2B5EF4-FFF2-40B4-BE49-F238E27FC236}">
                  <a16:creationId xmlns:a16="http://schemas.microsoft.com/office/drawing/2014/main" id="{1BEB9B76-BCBA-71C2-7F50-C884DA1BBC6B}"/>
                </a:ext>
              </a:extLst>
            </p:cNvPr>
            <p:cNvSpPr/>
            <p:nvPr/>
          </p:nvSpPr>
          <p:spPr>
            <a:xfrm>
              <a:off x="6018634" y="4501016"/>
              <a:ext cx="28054" cy="30313"/>
            </a:xfrm>
            <a:custGeom>
              <a:avLst/>
              <a:gdLst>
                <a:gd name="connsiteX0" fmla="*/ 0 w 28054"/>
                <a:gd name="connsiteY0" fmla="*/ 15157 h 30313"/>
                <a:gd name="connsiteX1" fmla="*/ 14027 w 28054"/>
                <a:gd name="connsiteY1" fmla="*/ 0 h 30313"/>
                <a:gd name="connsiteX2" fmla="*/ 28055 w 28054"/>
                <a:gd name="connsiteY2" fmla="*/ 15157 h 30313"/>
                <a:gd name="connsiteX3" fmla="*/ 14027 w 28054"/>
                <a:gd name="connsiteY3" fmla="*/ 30313 h 30313"/>
                <a:gd name="connsiteX4" fmla="*/ 0 w 28054"/>
                <a:gd name="connsiteY4" fmla="*/ 15157 h 30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54" h="30313">
                  <a:moveTo>
                    <a:pt x="0" y="15157"/>
                  </a:moveTo>
                  <a:cubicBezTo>
                    <a:pt x="0" y="6933"/>
                    <a:pt x="6288" y="0"/>
                    <a:pt x="14027" y="0"/>
                  </a:cubicBezTo>
                  <a:cubicBezTo>
                    <a:pt x="21928" y="0"/>
                    <a:pt x="28055" y="6937"/>
                    <a:pt x="28055" y="15157"/>
                  </a:cubicBezTo>
                  <a:cubicBezTo>
                    <a:pt x="28055" y="23541"/>
                    <a:pt x="21924" y="30313"/>
                    <a:pt x="14027" y="30313"/>
                  </a:cubicBezTo>
                  <a:cubicBezTo>
                    <a:pt x="6284" y="30313"/>
                    <a:pt x="0" y="23537"/>
                    <a:pt x="0" y="15157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5" name="Freeform: Shape 1704">
              <a:extLst>
                <a:ext uri="{FF2B5EF4-FFF2-40B4-BE49-F238E27FC236}">
                  <a16:creationId xmlns:a16="http://schemas.microsoft.com/office/drawing/2014/main" id="{90479364-53D4-7271-15CD-A0511450B5DC}"/>
                </a:ext>
              </a:extLst>
            </p:cNvPr>
            <p:cNvSpPr/>
            <p:nvPr/>
          </p:nvSpPr>
          <p:spPr>
            <a:xfrm>
              <a:off x="6024115" y="4509724"/>
              <a:ext cx="8707" cy="6130"/>
            </a:xfrm>
            <a:custGeom>
              <a:avLst/>
              <a:gdLst>
                <a:gd name="connsiteX0" fmla="*/ 0 w 8707"/>
                <a:gd name="connsiteY0" fmla="*/ 3065 h 6130"/>
                <a:gd name="connsiteX1" fmla="*/ 4356 w 8707"/>
                <a:gd name="connsiteY1" fmla="*/ 0 h 6130"/>
                <a:gd name="connsiteX2" fmla="*/ 8708 w 8707"/>
                <a:gd name="connsiteY2" fmla="*/ 3065 h 6130"/>
                <a:gd name="connsiteX3" fmla="*/ 4352 w 8707"/>
                <a:gd name="connsiteY3" fmla="*/ 6130 h 6130"/>
                <a:gd name="connsiteX4" fmla="*/ 0 w 8707"/>
                <a:gd name="connsiteY4" fmla="*/ 3065 h 6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07" h="6130">
                  <a:moveTo>
                    <a:pt x="0" y="3065"/>
                  </a:moveTo>
                  <a:cubicBezTo>
                    <a:pt x="0" y="1452"/>
                    <a:pt x="2097" y="0"/>
                    <a:pt x="4356" y="0"/>
                  </a:cubicBezTo>
                  <a:cubicBezTo>
                    <a:pt x="6772" y="0"/>
                    <a:pt x="8708" y="1452"/>
                    <a:pt x="8708" y="3065"/>
                  </a:cubicBezTo>
                  <a:cubicBezTo>
                    <a:pt x="8708" y="4840"/>
                    <a:pt x="6772" y="6130"/>
                    <a:pt x="4352" y="6130"/>
                  </a:cubicBezTo>
                  <a:cubicBezTo>
                    <a:pt x="2093" y="6130"/>
                    <a:pt x="0" y="4840"/>
                    <a:pt x="0" y="3065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6" name="Freeform: Shape 1705">
              <a:extLst>
                <a:ext uri="{FF2B5EF4-FFF2-40B4-BE49-F238E27FC236}">
                  <a16:creationId xmlns:a16="http://schemas.microsoft.com/office/drawing/2014/main" id="{CFD08F76-5499-E81B-7D55-65980127EEE4}"/>
                </a:ext>
              </a:extLst>
            </p:cNvPr>
            <p:cNvSpPr/>
            <p:nvPr/>
          </p:nvSpPr>
          <p:spPr>
            <a:xfrm>
              <a:off x="6021211" y="4507147"/>
              <a:ext cx="11611" cy="12252"/>
            </a:xfrm>
            <a:custGeom>
              <a:avLst/>
              <a:gdLst>
                <a:gd name="connsiteX0" fmla="*/ 2904 w 11611"/>
                <a:gd name="connsiteY0" fmla="*/ 6126 h 12252"/>
                <a:gd name="connsiteX1" fmla="*/ 5808 w 11611"/>
                <a:gd name="connsiteY1" fmla="*/ 3061 h 12252"/>
                <a:gd name="connsiteX2" fmla="*/ 8712 w 11611"/>
                <a:gd name="connsiteY2" fmla="*/ 6126 h 12252"/>
                <a:gd name="connsiteX3" fmla="*/ 5808 w 11611"/>
                <a:gd name="connsiteY3" fmla="*/ 9192 h 12252"/>
                <a:gd name="connsiteX4" fmla="*/ 2904 w 11611"/>
                <a:gd name="connsiteY4" fmla="*/ 6126 h 12252"/>
                <a:gd name="connsiteX5" fmla="*/ 0 w 11611"/>
                <a:gd name="connsiteY5" fmla="*/ 6126 h 12252"/>
                <a:gd name="connsiteX6" fmla="*/ 5808 w 11611"/>
                <a:gd name="connsiteY6" fmla="*/ 12253 h 12252"/>
                <a:gd name="connsiteX7" fmla="*/ 11611 w 11611"/>
                <a:gd name="connsiteY7" fmla="*/ 6122 h 12252"/>
                <a:gd name="connsiteX8" fmla="*/ 5804 w 11611"/>
                <a:gd name="connsiteY8" fmla="*/ 0 h 12252"/>
                <a:gd name="connsiteX9" fmla="*/ 0 w 11611"/>
                <a:gd name="connsiteY9" fmla="*/ 6126 h 12252"/>
                <a:gd name="connsiteX10" fmla="*/ 2904 w 11611"/>
                <a:gd name="connsiteY10" fmla="*/ 6126 h 12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11" h="12252">
                  <a:moveTo>
                    <a:pt x="2904" y="6126"/>
                  </a:moveTo>
                  <a:lnTo>
                    <a:pt x="5808" y="3061"/>
                  </a:lnTo>
                  <a:cubicBezTo>
                    <a:pt x="8712" y="3061"/>
                    <a:pt x="8712" y="6126"/>
                    <a:pt x="8712" y="6126"/>
                  </a:cubicBezTo>
                  <a:cubicBezTo>
                    <a:pt x="8712" y="6126"/>
                    <a:pt x="8712" y="9192"/>
                    <a:pt x="5808" y="9192"/>
                  </a:cubicBezTo>
                  <a:lnTo>
                    <a:pt x="2904" y="6126"/>
                  </a:lnTo>
                  <a:lnTo>
                    <a:pt x="0" y="6126"/>
                  </a:lnTo>
                  <a:cubicBezTo>
                    <a:pt x="0" y="9192"/>
                    <a:pt x="2904" y="12253"/>
                    <a:pt x="5808" y="12253"/>
                  </a:cubicBezTo>
                  <a:cubicBezTo>
                    <a:pt x="8712" y="12253"/>
                    <a:pt x="11611" y="9188"/>
                    <a:pt x="11611" y="6122"/>
                  </a:cubicBezTo>
                  <a:cubicBezTo>
                    <a:pt x="11611" y="3061"/>
                    <a:pt x="8708" y="0"/>
                    <a:pt x="5804" y="0"/>
                  </a:cubicBezTo>
                  <a:cubicBezTo>
                    <a:pt x="2904" y="0"/>
                    <a:pt x="0" y="3065"/>
                    <a:pt x="0" y="6126"/>
                  </a:cubicBezTo>
                  <a:lnTo>
                    <a:pt x="2904" y="6126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7" name="Freeform: Shape 1706">
              <a:extLst>
                <a:ext uri="{FF2B5EF4-FFF2-40B4-BE49-F238E27FC236}">
                  <a16:creationId xmlns:a16="http://schemas.microsoft.com/office/drawing/2014/main" id="{09901BA8-C582-2C9B-9DE9-74BA0C1D6338}"/>
                </a:ext>
              </a:extLst>
            </p:cNvPr>
            <p:cNvSpPr/>
            <p:nvPr/>
          </p:nvSpPr>
          <p:spPr>
            <a:xfrm>
              <a:off x="5958979" y="4486186"/>
              <a:ext cx="25473" cy="29663"/>
            </a:xfrm>
            <a:custGeom>
              <a:avLst/>
              <a:gdLst>
                <a:gd name="connsiteX0" fmla="*/ 0 w 25473"/>
                <a:gd name="connsiteY0" fmla="*/ 14830 h 29663"/>
                <a:gd name="connsiteX1" fmla="*/ 12737 w 25473"/>
                <a:gd name="connsiteY1" fmla="*/ 0 h 29663"/>
                <a:gd name="connsiteX2" fmla="*/ 25473 w 25473"/>
                <a:gd name="connsiteY2" fmla="*/ 14830 h 29663"/>
                <a:gd name="connsiteX3" fmla="*/ 12737 w 25473"/>
                <a:gd name="connsiteY3" fmla="*/ 29664 h 29663"/>
                <a:gd name="connsiteX4" fmla="*/ 0 w 25473"/>
                <a:gd name="connsiteY4" fmla="*/ 14830 h 2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73" h="29663">
                  <a:moveTo>
                    <a:pt x="0" y="14830"/>
                  </a:moveTo>
                  <a:cubicBezTo>
                    <a:pt x="0" y="6772"/>
                    <a:pt x="5804" y="0"/>
                    <a:pt x="12737" y="0"/>
                  </a:cubicBezTo>
                  <a:cubicBezTo>
                    <a:pt x="19831" y="0"/>
                    <a:pt x="25473" y="6772"/>
                    <a:pt x="25473" y="14830"/>
                  </a:cubicBezTo>
                  <a:cubicBezTo>
                    <a:pt x="25473" y="23057"/>
                    <a:pt x="19827" y="29664"/>
                    <a:pt x="12737" y="29664"/>
                  </a:cubicBezTo>
                  <a:cubicBezTo>
                    <a:pt x="5800" y="29664"/>
                    <a:pt x="0" y="23053"/>
                    <a:pt x="0" y="14830"/>
                  </a:cubicBezTo>
                  <a:close/>
                </a:path>
              </a:pathLst>
            </a:custGeom>
            <a:solidFill>
              <a:srgbClr val="FB5A41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8" name="Freeform: Shape 1707">
              <a:extLst>
                <a:ext uri="{FF2B5EF4-FFF2-40B4-BE49-F238E27FC236}">
                  <a16:creationId xmlns:a16="http://schemas.microsoft.com/office/drawing/2014/main" id="{30CE0598-D252-205E-EFAF-1A28809FE472}"/>
                </a:ext>
              </a:extLst>
            </p:cNvPr>
            <p:cNvSpPr/>
            <p:nvPr/>
          </p:nvSpPr>
          <p:spPr>
            <a:xfrm>
              <a:off x="5964779" y="4495213"/>
              <a:ext cx="5485" cy="5807"/>
            </a:xfrm>
            <a:custGeom>
              <a:avLst/>
              <a:gdLst>
                <a:gd name="connsiteX0" fmla="*/ 0 w 5485"/>
                <a:gd name="connsiteY0" fmla="*/ 2904 h 5807"/>
                <a:gd name="connsiteX1" fmla="*/ 2743 w 5485"/>
                <a:gd name="connsiteY1" fmla="*/ 0 h 5807"/>
                <a:gd name="connsiteX2" fmla="*/ 5485 w 5485"/>
                <a:gd name="connsiteY2" fmla="*/ 2904 h 5807"/>
                <a:gd name="connsiteX3" fmla="*/ 2743 w 5485"/>
                <a:gd name="connsiteY3" fmla="*/ 5808 h 5807"/>
                <a:gd name="connsiteX4" fmla="*/ 0 w 5485"/>
                <a:gd name="connsiteY4" fmla="*/ 2904 h 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85" h="5807">
                  <a:moveTo>
                    <a:pt x="0" y="2904"/>
                  </a:moveTo>
                  <a:cubicBezTo>
                    <a:pt x="0" y="1452"/>
                    <a:pt x="1291" y="0"/>
                    <a:pt x="2743" y="0"/>
                  </a:cubicBezTo>
                  <a:cubicBezTo>
                    <a:pt x="4356" y="0"/>
                    <a:pt x="5485" y="1452"/>
                    <a:pt x="5485" y="2904"/>
                  </a:cubicBezTo>
                  <a:cubicBezTo>
                    <a:pt x="5485" y="4517"/>
                    <a:pt x="4356" y="5808"/>
                    <a:pt x="2743" y="5808"/>
                  </a:cubicBezTo>
                  <a:cubicBezTo>
                    <a:pt x="1291" y="5808"/>
                    <a:pt x="0" y="4517"/>
                    <a:pt x="0" y="2904"/>
                  </a:cubicBez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09" name="Freeform: Shape 1708">
              <a:extLst>
                <a:ext uri="{FF2B5EF4-FFF2-40B4-BE49-F238E27FC236}">
                  <a16:creationId xmlns:a16="http://schemas.microsoft.com/office/drawing/2014/main" id="{D8E759E5-B5AD-A9AF-30F0-08DE334C7A0F}"/>
                </a:ext>
              </a:extLst>
            </p:cNvPr>
            <p:cNvSpPr/>
            <p:nvPr/>
          </p:nvSpPr>
          <p:spPr>
            <a:xfrm>
              <a:off x="5962202" y="4492309"/>
              <a:ext cx="10643" cy="8711"/>
            </a:xfrm>
            <a:custGeom>
              <a:avLst/>
              <a:gdLst>
                <a:gd name="connsiteX0" fmla="*/ 2739 w 10643"/>
                <a:gd name="connsiteY0" fmla="*/ 5808 h 8711"/>
                <a:gd name="connsiteX1" fmla="*/ 5320 w 10643"/>
                <a:gd name="connsiteY1" fmla="*/ 2904 h 8711"/>
                <a:gd name="connsiteX2" fmla="*/ 8062 w 10643"/>
                <a:gd name="connsiteY2" fmla="*/ 5808 h 8711"/>
                <a:gd name="connsiteX3" fmla="*/ 0 w 10643"/>
                <a:gd name="connsiteY3" fmla="*/ 5808 h 8711"/>
                <a:gd name="connsiteX4" fmla="*/ 5324 w 10643"/>
                <a:gd name="connsiteY4" fmla="*/ 8712 h 8711"/>
                <a:gd name="connsiteX5" fmla="*/ 10643 w 10643"/>
                <a:gd name="connsiteY5" fmla="*/ 5808 h 8711"/>
                <a:gd name="connsiteX6" fmla="*/ 5320 w 10643"/>
                <a:gd name="connsiteY6" fmla="*/ 0 h 8711"/>
                <a:gd name="connsiteX7" fmla="*/ 0 w 10643"/>
                <a:gd name="connsiteY7" fmla="*/ 5808 h 8711"/>
                <a:gd name="connsiteX8" fmla="*/ 2743 w 10643"/>
                <a:gd name="connsiteY8" fmla="*/ 5808 h 87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643" h="8711">
                  <a:moveTo>
                    <a:pt x="2739" y="5808"/>
                  </a:moveTo>
                  <a:lnTo>
                    <a:pt x="5320" y="2904"/>
                  </a:lnTo>
                  <a:lnTo>
                    <a:pt x="8062" y="5808"/>
                  </a:lnTo>
                  <a:lnTo>
                    <a:pt x="0" y="5808"/>
                  </a:lnTo>
                  <a:cubicBezTo>
                    <a:pt x="0" y="8712"/>
                    <a:pt x="2743" y="8712"/>
                    <a:pt x="5324" y="8712"/>
                  </a:cubicBezTo>
                  <a:cubicBezTo>
                    <a:pt x="8066" y="8712"/>
                    <a:pt x="10643" y="8712"/>
                    <a:pt x="10643" y="5808"/>
                  </a:cubicBezTo>
                  <a:cubicBezTo>
                    <a:pt x="10643" y="2904"/>
                    <a:pt x="8062" y="0"/>
                    <a:pt x="5320" y="0"/>
                  </a:cubicBezTo>
                  <a:cubicBezTo>
                    <a:pt x="2739" y="0"/>
                    <a:pt x="0" y="2904"/>
                    <a:pt x="0" y="5808"/>
                  </a:cubicBezTo>
                  <a:lnTo>
                    <a:pt x="2743" y="5808"/>
                  </a:lnTo>
                  <a:close/>
                </a:path>
              </a:pathLst>
            </a:custGeom>
            <a:solidFill>
              <a:srgbClr val="FFFFFF"/>
            </a:solidFill>
            <a:ln w="400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05" name="Group 2004">
            <a:extLst>
              <a:ext uri="{FF2B5EF4-FFF2-40B4-BE49-F238E27FC236}">
                <a16:creationId xmlns:a16="http://schemas.microsoft.com/office/drawing/2014/main" id="{17D0E163-8B5D-A1CB-AD99-274B35AB34B3}"/>
              </a:ext>
            </a:extLst>
          </p:cNvPr>
          <p:cNvGrpSpPr/>
          <p:nvPr/>
        </p:nvGrpSpPr>
        <p:grpSpPr>
          <a:xfrm>
            <a:off x="6436604" y="3432102"/>
            <a:ext cx="565392" cy="570960"/>
            <a:chOff x="6458736" y="3761316"/>
            <a:chExt cx="565392" cy="570960"/>
          </a:xfrm>
        </p:grpSpPr>
        <p:grpSp>
          <p:nvGrpSpPr>
            <p:cNvPr id="2007" name="Group 2006">
              <a:extLst>
                <a:ext uri="{FF2B5EF4-FFF2-40B4-BE49-F238E27FC236}">
                  <a16:creationId xmlns:a16="http://schemas.microsoft.com/office/drawing/2014/main" id="{0AB32847-A820-36C1-903D-0170B03E995F}"/>
                </a:ext>
              </a:extLst>
            </p:cNvPr>
            <p:cNvGrpSpPr/>
            <p:nvPr/>
          </p:nvGrpSpPr>
          <p:grpSpPr>
            <a:xfrm>
              <a:off x="6458736" y="3761316"/>
              <a:ext cx="565392" cy="570960"/>
              <a:chOff x="7306752" y="4326027"/>
              <a:chExt cx="738955" cy="746234"/>
            </a:xfrm>
          </p:grpSpPr>
          <p:sp>
            <p:nvSpPr>
              <p:cNvPr id="2035" name="Freeform: Shape 2034">
                <a:extLst>
                  <a:ext uri="{FF2B5EF4-FFF2-40B4-BE49-F238E27FC236}">
                    <a16:creationId xmlns:a16="http://schemas.microsoft.com/office/drawing/2014/main" id="{A6E7F6FE-CA5D-355F-40C3-CC7CAEA0BC6F}"/>
                  </a:ext>
                </a:extLst>
              </p:cNvPr>
              <p:cNvSpPr/>
              <p:nvPr/>
            </p:nvSpPr>
            <p:spPr>
              <a:xfrm rot="4327943">
                <a:off x="7328940" y="4324481"/>
                <a:ext cx="694579" cy="738955"/>
              </a:xfrm>
              <a:custGeom>
                <a:avLst/>
                <a:gdLst>
                  <a:gd name="connsiteX0" fmla="*/ 686873 w 694579"/>
                  <a:gd name="connsiteY0" fmla="*/ 454318 h 738955"/>
                  <a:gd name="connsiteX1" fmla="*/ 328645 w 694579"/>
                  <a:gd name="connsiteY1" fmla="*/ 0 h 738955"/>
                  <a:gd name="connsiteX2" fmla="*/ 294 w 694579"/>
                  <a:gd name="connsiteY2" fmla="*/ 382171 h 738955"/>
                  <a:gd name="connsiteX3" fmla="*/ 334661 w 694579"/>
                  <a:gd name="connsiteY3" fmla="*/ 738776 h 738955"/>
                  <a:gd name="connsiteX4" fmla="*/ 686878 w 694579"/>
                  <a:gd name="connsiteY4" fmla="*/ 454313 h 738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4579" h="738955">
                    <a:moveTo>
                      <a:pt x="686873" y="454318"/>
                    </a:moveTo>
                    <a:cubicBezTo>
                      <a:pt x="730576" y="231403"/>
                      <a:pt x="585342" y="0"/>
                      <a:pt x="328645" y="0"/>
                    </a:cubicBezTo>
                    <a:cubicBezTo>
                      <a:pt x="73959" y="0"/>
                      <a:pt x="6299" y="252682"/>
                      <a:pt x="294" y="382171"/>
                    </a:cubicBezTo>
                    <a:cubicBezTo>
                      <a:pt x="-5722" y="511665"/>
                      <a:pt x="79879" y="734480"/>
                      <a:pt x="334661" y="738776"/>
                    </a:cubicBezTo>
                    <a:cubicBezTo>
                      <a:pt x="591357" y="745073"/>
                      <a:pt x="661017" y="583807"/>
                      <a:pt x="686878" y="454313"/>
                    </a:cubicBezTo>
                    <a:close/>
                  </a:path>
                </a:pathLst>
              </a:custGeom>
              <a:solidFill>
                <a:srgbClr val="FDD379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6" name="Freeform: Shape 2035">
                <a:extLst>
                  <a:ext uri="{FF2B5EF4-FFF2-40B4-BE49-F238E27FC236}">
                    <a16:creationId xmlns:a16="http://schemas.microsoft.com/office/drawing/2014/main" id="{5DE18EC8-A71F-1F55-0E19-B7FE67E603FB}"/>
                  </a:ext>
                </a:extLst>
              </p:cNvPr>
              <p:cNvSpPr/>
              <p:nvPr/>
            </p:nvSpPr>
            <p:spPr>
              <a:xfrm rot="4327943">
                <a:off x="7412984" y="4305428"/>
                <a:ext cx="527192" cy="647365"/>
              </a:xfrm>
              <a:custGeom>
                <a:avLst/>
                <a:gdLst>
                  <a:gd name="connsiteX0" fmla="*/ 51926 w 527192"/>
                  <a:gd name="connsiteY0" fmla="*/ 492449 h 647365"/>
                  <a:gd name="connsiteX1" fmla="*/ 44001 w 527192"/>
                  <a:gd name="connsiteY1" fmla="*/ 350265 h 647365"/>
                  <a:gd name="connsiteX2" fmla="*/ 175213 w 527192"/>
                  <a:gd name="connsiteY2" fmla="*/ 97674 h 647365"/>
                  <a:gd name="connsiteX3" fmla="*/ 362150 w 527192"/>
                  <a:gd name="connsiteY3" fmla="*/ 42466 h 647365"/>
                  <a:gd name="connsiteX4" fmla="*/ 527192 w 527192"/>
                  <a:gd name="connsiteY4" fmla="*/ 82784 h 647365"/>
                  <a:gd name="connsiteX5" fmla="*/ 304512 w 527192"/>
                  <a:gd name="connsiteY5" fmla="*/ 0 h 647365"/>
                  <a:gd name="connsiteX6" fmla="*/ 250 w 527192"/>
                  <a:gd name="connsiteY6" fmla="*/ 354505 h 647365"/>
                  <a:gd name="connsiteX7" fmla="*/ 161330 w 527192"/>
                  <a:gd name="connsiteY7" fmla="*/ 647366 h 647365"/>
                  <a:gd name="connsiteX8" fmla="*/ 51921 w 527192"/>
                  <a:gd name="connsiteY8" fmla="*/ 492444 h 647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27192" h="647365">
                    <a:moveTo>
                      <a:pt x="51926" y="492449"/>
                    </a:moveTo>
                    <a:cubicBezTo>
                      <a:pt x="44001" y="458476"/>
                      <a:pt x="44001" y="377841"/>
                      <a:pt x="44001" y="350265"/>
                    </a:cubicBezTo>
                    <a:cubicBezTo>
                      <a:pt x="47963" y="269582"/>
                      <a:pt x="85751" y="176209"/>
                      <a:pt x="175213" y="97674"/>
                    </a:cubicBezTo>
                    <a:cubicBezTo>
                      <a:pt x="218964" y="59457"/>
                      <a:pt x="284618" y="42466"/>
                      <a:pt x="362150" y="42466"/>
                    </a:cubicBezTo>
                    <a:cubicBezTo>
                      <a:pt x="425799" y="42466"/>
                      <a:pt x="479475" y="57352"/>
                      <a:pt x="527192" y="82784"/>
                    </a:cubicBezTo>
                    <a:cubicBezTo>
                      <a:pt x="469549" y="31872"/>
                      <a:pt x="393974" y="0"/>
                      <a:pt x="304512" y="0"/>
                    </a:cubicBezTo>
                    <a:cubicBezTo>
                      <a:pt x="67857" y="0"/>
                      <a:pt x="6213" y="235604"/>
                      <a:pt x="250" y="354505"/>
                    </a:cubicBezTo>
                    <a:cubicBezTo>
                      <a:pt x="-3760" y="445734"/>
                      <a:pt x="39995" y="583717"/>
                      <a:pt x="161330" y="647366"/>
                    </a:cubicBezTo>
                    <a:cubicBezTo>
                      <a:pt x="113570" y="602804"/>
                      <a:pt x="65857" y="547648"/>
                      <a:pt x="51921" y="492444"/>
                    </a:cubicBezTo>
                    <a:close/>
                  </a:path>
                </a:pathLst>
              </a:custGeom>
              <a:solidFill>
                <a:srgbClr val="FDF4E1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7" name="Freeform: Shape 2036">
                <a:extLst>
                  <a:ext uri="{FF2B5EF4-FFF2-40B4-BE49-F238E27FC236}">
                    <a16:creationId xmlns:a16="http://schemas.microsoft.com/office/drawing/2014/main" id="{26B79B29-05E4-E75F-5D54-8336EEDA4171}"/>
                  </a:ext>
                </a:extLst>
              </p:cNvPr>
              <p:cNvSpPr/>
              <p:nvPr/>
            </p:nvSpPr>
            <p:spPr>
              <a:xfrm rot="4327943">
                <a:off x="7407401" y="4522277"/>
                <a:ext cx="467130" cy="562665"/>
              </a:xfrm>
              <a:custGeom>
                <a:avLst/>
                <a:gdLst>
                  <a:gd name="connsiteX0" fmla="*/ 393820 w 467130"/>
                  <a:gd name="connsiteY0" fmla="*/ 0 h 562665"/>
                  <a:gd name="connsiteX1" fmla="*/ 407751 w 467130"/>
                  <a:gd name="connsiteY1" fmla="*/ 252639 h 562665"/>
                  <a:gd name="connsiteX2" fmla="*/ 133261 w 467130"/>
                  <a:gd name="connsiteY2" fmla="*/ 532901 h 562665"/>
                  <a:gd name="connsiteX3" fmla="*/ 0 w 467130"/>
                  <a:gd name="connsiteY3" fmla="*/ 535001 h 562665"/>
                  <a:gd name="connsiteX4" fmla="*/ 131303 w 467130"/>
                  <a:gd name="connsiteY4" fmla="*/ 562577 h 562665"/>
                  <a:gd name="connsiteX5" fmla="*/ 459469 w 467130"/>
                  <a:gd name="connsiteY5" fmla="*/ 295100 h 562665"/>
                  <a:gd name="connsiteX6" fmla="*/ 393820 w 467130"/>
                  <a:gd name="connsiteY6" fmla="*/ 0 h 562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7130" h="562665">
                    <a:moveTo>
                      <a:pt x="393820" y="0"/>
                    </a:moveTo>
                    <a:cubicBezTo>
                      <a:pt x="419676" y="104062"/>
                      <a:pt x="431607" y="131638"/>
                      <a:pt x="407751" y="252639"/>
                    </a:cubicBezTo>
                    <a:cubicBezTo>
                      <a:pt x="383894" y="373635"/>
                      <a:pt x="373921" y="537150"/>
                      <a:pt x="133261" y="532901"/>
                    </a:cubicBezTo>
                    <a:cubicBezTo>
                      <a:pt x="63644" y="530752"/>
                      <a:pt x="53723" y="541398"/>
                      <a:pt x="0" y="535001"/>
                    </a:cubicBezTo>
                    <a:cubicBezTo>
                      <a:pt x="37835" y="551988"/>
                      <a:pt x="81590" y="562577"/>
                      <a:pt x="131303" y="562577"/>
                    </a:cubicBezTo>
                    <a:cubicBezTo>
                      <a:pt x="371968" y="566826"/>
                      <a:pt x="435612" y="418249"/>
                      <a:pt x="459469" y="295100"/>
                    </a:cubicBezTo>
                    <a:cubicBezTo>
                      <a:pt x="481320" y="188942"/>
                      <a:pt x="455506" y="80683"/>
                      <a:pt x="393820" y="0"/>
                    </a:cubicBezTo>
                    <a:close/>
                  </a:path>
                </a:pathLst>
              </a:custGeom>
              <a:solidFill>
                <a:srgbClr val="F1AE00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8" name="Freeform: Shape 2037">
                <a:extLst>
                  <a:ext uri="{FF2B5EF4-FFF2-40B4-BE49-F238E27FC236}">
                    <a16:creationId xmlns:a16="http://schemas.microsoft.com/office/drawing/2014/main" id="{36B4A3C1-C240-4643-103A-949C621C8B41}"/>
                  </a:ext>
                </a:extLst>
              </p:cNvPr>
              <p:cNvSpPr/>
              <p:nvPr/>
            </p:nvSpPr>
            <p:spPr>
              <a:xfrm rot="4327943">
                <a:off x="7495340" y="4660025"/>
                <a:ext cx="289367" cy="460328"/>
              </a:xfrm>
              <a:custGeom>
                <a:avLst/>
                <a:gdLst>
                  <a:gd name="connsiteX0" fmla="*/ 245009 w 289367"/>
                  <a:gd name="connsiteY0" fmla="*/ 0 h 460328"/>
                  <a:gd name="connsiteX1" fmla="*/ 223105 w 289367"/>
                  <a:gd name="connsiteY1" fmla="*/ 127298 h 460328"/>
                  <a:gd name="connsiteX2" fmla="*/ 187228 w 289367"/>
                  <a:gd name="connsiteY2" fmla="*/ 205785 h 460328"/>
                  <a:gd name="connsiteX3" fmla="*/ 163324 w 289367"/>
                  <a:gd name="connsiteY3" fmla="*/ 286421 h 460328"/>
                  <a:gd name="connsiteX4" fmla="*/ 0 w 289367"/>
                  <a:gd name="connsiteY4" fmla="*/ 460329 h 460328"/>
                  <a:gd name="connsiteX5" fmla="*/ 85648 w 289367"/>
                  <a:gd name="connsiteY5" fmla="*/ 453984 h 460328"/>
                  <a:gd name="connsiteX6" fmla="*/ 195196 w 289367"/>
                  <a:gd name="connsiteY6" fmla="*/ 377597 h 460328"/>
                  <a:gd name="connsiteX7" fmla="*/ 260945 w 289367"/>
                  <a:gd name="connsiteY7" fmla="*/ 254596 h 460328"/>
                  <a:gd name="connsiteX8" fmla="*/ 288807 w 289367"/>
                  <a:gd name="connsiteY8" fmla="*/ 89124 h 460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9367" h="460328">
                    <a:moveTo>
                      <a:pt x="245009" y="0"/>
                    </a:moveTo>
                    <a:cubicBezTo>
                      <a:pt x="252977" y="46710"/>
                      <a:pt x="243004" y="84884"/>
                      <a:pt x="223105" y="127298"/>
                    </a:cubicBezTo>
                    <a:cubicBezTo>
                      <a:pt x="211132" y="152773"/>
                      <a:pt x="197201" y="178205"/>
                      <a:pt x="187228" y="205785"/>
                    </a:cubicBezTo>
                    <a:cubicBezTo>
                      <a:pt x="179260" y="231260"/>
                      <a:pt x="173297" y="258840"/>
                      <a:pt x="163324" y="286421"/>
                    </a:cubicBezTo>
                    <a:cubicBezTo>
                      <a:pt x="133457" y="367008"/>
                      <a:pt x="83691" y="439146"/>
                      <a:pt x="0" y="460329"/>
                    </a:cubicBezTo>
                    <a:cubicBezTo>
                      <a:pt x="27914" y="460329"/>
                      <a:pt x="57782" y="460329"/>
                      <a:pt x="85648" y="453984"/>
                    </a:cubicBezTo>
                    <a:cubicBezTo>
                      <a:pt x="133457" y="443395"/>
                      <a:pt x="161366" y="411570"/>
                      <a:pt x="195196" y="377597"/>
                    </a:cubicBezTo>
                    <a:cubicBezTo>
                      <a:pt x="237041" y="339428"/>
                      <a:pt x="248967" y="311848"/>
                      <a:pt x="260945" y="254596"/>
                    </a:cubicBezTo>
                    <a:cubicBezTo>
                      <a:pt x="274876" y="199440"/>
                      <a:pt x="292770" y="146380"/>
                      <a:pt x="288807" y="89124"/>
                    </a:cubicBezTo>
                    <a:close/>
                  </a:path>
                </a:pathLst>
              </a:custGeom>
              <a:solidFill>
                <a:srgbClr val="F1AE00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9" name="Freeform: Shape 2038">
                <a:extLst>
                  <a:ext uri="{FF2B5EF4-FFF2-40B4-BE49-F238E27FC236}">
                    <a16:creationId xmlns:a16="http://schemas.microsoft.com/office/drawing/2014/main" id="{2ED86AB0-3FEC-F1FE-4F80-4AE6D1ADC506}"/>
                  </a:ext>
                </a:extLst>
              </p:cNvPr>
              <p:cNvSpPr/>
              <p:nvPr/>
            </p:nvSpPr>
            <p:spPr>
              <a:xfrm rot="4327943">
                <a:off x="7487701" y="4566252"/>
                <a:ext cx="324759" cy="337120"/>
              </a:xfrm>
              <a:custGeom>
                <a:avLst/>
                <a:gdLst>
                  <a:gd name="connsiteX0" fmla="*/ 321663 w 324759"/>
                  <a:gd name="connsiteY0" fmla="*/ 216026 h 337120"/>
                  <a:gd name="connsiteX1" fmla="*/ 144652 w 324759"/>
                  <a:gd name="connsiteY1" fmla="*/ 1556 h 337120"/>
                  <a:gd name="connsiteX2" fmla="*/ 1466 w 324759"/>
                  <a:gd name="connsiteY2" fmla="*/ 167220 h 337120"/>
                  <a:gd name="connsiteX3" fmla="*/ 154572 w 324759"/>
                  <a:gd name="connsiteY3" fmla="*/ 337070 h 337120"/>
                  <a:gd name="connsiteX4" fmla="*/ 321668 w 324759"/>
                  <a:gd name="connsiteY4" fmla="*/ 216026 h 337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4759" h="337120">
                    <a:moveTo>
                      <a:pt x="321663" y="216026"/>
                    </a:moveTo>
                    <a:cubicBezTo>
                      <a:pt x="341514" y="109863"/>
                      <a:pt x="263982" y="-15425"/>
                      <a:pt x="144652" y="1556"/>
                    </a:cubicBezTo>
                    <a:cubicBezTo>
                      <a:pt x="27327" y="18591"/>
                      <a:pt x="9434" y="97125"/>
                      <a:pt x="1466" y="167220"/>
                    </a:cubicBezTo>
                    <a:cubicBezTo>
                      <a:pt x="-8503" y="237256"/>
                      <a:pt x="31285" y="334926"/>
                      <a:pt x="154572" y="337070"/>
                    </a:cubicBezTo>
                    <a:cubicBezTo>
                      <a:pt x="277913" y="339170"/>
                      <a:pt x="309737" y="275473"/>
                      <a:pt x="321668" y="216026"/>
                    </a:cubicBezTo>
                    <a:close/>
                  </a:path>
                </a:pathLst>
              </a:custGeom>
              <a:solidFill>
                <a:srgbClr val="F1AE00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0" name="Freeform: Shape 2039">
                <a:extLst>
                  <a:ext uri="{FF2B5EF4-FFF2-40B4-BE49-F238E27FC236}">
                    <a16:creationId xmlns:a16="http://schemas.microsoft.com/office/drawing/2014/main" id="{674B79EB-427C-A03A-4E70-2B06B5EAACF5}"/>
                  </a:ext>
                </a:extLst>
              </p:cNvPr>
              <p:cNvSpPr/>
              <p:nvPr/>
            </p:nvSpPr>
            <p:spPr>
              <a:xfrm rot="4327943">
                <a:off x="7554776" y="4699885"/>
                <a:ext cx="155135" cy="211650"/>
              </a:xfrm>
              <a:custGeom>
                <a:avLst/>
                <a:gdLst>
                  <a:gd name="connsiteX0" fmla="*/ 0 w 155135"/>
                  <a:gd name="connsiteY0" fmla="*/ 210273 h 211650"/>
                  <a:gd name="connsiteX1" fmla="*/ 123479 w 155135"/>
                  <a:gd name="connsiteY1" fmla="*/ 178448 h 211650"/>
                  <a:gd name="connsiteX2" fmla="*/ 131451 w 155135"/>
                  <a:gd name="connsiteY2" fmla="*/ 0 h 211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5135" h="211650">
                    <a:moveTo>
                      <a:pt x="0" y="210273"/>
                    </a:moveTo>
                    <a:cubicBezTo>
                      <a:pt x="39840" y="214522"/>
                      <a:pt x="95617" y="210273"/>
                      <a:pt x="123479" y="178448"/>
                    </a:cubicBezTo>
                    <a:cubicBezTo>
                      <a:pt x="165276" y="133834"/>
                      <a:pt x="163319" y="48859"/>
                      <a:pt x="131451" y="0"/>
                    </a:cubicBezTo>
                    <a:close/>
                  </a:path>
                </a:pathLst>
              </a:custGeom>
              <a:solidFill>
                <a:srgbClr val="EB9800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1" name="Freeform: Shape 2040">
                <a:extLst>
                  <a:ext uri="{FF2B5EF4-FFF2-40B4-BE49-F238E27FC236}">
                    <a16:creationId xmlns:a16="http://schemas.microsoft.com/office/drawing/2014/main" id="{8F24635F-2158-0437-62CA-D03E28E4A77A}"/>
                  </a:ext>
                </a:extLst>
              </p:cNvPr>
              <p:cNvSpPr/>
              <p:nvPr/>
            </p:nvSpPr>
            <p:spPr>
              <a:xfrm rot="4327943">
                <a:off x="7505953" y="4527083"/>
                <a:ext cx="324762" cy="337120"/>
              </a:xfrm>
              <a:custGeom>
                <a:avLst/>
                <a:gdLst>
                  <a:gd name="connsiteX0" fmla="*/ 321668 w 324762"/>
                  <a:gd name="connsiteY0" fmla="*/ 216026 h 337120"/>
                  <a:gd name="connsiteX1" fmla="*/ 144652 w 324762"/>
                  <a:gd name="connsiteY1" fmla="*/ 1557 h 337120"/>
                  <a:gd name="connsiteX2" fmla="*/ 1466 w 324762"/>
                  <a:gd name="connsiteY2" fmla="*/ 167216 h 337120"/>
                  <a:gd name="connsiteX3" fmla="*/ 154572 w 324762"/>
                  <a:gd name="connsiteY3" fmla="*/ 337070 h 337120"/>
                  <a:gd name="connsiteX4" fmla="*/ 321668 w 324762"/>
                  <a:gd name="connsiteY4" fmla="*/ 216026 h 337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4762" h="337120">
                    <a:moveTo>
                      <a:pt x="321668" y="216026"/>
                    </a:moveTo>
                    <a:cubicBezTo>
                      <a:pt x="341514" y="109864"/>
                      <a:pt x="263982" y="-15429"/>
                      <a:pt x="144652" y="1557"/>
                    </a:cubicBezTo>
                    <a:cubicBezTo>
                      <a:pt x="27327" y="18587"/>
                      <a:pt x="9434" y="97121"/>
                      <a:pt x="1466" y="167216"/>
                    </a:cubicBezTo>
                    <a:cubicBezTo>
                      <a:pt x="-8503" y="237252"/>
                      <a:pt x="31285" y="334922"/>
                      <a:pt x="154572" y="337070"/>
                    </a:cubicBezTo>
                    <a:cubicBezTo>
                      <a:pt x="277913" y="339171"/>
                      <a:pt x="309737" y="275474"/>
                      <a:pt x="321668" y="216026"/>
                    </a:cubicBezTo>
                    <a:close/>
                  </a:path>
                </a:pathLst>
              </a:custGeom>
              <a:solidFill>
                <a:srgbClr val="00ABC3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2" name="Freeform: Shape 2041">
                <a:extLst>
                  <a:ext uri="{FF2B5EF4-FFF2-40B4-BE49-F238E27FC236}">
                    <a16:creationId xmlns:a16="http://schemas.microsoft.com/office/drawing/2014/main" id="{47E449EB-18BD-DD8D-7EE4-9D8ED9A4DDD3}"/>
                  </a:ext>
                </a:extLst>
              </p:cNvPr>
              <p:cNvSpPr/>
              <p:nvPr/>
            </p:nvSpPr>
            <p:spPr>
              <a:xfrm rot="4327943">
                <a:off x="7544627" y="4570524"/>
                <a:ext cx="251739" cy="293007"/>
              </a:xfrm>
              <a:custGeom>
                <a:avLst/>
                <a:gdLst>
                  <a:gd name="connsiteX0" fmla="*/ 156926 w 251739"/>
                  <a:gd name="connsiteY0" fmla="*/ 0 h 293007"/>
                  <a:gd name="connsiteX1" fmla="*/ 208554 w 251739"/>
                  <a:gd name="connsiteY1" fmla="*/ 157117 h 293007"/>
                  <a:gd name="connsiteX2" fmla="*/ 160889 w 251739"/>
                  <a:gd name="connsiteY2" fmla="*/ 218666 h 293007"/>
                  <a:gd name="connsiteX3" fmla="*/ 59596 w 251739"/>
                  <a:gd name="connsiteY3" fmla="*/ 267477 h 293007"/>
                  <a:gd name="connsiteX4" fmla="*/ 0 w 251739"/>
                  <a:gd name="connsiteY4" fmla="*/ 254734 h 293007"/>
                  <a:gd name="connsiteX5" fmla="*/ 99340 w 251739"/>
                  <a:gd name="connsiteY5" fmla="*/ 292952 h 293007"/>
                  <a:gd name="connsiteX6" fmla="*/ 248246 w 251739"/>
                  <a:gd name="connsiteY6" fmla="*/ 184693 h 293007"/>
                  <a:gd name="connsiteX7" fmla="*/ 156926 w 251739"/>
                  <a:gd name="connsiteY7" fmla="*/ 0 h 2930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51739" h="293007">
                    <a:moveTo>
                      <a:pt x="156926" y="0"/>
                    </a:moveTo>
                    <a:cubicBezTo>
                      <a:pt x="198628" y="38217"/>
                      <a:pt x="218475" y="101914"/>
                      <a:pt x="208554" y="157117"/>
                    </a:cubicBezTo>
                    <a:cubicBezTo>
                      <a:pt x="202586" y="184693"/>
                      <a:pt x="182740" y="199531"/>
                      <a:pt x="160889" y="218666"/>
                    </a:cubicBezTo>
                    <a:cubicBezTo>
                      <a:pt x="139033" y="239896"/>
                      <a:pt x="113224" y="267477"/>
                      <a:pt x="59596" y="267477"/>
                    </a:cubicBezTo>
                    <a:cubicBezTo>
                      <a:pt x="35787" y="265376"/>
                      <a:pt x="17894" y="263228"/>
                      <a:pt x="0" y="254734"/>
                    </a:cubicBezTo>
                    <a:cubicBezTo>
                      <a:pt x="21851" y="278114"/>
                      <a:pt x="55633" y="292952"/>
                      <a:pt x="99340" y="292952"/>
                    </a:cubicBezTo>
                    <a:cubicBezTo>
                      <a:pt x="210554" y="295052"/>
                      <a:pt x="238325" y="237748"/>
                      <a:pt x="248246" y="184693"/>
                    </a:cubicBezTo>
                    <a:cubicBezTo>
                      <a:pt x="264139" y="112508"/>
                      <a:pt x="224442" y="27623"/>
                      <a:pt x="156926" y="0"/>
                    </a:cubicBezTo>
                    <a:close/>
                  </a:path>
                </a:pathLst>
              </a:custGeom>
              <a:solidFill>
                <a:srgbClr val="0094B2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3" name="Freeform: Shape 2042">
                <a:extLst>
                  <a:ext uri="{FF2B5EF4-FFF2-40B4-BE49-F238E27FC236}">
                    <a16:creationId xmlns:a16="http://schemas.microsoft.com/office/drawing/2014/main" id="{F2D0908C-7531-90CD-4D5F-813B04E52F4C}"/>
                  </a:ext>
                </a:extLst>
              </p:cNvPr>
              <p:cNvSpPr/>
              <p:nvPr/>
            </p:nvSpPr>
            <p:spPr>
              <a:xfrm rot="4327943">
                <a:off x="7585288" y="4650962"/>
                <a:ext cx="152578" cy="242244"/>
              </a:xfrm>
              <a:custGeom>
                <a:avLst/>
                <a:gdLst>
                  <a:gd name="connsiteX0" fmla="*/ 0 w 152578"/>
                  <a:gd name="connsiteY0" fmla="*/ 242188 h 242244"/>
                  <a:gd name="connsiteX1" fmla="*/ 149097 w 152578"/>
                  <a:gd name="connsiteY1" fmla="*/ 133834 h 242244"/>
                  <a:gd name="connsiteX2" fmla="*/ 121235 w 152578"/>
                  <a:gd name="connsiteY2" fmla="*/ 0 h 242244"/>
                  <a:gd name="connsiteX3" fmla="*/ 0 w 152578"/>
                  <a:gd name="connsiteY3" fmla="*/ 242193 h 242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2578" h="242244">
                    <a:moveTo>
                      <a:pt x="0" y="242188"/>
                    </a:moveTo>
                    <a:cubicBezTo>
                      <a:pt x="111309" y="244289"/>
                      <a:pt x="139128" y="186937"/>
                      <a:pt x="149097" y="133834"/>
                    </a:cubicBezTo>
                    <a:cubicBezTo>
                      <a:pt x="159027" y="87124"/>
                      <a:pt x="147092" y="38265"/>
                      <a:pt x="121235" y="0"/>
                    </a:cubicBezTo>
                    <a:cubicBezTo>
                      <a:pt x="139128" y="40365"/>
                      <a:pt x="172910" y="229451"/>
                      <a:pt x="0" y="242193"/>
                    </a:cubicBezTo>
                    <a:close/>
                  </a:path>
                </a:pathLst>
              </a:custGeom>
              <a:solidFill>
                <a:srgbClr val="006C8B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4" name="Freeform: Shape 2043">
                <a:extLst>
                  <a:ext uri="{FF2B5EF4-FFF2-40B4-BE49-F238E27FC236}">
                    <a16:creationId xmlns:a16="http://schemas.microsoft.com/office/drawing/2014/main" id="{3EFE2ED3-58B4-045B-9A52-CAB549F27603}"/>
                  </a:ext>
                </a:extLst>
              </p:cNvPr>
              <p:cNvSpPr/>
              <p:nvPr/>
            </p:nvSpPr>
            <p:spPr>
              <a:xfrm rot="4327943">
                <a:off x="7629470" y="4301025"/>
                <a:ext cx="304595" cy="354600"/>
              </a:xfrm>
              <a:custGeom>
                <a:avLst/>
                <a:gdLst>
                  <a:gd name="connsiteX0" fmla="*/ 0 w 304595"/>
                  <a:gd name="connsiteY0" fmla="*/ 354600 h 354600"/>
                  <a:gd name="connsiteX1" fmla="*/ 304595 w 304595"/>
                  <a:gd name="connsiteY1" fmla="*/ 0 h 354600"/>
                  <a:gd name="connsiteX2" fmla="*/ 107542 w 304595"/>
                  <a:gd name="connsiteY2" fmla="*/ 123197 h 354600"/>
                  <a:gd name="connsiteX3" fmla="*/ 0 w 304595"/>
                  <a:gd name="connsiteY3" fmla="*/ 354595 h 354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4595" h="354600">
                    <a:moveTo>
                      <a:pt x="0" y="354600"/>
                    </a:moveTo>
                    <a:cubicBezTo>
                      <a:pt x="6015" y="235700"/>
                      <a:pt x="67702" y="0"/>
                      <a:pt x="304595" y="0"/>
                    </a:cubicBezTo>
                    <a:cubicBezTo>
                      <a:pt x="260845" y="8498"/>
                      <a:pt x="153303" y="48859"/>
                      <a:pt x="107542" y="123197"/>
                    </a:cubicBezTo>
                    <a:cubicBezTo>
                      <a:pt x="59734" y="197478"/>
                      <a:pt x="6011" y="242097"/>
                      <a:pt x="0" y="354595"/>
                    </a:cubicBezTo>
                    <a:close/>
                  </a:path>
                </a:pathLst>
              </a:custGeom>
              <a:solidFill>
                <a:srgbClr val="FFFFFF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5" name="Freeform: Shape 2044">
                <a:extLst>
                  <a:ext uri="{FF2B5EF4-FFF2-40B4-BE49-F238E27FC236}">
                    <a16:creationId xmlns:a16="http://schemas.microsoft.com/office/drawing/2014/main" id="{6DD58BFB-F005-2501-C20D-D6C07A2794FE}"/>
                  </a:ext>
                </a:extLst>
              </p:cNvPr>
              <p:cNvSpPr/>
              <p:nvPr/>
            </p:nvSpPr>
            <p:spPr>
              <a:xfrm rot="4327943">
                <a:off x="7355275" y="4774133"/>
                <a:ext cx="328642" cy="267613"/>
              </a:xfrm>
              <a:custGeom>
                <a:avLst/>
                <a:gdLst>
                  <a:gd name="connsiteX0" fmla="*/ 0 w 328642"/>
                  <a:gd name="connsiteY0" fmla="*/ 267524 h 267613"/>
                  <a:gd name="connsiteX1" fmla="*/ 328643 w 328642"/>
                  <a:gd name="connsiteY1" fmla="*/ 0 h 267613"/>
                  <a:gd name="connsiteX2" fmla="*/ 0 w 328642"/>
                  <a:gd name="connsiteY2" fmla="*/ 267524 h 267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8642" h="267613">
                    <a:moveTo>
                      <a:pt x="0" y="267524"/>
                    </a:moveTo>
                    <a:cubicBezTo>
                      <a:pt x="241047" y="271773"/>
                      <a:pt x="304786" y="123149"/>
                      <a:pt x="328643" y="0"/>
                    </a:cubicBezTo>
                    <a:cubicBezTo>
                      <a:pt x="288850" y="95569"/>
                      <a:pt x="181260" y="269673"/>
                      <a:pt x="0" y="267524"/>
                    </a:cubicBezTo>
                    <a:close/>
                  </a:path>
                </a:pathLst>
              </a:custGeom>
              <a:solidFill>
                <a:srgbClr val="EB9800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6" name="Freeform: Shape 2045">
                <a:extLst>
                  <a:ext uri="{FF2B5EF4-FFF2-40B4-BE49-F238E27FC236}">
                    <a16:creationId xmlns:a16="http://schemas.microsoft.com/office/drawing/2014/main" id="{F0D7F4EC-4C17-5C41-68C9-121B0B925973}"/>
                  </a:ext>
                </a:extLst>
              </p:cNvPr>
              <p:cNvSpPr/>
              <p:nvPr/>
            </p:nvSpPr>
            <p:spPr>
              <a:xfrm rot="4327943">
                <a:off x="7581628" y="4510852"/>
                <a:ext cx="189107" cy="251831"/>
              </a:xfrm>
              <a:custGeom>
                <a:avLst/>
                <a:gdLst>
                  <a:gd name="connsiteX0" fmla="*/ 28968 w 189107"/>
                  <a:gd name="connsiteY0" fmla="*/ 149913 h 251831"/>
                  <a:gd name="connsiteX1" fmla="*/ 84602 w 189107"/>
                  <a:gd name="connsiteY1" fmla="*/ 62880 h 251831"/>
                  <a:gd name="connsiteX2" fmla="*/ 154166 w 189107"/>
                  <a:gd name="connsiteY2" fmla="*/ 9782 h 251831"/>
                  <a:gd name="connsiteX3" fmla="*/ 183937 w 189107"/>
                  <a:gd name="connsiteY3" fmla="*/ 5533 h 251831"/>
                  <a:gd name="connsiteX4" fmla="*/ 128304 w 189107"/>
                  <a:gd name="connsiteY4" fmla="*/ 1284 h 251831"/>
                  <a:gd name="connsiteX5" fmla="*/ 1150 w 189107"/>
                  <a:gd name="connsiteY5" fmla="*/ 149918 h 251831"/>
                  <a:gd name="connsiteX6" fmla="*/ 26963 w 189107"/>
                  <a:gd name="connsiteY6" fmla="*/ 251831 h 251831"/>
                  <a:gd name="connsiteX7" fmla="*/ 28968 w 189107"/>
                  <a:gd name="connsiteY7" fmla="*/ 149918 h 251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9107" h="251831">
                    <a:moveTo>
                      <a:pt x="28968" y="149913"/>
                    </a:moveTo>
                    <a:cubicBezTo>
                      <a:pt x="34936" y="111696"/>
                      <a:pt x="56783" y="90460"/>
                      <a:pt x="84602" y="62880"/>
                    </a:cubicBezTo>
                    <a:cubicBezTo>
                      <a:pt x="102495" y="45898"/>
                      <a:pt x="112416" y="16174"/>
                      <a:pt x="154166" y="9782"/>
                    </a:cubicBezTo>
                    <a:cubicBezTo>
                      <a:pt x="176017" y="7634"/>
                      <a:pt x="199826" y="9782"/>
                      <a:pt x="183937" y="5533"/>
                    </a:cubicBezTo>
                    <a:cubicBezTo>
                      <a:pt x="166049" y="-860"/>
                      <a:pt x="148203" y="-860"/>
                      <a:pt x="128304" y="1284"/>
                    </a:cubicBezTo>
                    <a:cubicBezTo>
                      <a:pt x="23006" y="16179"/>
                      <a:pt x="9070" y="86216"/>
                      <a:pt x="1150" y="149918"/>
                    </a:cubicBezTo>
                    <a:cubicBezTo>
                      <a:pt x="-2856" y="181790"/>
                      <a:pt x="3107" y="222103"/>
                      <a:pt x="26963" y="251831"/>
                    </a:cubicBezTo>
                    <a:cubicBezTo>
                      <a:pt x="13080" y="209365"/>
                      <a:pt x="25006" y="190283"/>
                      <a:pt x="28968" y="149918"/>
                    </a:cubicBezTo>
                    <a:close/>
                  </a:path>
                </a:pathLst>
              </a:custGeom>
              <a:solidFill>
                <a:srgbClr val="DEEEF2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7" name="Freeform: Shape 2046">
                <a:extLst>
                  <a:ext uri="{FF2B5EF4-FFF2-40B4-BE49-F238E27FC236}">
                    <a16:creationId xmlns:a16="http://schemas.microsoft.com/office/drawing/2014/main" id="{8D9F34BD-76BB-F1C4-7637-887777A6318E}"/>
                  </a:ext>
                </a:extLst>
              </p:cNvPr>
              <p:cNvSpPr/>
              <p:nvPr/>
            </p:nvSpPr>
            <p:spPr>
              <a:xfrm rot="4327943">
                <a:off x="7328940" y="4324481"/>
                <a:ext cx="694579" cy="738955"/>
              </a:xfrm>
              <a:custGeom>
                <a:avLst/>
                <a:gdLst>
                  <a:gd name="connsiteX0" fmla="*/ 686873 w 694579"/>
                  <a:gd name="connsiteY0" fmla="*/ 454318 h 738955"/>
                  <a:gd name="connsiteX1" fmla="*/ 328645 w 694579"/>
                  <a:gd name="connsiteY1" fmla="*/ 0 h 738955"/>
                  <a:gd name="connsiteX2" fmla="*/ 294 w 694579"/>
                  <a:gd name="connsiteY2" fmla="*/ 382171 h 738955"/>
                  <a:gd name="connsiteX3" fmla="*/ 334661 w 694579"/>
                  <a:gd name="connsiteY3" fmla="*/ 738776 h 738955"/>
                  <a:gd name="connsiteX4" fmla="*/ 686878 w 694579"/>
                  <a:gd name="connsiteY4" fmla="*/ 454313 h 738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4579" h="738955">
                    <a:moveTo>
                      <a:pt x="686873" y="454318"/>
                    </a:moveTo>
                    <a:cubicBezTo>
                      <a:pt x="730576" y="231403"/>
                      <a:pt x="585342" y="0"/>
                      <a:pt x="328645" y="0"/>
                    </a:cubicBezTo>
                    <a:cubicBezTo>
                      <a:pt x="73959" y="0"/>
                      <a:pt x="6299" y="252682"/>
                      <a:pt x="294" y="382171"/>
                    </a:cubicBezTo>
                    <a:cubicBezTo>
                      <a:pt x="-5722" y="511665"/>
                      <a:pt x="79879" y="734480"/>
                      <a:pt x="334661" y="738776"/>
                    </a:cubicBezTo>
                    <a:cubicBezTo>
                      <a:pt x="591357" y="745073"/>
                      <a:pt x="661017" y="583807"/>
                      <a:pt x="686878" y="454313"/>
                    </a:cubicBezTo>
                  </a:path>
                </a:pathLst>
              </a:custGeom>
              <a:noFill/>
              <a:ln w="3808" cap="rnd">
                <a:solidFill>
                  <a:srgbClr val="00000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8" name="Freeform: Shape 2047">
                <a:extLst>
                  <a:ext uri="{FF2B5EF4-FFF2-40B4-BE49-F238E27FC236}">
                    <a16:creationId xmlns:a16="http://schemas.microsoft.com/office/drawing/2014/main" id="{99961790-6289-C4D8-ED5F-382B7C00F4BF}"/>
                  </a:ext>
                </a:extLst>
              </p:cNvPr>
              <p:cNvSpPr/>
              <p:nvPr/>
            </p:nvSpPr>
            <p:spPr>
              <a:xfrm rot="4327943">
                <a:off x="7505953" y="4527083"/>
                <a:ext cx="324762" cy="337120"/>
              </a:xfrm>
              <a:custGeom>
                <a:avLst/>
                <a:gdLst>
                  <a:gd name="connsiteX0" fmla="*/ 321668 w 324762"/>
                  <a:gd name="connsiteY0" fmla="*/ 216026 h 337120"/>
                  <a:gd name="connsiteX1" fmla="*/ 144652 w 324762"/>
                  <a:gd name="connsiteY1" fmla="*/ 1557 h 337120"/>
                  <a:gd name="connsiteX2" fmla="*/ 1466 w 324762"/>
                  <a:gd name="connsiteY2" fmla="*/ 167216 h 337120"/>
                  <a:gd name="connsiteX3" fmla="*/ 154572 w 324762"/>
                  <a:gd name="connsiteY3" fmla="*/ 337070 h 337120"/>
                  <a:gd name="connsiteX4" fmla="*/ 321668 w 324762"/>
                  <a:gd name="connsiteY4" fmla="*/ 216026 h 337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4762" h="337120">
                    <a:moveTo>
                      <a:pt x="321668" y="216026"/>
                    </a:moveTo>
                    <a:cubicBezTo>
                      <a:pt x="341514" y="109864"/>
                      <a:pt x="263982" y="-15429"/>
                      <a:pt x="144652" y="1557"/>
                    </a:cubicBezTo>
                    <a:cubicBezTo>
                      <a:pt x="27327" y="18587"/>
                      <a:pt x="9434" y="97121"/>
                      <a:pt x="1466" y="167216"/>
                    </a:cubicBezTo>
                    <a:cubicBezTo>
                      <a:pt x="-8503" y="237252"/>
                      <a:pt x="31285" y="334922"/>
                      <a:pt x="154572" y="337070"/>
                    </a:cubicBezTo>
                    <a:cubicBezTo>
                      <a:pt x="277913" y="339171"/>
                      <a:pt x="309737" y="275474"/>
                      <a:pt x="321668" y="216026"/>
                    </a:cubicBezTo>
                  </a:path>
                </a:pathLst>
              </a:custGeom>
              <a:noFill/>
              <a:ln w="3808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49" name="Freeform: Shape 2048">
                <a:extLst>
                  <a:ext uri="{FF2B5EF4-FFF2-40B4-BE49-F238E27FC236}">
                    <a16:creationId xmlns:a16="http://schemas.microsoft.com/office/drawing/2014/main" id="{281FAD36-181F-ABB4-D725-B03D3FEE7B77}"/>
                  </a:ext>
                </a:extLst>
              </p:cNvPr>
              <p:cNvSpPr/>
              <p:nvPr/>
            </p:nvSpPr>
            <p:spPr>
              <a:xfrm rot="4327943">
                <a:off x="7685775" y="4495498"/>
                <a:ext cx="91611" cy="118327"/>
              </a:xfrm>
              <a:custGeom>
                <a:avLst/>
                <a:gdLst>
                  <a:gd name="connsiteX0" fmla="*/ 9544 w 91611"/>
                  <a:gd name="connsiteY0" fmla="*/ 54965 h 118327"/>
                  <a:gd name="connsiteX1" fmla="*/ 35501 w 91611"/>
                  <a:gd name="connsiteY1" fmla="*/ 27103 h 118327"/>
                  <a:gd name="connsiteX2" fmla="*/ 61453 w 91611"/>
                  <a:gd name="connsiteY2" fmla="*/ 54965 h 118327"/>
                  <a:gd name="connsiteX3" fmla="*/ 35501 w 91611"/>
                  <a:gd name="connsiteY3" fmla="*/ 82832 h 118327"/>
                  <a:gd name="connsiteX4" fmla="*/ 9544 w 91611"/>
                  <a:gd name="connsiteY4" fmla="*/ 54965 h 118327"/>
                  <a:gd name="connsiteX5" fmla="*/ 59548 w 91611"/>
                  <a:gd name="connsiteY5" fmla="*/ 16605 h 118327"/>
                  <a:gd name="connsiteX6" fmla="*/ 75580 w 91611"/>
                  <a:gd name="connsiteY6" fmla="*/ 0 h 118327"/>
                  <a:gd name="connsiteX7" fmla="*/ 91611 w 91611"/>
                  <a:gd name="connsiteY7" fmla="*/ 16605 h 118327"/>
                  <a:gd name="connsiteX8" fmla="*/ 75580 w 91611"/>
                  <a:gd name="connsiteY8" fmla="*/ 33209 h 118327"/>
                  <a:gd name="connsiteX9" fmla="*/ 59548 w 91611"/>
                  <a:gd name="connsiteY9" fmla="*/ 16605 h 118327"/>
                  <a:gd name="connsiteX10" fmla="*/ 0 w 91611"/>
                  <a:gd name="connsiteY10" fmla="*/ 104396 h 118327"/>
                  <a:gd name="connsiteX11" fmla="*/ 12790 w 91611"/>
                  <a:gd name="connsiteY11" fmla="*/ 90465 h 118327"/>
                  <a:gd name="connsiteX12" fmla="*/ 25575 w 91611"/>
                  <a:gd name="connsiteY12" fmla="*/ 104396 h 118327"/>
                  <a:gd name="connsiteX13" fmla="*/ 12790 w 91611"/>
                  <a:gd name="connsiteY13" fmla="*/ 118327 h 118327"/>
                  <a:gd name="connsiteX14" fmla="*/ 0 w 91611"/>
                  <a:gd name="connsiteY14" fmla="*/ 104396 h 118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91611" h="118327">
                    <a:moveTo>
                      <a:pt x="9544" y="54965"/>
                    </a:moveTo>
                    <a:cubicBezTo>
                      <a:pt x="9544" y="39602"/>
                      <a:pt x="21188" y="27103"/>
                      <a:pt x="35501" y="27103"/>
                    </a:cubicBezTo>
                    <a:cubicBezTo>
                      <a:pt x="49861" y="27103"/>
                      <a:pt x="61453" y="39602"/>
                      <a:pt x="61453" y="54965"/>
                    </a:cubicBezTo>
                    <a:cubicBezTo>
                      <a:pt x="61453" y="70376"/>
                      <a:pt x="49861" y="82832"/>
                      <a:pt x="35501" y="82832"/>
                    </a:cubicBezTo>
                    <a:cubicBezTo>
                      <a:pt x="21188" y="82832"/>
                      <a:pt x="9544" y="70376"/>
                      <a:pt x="9544" y="54965"/>
                    </a:cubicBezTo>
                    <a:close/>
                    <a:moveTo>
                      <a:pt x="59548" y="16605"/>
                    </a:moveTo>
                    <a:cubicBezTo>
                      <a:pt x="59548" y="7443"/>
                      <a:pt x="66752" y="0"/>
                      <a:pt x="75580" y="0"/>
                    </a:cubicBezTo>
                    <a:cubicBezTo>
                      <a:pt x="84450" y="0"/>
                      <a:pt x="91611" y="7448"/>
                      <a:pt x="91611" y="16605"/>
                    </a:cubicBezTo>
                    <a:cubicBezTo>
                      <a:pt x="91611" y="25814"/>
                      <a:pt x="84450" y="33209"/>
                      <a:pt x="75580" y="33209"/>
                    </a:cubicBezTo>
                    <a:cubicBezTo>
                      <a:pt x="66747" y="33209"/>
                      <a:pt x="59548" y="25814"/>
                      <a:pt x="59548" y="16605"/>
                    </a:cubicBezTo>
                    <a:close/>
                    <a:moveTo>
                      <a:pt x="0" y="104396"/>
                    </a:moveTo>
                    <a:cubicBezTo>
                      <a:pt x="0" y="96715"/>
                      <a:pt x="5729" y="90465"/>
                      <a:pt x="12790" y="90465"/>
                    </a:cubicBezTo>
                    <a:cubicBezTo>
                      <a:pt x="19851" y="90465"/>
                      <a:pt x="25575" y="96715"/>
                      <a:pt x="25575" y="104396"/>
                    </a:cubicBezTo>
                    <a:cubicBezTo>
                      <a:pt x="25575" y="112126"/>
                      <a:pt x="19846" y="118327"/>
                      <a:pt x="12790" y="118327"/>
                    </a:cubicBezTo>
                    <a:cubicBezTo>
                      <a:pt x="5724" y="118327"/>
                      <a:pt x="0" y="112126"/>
                      <a:pt x="0" y="1043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476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008" name="Oval 2007">
              <a:extLst>
                <a:ext uri="{FF2B5EF4-FFF2-40B4-BE49-F238E27FC236}">
                  <a16:creationId xmlns:a16="http://schemas.microsoft.com/office/drawing/2014/main" id="{A7D92C8D-45C1-8820-D0E5-01C2456A80DF}"/>
                </a:ext>
              </a:extLst>
            </p:cNvPr>
            <p:cNvSpPr/>
            <p:nvPr/>
          </p:nvSpPr>
          <p:spPr>
            <a:xfrm>
              <a:off x="6693828" y="3836477"/>
              <a:ext cx="36000" cy="36000"/>
            </a:xfrm>
            <a:prstGeom prst="ellipse">
              <a:avLst/>
            </a:prstGeom>
            <a:solidFill>
              <a:srgbClr val="977F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9" name="Oval 2008">
              <a:extLst>
                <a:ext uri="{FF2B5EF4-FFF2-40B4-BE49-F238E27FC236}">
                  <a16:creationId xmlns:a16="http://schemas.microsoft.com/office/drawing/2014/main" id="{1E55E750-62A1-A97E-9AB7-3C92597CC21E}"/>
                </a:ext>
              </a:extLst>
            </p:cNvPr>
            <p:cNvSpPr/>
            <p:nvPr/>
          </p:nvSpPr>
          <p:spPr>
            <a:xfrm>
              <a:off x="6825701" y="3864633"/>
              <a:ext cx="36000" cy="36000"/>
            </a:xfrm>
            <a:prstGeom prst="ellipse">
              <a:avLst/>
            </a:prstGeom>
            <a:solidFill>
              <a:srgbClr val="977F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0" name="Oval 2009">
              <a:extLst>
                <a:ext uri="{FF2B5EF4-FFF2-40B4-BE49-F238E27FC236}">
                  <a16:creationId xmlns:a16="http://schemas.microsoft.com/office/drawing/2014/main" id="{9DC3D454-19F9-1D8E-9C0B-76F4B6F76895}"/>
                </a:ext>
              </a:extLst>
            </p:cNvPr>
            <p:cNvSpPr/>
            <p:nvPr/>
          </p:nvSpPr>
          <p:spPr>
            <a:xfrm>
              <a:off x="6537380" y="3950885"/>
              <a:ext cx="36000" cy="36000"/>
            </a:xfrm>
            <a:prstGeom prst="ellipse">
              <a:avLst/>
            </a:prstGeom>
            <a:solidFill>
              <a:srgbClr val="977F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1" name="Oval 2010">
              <a:extLst>
                <a:ext uri="{FF2B5EF4-FFF2-40B4-BE49-F238E27FC236}">
                  <a16:creationId xmlns:a16="http://schemas.microsoft.com/office/drawing/2014/main" id="{0DD4F52F-8FCA-5BC3-B5F6-D4B93CE5ED40}"/>
                </a:ext>
              </a:extLst>
            </p:cNvPr>
            <p:cNvSpPr/>
            <p:nvPr/>
          </p:nvSpPr>
          <p:spPr>
            <a:xfrm>
              <a:off x="6510464" y="4054886"/>
              <a:ext cx="36000" cy="36000"/>
            </a:xfrm>
            <a:prstGeom prst="ellipse">
              <a:avLst/>
            </a:prstGeom>
            <a:solidFill>
              <a:srgbClr val="977F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2" name="Oval 2011">
              <a:extLst>
                <a:ext uri="{FF2B5EF4-FFF2-40B4-BE49-F238E27FC236}">
                  <a16:creationId xmlns:a16="http://schemas.microsoft.com/office/drawing/2014/main" id="{25D39557-C02C-DBE3-2445-B2883DB12AEB}"/>
                </a:ext>
              </a:extLst>
            </p:cNvPr>
            <p:cNvSpPr/>
            <p:nvPr/>
          </p:nvSpPr>
          <p:spPr>
            <a:xfrm>
              <a:off x="6892236" y="4138810"/>
              <a:ext cx="36000" cy="36000"/>
            </a:xfrm>
            <a:prstGeom prst="ellipse">
              <a:avLst/>
            </a:prstGeom>
            <a:solidFill>
              <a:srgbClr val="977F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3" name="Oval 2012">
              <a:extLst>
                <a:ext uri="{FF2B5EF4-FFF2-40B4-BE49-F238E27FC236}">
                  <a16:creationId xmlns:a16="http://schemas.microsoft.com/office/drawing/2014/main" id="{A6422AFA-9EF4-F50D-2AA5-70BFF5FE011C}"/>
                </a:ext>
              </a:extLst>
            </p:cNvPr>
            <p:cNvSpPr/>
            <p:nvPr/>
          </p:nvSpPr>
          <p:spPr>
            <a:xfrm>
              <a:off x="6899358" y="4046543"/>
              <a:ext cx="18000" cy="18000"/>
            </a:xfrm>
            <a:prstGeom prst="ellipse">
              <a:avLst/>
            </a:prstGeom>
            <a:solidFill>
              <a:srgbClr val="977F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4" name="Oval 2013">
              <a:extLst>
                <a:ext uri="{FF2B5EF4-FFF2-40B4-BE49-F238E27FC236}">
                  <a16:creationId xmlns:a16="http://schemas.microsoft.com/office/drawing/2014/main" id="{2E97DD06-745D-38C2-E2E7-6B461CEFE1B5}"/>
                </a:ext>
              </a:extLst>
            </p:cNvPr>
            <p:cNvSpPr/>
            <p:nvPr/>
          </p:nvSpPr>
          <p:spPr>
            <a:xfrm>
              <a:off x="6556330" y="4106426"/>
              <a:ext cx="18000" cy="18000"/>
            </a:xfrm>
            <a:prstGeom prst="ellipse">
              <a:avLst/>
            </a:prstGeom>
            <a:solidFill>
              <a:srgbClr val="977F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5" name="Oval 2014">
              <a:extLst>
                <a:ext uri="{FF2B5EF4-FFF2-40B4-BE49-F238E27FC236}">
                  <a16:creationId xmlns:a16="http://schemas.microsoft.com/office/drawing/2014/main" id="{FAA3D11A-E6E7-1EF4-9B6F-D6F1FABDAE4C}"/>
                </a:ext>
              </a:extLst>
            </p:cNvPr>
            <p:cNvSpPr/>
            <p:nvPr/>
          </p:nvSpPr>
          <p:spPr>
            <a:xfrm>
              <a:off x="6837842" y="4172720"/>
              <a:ext cx="18000" cy="18000"/>
            </a:xfrm>
            <a:prstGeom prst="ellipse">
              <a:avLst/>
            </a:prstGeom>
            <a:solidFill>
              <a:srgbClr val="977F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6" name="Oval 2015">
              <a:extLst>
                <a:ext uri="{FF2B5EF4-FFF2-40B4-BE49-F238E27FC236}">
                  <a16:creationId xmlns:a16="http://schemas.microsoft.com/office/drawing/2014/main" id="{0A5237B0-B0EE-0EEB-9315-DFE90874A617}"/>
                </a:ext>
              </a:extLst>
            </p:cNvPr>
            <p:cNvSpPr/>
            <p:nvPr/>
          </p:nvSpPr>
          <p:spPr>
            <a:xfrm>
              <a:off x="6944436" y="4062820"/>
              <a:ext cx="18000" cy="18000"/>
            </a:xfrm>
            <a:prstGeom prst="ellipse">
              <a:avLst/>
            </a:prstGeom>
            <a:solidFill>
              <a:srgbClr val="977F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7" name="Oval 2016">
              <a:extLst>
                <a:ext uri="{FF2B5EF4-FFF2-40B4-BE49-F238E27FC236}">
                  <a16:creationId xmlns:a16="http://schemas.microsoft.com/office/drawing/2014/main" id="{60A271D5-17AA-DF29-D8C1-E84EFC8B2D8D}"/>
                </a:ext>
              </a:extLst>
            </p:cNvPr>
            <p:cNvSpPr/>
            <p:nvPr/>
          </p:nvSpPr>
          <p:spPr>
            <a:xfrm>
              <a:off x="6531990" y="4139762"/>
              <a:ext cx="18000" cy="18000"/>
            </a:xfrm>
            <a:prstGeom prst="ellipse">
              <a:avLst/>
            </a:prstGeom>
            <a:solidFill>
              <a:srgbClr val="977F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18" name="Oval 2017">
              <a:extLst>
                <a:ext uri="{FF2B5EF4-FFF2-40B4-BE49-F238E27FC236}">
                  <a16:creationId xmlns:a16="http://schemas.microsoft.com/office/drawing/2014/main" id="{7C28DD76-B017-C483-360E-F2A26FDE492F}"/>
                </a:ext>
              </a:extLst>
            </p:cNvPr>
            <p:cNvSpPr/>
            <p:nvPr/>
          </p:nvSpPr>
          <p:spPr>
            <a:xfrm>
              <a:off x="6862551" y="4110789"/>
              <a:ext cx="18000" cy="18000"/>
            </a:xfrm>
            <a:prstGeom prst="ellipse">
              <a:avLst/>
            </a:prstGeom>
            <a:solidFill>
              <a:srgbClr val="977F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019" name="Group 2018">
              <a:extLst>
                <a:ext uri="{FF2B5EF4-FFF2-40B4-BE49-F238E27FC236}">
                  <a16:creationId xmlns:a16="http://schemas.microsoft.com/office/drawing/2014/main" id="{8DFFA974-A414-1768-D3D7-21356F880633}"/>
                </a:ext>
              </a:extLst>
            </p:cNvPr>
            <p:cNvGrpSpPr/>
            <p:nvPr/>
          </p:nvGrpSpPr>
          <p:grpSpPr>
            <a:xfrm rot="15673156">
              <a:off x="6874573" y="3901243"/>
              <a:ext cx="99885" cy="82246"/>
              <a:chOff x="7014951" y="4198943"/>
              <a:chExt cx="99885" cy="82246"/>
            </a:xfrm>
          </p:grpSpPr>
          <p:sp>
            <p:nvSpPr>
              <p:cNvPr id="2032" name="Oval 2031">
                <a:extLst>
                  <a:ext uri="{FF2B5EF4-FFF2-40B4-BE49-F238E27FC236}">
                    <a16:creationId xmlns:a16="http://schemas.microsoft.com/office/drawing/2014/main" id="{B5EC876E-4A78-AEA2-224D-9273B33F5559}"/>
                  </a:ext>
                </a:extLst>
              </p:cNvPr>
              <p:cNvSpPr/>
              <p:nvPr/>
            </p:nvSpPr>
            <p:spPr>
              <a:xfrm>
                <a:off x="7051758" y="4198943"/>
                <a:ext cx="18000" cy="18000"/>
              </a:xfrm>
              <a:prstGeom prst="ellipse">
                <a:avLst/>
              </a:prstGeom>
              <a:solidFill>
                <a:srgbClr val="977F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3" name="Oval 2032">
                <a:extLst>
                  <a:ext uri="{FF2B5EF4-FFF2-40B4-BE49-F238E27FC236}">
                    <a16:creationId xmlns:a16="http://schemas.microsoft.com/office/drawing/2014/main" id="{7E61FEF4-7EED-0A16-60D9-4FE5F30E5E86}"/>
                  </a:ext>
                </a:extLst>
              </p:cNvPr>
              <p:cNvSpPr/>
              <p:nvPr/>
            </p:nvSpPr>
            <p:spPr>
              <a:xfrm>
                <a:off x="7096836" y="4215220"/>
                <a:ext cx="18000" cy="18000"/>
              </a:xfrm>
              <a:prstGeom prst="ellipse">
                <a:avLst/>
              </a:prstGeom>
              <a:solidFill>
                <a:srgbClr val="977F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4" name="Oval 2033">
                <a:extLst>
                  <a:ext uri="{FF2B5EF4-FFF2-40B4-BE49-F238E27FC236}">
                    <a16:creationId xmlns:a16="http://schemas.microsoft.com/office/drawing/2014/main" id="{BFED93B6-7D6F-1DCF-979C-38BD5419088F}"/>
                  </a:ext>
                </a:extLst>
              </p:cNvPr>
              <p:cNvSpPr/>
              <p:nvPr/>
            </p:nvSpPr>
            <p:spPr>
              <a:xfrm>
                <a:off x="7014951" y="4263189"/>
                <a:ext cx="18000" cy="18000"/>
              </a:xfrm>
              <a:prstGeom prst="ellipse">
                <a:avLst/>
              </a:prstGeom>
              <a:solidFill>
                <a:srgbClr val="977F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20" name="Group 2019">
              <a:extLst>
                <a:ext uri="{FF2B5EF4-FFF2-40B4-BE49-F238E27FC236}">
                  <a16:creationId xmlns:a16="http://schemas.microsoft.com/office/drawing/2014/main" id="{2DC7FA7A-D372-EE57-358C-5B0A1123C6C8}"/>
                </a:ext>
              </a:extLst>
            </p:cNvPr>
            <p:cNvGrpSpPr/>
            <p:nvPr/>
          </p:nvGrpSpPr>
          <p:grpSpPr>
            <a:xfrm rot="9984514">
              <a:off x="6569581" y="3871221"/>
              <a:ext cx="99885" cy="82246"/>
              <a:chOff x="7014951" y="4198943"/>
              <a:chExt cx="99885" cy="82246"/>
            </a:xfrm>
          </p:grpSpPr>
          <p:sp>
            <p:nvSpPr>
              <p:cNvPr id="2029" name="Oval 2028">
                <a:extLst>
                  <a:ext uri="{FF2B5EF4-FFF2-40B4-BE49-F238E27FC236}">
                    <a16:creationId xmlns:a16="http://schemas.microsoft.com/office/drawing/2014/main" id="{B2170C9B-3351-DE18-540B-4E88CCC28F25}"/>
                  </a:ext>
                </a:extLst>
              </p:cNvPr>
              <p:cNvSpPr/>
              <p:nvPr/>
            </p:nvSpPr>
            <p:spPr>
              <a:xfrm>
                <a:off x="7051758" y="4198943"/>
                <a:ext cx="18000" cy="18000"/>
              </a:xfrm>
              <a:prstGeom prst="ellipse">
                <a:avLst/>
              </a:prstGeom>
              <a:solidFill>
                <a:srgbClr val="977F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0" name="Oval 2029">
                <a:extLst>
                  <a:ext uri="{FF2B5EF4-FFF2-40B4-BE49-F238E27FC236}">
                    <a16:creationId xmlns:a16="http://schemas.microsoft.com/office/drawing/2014/main" id="{8716E1CB-11BE-463A-DA09-C7FEA16A7D1F}"/>
                  </a:ext>
                </a:extLst>
              </p:cNvPr>
              <p:cNvSpPr/>
              <p:nvPr/>
            </p:nvSpPr>
            <p:spPr>
              <a:xfrm>
                <a:off x="7096836" y="4215220"/>
                <a:ext cx="18000" cy="18000"/>
              </a:xfrm>
              <a:prstGeom prst="ellipse">
                <a:avLst/>
              </a:prstGeom>
              <a:solidFill>
                <a:srgbClr val="977F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31" name="Oval 2030">
                <a:extLst>
                  <a:ext uri="{FF2B5EF4-FFF2-40B4-BE49-F238E27FC236}">
                    <a16:creationId xmlns:a16="http://schemas.microsoft.com/office/drawing/2014/main" id="{7FF46ECA-D15D-528D-B654-20FEB307D7B0}"/>
                  </a:ext>
                </a:extLst>
              </p:cNvPr>
              <p:cNvSpPr/>
              <p:nvPr/>
            </p:nvSpPr>
            <p:spPr>
              <a:xfrm>
                <a:off x="7014951" y="4263189"/>
                <a:ext cx="18000" cy="18000"/>
              </a:xfrm>
              <a:prstGeom prst="ellipse">
                <a:avLst/>
              </a:prstGeom>
              <a:solidFill>
                <a:srgbClr val="977F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21" name="Group 2020">
              <a:extLst>
                <a:ext uri="{FF2B5EF4-FFF2-40B4-BE49-F238E27FC236}">
                  <a16:creationId xmlns:a16="http://schemas.microsoft.com/office/drawing/2014/main" id="{F88E0FD0-3D4F-53AF-B2E1-1C40218B62D5}"/>
                </a:ext>
              </a:extLst>
            </p:cNvPr>
            <p:cNvGrpSpPr/>
            <p:nvPr/>
          </p:nvGrpSpPr>
          <p:grpSpPr>
            <a:xfrm rot="9984514">
              <a:off x="6740233" y="4175429"/>
              <a:ext cx="99885" cy="82246"/>
              <a:chOff x="7014951" y="4198943"/>
              <a:chExt cx="99885" cy="82246"/>
            </a:xfrm>
          </p:grpSpPr>
          <p:sp>
            <p:nvSpPr>
              <p:cNvPr id="2026" name="Oval 2025">
                <a:extLst>
                  <a:ext uri="{FF2B5EF4-FFF2-40B4-BE49-F238E27FC236}">
                    <a16:creationId xmlns:a16="http://schemas.microsoft.com/office/drawing/2014/main" id="{13189C12-F037-8CF9-2FC0-528BF2ADF3F0}"/>
                  </a:ext>
                </a:extLst>
              </p:cNvPr>
              <p:cNvSpPr/>
              <p:nvPr/>
            </p:nvSpPr>
            <p:spPr>
              <a:xfrm>
                <a:off x="7051758" y="4198943"/>
                <a:ext cx="18000" cy="18000"/>
              </a:xfrm>
              <a:prstGeom prst="ellipse">
                <a:avLst/>
              </a:prstGeom>
              <a:solidFill>
                <a:srgbClr val="977F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27" name="Oval 2026">
                <a:extLst>
                  <a:ext uri="{FF2B5EF4-FFF2-40B4-BE49-F238E27FC236}">
                    <a16:creationId xmlns:a16="http://schemas.microsoft.com/office/drawing/2014/main" id="{8BF3DB12-FA7A-739B-81C6-C1D9D42ACC43}"/>
                  </a:ext>
                </a:extLst>
              </p:cNvPr>
              <p:cNvSpPr/>
              <p:nvPr/>
            </p:nvSpPr>
            <p:spPr>
              <a:xfrm>
                <a:off x="7096836" y="4215220"/>
                <a:ext cx="18000" cy="18000"/>
              </a:xfrm>
              <a:prstGeom prst="ellipse">
                <a:avLst/>
              </a:prstGeom>
              <a:solidFill>
                <a:srgbClr val="977F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28" name="Oval 2027">
                <a:extLst>
                  <a:ext uri="{FF2B5EF4-FFF2-40B4-BE49-F238E27FC236}">
                    <a16:creationId xmlns:a16="http://schemas.microsoft.com/office/drawing/2014/main" id="{DDCDE0E4-0E71-2EF4-84A5-5E462ABAD252}"/>
                  </a:ext>
                </a:extLst>
              </p:cNvPr>
              <p:cNvSpPr/>
              <p:nvPr/>
            </p:nvSpPr>
            <p:spPr>
              <a:xfrm>
                <a:off x="7014951" y="4263189"/>
                <a:ext cx="18000" cy="18000"/>
              </a:xfrm>
              <a:prstGeom prst="ellipse">
                <a:avLst/>
              </a:prstGeom>
              <a:solidFill>
                <a:srgbClr val="977F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22" name="Group 2021">
              <a:extLst>
                <a:ext uri="{FF2B5EF4-FFF2-40B4-BE49-F238E27FC236}">
                  <a16:creationId xmlns:a16="http://schemas.microsoft.com/office/drawing/2014/main" id="{E07653EE-D2F1-C9E0-421A-DCD02ED60F92}"/>
                </a:ext>
              </a:extLst>
            </p:cNvPr>
            <p:cNvGrpSpPr/>
            <p:nvPr/>
          </p:nvGrpSpPr>
          <p:grpSpPr>
            <a:xfrm rot="2483120">
              <a:off x="6657124" y="4210632"/>
              <a:ext cx="99885" cy="82246"/>
              <a:chOff x="7014951" y="4198943"/>
              <a:chExt cx="99885" cy="82246"/>
            </a:xfrm>
          </p:grpSpPr>
          <p:sp>
            <p:nvSpPr>
              <p:cNvPr id="2023" name="Oval 2022">
                <a:extLst>
                  <a:ext uri="{FF2B5EF4-FFF2-40B4-BE49-F238E27FC236}">
                    <a16:creationId xmlns:a16="http://schemas.microsoft.com/office/drawing/2014/main" id="{DA972F5A-9FCE-1385-693A-DC9DDD3E49E8}"/>
                  </a:ext>
                </a:extLst>
              </p:cNvPr>
              <p:cNvSpPr/>
              <p:nvPr/>
            </p:nvSpPr>
            <p:spPr>
              <a:xfrm>
                <a:off x="7051758" y="4198943"/>
                <a:ext cx="18000" cy="18000"/>
              </a:xfrm>
              <a:prstGeom prst="ellipse">
                <a:avLst/>
              </a:prstGeom>
              <a:solidFill>
                <a:srgbClr val="977F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24" name="Oval 2023">
                <a:extLst>
                  <a:ext uri="{FF2B5EF4-FFF2-40B4-BE49-F238E27FC236}">
                    <a16:creationId xmlns:a16="http://schemas.microsoft.com/office/drawing/2014/main" id="{DA75376B-B847-CAD1-847B-DCEC297D6607}"/>
                  </a:ext>
                </a:extLst>
              </p:cNvPr>
              <p:cNvSpPr/>
              <p:nvPr/>
            </p:nvSpPr>
            <p:spPr>
              <a:xfrm>
                <a:off x="7096836" y="4215220"/>
                <a:ext cx="18000" cy="18000"/>
              </a:xfrm>
              <a:prstGeom prst="ellipse">
                <a:avLst/>
              </a:prstGeom>
              <a:solidFill>
                <a:srgbClr val="977F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25" name="Oval 2024">
                <a:extLst>
                  <a:ext uri="{FF2B5EF4-FFF2-40B4-BE49-F238E27FC236}">
                    <a16:creationId xmlns:a16="http://schemas.microsoft.com/office/drawing/2014/main" id="{9C8D6B4C-7C0C-9611-416C-67FAB4091082}"/>
                  </a:ext>
                </a:extLst>
              </p:cNvPr>
              <p:cNvSpPr/>
              <p:nvPr/>
            </p:nvSpPr>
            <p:spPr>
              <a:xfrm>
                <a:off x="7014951" y="4263189"/>
                <a:ext cx="18000" cy="18000"/>
              </a:xfrm>
              <a:prstGeom prst="ellipse">
                <a:avLst/>
              </a:prstGeom>
              <a:solidFill>
                <a:srgbClr val="977F19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078" name="TextBox 2077">
            <a:extLst>
              <a:ext uri="{FF2B5EF4-FFF2-40B4-BE49-F238E27FC236}">
                <a16:creationId xmlns:a16="http://schemas.microsoft.com/office/drawing/2014/main" id="{C4E40EB9-A9EC-05A8-1EAC-472B4395D8E6}"/>
              </a:ext>
            </a:extLst>
          </p:cNvPr>
          <p:cNvSpPr txBox="1"/>
          <p:nvPr/>
        </p:nvSpPr>
        <p:spPr>
          <a:xfrm>
            <a:off x="5507274" y="5579048"/>
            <a:ext cx="496931" cy="1766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NK cell</a:t>
            </a:r>
          </a:p>
        </p:txBody>
      </p:sp>
      <p:sp>
        <p:nvSpPr>
          <p:cNvPr id="2079" name="Oval 2078">
            <a:extLst>
              <a:ext uri="{FF2B5EF4-FFF2-40B4-BE49-F238E27FC236}">
                <a16:creationId xmlns:a16="http://schemas.microsoft.com/office/drawing/2014/main" id="{B50C3FEF-4371-EACB-CC7C-9070212044B3}"/>
              </a:ext>
            </a:extLst>
          </p:cNvPr>
          <p:cNvSpPr/>
          <p:nvPr/>
        </p:nvSpPr>
        <p:spPr>
          <a:xfrm>
            <a:off x="5362375" y="470717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80" name="TextBox 2079">
            <a:extLst>
              <a:ext uri="{FF2B5EF4-FFF2-40B4-BE49-F238E27FC236}">
                <a16:creationId xmlns:a16="http://schemas.microsoft.com/office/drawing/2014/main" id="{4FD381D3-4038-54E8-6C76-F71D868DC264}"/>
              </a:ext>
            </a:extLst>
          </p:cNvPr>
          <p:cNvSpPr txBox="1"/>
          <p:nvPr/>
        </p:nvSpPr>
        <p:spPr>
          <a:xfrm>
            <a:off x="6541247" y="5579048"/>
            <a:ext cx="307777" cy="1766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ILC2</a:t>
            </a:r>
          </a:p>
        </p:txBody>
      </p:sp>
      <p:sp>
        <p:nvSpPr>
          <p:cNvPr id="2081" name="Oval 2080">
            <a:extLst>
              <a:ext uri="{FF2B5EF4-FFF2-40B4-BE49-F238E27FC236}">
                <a16:creationId xmlns:a16="http://schemas.microsoft.com/office/drawing/2014/main" id="{8548DFAD-18AF-2C8B-8F28-26F3B3A102E3}"/>
              </a:ext>
            </a:extLst>
          </p:cNvPr>
          <p:cNvSpPr/>
          <p:nvPr/>
        </p:nvSpPr>
        <p:spPr>
          <a:xfrm>
            <a:off x="6301771" y="470717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82" name="TextBox 2081">
            <a:extLst>
              <a:ext uri="{FF2B5EF4-FFF2-40B4-BE49-F238E27FC236}">
                <a16:creationId xmlns:a16="http://schemas.microsoft.com/office/drawing/2014/main" id="{1146F854-2F97-F11F-B35D-EF94581BB1D7}"/>
              </a:ext>
            </a:extLst>
          </p:cNvPr>
          <p:cNvSpPr txBox="1"/>
          <p:nvPr/>
        </p:nvSpPr>
        <p:spPr>
          <a:xfrm>
            <a:off x="4421203" y="5579048"/>
            <a:ext cx="790281" cy="1766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Neutrophil</a:t>
            </a:r>
          </a:p>
        </p:txBody>
      </p:sp>
      <p:sp>
        <p:nvSpPr>
          <p:cNvPr id="2083" name="Oval 2082">
            <a:extLst>
              <a:ext uri="{FF2B5EF4-FFF2-40B4-BE49-F238E27FC236}">
                <a16:creationId xmlns:a16="http://schemas.microsoft.com/office/drawing/2014/main" id="{95924B87-2C77-BBDC-2B55-3C106F6F9673}"/>
              </a:ext>
            </a:extLst>
          </p:cNvPr>
          <p:cNvSpPr/>
          <p:nvPr/>
        </p:nvSpPr>
        <p:spPr>
          <a:xfrm>
            <a:off x="4422979" y="470717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506" name="Group 1505">
            <a:extLst>
              <a:ext uri="{FF2B5EF4-FFF2-40B4-BE49-F238E27FC236}">
                <a16:creationId xmlns:a16="http://schemas.microsoft.com/office/drawing/2014/main" id="{A5498730-3716-B390-F37E-C30E67438F40}"/>
              </a:ext>
            </a:extLst>
          </p:cNvPr>
          <p:cNvGrpSpPr/>
          <p:nvPr/>
        </p:nvGrpSpPr>
        <p:grpSpPr>
          <a:xfrm>
            <a:off x="5532582" y="4848603"/>
            <a:ext cx="490505" cy="550962"/>
            <a:chOff x="6484171" y="3967631"/>
            <a:chExt cx="635983" cy="714373"/>
          </a:xfrm>
        </p:grpSpPr>
        <p:sp>
          <p:nvSpPr>
            <p:cNvPr id="1507" name="Freeform: Shape 1506">
              <a:extLst>
                <a:ext uri="{FF2B5EF4-FFF2-40B4-BE49-F238E27FC236}">
                  <a16:creationId xmlns:a16="http://schemas.microsoft.com/office/drawing/2014/main" id="{148E3039-A130-072C-959C-A8BF1C63CF86}"/>
                </a:ext>
              </a:extLst>
            </p:cNvPr>
            <p:cNvSpPr/>
            <p:nvPr/>
          </p:nvSpPr>
          <p:spPr>
            <a:xfrm>
              <a:off x="6484171" y="3967631"/>
              <a:ext cx="635983" cy="714373"/>
            </a:xfrm>
            <a:custGeom>
              <a:avLst/>
              <a:gdLst>
                <a:gd name="connsiteX0" fmla="*/ 924 w 635983"/>
                <a:gd name="connsiteY0" fmla="*/ 375316 h 714373"/>
                <a:gd name="connsiteX1" fmla="*/ 304566 w 635983"/>
                <a:gd name="connsiteY1" fmla="*/ 714344 h 714373"/>
                <a:gd name="connsiteX2" fmla="*/ 593872 w 635983"/>
                <a:gd name="connsiteY2" fmla="*/ 552463 h 714373"/>
                <a:gd name="connsiteX3" fmla="*/ 635032 w 635983"/>
                <a:gd name="connsiteY3" fmla="*/ 316112 h 714373"/>
                <a:gd name="connsiteX4" fmla="*/ 410714 w 635983"/>
                <a:gd name="connsiteY4" fmla="*/ 18024 h 714373"/>
                <a:gd name="connsiteX5" fmla="*/ 924 w 635983"/>
                <a:gd name="connsiteY5" fmla="*/ 375316 h 714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983" h="714373">
                  <a:moveTo>
                    <a:pt x="924" y="375316"/>
                  </a:moveTo>
                  <a:cubicBezTo>
                    <a:pt x="3238" y="552463"/>
                    <a:pt x="157483" y="716884"/>
                    <a:pt x="304566" y="714344"/>
                  </a:cubicBezTo>
                  <a:cubicBezTo>
                    <a:pt x="451643" y="709254"/>
                    <a:pt x="562651" y="624388"/>
                    <a:pt x="593872" y="552463"/>
                  </a:cubicBezTo>
                  <a:cubicBezTo>
                    <a:pt x="627633" y="480539"/>
                    <a:pt x="639660" y="375316"/>
                    <a:pt x="635032" y="316112"/>
                  </a:cubicBezTo>
                  <a:cubicBezTo>
                    <a:pt x="618152" y="156777"/>
                    <a:pt x="550624" y="64275"/>
                    <a:pt x="410714" y="18024"/>
                  </a:cubicBezTo>
                  <a:cubicBezTo>
                    <a:pt x="273344" y="-28227"/>
                    <a:pt x="-18502" y="-10189"/>
                    <a:pt x="924" y="375316"/>
                  </a:cubicBezTo>
                  <a:close/>
                </a:path>
              </a:pathLst>
            </a:custGeom>
            <a:solidFill>
              <a:srgbClr val="B0D0EB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8" name="Freeform: Shape 1507">
              <a:extLst>
                <a:ext uri="{FF2B5EF4-FFF2-40B4-BE49-F238E27FC236}">
                  <a16:creationId xmlns:a16="http://schemas.microsoft.com/office/drawing/2014/main" id="{A4250D53-31BB-5821-CD02-C8C609B487DE}"/>
                </a:ext>
              </a:extLst>
            </p:cNvPr>
            <p:cNvSpPr/>
            <p:nvPr/>
          </p:nvSpPr>
          <p:spPr>
            <a:xfrm>
              <a:off x="6774164" y="4090646"/>
              <a:ext cx="260599" cy="505108"/>
            </a:xfrm>
            <a:custGeom>
              <a:avLst/>
              <a:gdLst>
                <a:gd name="connsiteX0" fmla="*/ 141992 w 260599"/>
                <a:gd name="connsiteY0" fmla="*/ 0 h 505108"/>
                <a:gd name="connsiteX1" fmla="*/ 197499 w 260599"/>
                <a:gd name="connsiteY1" fmla="*/ 126263 h 505108"/>
                <a:gd name="connsiteX2" fmla="*/ 231029 w 260599"/>
                <a:gd name="connsiteY2" fmla="*/ 236808 h 505108"/>
                <a:gd name="connsiteX3" fmla="*/ 247909 w 260599"/>
                <a:gd name="connsiteY3" fmla="*/ 404005 h 505108"/>
                <a:gd name="connsiteX4" fmla="*/ 77010 w 260599"/>
                <a:gd name="connsiteY4" fmla="*/ 504375 h 505108"/>
                <a:gd name="connsiteX5" fmla="*/ 0 w 260599"/>
                <a:gd name="connsiteY5" fmla="*/ 432450 h 50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0599" h="505108">
                  <a:moveTo>
                    <a:pt x="141992" y="0"/>
                  </a:moveTo>
                  <a:cubicBezTo>
                    <a:pt x="168591" y="41160"/>
                    <a:pt x="190094" y="77241"/>
                    <a:pt x="197499" y="126263"/>
                  </a:cubicBezTo>
                  <a:cubicBezTo>
                    <a:pt x="204667" y="169974"/>
                    <a:pt x="214148" y="198188"/>
                    <a:pt x="231029" y="236808"/>
                  </a:cubicBezTo>
                  <a:cubicBezTo>
                    <a:pt x="255077" y="290921"/>
                    <a:pt x="274271" y="344808"/>
                    <a:pt x="247909" y="404005"/>
                  </a:cubicBezTo>
                  <a:cubicBezTo>
                    <a:pt x="226175" y="450262"/>
                    <a:pt x="122798" y="499284"/>
                    <a:pt x="77010" y="504375"/>
                  </a:cubicBezTo>
                  <a:cubicBezTo>
                    <a:pt x="24285" y="512011"/>
                    <a:pt x="48333" y="458124"/>
                    <a:pt x="0" y="432450"/>
                  </a:cubicBezTo>
                  <a:close/>
                </a:path>
              </a:pathLst>
            </a:custGeom>
            <a:solidFill>
              <a:srgbClr val="6BB1DD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09" name="Freeform: Shape 1508">
              <a:extLst>
                <a:ext uri="{FF2B5EF4-FFF2-40B4-BE49-F238E27FC236}">
                  <a16:creationId xmlns:a16="http://schemas.microsoft.com/office/drawing/2014/main" id="{69C2EA54-995D-B82C-5C33-0495BC99ACA0}"/>
                </a:ext>
              </a:extLst>
            </p:cNvPr>
            <p:cNvSpPr/>
            <p:nvPr/>
          </p:nvSpPr>
          <p:spPr>
            <a:xfrm>
              <a:off x="6498452" y="3984718"/>
              <a:ext cx="487546" cy="651237"/>
            </a:xfrm>
            <a:custGeom>
              <a:avLst/>
              <a:gdLst>
                <a:gd name="connsiteX0" fmla="*/ 29886 w 487546"/>
                <a:gd name="connsiteY0" fmla="*/ 368867 h 651237"/>
                <a:gd name="connsiteX1" fmla="*/ 415397 w 487546"/>
                <a:gd name="connsiteY1" fmla="*/ 29844 h 651237"/>
                <a:gd name="connsiteX2" fmla="*/ 487547 w 487546"/>
                <a:gd name="connsiteY2" fmla="*/ 68234 h 651237"/>
                <a:gd name="connsiteX3" fmla="*/ 388797 w 487546"/>
                <a:gd name="connsiteY3" fmla="*/ 16892 h 651237"/>
                <a:gd name="connsiteX4" fmla="*/ 978 w 487546"/>
                <a:gd name="connsiteY4" fmla="*/ 355920 h 651237"/>
                <a:gd name="connsiteX5" fmla="*/ 179277 w 487546"/>
                <a:gd name="connsiteY5" fmla="*/ 651238 h 651237"/>
                <a:gd name="connsiteX6" fmla="*/ 29886 w 487546"/>
                <a:gd name="connsiteY6" fmla="*/ 368873 h 651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7546" h="651237">
                  <a:moveTo>
                    <a:pt x="29886" y="368867"/>
                  </a:moveTo>
                  <a:cubicBezTo>
                    <a:pt x="10460" y="1631"/>
                    <a:pt x="282880" y="-13867"/>
                    <a:pt x="415397" y="29844"/>
                  </a:cubicBezTo>
                  <a:cubicBezTo>
                    <a:pt x="437131" y="37475"/>
                    <a:pt x="470898" y="58058"/>
                    <a:pt x="487547" y="68234"/>
                  </a:cubicBezTo>
                  <a:cubicBezTo>
                    <a:pt x="461185" y="47882"/>
                    <a:pt x="427418" y="29844"/>
                    <a:pt x="388797" y="16892"/>
                  </a:cubicBezTo>
                  <a:cubicBezTo>
                    <a:pt x="256292" y="-26814"/>
                    <a:pt x="-18447" y="-8776"/>
                    <a:pt x="978" y="355920"/>
                  </a:cubicBezTo>
                  <a:cubicBezTo>
                    <a:pt x="978" y="481721"/>
                    <a:pt x="80533" y="599896"/>
                    <a:pt x="179277" y="651238"/>
                  </a:cubicBezTo>
                  <a:cubicBezTo>
                    <a:pt x="99728" y="592266"/>
                    <a:pt x="32200" y="474090"/>
                    <a:pt x="29886" y="368873"/>
                  </a:cubicBezTo>
                  <a:close/>
                </a:path>
              </a:pathLst>
            </a:custGeom>
            <a:solidFill>
              <a:srgbClr val="E1ECF7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0" name="Freeform: Shape 1509">
              <a:extLst>
                <a:ext uri="{FF2B5EF4-FFF2-40B4-BE49-F238E27FC236}">
                  <a16:creationId xmlns:a16="http://schemas.microsoft.com/office/drawing/2014/main" id="{CF225B94-2E76-72CE-B730-9AA27F354EE6}"/>
                </a:ext>
              </a:extLst>
            </p:cNvPr>
            <p:cNvSpPr/>
            <p:nvPr/>
          </p:nvSpPr>
          <p:spPr>
            <a:xfrm>
              <a:off x="6687210" y="4004155"/>
              <a:ext cx="420460" cy="662784"/>
            </a:xfrm>
            <a:custGeom>
              <a:avLst/>
              <a:gdLst>
                <a:gd name="connsiteX0" fmla="*/ 419503 w 420460"/>
                <a:gd name="connsiteY0" fmla="*/ 282596 h 662784"/>
                <a:gd name="connsiteX1" fmla="*/ 209752 w 420460"/>
                <a:gd name="connsiteY1" fmla="*/ 2777 h 662784"/>
                <a:gd name="connsiteX2" fmla="*/ 200039 w 420460"/>
                <a:gd name="connsiteY2" fmla="*/ 0 h 662784"/>
                <a:gd name="connsiteX3" fmla="*/ 349436 w 420460"/>
                <a:gd name="connsiteY3" fmla="*/ 264790 h 662784"/>
                <a:gd name="connsiteX4" fmla="*/ 337409 w 420460"/>
                <a:gd name="connsiteY4" fmla="*/ 490728 h 662784"/>
                <a:gd name="connsiteX5" fmla="*/ 265258 w 420460"/>
                <a:gd name="connsiteY5" fmla="*/ 578145 h 662784"/>
                <a:gd name="connsiteX6" fmla="*/ 55507 w 420460"/>
                <a:gd name="connsiteY6" fmla="*/ 642433 h 662784"/>
                <a:gd name="connsiteX7" fmla="*/ 0 w 420460"/>
                <a:gd name="connsiteY7" fmla="*/ 637117 h 662784"/>
                <a:gd name="connsiteX8" fmla="*/ 103840 w 420460"/>
                <a:gd name="connsiteY8" fmla="*/ 662785 h 662784"/>
                <a:gd name="connsiteX9" fmla="*/ 380883 w 420460"/>
                <a:gd name="connsiteY9" fmla="*/ 506226 h 662784"/>
                <a:gd name="connsiteX10" fmla="*/ 419503 w 420460"/>
                <a:gd name="connsiteY10" fmla="*/ 282596 h 662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20460" h="662784">
                  <a:moveTo>
                    <a:pt x="419503" y="282596"/>
                  </a:moveTo>
                  <a:cubicBezTo>
                    <a:pt x="402623" y="133668"/>
                    <a:pt x="339954" y="46251"/>
                    <a:pt x="209752" y="2777"/>
                  </a:cubicBezTo>
                  <a:cubicBezTo>
                    <a:pt x="204892" y="2777"/>
                    <a:pt x="202584" y="0"/>
                    <a:pt x="200039" y="0"/>
                  </a:cubicBezTo>
                  <a:cubicBezTo>
                    <a:pt x="303647" y="46251"/>
                    <a:pt x="335095" y="133668"/>
                    <a:pt x="349436" y="264790"/>
                  </a:cubicBezTo>
                  <a:cubicBezTo>
                    <a:pt x="354295" y="321217"/>
                    <a:pt x="366316" y="423894"/>
                    <a:pt x="337409" y="490728"/>
                  </a:cubicBezTo>
                  <a:cubicBezTo>
                    <a:pt x="323068" y="518941"/>
                    <a:pt x="301333" y="549931"/>
                    <a:pt x="265258" y="578145"/>
                  </a:cubicBezTo>
                  <a:cubicBezTo>
                    <a:pt x="214611" y="616765"/>
                    <a:pt x="135056" y="642433"/>
                    <a:pt x="55507" y="642433"/>
                  </a:cubicBezTo>
                  <a:cubicBezTo>
                    <a:pt x="36312" y="644979"/>
                    <a:pt x="19426" y="642433"/>
                    <a:pt x="0" y="637117"/>
                  </a:cubicBezTo>
                  <a:cubicBezTo>
                    <a:pt x="33767" y="655154"/>
                    <a:pt x="70073" y="662785"/>
                    <a:pt x="103840" y="662785"/>
                  </a:cubicBezTo>
                  <a:cubicBezTo>
                    <a:pt x="243518" y="657694"/>
                    <a:pt x="349436" y="573060"/>
                    <a:pt x="380883" y="506226"/>
                  </a:cubicBezTo>
                  <a:cubicBezTo>
                    <a:pt x="412104" y="436847"/>
                    <a:pt x="424131" y="339254"/>
                    <a:pt x="419503" y="282596"/>
                  </a:cubicBezTo>
                  <a:close/>
                </a:path>
              </a:pathLst>
            </a:custGeom>
            <a:solidFill>
              <a:srgbClr val="6BB1DD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1" name="Freeform: Shape 1510">
              <a:extLst>
                <a:ext uri="{FF2B5EF4-FFF2-40B4-BE49-F238E27FC236}">
                  <a16:creationId xmlns:a16="http://schemas.microsoft.com/office/drawing/2014/main" id="{D23D623F-5022-D5FA-439B-CD34EFCD0207}"/>
                </a:ext>
              </a:extLst>
            </p:cNvPr>
            <p:cNvSpPr/>
            <p:nvPr/>
          </p:nvSpPr>
          <p:spPr>
            <a:xfrm>
              <a:off x="6536406" y="4031605"/>
              <a:ext cx="469633" cy="584090"/>
            </a:xfrm>
            <a:custGeom>
              <a:avLst/>
              <a:gdLst>
                <a:gd name="connsiteX0" fmla="*/ 240303 w 469633"/>
                <a:gd name="connsiteY0" fmla="*/ 764 h 584090"/>
                <a:gd name="connsiteX1" fmla="*/ 1876 w 469633"/>
                <a:gd name="connsiteY1" fmla="*/ 306257 h 584090"/>
                <a:gd name="connsiteX2" fmla="*/ 339053 w 469633"/>
                <a:gd name="connsiteY2" fmla="*/ 568038 h 584090"/>
                <a:gd name="connsiteX3" fmla="*/ 430398 w 469633"/>
                <a:gd name="connsiteY3" fmla="*/ 260006 h 584090"/>
                <a:gd name="connsiteX4" fmla="*/ 240303 w 469633"/>
                <a:gd name="connsiteY4" fmla="*/ 764 h 58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633" h="584090">
                  <a:moveTo>
                    <a:pt x="240303" y="764"/>
                  </a:moveTo>
                  <a:cubicBezTo>
                    <a:pt x="117506" y="-12195"/>
                    <a:pt x="-17550" y="141830"/>
                    <a:pt x="1876" y="306257"/>
                  </a:cubicBezTo>
                  <a:cubicBezTo>
                    <a:pt x="21070" y="470452"/>
                    <a:pt x="167922" y="637186"/>
                    <a:pt x="339053" y="568038"/>
                  </a:cubicBezTo>
                  <a:cubicBezTo>
                    <a:pt x="541168" y="488489"/>
                    <a:pt x="454677" y="313887"/>
                    <a:pt x="430398" y="260006"/>
                  </a:cubicBezTo>
                  <a:cubicBezTo>
                    <a:pt x="406350" y="203579"/>
                    <a:pt x="447278" y="21347"/>
                    <a:pt x="240303" y="764"/>
                  </a:cubicBezTo>
                  <a:close/>
                </a:path>
              </a:pathLst>
            </a:custGeom>
            <a:solidFill>
              <a:srgbClr val="BB94AA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2" name="Freeform: Shape 1511">
              <a:extLst>
                <a:ext uri="{FF2B5EF4-FFF2-40B4-BE49-F238E27FC236}">
                  <a16:creationId xmlns:a16="http://schemas.microsoft.com/office/drawing/2014/main" id="{2F38426E-5A36-5967-4AF5-DA32B9C39CAD}"/>
                </a:ext>
              </a:extLst>
            </p:cNvPr>
            <p:cNvSpPr/>
            <p:nvPr/>
          </p:nvSpPr>
          <p:spPr>
            <a:xfrm>
              <a:off x="6692301" y="4070758"/>
              <a:ext cx="303845" cy="530031"/>
            </a:xfrm>
            <a:custGeom>
              <a:avLst/>
              <a:gdLst>
                <a:gd name="connsiteX0" fmla="*/ 267567 w 303845"/>
                <a:gd name="connsiteY0" fmla="*/ 228715 h 530031"/>
                <a:gd name="connsiteX1" fmla="*/ 142224 w 303845"/>
                <a:gd name="connsiteY1" fmla="*/ 0 h 530031"/>
                <a:gd name="connsiteX2" fmla="*/ 226632 w 303845"/>
                <a:gd name="connsiteY2" fmla="*/ 192871 h 530031"/>
                <a:gd name="connsiteX3" fmla="*/ 221773 w 303845"/>
                <a:gd name="connsiteY3" fmla="*/ 370013 h 530031"/>
                <a:gd name="connsiteX4" fmla="*/ 135056 w 303845"/>
                <a:gd name="connsiteY4" fmla="*/ 490728 h 530031"/>
                <a:gd name="connsiteX5" fmla="*/ 0 w 303845"/>
                <a:gd name="connsiteY5" fmla="*/ 496050 h 530031"/>
                <a:gd name="connsiteX6" fmla="*/ 183152 w 303845"/>
                <a:gd name="connsiteY6" fmla="*/ 516402 h 530031"/>
                <a:gd name="connsiteX7" fmla="*/ 267567 w 303845"/>
                <a:gd name="connsiteY7" fmla="*/ 228715 h 5300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3845" h="530031">
                  <a:moveTo>
                    <a:pt x="267567" y="228715"/>
                  </a:moveTo>
                  <a:cubicBezTo>
                    <a:pt x="248141" y="182464"/>
                    <a:pt x="274734" y="41166"/>
                    <a:pt x="142224" y="0"/>
                  </a:cubicBezTo>
                  <a:cubicBezTo>
                    <a:pt x="233800" y="41160"/>
                    <a:pt x="214374" y="138753"/>
                    <a:pt x="226632" y="192871"/>
                  </a:cubicBezTo>
                  <a:cubicBezTo>
                    <a:pt x="233805" y="226169"/>
                    <a:pt x="236119" y="305724"/>
                    <a:pt x="221773" y="370013"/>
                  </a:cubicBezTo>
                  <a:cubicBezTo>
                    <a:pt x="214374" y="416264"/>
                    <a:pt x="212066" y="459969"/>
                    <a:pt x="135056" y="490728"/>
                  </a:cubicBezTo>
                  <a:cubicBezTo>
                    <a:pt x="86723" y="511311"/>
                    <a:pt x="41166" y="511311"/>
                    <a:pt x="0" y="496050"/>
                  </a:cubicBezTo>
                  <a:cubicBezTo>
                    <a:pt x="53187" y="529349"/>
                    <a:pt x="115630" y="542070"/>
                    <a:pt x="183152" y="516402"/>
                  </a:cubicBezTo>
                  <a:cubicBezTo>
                    <a:pt x="370932" y="441932"/>
                    <a:pt x="289075" y="280051"/>
                    <a:pt x="267567" y="228715"/>
                  </a:cubicBezTo>
                  <a:close/>
                </a:path>
              </a:pathLst>
            </a:custGeom>
            <a:solidFill>
              <a:srgbClr val="9E728F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3" name="Freeform: Shape 1512">
              <a:extLst>
                <a:ext uri="{FF2B5EF4-FFF2-40B4-BE49-F238E27FC236}">
                  <a16:creationId xmlns:a16="http://schemas.microsoft.com/office/drawing/2014/main" id="{54F31A62-B576-9033-CA60-2919B6D4059C}"/>
                </a:ext>
              </a:extLst>
            </p:cNvPr>
            <p:cNvSpPr/>
            <p:nvPr/>
          </p:nvSpPr>
          <p:spPr>
            <a:xfrm>
              <a:off x="6874996" y="4142908"/>
              <a:ext cx="121066" cy="444262"/>
            </a:xfrm>
            <a:custGeom>
              <a:avLst/>
              <a:gdLst>
                <a:gd name="connsiteX0" fmla="*/ 0 w 121066"/>
                <a:gd name="connsiteY0" fmla="*/ 444251 h 444262"/>
                <a:gd name="connsiteX1" fmla="*/ 84634 w 121066"/>
                <a:gd name="connsiteY1" fmla="*/ 156796 h 444262"/>
                <a:gd name="connsiteX2" fmla="*/ 48333 w 121066"/>
                <a:gd name="connsiteY2" fmla="*/ 0 h 444262"/>
                <a:gd name="connsiteX3" fmla="*/ 70068 w 121066"/>
                <a:gd name="connsiteY3" fmla="*/ 148934 h 444262"/>
                <a:gd name="connsiteX4" fmla="*/ 70068 w 121066"/>
                <a:gd name="connsiteY4" fmla="*/ 375104 h 444262"/>
                <a:gd name="connsiteX5" fmla="*/ 0 w 121066"/>
                <a:gd name="connsiteY5" fmla="*/ 444251 h 444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066" h="444262">
                  <a:moveTo>
                    <a:pt x="0" y="444251"/>
                  </a:moveTo>
                  <a:cubicBezTo>
                    <a:pt x="188243" y="369781"/>
                    <a:pt x="106380" y="208132"/>
                    <a:pt x="84634" y="156796"/>
                  </a:cubicBezTo>
                  <a:cubicBezTo>
                    <a:pt x="72613" y="126037"/>
                    <a:pt x="77241" y="56658"/>
                    <a:pt x="48333" y="0"/>
                  </a:cubicBezTo>
                  <a:cubicBezTo>
                    <a:pt x="62900" y="28445"/>
                    <a:pt x="72613" y="100369"/>
                    <a:pt x="70068" y="148934"/>
                  </a:cubicBezTo>
                  <a:cubicBezTo>
                    <a:pt x="65208" y="195185"/>
                    <a:pt x="125574" y="300639"/>
                    <a:pt x="70068" y="375104"/>
                  </a:cubicBezTo>
                  <a:cubicBezTo>
                    <a:pt x="12253" y="446791"/>
                    <a:pt x="0" y="444251"/>
                    <a:pt x="0" y="444251"/>
                  </a:cubicBezTo>
                  <a:close/>
                </a:path>
              </a:pathLst>
            </a:custGeom>
            <a:solidFill>
              <a:srgbClr val="854F75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4" name="Freeform: Shape 1513">
              <a:extLst>
                <a:ext uri="{FF2B5EF4-FFF2-40B4-BE49-F238E27FC236}">
                  <a16:creationId xmlns:a16="http://schemas.microsoft.com/office/drawing/2014/main" id="{D06963CE-186A-D314-8873-828D9AA3BB1D}"/>
                </a:ext>
              </a:extLst>
            </p:cNvPr>
            <p:cNvSpPr/>
            <p:nvPr/>
          </p:nvSpPr>
          <p:spPr>
            <a:xfrm>
              <a:off x="6547880" y="4044570"/>
              <a:ext cx="255235" cy="506739"/>
            </a:xfrm>
            <a:custGeom>
              <a:avLst/>
              <a:gdLst>
                <a:gd name="connsiteX0" fmla="*/ 60013 w 255235"/>
                <a:gd name="connsiteY0" fmla="*/ 321736 h 506739"/>
                <a:gd name="connsiteX1" fmla="*/ 236460 w 255235"/>
                <a:gd name="connsiteY1" fmla="*/ 3059 h 506739"/>
                <a:gd name="connsiteX2" fmla="*/ 226747 w 255235"/>
                <a:gd name="connsiteY2" fmla="*/ 514 h 506739"/>
                <a:gd name="connsiteX3" fmla="*/ 1966 w 255235"/>
                <a:gd name="connsiteY3" fmla="*/ 293523 h 506739"/>
                <a:gd name="connsiteX4" fmla="*/ 118059 w 255235"/>
                <a:gd name="connsiteY4" fmla="*/ 506740 h 506739"/>
                <a:gd name="connsiteX5" fmla="*/ 60013 w 255235"/>
                <a:gd name="connsiteY5" fmla="*/ 321736 h 5067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235" h="506739">
                  <a:moveTo>
                    <a:pt x="60013" y="321736"/>
                  </a:moveTo>
                  <a:cubicBezTo>
                    <a:pt x="43126" y="167480"/>
                    <a:pt x="120367" y="-7116"/>
                    <a:pt x="236460" y="3059"/>
                  </a:cubicBezTo>
                  <a:cubicBezTo>
                    <a:pt x="253341" y="5605"/>
                    <a:pt x="272535" y="5605"/>
                    <a:pt x="226747" y="514"/>
                  </a:cubicBezTo>
                  <a:cubicBezTo>
                    <a:pt x="110660" y="-9887"/>
                    <a:pt x="-17460" y="139272"/>
                    <a:pt x="1966" y="293523"/>
                  </a:cubicBezTo>
                  <a:cubicBezTo>
                    <a:pt x="11679" y="373304"/>
                    <a:pt x="55153" y="457949"/>
                    <a:pt x="118059" y="506740"/>
                  </a:cubicBezTo>
                  <a:cubicBezTo>
                    <a:pt x="84061" y="452859"/>
                    <a:pt x="72034" y="409147"/>
                    <a:pt x="60013" y="321736"/>
                  </a:cubicBezTo>
                  <a:close/>
                </a:path>
              </a:pathLst>
            </a:custGeom>
            <a:solidFill>
              <a:srgbClr val="D8C4CF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5" name="Freeform: Shape 1514">
              <a:extLst>
                <a:ext uri="{FF2B5EF4-FFF2-40B4-BE49-F238E27FC236}">
                  <a16:creationId xmlns:a16="http://schemas.microsoft.com/office/drawing/2014/main" id="{354DE32E-6801-D548-10F9-EE137AAEA98B}"/>
                </a:ext>
              </a:extLst>
            </p:cNvPr>
            <p:cNvSpPr/>
            <p:nvPr/>
          </p:nvSpPr>
          <p:spPr>
            <a:xfrm>
              <a:off x="6548102" y="4050406"/>
              <a:ext cx="177960" cy="400540"/>
            </a:xfrm>
            <a:custGeom>
              <a:avLst/>
              <a:gdLst>
                <a:gd name="connsiteX0" fmla="*/ 177961 w 177960"/>
                <a:gd name="connsiteY0" fmla="*/ 0 h 400540"/>
                <a:gd name="connsiteX1" fmla="*/ 1976 w 177960"/>
                <a:gd name="connsiteY1" fmla="*/ 287687 h 400540"/>
                <a:gd name="connsiteX2" fmla="*/ 38283 w 177960"/>
                <a:gd name="connsiteY2" fmla="*/ 400540 h 400540"/>
                <a:gd name="connsiteX3" fmla="*/ 177961 w 177960"/>
                <a:gd name="connsiteY3" fmla="*/ 0 h 40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7960" h="400540">
                  <a:moveTo>
                    <a:pt x="177961" y="0"/>
                  </a:moveTo>
                  <a:cubicBezTo>
                    <a:pt x="79211" y="23123"/>
                    <a:pt x="-14910" y="154251"/>
                    <a:pt x="1976" y="287687"/>
                  </a:cubicBezTo>
                  <a:cubicBezTo>
                    <a:pt x="7001" y="327225"/>
                    <a:pt x="19311" y="365489"/>
                    <a:pt x="38283" y="400540"/>
                  </a:cubicBezTo>
                  <a:cubicBezTo>
                    <a:pt x="-344" y="320985"/>
                    <a:pt x="6830" y="64283"/>
                    <a:pt x="177961" y="0"/>
                  </a:cubicBezTo>
                  <a:close/>
                </a:path>
              </a:pathLst>
            </a:custGeom>
            <a:solidFill>
              <a:srgbClr val="F2EBEF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6" name="Freeform: Shape 1515">
              <a:extLst>
                <a:ext uri="{FF2B5EF4-FFF2-40B4-BE49-F238E27FC236}">
                  <a16:creationId xmlns:a16="http://schemas.microsoft.com/office/drawing/2014/main" id="{6A69ABAD-E863-8267-14DD-312CEEA0D107}"/>
                </a:ext>
              </a:extLst>
            </p:cNvPr>
            <p:cNvSpPr/>
            <p:nvPr/>
          </p:nvSpPr>
          <p:spPr>
            <a:xfrm>
              <a:off x="6791276" y="4080934"/>
              <a:ext cx="316857" cy="586006"/>
            </a:xfrm>
            <a:custGeom>
              <a:avLst/>
              <a:gdLst>
                <a:gd name="connsiteX0" fmla="*/ 0 w 316857"/>
                <a:gd name="connsiteY0" fmla="*/ 586007 h 586006"/>
                <a:gd name="connsiteX1" fmla="*/ 277280 w 316857"/>
                <a:gd name="connsiteY1" fmla="*/ 429448 h 586006"/>
                <a:gd name="connsiteX2" fmla="*/ 315900 w 316857"/>
                <a:gd name="connsiteY2" fmla="*/ 205818 h 586006"/>
                <a:gd name="connsiteX3" fmla="*/ 231497 w 316857"/>
                <a:gd name="connsiteY3" fmla="*/ 0 h 586006"/>
                <a:gd name="connsiteX4" fmla="*/ 248372 w 316857"/>
                <a:gd name="connsiteY4" fmla="*/ 431987 h 586006"/>
                <a:gd name="connsiteX5" fmla="*/ 0 w 316857"/>
                <a:gd name="connsiteY5" fmla="*/ 586007 h 58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16857" h="586006">
                  <a:moveTo>
                    <a:pt x="0" y="586007"/>
                  </a:moveTo>
                  <a:cubicBezTo>
                    <a:pt x="139915" y="580916"/>
                    <a:pt x="245832" y="496050"/>
                    <a:pt x="277280" y="429448"/>
                  </a:cubicBezTo>
                  <a:cubicBezTo>
                    <a:pt x="308501" y="359837"/>
                    <a:pt x="320528" y="262245"/>
                    <a:pt x="315900" y="205818"/>
                  </a:cubicBezTo>
                  <a:cubicBezTo>
                    <a:pt x="306187" y="115861"/>
                    <a:pt x="279594" y="49028"/>
                    <a:pt x="231497" y="0"/>
                  </a:cubicBezTo>
                  <a:cubicBezTo>
                    <a:pt x="286761" y="77241"/>
                    <a:pt x="332555" y="287918"/>
                    <a:pt x="248372" y="431987"/>
                  </a:cubicBezTo>
                  <a:cubicBezTo>
                    <a:pt x="163969" y="573291"/>
                    <a:pt x="50647" y="575831"/>
                    <a:pt x="0" y="586007"/>
                  </a:cubicBezTo>
                  <a:close/>
                </a:path>
              </a:pathLst>
            </a:custGeom>
            <a:solidFill>
              <a:srgbClr val="1A9DD4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7" name="Freeform: Shape 1516">
              <a:extLst>
                <a:ext uri="{FF2B5EF4-FFF2-40B4-BE49-F238E27FC236}">
                  <a16:creationId xmlns:a16="http://schemas.microsoft.com/office/drawing/2014/main" id="{44281EAA-F815-0E5A-D67C-BD56F1699309}"/>
                </a:ext>
              </a:extLst>
            </p:cNvPr>
            <p:cNvSpPr/>
            <p:nvPr/>
          </p:nvSpPr>
          <p:spPr>
            <a:xfrm>
              <a:off x="6605347" y="4008778"/>
              <a:ext cx="476855" cy="642901"/>
            </a:xfrm>
            <a:custGeom>
              <a:avLst/>
              <a:gdLst>
                <a:gd name="connsiteX0" fmla="*/ 373715 w 476855"/>
                <a:gd name="connsiteY0" fmla="*/ 225018 h 642901"/>
                <a:gd name="connsiteX1" fmla="*/ 381114 w 476855"/>
                <a:gd name="connsiteY1" fmla="*/ 215994 h 642901"/>
                <a:gd name="connsiteX2" fmla="*/ 388519 w 476855"/>
                <a:gd name="connsiteY2" fmla="*/ 225018 h 642901"/>
                <a:gd name="connsiteX3" fmla="*/ 381114 w 476855"/>
                <a:gd name="connsiteY3" fmla="*/ 234037 h 642901"/>
                <a:gd name="connsiteX4" fmla="*/ 373709 w 476855"/>
                <a:gd name="connsiteY4" fmla="*/ 225012 h 642901"/>
                <a:gd name="connsiteX5" fmla="*/ 402854 w 476855"/>
                <a:gd name="connsiteY5" fmla="*/ 283065 h 642901"/>
                <a:gd name="connsiteX6" fmla="*/ 413493 w 476855"/>
                <a:gd name="connsiteY6" fmla="*/ 272883 h 642901"/>
                <a:gd name="connsiteX7" fmla="*/ 424125 w 476855"/>
                <a:gd name="connsiteY7" fmla="*/ 283065 h 642901"/>
                <a:gd name="connsiteX8" fmla="*/ 413493 w 476855"/>
                <a:gd name="connsiteY8" fmla="*/ 293240 h 642901"/>
                <a:gd name="connsiteX9" fmla="*/ 402848 w 476855"/>
                <a:gd name="connsiteY9" fmla="*/ 283059 h 642901"/>
                <a:gd name="connsiteX10" fmla="*/ 436621 w 476855"/>
                <a:gd name="connsiteY10" fmla="*/ 449568 h 642901"/>
                <a:gd name="connsiteX11" fmla="*/ 446328 w 476855"/>
                <a:gd name="connsiteY11" fmla="*/ 439392 h 642901"/>
                <a:gd name="connsiteX12" fmla="*/ 456047 w 476855"/>
                <a:gd name="connsiteY12" fmla="*/ 449574 h 642901"/>
                <a:gd name="connsiteX13" fmla="*/ 446328 w 476855"/>
                <a:gd name="connsiteY13" fmla="*/ 459744 h 642901"/>
                <a:gd name="connsiteX14" fmla="*/ 436615 w 476855"/>
                <a:gd name="connsiteY14" fmla="*/ 449568 h 642901"/>
                <a:gd name="connsiteX15" fmla="*/ 369087 w 476855"/>
                <a:gd name="connsiteY15" fmla="*/ 560576 h 642901"/>
                <a:gd name="connsiteX16" fmla="*/ 379731 w 476855"/>
                <a:gd name="connsiteY16" fmla="*/ 550394 h 642901"/>
                <a:gd name="connsiteX17" fmla="*/ 390364 w 476855"/>
                <a:gd name="connsiteY17" fmla="*/ 560576 h 642901"/>
                <a:gd name="connsiteX18" fmla="*/ 379726 w 476855"/>
                <a:gd name="connsiteY18" fmla="*/ 570746 h 642901"/>
                <a:gd name="connsiteX19" fmla="*/ 369087 w 476855"/>
                <a:gd name="connsiteY19" fmla="*/ 560576 h 642901"/>
                <a:gd name="connsiteX20" fmla="*/ 291846 w 476855"/>
                <a:gd name="connsiteY20" fmla="*/ 609135 h 642901"/>
                <a:gd name="connsiteX21" fmla="*/ 302490 w 476855"/>
                <a:gd name="connsiteY21" fmla="*/ 598502 h 642901"/>
                <a:gd name="connsiteX22" fmla="*/ 313123 w 476855"/>
                <a:gd name="connsiteY22" fmla="*/ 609135 h 642901"/>
                <a:gd name="connsiteX23" fmla="*/ 302485 w 476855"/>
                <a:gd name="connsiteY23" fmla="*/ 619779 h 642901"/>
                <a:gd name="connsiteX24" fmla="*/ 291846 w 476855"/>
                <a:gd name="connsiteY24" fmla="*/ 609135 h 642901"/>
                <a:gd name="connsiteX25" fmla="*/ 31916 w 476855"/>
                <a:gd name="connsiteY25" fmla="*/ 574448 h 642901"/>
                <a:gd name="connsiteX26" fmla="*/ 40009 w 476855"/>
                <a:gd name="connsiteY26" fmla="*/ 565661 h 642901"/>
                <a:gd name="connsiteX27" fmla="*/ 48102 w 476855"/>
                <a:gd name="connsiteY27" fmla="*/ 574454 h 642901"/>
                <a:gd name="connsiteX28" fmla="*/ 40003 w 476855"/>
                <a:gd name="connsiteY28" fmla="*/ 583236 h 642901"/>
                <a:gd name="connsiteX29" fmla="*/ 31916 w 476855"/>
                <a:gd name="connsiteY29" fmla="*/ 574448 h 642901"/>
                <a:gd name="connsiteX30" fmla="*/ 407476 w 476855"/>
                <a:gd name="connsiteY30" fmla="*/ 491885 h 642901"/>
                <a:gd name="connsiteX31" fmla="*/ 413261 w 476855"/>
                <a:gd name="connsiteY31" fmla="*/ 485643 h 642901"/>
                <a:gd name="connsiteX32" fmla="*/ 419040 w 476855"/>
                <a:gd name="connsiteY32" fmla="*/ 491891 h 642901"/>
                <a:gd name="connsiteX33" fmla="*/ 413255 w 476855"/>
                <a:gd name="connsiteY33" fmla="*/ 498139 h 642901"/>
                <a:gd name="connsiteX34" fmla="*/ 407476 w 476855"/>
                <a:gd name="connsiteY34" fmla="*/ 491891 h 642901"/>
                <a:gd name="connsiteX35" fmla="*/ 465291 w 476855"/>
                <a:gd name="connsiteY35" fmla="*/ 384122 h 642901"/>
                <a:gd name="connsiteX36" fmla="*/ 471076 w 476855"/>
                <a:gd name="connsiteY36" fmla="*/ 377875 h 642901"/>
                <a:gd name="connsiteX37" fmla="*/ 476855 w 476855"/>
                <a:gd name="connsiteY37" fmla="*/ 384122 h 642901"/>
                <a:gd name="connsiteX38" fmla="*/ 471070 w 476855"/>
                <a:gd name="connsiteY38" fmla="*/ 390370 h 642901"/>
                <a:gd name="connsiteX39" fmla="*/ 465291 w 476855"/>
                <a:gd name="connsiteY39" fmla="*/ 384122 h 642901"/>
                <a:gd name="connsiteX40" fmla="*/ 422274 w 476855"/>
                <a:gd name="connsiteY40" fmla="*/ 367705 h 642901"/>
                <a:gd name="connsiteX41" fmla="*/ 426902 w 476855"/>
                <a:gd name="connsiteY41" fmla="*/ 362614 h 642901"/>
                <a:gd name="connsiteX42" fmla="*/ 431530 w 476855"/>
                <a:gd name="connsiteY42" fmla="*/ 367705 h 642901"/>
                <a:gd name="connsiteX43" fmla="*/ 426902 w 476855"/>
                <a:gd name="connsiteY43" fmla="*/ 372795 h 642901"/>
                <a:gd name="connsiteX44" fmla="*/ 422274 w 476855"/>
                <a:gd name="connsiteY44" fmla="*/ 367705 h 642901"/>
                <a:gd name="connsiteX45" fmla="*/ 0 w 476855"/>
                <a:gd name="connsiteY45" fmla="*/ 528197 h 642901"/>
                <a:gd name="connsiteX46" fmla="*/ 3471 w 476855"/>
                <a:gd name="connsiteY46" fmla="*/ 524495 h 642901"/>
                <a:gd name="connsiteX47" fmla="*/ 6942 w 476855"/>
                <a:gd name="connsiteY47" fmla="*/ 528197 h 642901"/>
                <a:gd name="connsiteX48" fmla="*/ 3471 w 476855"/>
                <a:gd name="connsiteY48" fmla="*/ 531900 h 642901"/>
                <a:gd name="connsiteX49" fmla="*/ 0 w 476855"/>
                <a:gd name="connsiteY49" fmla="*/ 528197 h 642901"/>
                <a:gd name="connsiteX50" fmla="*/ 101289 w 476855"/>
                <a:gd name="connsiteY50" fmla="*/ 607521 h 642901"/>
                <a:gd name="connsiteX51" fmla="*/ 107537 w 476855"/>
                <a:gd name="connsiteY51" fmla="*/ 601273 h 642901"/>
                <a:gd name="connsiteX52" fmla="*/ 113779 w 476855"/>
                <a:gd name="connsiteY52" fmla="*/ 607521 h 642901"/>
                <a:gd name="connsiteX53" fmla="*/ 107531 w 476855"/>
                <a:gd name="connsiteY53" fmla="*/ 613763 h 642901"/>
                <a:gd name="connsiteX54" fmla="*/ 101289 w 476855"/>
                <a:gd name="connsiteY54" fmla="*/ 607515 h 642901"/>
                <a:gd name="connsiteX55" fmla="*/ 149397 w 476855"/>
                <a:gd name="connsiteY55" fmla="*/ 637580 h 642901"/>
                <a:gd name="connsiteX56" fmla="*/ 153325 w 476855"/>
                <a:gd name="connsiteY56" fmla="*/ 632263 h 642901"/>
                <a:gd name="connsiteX57" fmla="*/ 157259 w 476855"/>
                <a:gd name="connsiteY57" fmla="*/ 637585 h 642901"/>
                <a:gd name="connsiteX58" fmla="*/ 153325 w 476855"/>
                <a:gd name="connsiteY58" fmla="*/ 642902 h 642901"/>
                <a:gd name="connsiteX59" fmla="*/ 149391 w 476855"/>
                <a:gd name="connsiteY59" fmla="*/ 637580 h 642901"/>
                <a:gd name="connsiteX60" fmla="*/ 402854 w 476855"/>
                <a:gd name="connsiteY60" fmla="*/ 362382 h 642901"/>
                <a:gd name="connsiteX61" fmla="*/ 410947 w 476855"/>
                <a:gd name="connsiteY61" fmla="*/ 354752 h 642901"/>
                <a:gd name="connsiteX62" fmla="*/ 419040 w 476855"/>
                <a:gd name="connsiteY62" fmla="*/ 362388 h 642901"/>
                <a:gd name="connsiteX63" fmla="*/ 410941 w 476855"/>
                <a:gd name="connsiteY63" fmla="*/ 370019 h 642901"/>
                <a:gd name="connsiteX64" fmla="*/ 402854 w 476855"/>
                <a:gd name="connsiteY64" fmla="*/ 362382 h 642901"/>
                <a:gd name="connsiteX65" fmla="*/ 436621 w 476855"/>
                <a:gd name="connsiteY65" fmla="*/ 217388 h 642901"/>
                <a:gd name="connsiteX66" fmla="*/ 442400 w 476855"/>
                <a:gd name="connsiteY66" fmla="*/ 210909 h 642901"/>
                <a:gd name="connsiteX67" fmla="*/ 448179 w 476855"/>
                <a:gd name="connsiteY67" fmla="*/ 217388 h 642901"/>
                <a:gd name="connsiteX68" fmla="*/ 442394 w 476855"/>
                <a:gd name="connsiteY68" fmla="*/ 223861 h 642901"/>
                <a:gd name="connsiteX69" fmla="*/ 436615 w 476855"/>
                <a:gd name="connsiteY69" fmla="*/ 217382 h 642901"/>
                <a:gd name="connsiteX70" fmla="*/ 380651 w 476855"/>
                <a:gd name="connsiteY70" fmla="*/ 126269 h 642901"/>
                <a:gd name="connsiteX71" fmla="*/ 386899 w 476855"/>
                <a:gd name="connsiteY71" fmla="*/ 118401 h 642901"/>
                <a:gd name="connsiteX72" fmla="*/ 393141 w 476855"/>
                <a:gd name="connsiteY72" fmla="*/ 126269 h 642901"/>
                <a:gd name="connsiteX73" fmla="*/ 386893 w 476855"/>
                <a:gd name="connsiteY73" fmla="*/ 134136 h 642901"/>
                <a:gd name="connsiteX74" fmla="*/ 380651 w 476855"/>
                <a:gd name="connsiteY74" fmla="*/ 126269 h 642901"/>
                <a:gd name="connsiteX75" fmla="*/ 452801 w 476855"/>
                <a:gd name="connsiteY75" fmla="*/ 340648 h 642901"/>
                <a:gd name="connsiteX76" fmla="*/ 459049 w 476855"/>
                <a:gd name="connsiteY76" fmla="*/ 334401 h 642901"/>
                <a:gd name="connsiteX77" fmla="*/ 465297 w 476855"/>
                <a:gd name="connsiteY77" fmla="*/ 340648 h 642901"/>
                <a:gd name="connsiteX78" fmla="*/ 459049 w 476855"/>
                <a:gd name="connsiteY78" fmla="*/ 346890 h 642901"/>
                <a:gd name="connsiteX79" fmla="*/ 452801 w 476855"/>
                <a:gd name="connsiteY79" fmla="*/ 340643 h 642901"/>
                <a:gd name="connsiteX80" fmla="*/ 296937 w 476855"/>
                <a:gd name="connsiteY80" fmla="*/ 23360 h 642901"/>
                <a:gd name="connsiteX81" fmla="*/ 301796 w 476855"/>
                <a:gd name="connsiteY81" fmla="*/ 18500 h 642901"/>
                <a:gd name="connsiteX82" fmla="*/ 306650 w 476855"/>
                <a:gd name="connsiteY82" fmla="*/ 23360 h 642901"/>
                <a:gd name="connsiteX83" fmla="*/ 301790 w 476855"/>
                <a:gd name="connsiteY83" fmla="*/ 28219 h 642901"/>
                <a:gd name="connsiteX84" fmla="*/ 296931 w 476855"/>
                <a:gd name="connsiteY84" fmla="*/ 23360 h 642901"/>
                <a:gd name="connsiteX85" fmla="*/ 342262 w 476855"/>
                <a:gd name="connsiteY85" fmla="*/ 96436 h 642901"/>
                <a:gd name="connsiteX86" fmla="*/ 345965 w 476855"/>
                <a:gd name="connsiteY86" fmla="*/ 92502 h 642901"/>
                <a:gd name="connsiteX87" fmla="*/ 349667 w 476855"/>
                <a:gd name="connsiteY87" fmla="*/ 96436 h 642901"/>
                <a:gd name="connsiteX88" fmla="*/ 345965 w 476855"/>
                <a:gd name="connsiteY88" fmla="*/ 100369 h 642901"/>
                <a:gd name="connsiteX89" fmla="*/ 342262 w 476855"/>
                <a:gd name="connsiteY89" fmla="*/ 96436 h 642901"/>
                <a:gd name="connsiteX90" fmla="*/ 436621 w 476855"/>
                <a:gd name="connsiteY90" fmla="*/ 176453 h 642901"/>
                <a:gd name="connsiteX91" fmla="*/ 439855 w 476855"/>
                <a:gd name="connsiteY91" fmla="*/ 172520 h 642901"/>
                <a:gd name="connsiteX92" fmla="*/ 443094 w 476855"/>
                <a:gd name="connsiteY92" fmla="*/ 176453 h 642901"/>
                <a:gd name="connsiteX93" fmla="*/ 439855 w 476855"/>
                <a:gd name="connsiteY93" fmla="*/ 180387 h 642901"/>
                <a:gd name="connsiteX94" fmla="*/ 436615 w 476855"/>
                <a:gd name="connsiteY94" fmla="*/ 176453 h 642901"/>
                <a:gd name="connsiteX95" fmla="*/ 450956 w 476855"/>
                <a:gd name="connsiteY95" fmla="*/ 268955 h 642901"/>
                <a:gd name="connsiteX96" fmla="*/ 454427 w 476855"/>
                <a:gd name="connsiteY96" fmla="*/ 265021 h 642901"/>
                <a:gd name="connsiteX97" fmla="*/ 457892 w 476855"/>
                <a:gd name="connsiteY97" fmla="*/ 268955 h 642901"/>
                <a:gd name="connsiteX98" fmla="*/ 454421 w 476855"/>
                <a:gd name="connsiteY98" fmla="*/ 272889 h 642901"/>
                <a:gd name="connsiteX99" fmla="*/ 450950 w 476855"/>
                <a:gd name="connsiteY99" fmla="*/ 268955 h 642901"/>
                <a:gd name="connsiteX100" fmla="*/ 428753 w 476855"/>
                <a:gd name="connsiteY100" fmla="*/ 307344 h 642901"/>
                <a:gd name="connsiteX101" fmla="*/ 432687 w 476855"/>
                <a:gd name="connsiteY101" fmla="*/ 303410 h 642901"/>
                <a:gd name="connsiteX102" fmla="*/ 436621 w 476855"/>
                <a:gd name="connsiteY102" fmla="*/ 307344 h 642901"/>
                <a:gd name="connsiteX103" fmla="*/ 432687 w 476855"/>
                <a:gd name="connsiteY103" fmla="*/ 311278 h 642901"/>
                <a:gd name="connsiteX104" fmla="*/ 428753 w 476855"/>
                <a:gd name="connsiteY104" fmla="*/ 307344 h 642901"/>
                <a:gd name="connsiteX105" fmla="*/ 380651 w 476855"/>
                <a:gd name="connsiteY105" fmla="*/ 250686 h 642901"/>
                <a:gd name="connsiteX106" fmla="*/ 384585 w 476855"/>
                <a:gd name="connsiteY106" fmla="*/ 246984 h 642901"/>
                <a:gd name="connsiteX107" fmla="*/ 388519 w 476855"/>
                <a:gd name="connsiteY107" fmla="*/ 250686 h 642901"/>
                <a:gd name="connsiteX108" fmla="*/ 384585 w 476855"/>
                <a:gd name="connsiteY108" fmla="*/ 254389 h 642901"/>
                <a:gd name="connsiteX109" fmla="*/ 380651 w 476855"/>
                <a:gd name="connsiteY109" fmla="*/ 250686 h 642901"/>
                <a:gd name="connsiteX110" fmla="*/ 207206 w 476855"/>
                <a:gd name="connsiteY110" fmla="*/ 8787 h 642901"/>
                <a:gd name="connsiteX111" fmla="*/ 211140 w 476855"/>
                <a:gd name="connsiteY111" fmla="*/ 5085 h 642901"/>
                <a:gd name="connsiteX112" fmla="*/ 215074 w 476855"/>
                <a:gd name="connsiteY112" fmla="*/ 8787 h 642901"/>
                <a:gd name="connsiteX113" fmla="*/ 211140 w 476855"/>
                <a:gd name="connsiteY113" fmla="*/ 12490 h 642901"/>
                <a:gd name="connsiteX114" fmla="*/ 207206 w 476855"/>
                <a:gd name="connsiteY114" fmla="*/ 8787 h 642901"/>
                <a:gd name="connsiteX115" fmla="*/ 267798 w 476855"/>
                <a:gd name="connsiteY115" fmla="*/ 3934 h 642901"/>
                <a:gd name="connsiteX116" fmla="*/ 271269 w 476855"/>
                <a:gd name="connsiteY116" fmla="*/ 0 h 642901"/>
                <a:gd name="connsiteX117" fmla="*/ 274740 w 476855"/>
                <a:gd name="connsiteY117" fmla="*/ 3934 h 642901"/>
                <a:gd name="connsiteX118" fmla="*/ 271269 w 476855"/>
                <a:gd name="connsiteY118" fmla="*/ 7868 h 642901"/>
                <a:gd name="connsiteX119" fmla="*/ 267798 w 476855"/>
                <a:gd name="connsiteY119" fmla="*/ 3934 h 642901"/>
                <a:gd name="connsiteX120" fmla="*/ 291846 w 476855"/>
                <a:gd name="connsiteY120" fmla="*/ 45331 h 642901"/>
                <a:gd name="connsiteX121" fmla="*/ 295317 w 476855"/>
                <a:gd name="connsiteY121" fmla="*/ 41629 h 642901"/>
                <a:gd name="connsiteX122" fmla="*/ 298788 w 476855"/>
                <a:gd name="connsiteY122" fmla="*/ 45331 h 642901"/>
                <a:gd name="connsiteX123" fmla="*/ 295317 w 476855"/>
                <a:gd name="connsiteY123" fmla="*/ 49033 h 642901"/>
                <a:gd name="connsiteX124" fmla="*/ 291846 w 476855"/>
                <a:gd name="connsiteY124" fmla="*/ 45331 h 642901"/>
                <a:gd name="connsiteX125" fmla="*/ 378800 w 476855"/>
                <a:gd name="connsiteY125" fmla="*/ 58046 h 642901"/>
                <a:gd name="connsiteX126" fmla="*/ 382040 w 476855"/>
                <a:gd name="connsiteY126" fmla="*/ 54113 h 642901"/>
                <a:gd name="connsiteX127" fmla="*/ 385279 w 476855"/>
                <a:gd name="connsiteY127" fmla="*/ 58046 h 642901"/>
                <a:gd name="connsiteX128" fmla="*/ 382040 w 476855"/>
                <a:gd name="connsiteY128" fmla="*/ 61980 h 642901"/>
                <a:gd name="connsiteX129" fmla="*/ 378800 w 476855"/>
                <a:gd name="connsiteY129" fmla="*/ 58046 h 642901"/>
                <a:gd name="connsiteX130" fmla="*/ 385279 w 476855"/>
                <a:gd name="connsiteY130" fmla="*/ 185241 h 642901"/>
                <a:gd name="connsiteX131" fmla="*/ 390133 w 476855"/>
                <a:gd name="connsiteY131" fmla="*/ 180381 h 642901"/>
                <a:gd name="connsiteX132" fmla="*/ 394992 w 476855"/>
                <a:gd name="connsiteY132" fmla="*/ 185241 h 642901"/>
                <a:gd name="connsiteX133" fmla="*/ 390133 w 476855"/>
                <a:gd name="connsiteY133" fmla="*/ 190100 h 642901"/>
                <a:gd name="connsiteX134" fmla="*/ 385273 w 476855"/>
                <a:gd name="connsiteY134" fmla="*/ 185241 h 642901"/>
                <a:gd name="connsiteX135" fmla="*/ 255308 w 476855"/>
                <a:gd name="connsiteY135" fmla="*/ 613069 h 642901"/>
                <a:gd name="connsiteX136" fmla="*/ 260168 w 476855"/>
                <a:gd name="connsiteY136" fmla="*/ 609135 h 642901"/>
                <a:gd name="connsiteX137" fmla="*/ 265027 w 476855"/>
                <a:gd name="connsiteY137" fmla="*/ 613069 h 642901"/>
                <a:gd name="connsiteX138" fmla="*/ 260168 w 476855"/>
                <a:gd name="connsiteY138" fmla="*/ 617002 h 642901"/>
                <a:gd name="connsiteX139" fmla="*/ 255308 w 476855"/>
                <a:gd name="connsiteY139" fmla="*/ 613069 h 6429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</a:cxnLst>
              <a:rect l="l" t="t" r="r" b="b"/>
              <a:pathLst>
                <a:path w="476855" h="642901">
                  <a:moveTo>
                    <a:pt x="373715" y="225018"/>
                  </a:moveTo>
                  <a:cubicBezTo>
                    <a:pt x="373715" y="220159"/>
                    <a:pt x="377186" y="215994"/>
                    <a:pt x="381114" y="215994"/>
                  </a:cubicBezTo>
                  <a:cubicBezTo>
                    <a:pt x="385279" y="215994"/>
                    <a:pt x="388519" y="220159"/>
                    <a:pt x="388519" y="225018"/>
                  </a:cubicBezTo>
                  <a:cubicBezTo>
                    <a:pt x="388519" y="230109"/>
                    <a:pt x="385279" y="234037"/>
                    <a:pt x="381114" y="234037"/>
                  </a:cubicBezTo>
                  <a:cubicBezTo>
                    <a:pt x="377180" y="234037"/>
                    <a:pt x="373709" y="230103"/>
                    <a:pt x="373709" y="225012"/>
                  </a:cubicBezTo>
                  <a:close/>
                  <a:moveTo>
                    <a:pt x="402854" y="283065"/>
                  </a:moveTo>
                  <a:cubicBezTo>
                    <a:pt x="402854" y="277511"/>
                    <a:pt x="407713" y="272883"/>
                    <a:pt x="413493" y="272883"/>
                  </a:cubicBezTo>
                  <a:cubicBezTo>
                    <a:pt x="419503" y="272883"/>
                    <a:pt x="424125" y="277511"/>
                    <a:pt x="424125" y="283065"/>
                  </a:cubicBezTo>
                  <a:cubicBezTo>
                    <a:pt x="424125" y="288844"/>
                    <a:pt x="419503" y="293240"/>
                    <a:pt x="413493" y="293240"/>
                  </a:cubicBezTo>
                  <a:cubicBezTo>
                    <a:pt x="407708" y="293240"/>
                    <a:pt x="402848" y="288844"/>
                    <a:pt x="402848" y="283059"/>
                  </a:cubicBezTo>
                  <a:close/>
                  <a:moveTo>
                    <a:pt x="436621" y="449568"/>
                  </a:moveTo>
                  <a:cubicBezTo>
                    <a:pt x="436621" y="444014"/>
                    <a:pt x="441012" y="439392"/>
                    <a:pt x="446328" y="439392"/>
                  </a:cubicBezTo>
                  <a:cubicBezTo>
                    <a:pt x="451882" y="439392"/>
                    <a:pt x="456047" y="444020"/>
                    <a:pt x="456047" y="449574"/>
                  </a:cubicBezTo>
                  <a:cubicBezTo>
                    <a:pt x="456047" y="455353"/>
                    <a:pt x="451882" y="459744"/>
                    <a:pt x="446328" y="459744"/>
                  </a:cubicBezTo>
                  <a:cubicBezTo>
                    <a:pt x="441006" y="459744"/>
                    <a:pt x="436615" y="455347"/>
                    <a:pt x="436615" y="449568"/>
                  </a:cubicBezTo>
                  <a:close/>
                  <a:moveTo>
                    <a:pt x="369087" y="560576"/>
                  </a:moveTo>
                  <a:cubicBezTo>
                    <a:pt x="369087" y="555022"/>
                    <a:pt x="373946" y="550394"/>
                    <a:pt x="379731" y="550394"/>
                  </a:cubicBezTo>
                  <a:cubicBezTo>
                    <a:pt x="385736" y="550394"/>
                    <a:pt x="390364" y="555022"/>
                    <a:pt x="390364" y="560576"/>
                  </a:cubicBezTo>
                  <a:cubicBezTo>
                    <a:pt x="390364" y="566355"/>
                    <a:pt x="385736" y="570746"/>
                    <a:pt x="379726" y="570746"/>
                  </a:cubicBezTo>
                  <a:cubicBezTo>
                    <a:pt x="373941" y="570746"/>
                    <a:pt x="369087" y="566349"/>
                    <a:pt x="369087" y="560576"/>
                  </a:cubicBezTo>
                  <a:close/>
                  <a:moveTo>
                    <a:pt x="291846" y="609135"/>
                  </a:moveTo>
                  <a:cubicBezTo>
                    <a:pt x="291846" y="603356"/>
                    <a:pt x="296706" y="598502"/>
                    <a:pt x="302490" y="598502"/>
                  </a:cubicBezTo>
                  <a:cubicBezTo>
                    <a:pt x="308501" y="598502"/>
                    <a:pt x="313123" y="603361"/>
                    <a:pt x="313123" y="609135"/>
                  </a:cubicBezTo>
                  <a:cubicBezTo>
                    <a:pt x="313123" y="615151"/>
                    <a:pt x="308495" y="619779"/>
                    <a:pt x="302485" y="619779"/>
                  </a:cubicBezTo>
                  <a:cubicBezTo>
                    <a:pt x="296700" y="619779"/>
                    <a:pt x="291846" y="615151"/>
                    <a:pt x="291846" y="609135"/>
                  </a:cubicBezTo>
                  <a:close/>
                  <a:moveTo>
                    <a:pt x="31916" y="574448"/>
                  </a:moveTo>
                  <a:cubicBezTo>
                    <a:pt x="31916" y="569589"/>
                    <a:pt x="35618" y="565661"/>
                    <a:pt x="40009" y="565661"/>
                  </a:cubicBezTo>
                  <a:cubicBezTo>
                    <a:pt x="44637" y="565661"/>
                    <a:pt x="48102" y="569595"/>
                    <a:pt x="48102" y="574454"/>
                  </a:cubicBezTo>
                  <a:cubicBezTo>
                    <a:pt x="48102" y="579308"/>
                    <a:pt x="44631" y="583236"/>
                    <a:pt x="40003" y="583236"/>
                  </a:cubicBezTo>
                  <a:cubicBezTo>
                    <a:pt x="35612" y="583236"/>
                    <a:pt x="31916" y="579302"/>
                    <a:pt x="31916" y="574448"/>
                  </a:cubicBezTo>
                  <a:close/>
                  <a:moveTo>
                    <a:pt x="407476" y="491885"/>
                  </a:moveTo>
                  <a:cubicBezTo>
                    <a:pt x="407476" y="488651"/>
                    <a:pt x="410253" y="485643"/>
                    <a:pt x="413261" y="485643"/>
                  </a:cubicBezTo>
                  <a:cubicBezTo>
                    <a:pt x="416501" y="485643"/>
                    <a:pt x="419040" y="488651"/>
                    <a:pt x="419040" y="491891"/>
                  </a:cubicBezTo>
                  <a:cubicBezTo>
                    <a:pt x="419040" y="495362"/>
                    <a:pt x="416495" y="498139"/>
                    <a:pt x="413255" y="498139"/>
                  </a:cubicBezTo>
                  <a:cubicBezTo>
                    <a:pt x="410247" y="498139"/>
                    <a:pt x="407476" y="495362"/>
                    <a:pt x="407476" y="491891"/>
                  </a:cubicBezTo>
                  <a:close/>
                  <a:moveTo>
                    <a:pt x="465291" y="384122"/>
                  </a:moveTo>
                  <a:cubicBezTo>
                    <a:pt x="465291" y="380883"/>
                    <a:pt x="468068" y="377875"/>
                    <a:pt x="471076" y="377875"/>
                  </a:cubicBezTo>
                  <a:cubicBezTo>
                    <a:pt x="474316" y="377875"/>
                    <a:pt x="476855" y="380883"/>
                    <a:pt x="476855" y="384122"/>
                  </a:cubicBezTo>
                  <a:cubicBezTo>
                    <a:pt x="476855" y="387593"/>
                    <a:pt x="474310" y="390370"/>
                    <a:pt x="471070" y="390370"/>
                  </a:cubicBezTo>
                  <a:cubicBezTo>
                    <a:pt x="468062" y="390370"/>
                    <a:pt x="465291" y="387593"/>
                    <a:pt x="465291" y="384122"/>
                  </a:cubicBezTo>
                  <a:close/>
                  <a:moveTo>
                    <a:pt x="422274" y="367705"/>
                  </a:moveTo>
                  <a:cubicBezTo>
                    <a:pt x="422274" y="364928"/>
                    <a:pt x="424357" y="362614"/>
                    <a:pt x="426902" y="362614"/>
                  </a:cubicBezTo>
                  <a:cubicBezTo>
                    <a:pt x="429679" y="362614"/>
                    <a:pt x="431530" y="364928"/>
                    <a:pt x="431530" y="367705"/>
                  </a:cubicBezTo>
                  <a:cubicBezTo>
                    <a:pt x="431530" y="370713"/>
                    <a:pt x="429679" y="372795"/>
                    <a:pt x="426902" y="372795"/>
                  </a:cubicBezTo>
                  <a:cubicBezTo>
                    <a:pt x="424357" y="372795"/>
                    <a:pt x="422274" y="370713"/>
                    <a:pt x="422274" y="367705"/>
                  </a:cubicBezTo>
                  <a:close/>
                  <a:moveTo>
                    <a:pt x="0" y="528197"/>
                  </a:moveTo>
                  <a:cubicBezTo>
                    <a:pt x="0" y="526346"/>
                    <a:pt x="1620" y="524495"/>
                    <a:pt x="3471" y="524495"/>
                  </a:cubicBezTo>
                  <a:cubicBezTo>
                    <a:pt x="5554" y="524495"/>
                    <a:pt x="6942" y="526346"/>
                    <a:pt x="6942" y="528197"/>
                  </a:cubicBezTo>
                  <a:cubicBezTo>
                    <a:pt x="6942" y="530280"/>
                    <a:pt x="5554" y="531900"/>
                    <a:pt x="3471" y="531900"/>
                  </a:cubicBezTo>
                  <a:cubicBezTo>
                    <a:pt x="1620" y="531900"/>
                    <a:pt x="0" y="530280"/>
                    <a:pt x="0" y="528197"/>
                  </a:cubicBezTo>
                  <a:close/>
                  <a:moveTo>
                    <a:pt x="101289" y="607521"/>
                  </a:moveTo>
                  <a:cubicBezTo>
                    <a:pt x="101289" y="604281"/>
                    <a:pt x="104297" y="601273"/>
                    <a:pt x="107537" y="601273"/>
                  </a:cubicBezTo>
                  <a:cubicBezTo>
                    <a:pt x="111008" y="601273"/>
                    <a:pt x="113779" y="604281"/>
                    <a:pt x="113779" y="607521"/>
                  </a:cubicBezTo>
                  <a:cubicBezTo>
                    <a:pt x="113779" y="610992"/>
                    <a:pt x="111002" y="613763"/>
                    <a:pt x="107531" y="613763"/>
                  </a:cubicBezTo>
                  <a:cubicBezTo>
                    <a:pt x="104297" y="613763"/>
                    <a:pt x="101289" y="610986"/>
                    <a:pt x="101289" y="607515"/>
                  </a:cubicBezTo>
                  <a:close/>
                  <a:moveTo>
                    <a:pt x="149397" y="637580"/>
                  </a:moveTo>
                  <a:cubicBezTo>
                    <a:pt x="149397" y="634803"/>
                    <a:pt x="151248" y="632263"/>
                    <a:pt x="153325" y="632263"/>
                  </a:cubicBezTo>
                  <a:cubicBezTo>
                    <a:pt x="155639" y="632263"/>
                    <a:pt x="157259" y="634809"/>
                    <a:pt x="157259" y="637585"/>
                  </a:cubicBezTo>
                  <a:cubicBezTo>
                    <a:pt x="157259" y="640594"/>
                    <a:pt x="155639" y="642902"/>
                    <a:pt x="153325" y="642902"/>
                  </a:cubicBezTo>
                  <a:cubicBezTo>
                    <a:pt x="151242" y="642902"/>
                    <a:pt x="149391" y="640588"/>
                    <a:pt x="149391" y="637580"/>
                  </a:cubicBezTo>
                  <a:close/>
                  <a:moveTo>
                    <a:pt x="402854" y="362382"/>
                  </a:moveTo>
                  <a:cubicBezTo>
                    <a:pt x="402854" y="358217"/>
                    <a:pt x="406556" y="354752"/>
                    <a:pt x="410947" y="354752"/>
                  </a:cubicBezTo>
                  <a:cubicBezTo>
                    <a:pt x="415575" y="354752"/>
                    <a:pt x="419040" y="358223"/>
                    <a:pt x="419040" y="362388"/>
                  </a:cubicBezTo>
                  <a:cubicBezTo>
                    <a:pt x="419040" y="366779"/>
                    <a:pt x="415569" y="370019"/>
                    <a:pt x="410941" y="370019"/>
                  </a:cubicBezTo>
                  <a:cubicBezTo>
                    <a:pt x="406551" y="370019"/>
                    <a:pt x="402854" y="366779"/>
                    <a:pt x="402854" y="362382"/>
                  </a:cubicBezTo>
                  <a:close/>
                  <a:moveTo>
                    <a:pt x="436621" y="217388"/>
                  </a:moveTo>
                  <a:cubicBezTo>
                    <a:pt x="436621" y="213917"/>
                    <a:pt x="439392" y="210909"/>
                    <a:pt x="442400" y="210909"/>
                  </a:cubicBezTo>
                  <a:cubicBezTo>
                    <a:pt x="445640" y="210909"/>
                    <a:pt x="448179" y="213917"/>
                    <a:pt x="448179" y="217388"/>
                  </a:cubicBezTo>
                  <a:cubicBezTo>
                    <a:pt x="448179" y="221090"/>
                    <a:pt x="445634" y="223861"/>
                    <a:pt x="442394" y="223861"/>
                  </a:cubicBezTo>
                  <a:cubicBezTo>
                    <a:pt x="439386" y="223861"/>
                    <a:pt x="436615" y="221084"/>
                    <a:pt x="436615" y="217382"/>
                  </a:cubicBezTo>
                  <a:close/>
                  <a:moveTo>
                    <a:pt x="380651" y="126269"/>
                  </a:moveTo>
                  <a:cubicBezTo>
                    <a:pt x="380651" y="122104"/>
                    <a:pt x="383659" y="118401"/>
                    <a:pt x="386899" y="118401"/>
                  </a:cubicBezTo>
                  <a:cubicBezTo>
                    <a:pt x="390364" y="118401"/>
                    <a:pt x="393141" y="122104"/>
                    <a:pt x="393141" y="126269"/>
                  </a:cubicBezTo>
                  <a:cubicBezTo>
                    <a:pt x="393141" y="130665"/>
                    <a:pt x="390364" y="134136"/>
                    <a:pt x="386893" y="134136"/>
                  </a:cubicBezTo>
                  <a:cubicBezTo>
                    <a:pt x="383654" y="134136"/>
                    <a:pt x="380651" y="130665"/>
                    <a:pt x="380651" y="126269"/>
                  </a:cubicBezTo>
                  <a:close/>
                  <a:moveTo>
                    <a:pt x="452801" y="340648"/>
                  </a:moveTo>
                  <a:cubicBezTo>
                    <a:pt x="452801" y="337409"/>
                    <a:pt x="455810" y="334401"/>
                    <a:pt x="459049" y="334401"/>
                  </a:cubicBezTo>
                  <a:cubicBezTo>
                    <a:pt x="462520" y="334401"/>
                    <a:pt x="465297" y="337409"/>
                    <a:pt x="465297" y="340648"/>
                  </a:cubicBezTo>
                  <a:cubicBezTo>
                    <a:pt x="465297" y="344119"/>
                    <a:pt x="462520" y="346890"/>
                    <a:pt x="459049" y="346890"/>
                  </a:cubicBezTo>
                  <a:cubicBezTo>
                    <a:pt x="455810" y="346890"/>
                    <a:pt x="452801" y="344114"/>
                    <a:pt x="452801" y="340643"/>
                  </a:cubicBezTo>
                  <a:close/>
                  <a:moveTo>
                    <a:pt x="296937" y="23360"/>
                  </a:moveTo>
                  <a:cubicBezTo>
                    <a:pt x="296937" y="20814"/>
                    <a:pt x="299251" y="18500"/>
                    <a:pt x="301796" y="18500"/>
                  </a:cubicBezTo>
                  <a:cubicBezTo>
                    <a:pt x="304567" y="18500"/>
                    <a:pt x="306650" y="20814"/>
                    <a:pt x="306650" y="23360"/>
                  </a:cubicBezTo>
                  <a:cubicBezTo>
                    <a:pt x="306650" y="26137"/>
                    <a:pt x="304567" y="28219"/>
                    <a:pt x="301790" y="28219"/>
                  </a:cubicBezTo>
                  <a:cubicBezTo>
                    <a:pt x="299245" y="28219"/>
                    <a:pt x="296931" y="26137"/>
                    <a:pt x="296931" y="23360"/>
                  </a:cubicBezTo>
                  <a:close/>
                  <a:moveTo>
                    <a:pt x="342262" y="96436"/>
                  </a:moveTo>
                  <a:cubicBezTo>
                    <a:pt x="342262" y="94353"/>
                    <a:pt x="344113" y="92502"/>
                    <a:pt x="345965" y="92502"/>
                  </a:cubicBezTo>
                  <a:cubicBezTo>
                    <a:pt x="348047" y="92502"/>
                    <a:pt x="349667" y="94353"/>
                    <a:pt x="349667" y="96436"/>
                  </a:cubicBezTo>
                  <a:cubicBezTo>
                    <a:pt x="349667" y="98750"/>
                    <a:pt x="348047" y="100369"/>
                    <a:pt x="345965" y="100369"/>
                  </a:cubicBezTo>
                  <a:cubicBezTo>
                    <a:pt x="344113" y="100369"/>
                    <a:pt x="342262" y="98750"/>
                    <a:pt x="342262" y="96436"/>
                  </a:cubicBezTo>
                  <a:close/>
                  <a:moveTo>
                    <a:pt x="436621" y="176453"/>
                  </a:moveTo>
                  <a:cubicBezTo>
                    <a:pt x="436621" y="174371"/>
                    <a:pt x="438235" y="172520"/>
                    <a:pt x="439855" y="172520"/>
                  </a:cubicBezTo>
                  <a:cubicBezTo>
                    <a:pt x="441706" y="172520"/>
                    <a:pt x="443094" y="174371"/>
                    <a:pt x="443094" y="176453"/>
                  </a:cubicBezTo>
                  <a:cubicBezTo>
                    <a:pt x="443094" y="178767"/>
                    <a:pt x="441706" y="180387"/>
                    <a:pt x="439855" y="180387"/>
                  </a:cubicBezTo>
                  <a:cubicBezTo>
                    <a:pt x="438235" y="180387"/>
                    <a:pt x="436615" y="178767"/>
                    <a:pt x="436615" y="176453"/>
                  </a:cubicBezTo>
                  <a:close/>
                  <a:moveTo>
                    <a:pt x="450956" y="268955"/>
                  </a:moveTo>
                  <a:cubicBezTo>
                    <a:pt x="450956" y="266873"/>
                    <a:pt x="452576" y="265021"/>
                    <a:pt x="454427" y="265021"/>
                  </a:cubicBezTo>
                  <a:cubicBezTo>
                    <a:pt x="456510" y="265021"/>
                    <a:pt x="457892" y="266873"/>
                    <a:pt x="457892" y="268955"/>
                  </a:cubicBezTo>
                  <a:cubicBezTo>
                    <a:pt x="457892" y="271269"/>
                    <a:pt x="456504" y="272889"/>
                    <a:pt x="454421" y="272889"/>
                  </a:cubicBezTo>
                  <a:cubicBezTo>
                    <a:pt x="452570" y="272889"/>
                    <a:pt x="450950" y="271269"/>
                    <a:pt x="450950" y="268955"/>
                  </a:cubicBezTo>
                  <a:close/>
                  <a:moveTo>
                    <a:pt x="428753" y="307344"/>
                  </a:moveTo>
                  <a:cubicBezTo>
                    <a:pt x="428814" y="305197"/>
                    <a:pt x="430540" y="303471"/>
                    <a:pt x="432687" y="303410"/>
                  </a:cubicBezTo>
                  <a:cubicBezTo>
                    <a:pt x="435001" y="303410"/>
                    <a:pt x="436621" y="305262"/>
                    <a:pt x="436621" y="307344"/>
                  </a:cubicBezTo>
                  <a:cubicBezTo>
                    <a:pt x="436621" y="309658"/>
                    <a:pt x="435001" y="311278"/>
                    <a:pt x="432687" y="311278"/>
                  </a:cubicBezTo>
                  <a:cubicBezTo>
                    <a:pt x="430604" y="311278"/>
                    <a:pt x="428753" y="309658"/>
                    <a:pt x="428753" y="307344"/>
                  </a:cubicBezTo>
                  <a:close/>
                  <a:moveTo>
                    <a:pt x="380651" y="250686"/>
                  </a:moveTo>
                  <a:cubicBezTo>
                    <a:pt x="380651" y="248835"/>
                    <a:pt x="382502" y="246984"/>
                    <a:pt x="384585" y="246984"/>
                  </a:cubicBezTo>
                  <a:cubicBezTo>
                    <a:pt x="386899" y="246984"/>
                    <a:pt x="388519" y="248835"/>
                    <a:pt x="388519" y="250686"/>
                  </a:cubicBezTo>
                  <a:cubicBezTo>
                    <a:pt x="388519" y="252769"/>
                    <a:pt x="386899" y="254389"/>
                    <a:pt x="384585" y="254389"/>
                  </a:cubicBezTo>
                  <a:cubicBezTo>
                    <a:pt x="382502" y="254389"/>
                    <a:pt x="380651" y="252769"/>
                    <a:pt x="380651" y="250686"/>
                  </a:cubicBezTo>
                  <a:close/>
                  <a:moveTo>
                    <a:pt x="207206" y="8787"/>
                  </a:moveTo>
                  <a:cubicBezTo>
                    <a:pt x="207206" y="6936"/>
                    <a:pt x="209057" y="5085"/>
                    <a:pt x="211140" y="5085"/>
                  </a:cubicBezTo>
                  <a:cubicBezTo>
                    <a:pt x="213454" y="5085"/>
                    <a:pt x="215074" y="6936"/>
                    <a:pt x="215074" y="8787"/>
                  </a:cubicBezTo>
                  <a:cubicBezTo>
                    <a:pt x="215074" y="10870"/>
                    <a:pt x="213454" y="12490"/>
                    <a:pt x="211140" y="12490"/>
                  </a:cubicBezTo>
                  <a:cubicBezTo>
                    <a:pt x="209057" y="12490"/>
                    <a:pt x="207206" y="10870"/>
                    <a:pt x="207206" y="8787"/>
                  </a:cubicBezTo>
                  <a:close/>
                  <a:moveTo>
                    <a:pt x="267798" y="3934"/>
                  </a:moveTo>
                  <a:cubicBezTo>
                    <a:pt x="267798" y="1851"/>
                    <a:pt x="269418" y="0"/>
                    <a:pt x="271269" y="0"/>
                  </a:cubicBezTo>
                  <a:cubicBezTo>
                    <a:pt x="273352" y="0"/>
                    <a:pt x="274740" y="1851"/>
                    <a:pt x="274740" y="3934"/>
                  </a:cubicBezTo>
                  <a:cubicBezTo>
                    <a:pt x="274740" y="6248"/>
                    <a:pt x="273352" y="7868"/>
                    <a:pt x="271269" y="7868"/>
                  </a:cubicBezTo>
                  <a:cubicBezTo>
                    <a:pt x="269418" y="7868"/>
                    <a:pt x="267798" y="6248"/>
                    <a:pt x="267798" y="3934"/>
                  </a:cubicBezTo>
                  <a:close/>
                  <a:moveTo>
                    <a:pt x="291846" y="45331"/>
                  </a:moveTo>
                  <a:cubicBezTo>
                    <a:pt x="291846" y="43480"/>
                    <a:pt x="293466" y="41629"/>
                    <a:pt x="295317" y="41629"/>
                  </a:cubicBezTo>
                  <a:cubicBezTo>
                    <a:pt x="297400" y="41629"/>
                    <a:pt x="298788" y="43480"/>
                    <a:pt x="298788" y="45331"/>
                  </a:cubicBezTo>
                  <a:cubicBezTo>
                    <a:pt x="298788" y="47414"/>
                    <a:pt x="297400" y="49033"/>
                    <a:pt x="295317" y="49033"/>
                  </a:cubicBezTo>
                  <a:cubicBezTo>
                    <a:pt x="293466" y="49033"/>
                    <a:pt x="291846" y="47414"/>
                    <a:pt x="291846" y="45331"/>
                  </a:cubicBezTo>
                  <a:close/>
                  <a:moveTo>
                    <a:pt x="378800" y="58046"/>
                  </a:moveTo>
                  <a:cubicBezTo>
                    <a:pt x="378800" y="55964"/>
                    <a:pt x="380420" y="54113"/>
                    <a:pt x="382040" y="54113"/>
                  </a:cubicBezTo>
                  <a:cubicBezTo>
                    <a:pt x="383891" y="54113"/>
                    <a:pt x="385279" y="55964"/>
                    <a:pt x="385279" y="58046"/>
                  </a:cubicBezTo>
                  <a:cubicBezTo>
                    <a:pt x="385279" y="60360"/>
                    <a:pt x="383891" y="61980"/>
                    <a:pt x="382040" y="61980"/>
                  </a:cubicBezTo>
                  <a:cubicBezTo>
                    <a:pt x="380420" y="61980"/>
                    <a:pt x="378800" y="60360"/>
                    <a:pt x="378800" y="58046"/>
                  </a:cubicBezTo>
                  <a:close/>
                  <a:moveTo>
                    <a:pt x="385279" y="185241"/>
                  </a:moveTo>
                  <a:cubicBezTo>
                    <a:pt x="385279" y="182695"/>
                    <a:pt x="387593" y="180381"/>
                    <a:pt x="390133" y="180381"/>
                  </a:cubicBezTo>
                  <a:cubicBezTo>
                    <a:pt x="392910" y="180381"/>
                    <a:pt x="394992" y="182695"/>
                    <a:pt x="394992" y="185241"/>
                  </a:cubicBezTo>
                  <a:cubicBezTo>
                    <a:pt x="394992" y="188018"/>
                    <a:pt x="392910" y="190100"/>
                    <a:pt x="390133" y="190100"/>
                  </a:cubicBezTo>
                  <a:cubicBezTo>
                    <a:pt x="387587" y="190100"/>
                    <a:pt x="385273" y="188018"/>
                    <a:pt x="385273" y="185241"/>
                  </a:cubicBezTo>
                  <a:close/>
                  <a:moveTo>
                    <a:pt x="255308" y="613069"/>
                  </a:moveTo>
                  <a:cubicBezTo>
                    <a:pt x="255308" y="610986"/>
                    <a:pt x="257622" y="609135"/>
                    <a:pt x="260168" y="609135"/>
                  </a:cubicBezTo>
                  <a:cubicBezTo>
                    <a:pt x="262944" y="609135"/>
                    <a:pt x="265027" y="610986"/>
                    <a:pt x="265027" y="613069"/>
                  </a:cubicBezTo>
                  <a:cubicBezTo>
                    <a:pt x="265027" y="615383"/>
                    <a:pt x="262944" y="617002"/>
                    <a:pt x="260168" y="617002"/>
                  </a:cubicBezTo>
                  <a:cubicBezTo>
                    <a:pt x="257622" y="617002"/>
                    <a:pt x="255308" y="615383"/>
                    <a:pt x="255308" y="613069"/>
                  </a:cubicBezTo>
                  <a:close/>
                </a:path>
              </a:pathLst>
            </a:custGeom>
            <a:solidFill>
              <a:srgbClr val="844E95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8" name="Freeform: Shape 1517">
              <a:extLst>
                <a:ext uri="{FF2B5EF4-FFF2-40B4-BE49-F238E27FC236}">
                  <a16:creationId xmlns:a16="http://schemas.microsoft.com/office/drawing/2014/main" id="{C4D58298-333A-2515-6AA4-C7AB501FF926}"/>
                </a:ext>
              </a:extLst>
            </p:cNvPr>
            <p:cNvSpPr/>
            <p:nvPr/>
          </p:nvSpPr>
          <p:spPr>
            <a:xfrm>
              <a:off x="6484171" y="3967631"/>
              <a:ext cx="635983" cy="714373"/>
            </a:xfrm>
            <a:custGeom>
              <a:avLst/>
              <a:gdLst>
                <a:gd name="connsiteX0" fmla="*/ 924 w 635983"/>
                <a:gd name="connsiteY0" fmla="*/ 375316 h 714373"/>
                <a:gd name="connsiteX1" fmla="*/ 304566 w 635983"/>
                <a:gd name="connsiteY1" fmla="*/ 714344 h 714373"/>
                <a:gd name="connsiteX2" fmla="*/ 593872 w 635983"/>
                <a:gd name="connsiteY2" fmla="*/ 552463 h 714373"/>
                <a:gd name="connsiteX3" fmla="*/ 635032 w 635983"/>
                <a:gd name="connsiteY3" fmla="*/ 316112 h 714373"/>
                <a:gd name="connsiteX4" fmla="*/ 410714 w 635983"/>
                <a:gd name="connsiteY4" fmla="*/ 18024 h 714373"/>
                <a:gd name="connsiteX5" fmla="*/ 924 w 635983"/>
                <a:gd name="connsiteY5" fmla="*/ 375316 h 714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5983" h="714373">
                  <a:moveTo>
                    <a:pt x="924" y="375316"/>
                  </a:moveTo>
                  <a:cubicBezTo>
                    <a:pt x="3238" y="552463"/>
                    <a:pt x="157483" y="716884"/>
                    <a:pt x="304566" y="714344"/>
                  </a:cubicBezTo>
                  <a:cubicBezTo>
                    <a:pt x="451643" y="709254"/>
                    <a:pt x="562651" y="624388"/>
                    <a:pt x="593872" y="552463"/>
                  </a:cubicBezTo>
                  <a:cubicBezTo>
                    <a:pt x="627633" y="480539"/>
                    <a:pt x="639660" y="375316"/>
                    <a:pt x="635032" y="316112"/>
                  </a:cubicBezTo>
                  <a:cubicBezTo>
                    <a:pt x="618152" y="156777"/>
                    <a:pt x="550624" y="64275"/>
                    <a:pt x="410714" y="18024"/>
                  </a:cubicBezTo>
                  <a:cubicBezTo>
                    <a:pt x="273344" y="-28227"/>
                    <a:pt x="-18502" y="-10189"/>
                    <a:pt x="924" y="375316"/>
                  </a:cubicBezTo>
                </a:path>
              </a:pathLst>
            </a:custGeom>
            <a:noFill/>
            <a:ln w="4626" cap="rnd">
              <a:solidFill>
                <a:srgbClr val="58585A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19" name="Freeform: Shape 1518">
              <a:extLst>
                <a:ext uri="{FF2B5EF4-FFF2-40B4-BE49-F238E27FC236}">
                  <a16:creationId xmlns:a16="http://schemas.microsoft.com/office/drawing/2014/main" id="{4A454A9F-8D41-4C95-5A41-7A70F1BE5080}"/>
                </a:ext>
              </a:extLst>
            </p:cNvPr>
            <p:cNvSpPr/>
            <p:nvPr/>
          </p:nvSpPr>
          <p:spPr>
            <a:xfrm>
              <a:off x="6536406" y="4031605"/>
              <a:ext cx="469633" cy="584090"/>
            </a:xfrm>
            <a:custGeom>
              <a:avLst/>
              <a:gdLst>
                <a:gd name="connsiteX0" fmla="*/ 240303 w 469633"/>
                <a:gd name="connsiteY0" fmla="*/ 764 h 584090"/>
                <a:gd name="connsiteX1" fmla="*/ 1876 w 469633"/>
                <a:gd name="connsiteY1" fmla="*/ 306257 h 584090"/>
                <a:gd name="connsiteX2" fmla="*/ 339053 w 469633"/>
                <a:gd name="connsiteY2" fmla="*/ 568038 h 584090"/>
                <a:gd name="connsiteX3" fmla="*/ 430398 w 469633"/>
                <a:gd name="connsiteY3" fmla="*/ 260006 h 584090"/>
                <a:gd name="connsiteX4" fmla="*/ 240303 w 469633"/>
                <a:gd name="connsiteY4" fmla="*/ 764 h 584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9633" h="584090">
                  <a:moveTo>
                    <a:pt x="240303" y="764"/>
                  </a:moveTo>
                  <a:cubicBezTo>
                    <a:pt x="117506" y="-12195"/>
                    <a:pt x="-17550" y="141830"/>
                    <a:pt x="1876" y="306257"/>
                  </a:cubicBezTo>
                  <a:cubicBezTo>
                    <a:pt x="21070" y="470452"/>
                    <a:pt x="167922" y="637186"/>
                    <a:pt x="339053" y="568038"/>
                  </a:cubicBezTo>
                  <a:cubicBezTo>
                    <a:pt x="541168" y="488489"/>
                    <a:pt x="454677" y="313887"/>
                    <a:pt x="430398" y="260006"/>
                  </a:cubicBezTo>
                  <a:cubicBezTo>
                    <a:pt x="406350" y="203579"/>
                    <a:pt x="447278" y="21347"/>
                    <a:pt x="240303" y="764"/>
                  </a:cubicBezTo>
                </a:path>
              </a:pathLst>
            </a:custGeom>
            <a:noFill/>
            <a:ln w="4626" cap="rnd">
              <a:solidFill>
                <a:srgbClr val="58585A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20" name="Freeform: Shape 1519">
              <a:extLst>
                <a:ext uri="{FF2B5EF4-FFF2-40B4-BE49-F238E27FC236}">
                  <a16:creationId xmlns:a16="http://schemas.microsoft.com/office/drawing/2014/main" id="{3C4F74B4-A95A-25DC-D323-4D455B864F50}"/>
                </a:ext>
              </a:extLst>
            </p:cNvPr>
            <p:cNvSpPr/>
            <p:nvPr/>
          </p:nvSpPr>
          <p:spPr>
            <a:xfrm>
              <a:off x="6556056" y="4059529"/>
              <a:ext cx="103535" cy="120173"/>
            </a:xfrm>
            <a:custGeom>
              <a:avLst/>
              <a:gdLst>
                <a:gd name="connsiteX0" fmla="*/ 17607 w 103535"/>
                <a:gd name="connsiteY0" fmla="*/ 67655 h 120173"/>
                <a:gd name="connsiteX1" fmla="*/ 39347 w 103535"/>
                <a:gd name="connsiteY1" fmla="*/ 23712 h 120173"/>
                <a:gd name="connsiteX2" fmla="*/ 80513 w 103535"/>
                <a:gd name="connsiteY2" fmla="*/ 44295 h 120173"/>
                <a:gd name="connsiteX3" fmla="*/ 61319 w 103535"/>
                <a:gd name="connsiteY3" fmla="*/ 90777 h 120173"/>
                <a:gd name="connsiteX4" fmla="*/ 17607 w 103535"/>
                <a:gd name="connsiteY4" fmla="*/ 67655 h 120173"/>
                <a:gd name="connsiteX5" fmla="*/ 80976 w 103535"/>
                <a:gd name="connsiteY5" fmla="*/ 16313 h 120173"/>
                <a:gd name="connsiteX6" fmla="*/ 88375 w 103535"/>
                <a:gd name="connsiteY6" fmla="*/ 1053 h 120173"/>
                <a:gd name="connsiteX7" fmla="*/ 102941 w 103535"/>
                <a:gd name="connsiteY7" fmla="*/ 8683 h 120173"/>
                <a:gd name="connsiteX8" fmla="*/ 95542 w 103535"/>
                <a:gd name="connsiteY8" fmla="*/ 23944 h 120173"/>
                <a:gd name="connsiteX9" fmla="*/ 80976 w 103535"/>
                <a:gd name="connsiteY9" fmla="*/ 16313 h 120173"/>
                <a:gd name="connsiteX10" fmla="*/ 958 w 103535"/>
                <a:gd name="connsiteY10" fmla="*/ 111360 h 120173"/>
                <a:gd name="connsiteX11" fmla="*/ 8363 w 103535"/>
                <a:gd name="connsiteY11" fmla="*/ 95868 h 120173"/>
                <a:gd name="connsiteX12" fmla="*/ 22929 w 103535"/>
                <a:gd name="connsiteY12" fmla="*/ 103736 h 120173"/>
                <a:gd name="connsiteX13" fmla="*/ 15525 w 103535"/>
                <a:gd name="connsiteY13" fmla="*/ 119222 h 120173"/>
                <a:gd name="connsiteX14" fmla="*/ 958 w 103535"/>
                <a:gd name="connsiteY14" fmla="*/ 111360 h 1201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3535" h="120173">
                  <a:moveTo>
                    <a:pt x="17607" y="67655"/>
                  </a:moveTo>
                  <a:cubicBezTo>
                    <a:pt x="12748" y="49617"/>
                    <a:pt x="20153" y="28803"/>
                    <a:pt x="39347" y="23712"/>
                  </a:cubicBezTo>
                  <a:cubicBezTo>
                    <a:pt x="56459" y="15850"/>
                    <a:pt x="75654" y="26258"/>
                    <a:pt x="80513" y="44295"/>
                  </a:cubicBezTo>
                  <a:cubicBezTo>
                    <a:pt x="87681" y="62333"/>
                    <a:pt x="78199" y="83147"/>
                    <a:pt x="61319" y="90777"/>
                  </a:cubicBezTo>
                  <a:cubicBezTo>
                    <a:pt x="44201" y="95868"/>
                    <a:pt x="25006" y="85692"/>
                    <a:pt x="17607" y="67655"/>
                  </a:cubicBezTo>
                  <a:close/>
                  <a:moveTo>
                    <a:pt x="80976" y="16313"/>
                  </a:moveTo>
                  <a:cubicBezTo>
                    <a:pt x="78431" y="8683"/>
                    <a:pt x="80976" y="3598"/>
                    <a:pt x="88375" y="1053"/>
                  </a:cubicBezTo>
                  <a:cubicBezTo>
                    <a:pt x="93234" y="-1724"/>
                    <a:pt x="100402" y="1053"/>
                    <a:pt x="102941" y="8683"/>
                  </a:cubicBezTo>
                  <a:cubicBezTo>
                    <a:pt x="105255" y="13774"/>
                    <a:pt x="100396" y="21404"/>
                    <a:pt x="95542" y="23944"/>
                  </a:cubicBezTo>
                  <a:cubicBezTo>
                    <a:pt x="88369" y="26489"/>
                    <a:pt x="80976" y="23944"/>
                    <a:pt x="80976" y="16313"/>
                  </a:cubicBezTo>
                  <a:close/>
                  <a:moveTo>
                    <a:pt x="958" y="111360"/>
                  </a:moveTo>
                  <a:cubicBezTo>
                    <a:pt x="-1587" y="106270"/>
                    <a:pt x="958" y="98414"/>
                    <a:pt x="8363" y="95868"/>
                  </a:cubicBezTo>
                  <a:cubicBezTo>
                    <a:pt x="13217" y="93091"/>
                    <a:pt x="20384" y="95868"/>
                    <a:pt x="22929" y="103736"/>
                  </a:cubicBezTo>
                  <a:cubicBezTo>
                    <a:pt x="25243" y="108821"/>
                    <a:pt x="22929" y="116683"/>
                    <a:pt x="15525" y="119222"/>
                  </a:cubicBezTo>
                  <a:cubicBezTo>
                    <a:pt x="10671" y="121768"/>
                    <a:pt x="3504" y="119222"/>
                    <a:pt x="958" y="111360"/>
                  </a:cubicBezTo>
                  <a:close/>
                </a:path>
              </a:pathLst>
            </a:custGeom>
            <a:solidFill>
              <a:srgbClr val="FFFFFF"/>
            </a:solidFill>
            <a:ln w="578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13" name="Group 1712">
            <a:extLst>
              <a:ext uri="{FF2B5EF4-FFF2-40B4-BE49-F238E27FC236}">
                <a16:creationId xmlns:a16="http://schemas.microsoft.com/office/drawing/2014/main" id="{BFC7AE39-4107-CA83-9D40-0487E4594CFE}"/>
              </a:ext>
            </a:extLst>
          </p:cNvPr>
          <p:cNvGrpSpPr/>
          <p:nvPr/>
        </p:nvGrpSpPr>
        <p:grpSpPr>
          <a:xfrm>
            <a:off x="4538245" y="4824518"/>
            <a:ext cx="580298" cy="600927"/>
            <a:chOff x="5680664" y="4926634"/>
            <a:chExt cx="813063" cy="841977"/>
          </a:xfrm>
        </p:grpSpPr>
        <p:sp>
          <p:nvSpPr>
            <p:cNvPr id="1714" name="Freeform: Shape 1713">
              <a:extLst>
                <a:ext uri="{FF2B5EF4-FFF2-40B4-BE49-F238E27FC236}">
                  <a16:creationId xmlns:a16="http://schemas.microsoft.com/office/drawing/2014/main" id="{80B8DD31-F5B9-804B-CEFF-AE9391E52A95}"/>
                </a:ext>
              </a:extLst>
            </p:cNvPr>
            <p:cNvSpPr/>
            <p:nvPr/>
          </p:nvSpPr>
          <p:spPr>
            <a:xfrm>
              <a:off x="5684787" y="4930025"/>
              <a:ext cx="807184" cy="836504"/>
            </a:xfrm>
            <a:custGeom>
              <a:avLst/>
              <a:gdLst>
                <a:gd name="connsiteX0" fmla="*/ 227621 w 807218"/>
                <a:gd name="connsiteY0" fmla="*/ 51626 h 836529"/>
                <a:gd name="connsiteX1" fmla="*/ 31160 w 807218"/>
                <a:gd name="connsiteY1" fmla="*/ 215304 h 836529"/>
                <a:gd name="connsiteX2" fmla="*/ 49776 w 807218"/>
                <a:gd name="connsiteY2" fmla="*/ 602956 h 836529"/>
                <a:gd name="connsiteX3" fmla="*/ 254578 w 807218"/>
                <a:gd name="connsiteY3" fmla="*/ 792479 h 836529"/>
                <a:gd name="connsiteX4" fmla="*/ 577763 w 807218"/>
                <a:gd name="connsiteY4" fmla="*/ 832769 h 836529"/>
                <a:gd name="connsiteX5" fmla="*/ 779506 w 807218"/>
                <a:gd name="connsiteY5" fmla="*/ 554046 h 836529"/>
                <a:gd name="connsiteX6" fmla="*/ 739216 w 807218"/>
                <a:gd name="connsiteY6" fmla="*/ 152220 h 836529"/>
                <a:gd name="connsiteX7" fmla="*/ 413529 w 807218"/>
                <a:gd name="connsiteY7" fmla="*/ 2730 h 836529"/>
                <a:gd name="connsiteX8" fmla="*/ 227621 w 807218"/>
                <a:gd name="connsiteY8" fmla="*/ 51633 h 836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07218" h="836529">
                  <a:moveTo>
                    <a:pt x="227621" y="51626"/>
                  </a:moveTo>
                  <a:cubicBezTo>
                    <a:pt x="133422" y="80252"/>
                    <a:pt x="60613" y="146388"/>
                    <a:pt x="31160" y="215304"/>
                  </a:cubicBezTo>
                  <a:cubicBezTo>
                    <a:pt x="-20252" y="333130"/>
                    <a:pt x="-3854" y="499581"/>
                    <a:pt x="49776" y="602956"/>
                  </a:cubicBezTo>
                  <a:cubicBezTo>
                    <a:pt x="90344" y="683265"/>
                    <a:pt x="170939" y="769414"/>
                    <a:pt x="254578" y="792479"/>
                  </a:cubicBezTo>
                  <a:cubicBezTo>
                    <a:pt x="351564" y="818317"/>
                    <a:pt x="475215" y="846943"/>
                    <a:pt x="577763" y="832769"/>
                  </a:cubicBezTo>
                  <a:cubicBezTo>
                    <a:pt x="712258" y="809704"/>
                    <a:pt x="750053" y="674652"/>
                    <a:pt x="779506" y="554046"/>
                  </a:cubicBezTo>
                  <a:cubicBezTo>
                    <a:pt x="814520" y="427885"/>
                    <a:pt x="830640" y="258375"/>
                    <a:pt x="739216" y="152220"/>
                  </a:cubicBezTo>
                  <a:cubicBezTo>
                    <a:pt x="650293" y="51633"/>
                    <a:pt x="545244" y="-14510"/>
                    <a:pt x="413529" y="2730"/>
                  </a:cubicBezTo>
                  <a:cubicBezTo>
                    <a:pt x="351564" y="8562"/>
                    <a:pt x="302932" y="28568"/>
                    <a:pt x="227621" y="51633"/>
                  </a:cubicBezTo>
                  <a:close/>
                </a:path>
              </a:pathLst>
            </a:custGeom>
            <a:solidFill>
              <a:srgbClr val="FACDD3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5" name="Freeform: Shape 1714">
              <a:extLst>
                <a:ext uri="{FF2B5EF4-FFF2-40B4-BE49-F238E27FC236}">
                  <a16:creationId xmlns:a16="http://schemas.microsoft.com/office/drawing/2014/main" id="{F50AA40F-42EA-8E62-7ACA-404A68FF4009}"/>
                </a:ext>
              </a:extLst>
            </p:cNvPr>
            <p:cNvSpPr/>
            <p:nvPr/>
          </p:nvSpPr>
          <p:spPr>
            <a:xfrm>
              <a:off x="5707752" y="4954822"/>
              <a:ext cx="629797" cy="684291"/>
            </a:xfrm>
            <a:custGeom>
              <a:avLst/>
              <a:gdLst>
                <a:gd name="connsiteX0" fmla="*/ 77668 w 629824"/>
                <a:gd name="connsiteY0" fmla="*/ 578158 h 684312"/>
                <a:gd name="connsiteX1" fmla="*/ 61540 w 629824"/>
                <a:gd name="connsiteY1" fmla="*/ 224408 h 684312"/>
                <a:gd name="connsiteX2" fmla="*/ 239392 w 629824"/>
                <a:gd name="connsiteY2" fmla="*/ 77685 h 684312"/>
                <a:gd name="connsiteX3" fmla="*/ 409187 w 629824"/>
                <a:gd name="connsiteY3" fmla="*/ 28775 h 684312"/>
                <a:gd name="connsiteX4" fmla="*/ 629824 w 629824"/>
                <a:gd name="connsiteY4" fmla="*/ 94910 h 684312"/>
                <a:gd name="connsiteX5" fmla="*/ 376668 w 629824"/>
                <a:gd name="connsiteY5" fmla="*/ 2929 h 684312"/>
                <a:gd name="connsiteX6" fmla="*/ 207158 w 629824"/>
                <a:gd name="connsiteY6" fmla="*/ 49059 h 684312"/>
                <a:gd name="connsiteX7" fmla="*/ 29314 w 629824"/>
                <a:gd name="connsiteY7" fmla="*/ 195511 h 684312"/>
                <a:gd name="connsiteX8" fmla="*/ 45427 w 629824"/>
                <a:gd name="connsiteY8" fmla="*/ 549261 h 684312"/>
                <a:gd name="connsiteX9" fmla="*/ 158526 w 629824"/>
                <a:gd name="connsiteY9" fmla="*/ 684313 h 684312"/>
                <a:gd name="connsiteX10" fmla="*/ 77661 w 629824"/>
                <a:gd name="connsiteY10" fmla="*/ 578165 h 684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9824" h="684312">
                  <a:moveTo>
                    <a:pt x="77668" y="578158"/>
                  </a:moveTo>
                  <a:cubicBezTo>
                    <a:pt x="29314" y="483118"/>
                    <a:pt x="13193" y="330841"/>
                    <a:pt x="61540" y="224408"/>
                  </a:cubicBezTo>
                  <a:cubicBezTo>
                    <a:pt x="88505" y="161053"/>
                    <a:pt x="153250" y="100742"/>
                    <a:pt x="239392" y="77685"/>
                  </a:cubicBezTo>
                  <a:cubicBezTo>
                    <a:pt x="309420" y="54620"/>
                    <a:pt x="352491" y="37387"/>
                    <a:pt x="409187" y="28775"/>
                  </a:cubicBezTo>
                  <a:cubicBezTo>
                    <a:pt x="495328" y="20155"/>
                    <a:pt x="568137" y="46007"/>
                    <a:pt x="629824" y="94910"/>
                  </a:cubicBezTo>
                  <a:cubicBezTo>
                    <a:pt x="559796" y="28775"/>
                    <a:pt x="476434" y="-11516"/>
                    <a:pt x="376668" y="2929"/>
                  </a:cubicBezTo>
                  <a:cubicBezTo>
                    <a:pt x="320257" y="8768"/>
                    <a:pt x="277194" y="28775"/>
                    <a:pt x="207158" y="49059"/>
                  </a:cubicBezTo>
                  <a:cubicBezTo>
                    <a:pt x="121016" y="72123"/>
                    <a:pt x="56264" y="135207"/>
                    <a:pt x="29314" y="195511"/>
                  </a:cubicBezTo>
                  <a:cubicBezTo>
                    <a:pt x="-19318" y="301937"/>
                    <a:pt x="-2920" y="457280"/>
                    <a:pt x="45427" y="549261"/>
                  </a:cubicBezTo>
                  <a:cubicBezTo>
                    <a:pt x="72384" y="598164"/>
                    <a:pt x="112675" y="649848"/>
                    <a:pt x="158526" y="684313"/>
                  </a:cubicBezTo>
                  <a:cubicBezTo>
                    <a:pt x="126293" y="652913"/>
                    <a:pt x="99342" y="615396"/>
                    <a:pt x="77661" y="578165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6" name="Freeform: Shape 1715">
              <a:extLst>
                <a:ext uri="{FF2B5EF4-FFF2-40B4-BE49-F238E27FC236}">
                  <a16:creationId xmlns:a16="http://schemas.microsoft.com/office/drawing/2014/main" id="{924619AF-797D-0B10-1017-19A316223EBF}"/>
                </a:ext>
              </a:extLst>
            </p:cNvPr>
            <p:cNvSpPr/>
            <p:nvPr/>
          </p:nvSpPr>
          <p:spPr>
            <a:xfrm>
              <a:off x="5847377" y="5032784"/>
              <a:ext cx="618772" cy="705110"/>
            </a:xfrm>
            <a:custGeom>
              <a:avLst/>
              <a:gdLst>
                <a:gd name="connsiteX0" fmla="*/ 554666 w 618799"/>
                <a:gd name="connsiteY0" fmla="*/ 71975 h 705132"/>
                <a:gd name="connsiteX1" fmla="*/ 479355 w 618799"/>
                <a:gd name="connsiteY1" fmla="*/ 0 h 705132"/>
                <a:gd name="connsiteX2" fmla="*/ 522432 w 618799"/>
                <a:gd name="connsiteY2" fmla="*/ 43349 h 705132"/>
                <a:gd name="connsiteX3" fmla="*/ 560220 w 618799"/>
                <a:gd name="connsiteY3" fmla="*/ 416549 h 705132"/>
                <a:gd name="connsiteX4" fmla="*/ 374312 w 618799"/>
                <a:gd name="connsiteY4" fmla="*/ 672208 h 705132"/>
                <a:gd name="connsiteX5" fmla="*/ 75583 w 618799"/>
                <a:gd name="connsiteY5" fmla="*/ 634969 h 705132"/>
                <a:gd name="connsiteX6" fmla="*/ 0 w 618799"/>
                <a:gd name="connsiteY6" fmla="*/ 597737 h 705132"/>
                <a:gd name="connsiteX7" fmla="*/ 107816 w 618799"/>
                <a:gd name="connsiteY7" fmla="*/ 663595 h 705132"/>
                <a:gd name="connsiteX8" fmla="*/ 406831 w 618799"/>
                <a:gd name="connsiteY8" fmla="*/ 701111 h 705132"/>
                <a:gd name="connsiteX9" fmla="*/ 595234 w 618799"/>
                <a:gd name="connsiteY9" fmla="*/ 445453 h 705132"/>
                <a:gd name="connsiteX10" fmla="*/ 554666 w 618799"/>
                <a:gd name="connsiteY10" fmla="*/ 71975 h 70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8799" h="705132">
                  <a:moveTo>
                    <a:pt x="554666" y="71975"/>
                  </a:moveTo>
                  <a:cubicBezTo>
                    <a:pt x="530489" y="46130"/>
                    <a:pt x="506312" y="20284"/>
                    <a:pt x="479355" y="0"/>
                  </a:cubicBezTo>
                  <a:cubicBezTo>
                    <a:pt x="492979" y="14452"/>
                    <a:pt x="509093" y="28897"/>
                    <a:pt x="522432" y="43349"/>
                  </a:cubicBezTo>
                  <a:cubicBezTo>
                    <a:pt x="608574" y="140891"/>
                    <a:pt x="592454" y="299008"/>
                    <a:pt x="560220" y="416549"/>
                  </a:cubicBezTo>
                  <a:cubicBezTo>
                    <a:pt x="533270" y="528814"/>
                    <a:pt x="498255" y="652201"/>
                    <a:pt x="374312" y="672208"/>
                  </a:cubicBezTo>
                  <a:cubicBezTo>
                    <a:pt x="280114" y="686659"/>
                    <a:pt x="164512" y="660814"/>
                    <a:pt x="75583" y="634969"/>
                  </a:cubicBezTo>
                  <a:cubicBezTo>
                    <a:pt x="48632" y="629130"/>
                    <a:pt x="24455" y="614963"/>
                    <a:pt x="0" y="597737"/>
                  </a:cubicBezTo>
                  <a:cubicBezTo>
                    <a:pt x="32512" y="629137"/>
                    <a:pt x="70028" y="652201"/>
                    <a:pt x="107816" y="663595"/>
                  </a:cubicBezTo>
                  <a:cubicBezTo>
                    <a:pt x="199248" y="689440"/>
                    <a:pt x="312347" y="715278"/>
                    <a:pt x="406831" y="701111"/>
                  </a:cubicBezTo>
                  <a:cubicBezTo>
                    <a:pt x="530489" y="678047"/>
                    <a:pt x="565503" y="557440"/>
                    <a:pt x="595234" y="445453"/>
                  </a:cubicBezTo>
                  <a:cubicBezTo>
                    <a:pt x="624694" y="327627"/>
                    <a:pt x="640808" y="169510"/>
                    <a:pt x="554666" y="71975"/>
                  </a:cubicBezTo>
                  <a:close/>
                </a:path>
              </a:pathLst>
            </a:custGeom>
            <a:solidFill>
              <a:srgbClr val="F797AA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7" name="Freeform: Shape 1716">
              <a:extLst>
                <a:ext uri="{FF2B5EF4-FFF2-40B4-BE49-F238E27FC236}">
                  <a16:creationId xmlns:a16="http://schemas.microsoft.com/office/drawing/2014/main" id="{D36818E4-9300-61D0-F100-DDC41CFC830E}"/>
                </a:ext>
              </a:extLst>
            </p:cNvPr>
            <p:cNvSpPr/>
            <p:nvPr/>
          </p:nvSpPr>
          <p:spPr>
            <a:xfrm>
              <a:off x="5782512" y="5033884"/>
              <a:ext cx="574299" cy="641097"/>
            </a:xfrm>
            <a:custGeom>
              <a:avLst/>
              <a:gdLst>
                <a:gd name="connsiteX0" fmla="*/ 124337 w 574324"/>
                <a:gd name="connsiteY0" fmla="*/ 91158 h 641116"/>
                <a:gd name="connsiteX1" fmla="*/ 16521 w 574324"/>
                <a:gd name="connsiteY1" fmla="*/ 154235 h 641116"/>
                <a:gd name="connsiteX2" fmla="*/ 54308 w 574324"/>
                <a:gd name="connsiteY2" fmla="*/ 326803 h 641116"/>
                <a:gd name="connsiteX3" fmla="*/ 175471 w 574324"/>
                <a:gd name="connsiteY3" fmla="*/ 332364 h 641116"/>
                <a:gd name="connsiteX4" fmla="*/ 205202 w 574324"/>
                <a:gd name="connsiteY4" fmla="*/ 208977 h 641116"/>
                <a:gd name="connsiteX5" fmla="*/ 226599 w 574324"/>
                <a:gd name="connsiteY5" fmla="*/ 148402 h 641116"/>
                <a:gd name="connsiteX6" fmla="*/ 288571 w 574324"/>
                <a:gd name="connsiteY6" fmla="*/ 157015 h 641116"/>
                <a:gd name="connsiteX7" fmla="*/ 304684 w 574324"/>
                <a:gd name="connsiteY7" fmla="*/ 228990 h 641116"/>
                <a:gd name="connsiteX8" fmla="*/ 374712 w 574324"/>
                <a:gd name="connsiteY8" fmla="*/ 220370 h 641116"/>
                <a:gd name="connsiteX9" fmla="*/ 390833 w 574324"/>
                <a:gd name="connsiteY9" fmla="*/ 151454 h 641116"/>
                <a:gd name="connsiteX10" fmla="*/ 458080 w 574324"/>
                <a:gd name="connsiteY10" fmla="*/ 183138 h 641116"/>
                <a:gd name="connsiteX11" fmla="*/ 452797 w 574324"/>
                <a:gd name="connsiteY11" fmla="*/ 257609 h 641116"/>
                <a:gd name="connsiteX12" fmla="*/ 379995 w 574324"/>
                <a:gd name="connsiteY12" fmla="*/ 292345 h 641116"/>
                <a:gd name="connsiteX13" fmla="*/ 423066 w 574324"/>
                <a:gd name="connsiteY13" fmla="*/ 389887 h 641116"/>
                <a:gd name="connsiteX14" fmla="*/ 471698 w 574324"/>
                <a:gd name="connsiteY14" fmla="*/ 346809 h 641116"/>
                <a:gd name="connsiteX15" fmla="*/ 511989 w 574324"/>
                <a:gd name="connsiteY15" fmla="*/ 346809 h 641116"/>
                <a:gd name="connsiteX16" fmla="*/ 530882 w 574324"/>
                <a:gd name="connsiteY16" fmla="*/ 441571 h 641116"/>
                <a:gd name="connsiteX17" fmla="*/ 468918 w 574324"/>
                <a:gd name="connsiteY17" fmla="*/ 487700 h 641116"/>
                <a:gd name="connsiteX18" fmla="*/ 393606 w 574324"/>
                <a:gd name="connsiteY18" fmla="*/ 504933 h 641116"/>
                <a:gd name="connsiteX19" fmla="*/ 398889 w 574324"/>
                <a:gd name="connsiteY19" fmla="*/ 616920 h 641116"/>
                <a:gd name="connsiteX20" fmla="*/ 549783 w 574324"/>
                <a:gd name="connsiteY20" fmla="*/ 611359 h 641116"/>
                <a:gd name="connsiteX21" fmla="*/ 573960 w 574324"/>
                <a:gd name="connsiteY21" fmla="*/ 524939 h 641116"/>
                <a:gd name="connsiteX22" fmla="*/ 549783 w 574324"/>
                <a:gd name="connsiteY22" fmla="*/ 441571 h 641116"/>
                <a:gd name="connsiteX23" fmla="*/ 544222 w 574324"/>
                <a:gd name="connsiteY23" fmla="*/ 297906 h 641116"/>
                <a:gd name="connsiteX24" fmla="*/ 568399 w 574324"/>
                <a:gd name="connsiteY24" fmla="*/ 237603 h 641116"/>
                <a:gd name="connsiteX25" fmla="*/ 541449 w 574324"/>
                <a:gd name="connsiteY25" fmla="*/ 217597 h 641116"/>
                <a:gd name="connsiteX26" fmla="*/ 503932 w 574324"/>
                <a:gd name="connsiteY26" fmla="*/ 211757 h 641116"/>
                <a:gd name="connsiteX27" fmla="*/ 471698 w 574324"/>
                <a:gd name="connsiteY27" fmla="*/ 168687 h 641116"/>
                <a:gd name="connsiteX28" fmla="*/ 511989 w 574324"/>
                <a:gd name="connsiteY28" fmla="*/ 142841 h 641116"/>
                <a:gd name="connsiteX29" fmla="*/ 525328 w 574324"/>
                <a:gd name="connsiteY29" fmla="*/ 36415 h 641116"/>
                <a:gd name="connsiteX30" fmla="*/ 404165 w 574324"/>
                <a:gd name="connsiteY30" fmla="*/ 13350 h 641116"/>
                <a:gd name="connsiteX31" fmla="*/ 390833 w 574324"/>
                <a:gd name="connsiteY31" fmla="*/ 99770 h 641116"/>
                <a:gd name="connsiteX32" fmla="*/ 334422 w 574324"/>
                <a:gd name="connsiteY32" fmla="*/ 79486 h 641116"/>
                <a:gd name="connsiteX33" fmla="*/ 280507 w 574324"/>
                <a:gd name="connsiteY33" fmla="*/ 108383 h 641116"/>
                <a:gd name="connsiteX34" fmla="*/ 186302 w 574324"/>
                <a:gd name="connsiteY34" fmla="*/ 122557 h 641116"/>
                <a:gd name="connsiteX35" fmla="*/ 124337 w 574324"/>
                <a:gd name="connsiteY35" fmla="*/ 91158 h 64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74324" h="641116">
                  <a:moveTo>
                    <a:pt x="124337" y="91158"/>
                  </a:moveTo>
                  <a:cubicBezTo>
                    <a:pt x="75983" y="85318"/>
                    <a:pt x="35415" y="125616"/>
                    <a:pt x="16521" y="154235"/>
                  </a:cubicBezTo>
                  <a:cubicBezTo>
                    <a:pt x="-18501" y="205925"/>
                    <a:pt x="5955" y="289286"/>
                    <a:pt x="54308" y="326803"/>
                  </a:cubicBezTo>
                  <a:cubicBezTo>
                    <a:pt x="86542" y="352648"/>
                    <a:pt x="143231" y="364042"/>
                    <a:pt x="175471" y="332364"/>
                  </a:cubicBezTo>
                  <a:cubicBezTo>
                    <a:pt x="207705" y="303738"/>
                    <a:pt x="202422" y="248996"/>
                    <a:pt x="205202" y="208977"/>
                  </a:cubicBezTo>
                  <a:cubicBezTo>
                    <a:pt x="207705" y="183138"/>
                    <a:pt x="205202" y="165628"/>
                    <a:pt x="226599" y="148402"/>
                  </a:cubicBezTo>
                  <a:cubicBezTo>
                    <a:pt x="248273" y="131170"/>
                    <a:pt x="277733" y="128396"/>
                    <a:pt x="288571" y="157015"/>
                  </a:cubicBezTo>
                  <a:cubicBezTo>
                    <a:pt x="299408" y="180080"/>
                    <a:pt x="277726" y="208977"/>
                    <a:pt x="304684" y="228990"/>
                  </a:cubicBezTo>
                  <a:cubicBezTo>
                    <a:pt x="320804" y="240383"/>
                    <a:pt x="361094" y="234829"/>
                    <a:pt x="374712" y="220370"/>
                  </a:cubicBezTo>
                  <a:cubicBezTo>
                    <a:pt x="390833" y="203145"/>
                    <a:pt x="371932" y="165628"/>
                    <a:pt x="390833" y="151454"/>
                  </a:cubicBezTo>
                  <a:cubicBezTo>
                    <a:pt x="412229" y="131170"/>
                    <a:pt x="447243" y="162854"/>
                    <a:pt x="458080" y="183138"/>
                  </a:cubicBezTo>
                  <a:cubicBezTo>
                    <a:pt x="474194" y="208977"/>
                    <a:pt x="471698" y="237603"/>
                    <a:pt x="452797" y="257609"/>
                  </a:cubicBezTo>
                  <a:cubicBezTo>
                    <a:pt x="431123" y="280674"/>
                    <a:pt x="401670" y="272061"/>
                    <a:pt x="379995" y="292345"/>
                  </a:cubicBezTo>
                  <a:cubicBezTo>
                    <a:pt x="336918" y="329584"/>
                    <a:pt x="361094" y="410171"/>
                    <a:pt x="423066" y="389887"/>
                  </a:cubicBezTo>
                  <a:cubicBezTo>
                    <a:pt x="439180" y="384326"/>
                    <a:pt x="460861" y="361261"/>
                    <a:pt x="471698" y="346809"/>
                  </a:cubicBezTo>
                  <a:cubicBezTo>
                    <a:pt x="493095" y="318190"/>
                    <a:pt x="503932" y="303738"/>
                    <a:pt x="511989" y="346809"/>
                  </a:cubicBezTo>
                  <a:cubicBezTo>
                    <a:pt x="517272" y="372655"/>
                    <a:pt x="536166" y="412952"/>
                    <a:pt x="530882" y="441571"/>
                  </a:cubicBezTo>
                  <a:cubicBezTo>
                    <a:pt x="528102" y="473248"/>
                    <a:pt x="503932" y="490481"/>
                    <a:pt x="468918" y="487700"/>
                  </a:cubicBezTo>
                  <a:cubicBezTo>
                    <a:pt x="436684" y="487700"/>
                    <a:pt x="417783" y="467416"/>
                    <a:pt x="393606" y="504933"/>
                  </a:cubicBezTo>
                  <a:cubicBezTo>
                    <a:pt x="377493" y="530771"/>
                    <a:pt x="377493" y="591075"/>
                    <a:pt x="398889" y="616920"/>
                  </a:cubicBezTo>
                  <a:cubicBezTo>
                    <a:pt x="425847" y="651378"/>
                    <a:pt x="522833" y="648597"/>
                    <a:pt x="549783" y="611359"/>
                  </a:cubicBezTo>
                  <a:cubicBezTo>
                    <a:pt x="565897" y="591075"/>
                    <a:pt x="576456" y="550784"/>
                    <a:pt x="573960" y="524939"/>
                  </a:cubicBezTo>
                  <a:cubicBezTo>
                    <a:pt x="571180" y="490481"/>
                    <a:pt x="549783" y="476307"/>
                    <a:pt x="549783" y="441571"/>
                  </a:cubicBezTo>
                  <a:cubicBezTo>
                    <a:pt x="549783" y="387107"/>
                    <a:pt x="506712" y="344036"/>
                    <a:pt x="544222" y="297906"/>
                  </a:cubicBezTo>
                  <a:cubicBezTo>
                    <a:pt x="557847" y="283732"/>
                    <a:pt x="584519" y="269280"/>
                    <a:pt x="568399" y="237603"/>
                  </a:cubicBezTo>
                  <a:cubicBezTo>
                    <a:pt x="560336" y="226209"/>
                    <a:pt x="555059" y="220370"/>
                    <a:pt x="541449" y="217597"/>
                  </a:cubicBezTo>
                  <a:cubicBezTo>
                    <a:pt x="536166" y="214538"/>
                    <a:pt x="528102" y="205918"/>
                    <a:pt x="503932" y="211757"/>
                  </a:cubicBezTo>
                  <a:cubicBezTo>
                    <a:pt x="482257" y="217597"/>
                    <a:pt x="474194" y="177299"/>
                    <a:pt x="471698" y="168687"/>
                  </a:cubicBezTo>
                  <a:cubicBezTo>
                    <a:pt x="458073" y="131170"/>
                    <a:pt x="485031" y="139790"/>
                    <a:pt x="511989" y="142841"/>
                  </a:cubicBezTo>
                  <a:cubicBezTo>
                    <a:pt x="573960" y="142841"/>
                    <a:pt x="568399" y="70873"/>
                    <a:pt x="525328" y="36415"/>
                  </a:cubicBezTo>
                  <a:cubicBezTo>
                    <a:pt x="495875" y="13350"/>
                    <a:pt x="433903" y="-18334"/>
                    <a:pt x="404165" y="13350"/>
                  </a:cubicBezTo>
                  <a:cubicBezTo>
                    <a:pt x="374712" y="42247"/>
                    <a:pt x="398889" y="68093"/>
                    <a:pt x="390833" y="99770"/>
                  </a:cubicBezTo>
                  <a:cubicBezTo>
                    <a:pt x="374712" y="151454"/>
                    <a:pt x="350535" y="93931"/>
                    <a:pt x="334422" y="79486"/>
                  </a:cubicBezTo>
                  <a:cubicBezTo>
                    <a:pt x="296627" y="45028"/>
                    <a:pt x="285790" y="88099"/>
                    <a:pt x="280507" y="108383"/>
                  </a:cubicBezTo>
                  <a:cubicBezTo>
                    <a:pt x="277726" y="125616"/>
                    <a:pt x="213259" y="125616"/>
                    <a:pt x="186302" y="122557"/>
                  </a:cubicBezTo>
                  <a:cubicBezTo>
                    <a:pt x="162132" y="116996"/>
                    <a:pt x="164627" y="88099"/>
                    <a:pt x="124337" y="91158"/>
                  </a:cubicBezTo>
                  <a:close/>
                </a:path>
              </a:pathLst>
            </a:custGeom>
            <a:solidFill>
              <a:srgbClr val="882F4E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8" name="Freeform: Shape 1717">
              <a:extLst>
                <a:ext uri="{FF2B5EF4-FFF2-40B4-BE49-F238E27FC236}">
                  <a16:creationId xmlns:a16="http://schemas.microsoft.com/office/drawing/2014/main" id="{5E52030E-B809-5B8A-14A4-2AE7C01D5A63}"/>
                </a:ext>
              </a:extLst>
            </p:cNvPr>
            <p:cNvSpPr/>
            <p:nvPr/>
          </p:nvSpPr>
          <p:spPr>
            <a:xfrm>
              <a:off x="5807367" y="5058905"/>
              <a:ext cx="527407" cy="597442"/>
            </a:xfrm>
            <a:custGeom>
              <a:avLst/>
              <a:gdLst>
                <a:gd name="connsiteX0" fmla="*/ 369029 w 527430"/>
                <a:gd name="connsiteY0" fmla="*/ 534368 h 597459"/>
                <a:gd name="connsiteX1" fmla="*/ 409326 w 527430"/>
                <a:gd name="connsiteY1" fmla="*/ 591898 h 597459"/>
                <a:gd name="connsiteX2" fmla="*/ 468517 w 527430"/>
                <a:gd name="connsiteY2" fmla="*/ 594679 h 597459"/>
                <a:gd name="connsiteX3" fmla="*/ 527430 w 527430"/>
                <a:gd name="connsiteY3" fmla="*/ 511310 h 597459"/>
                <a:gd name="connsiteX4" fmla="*/ 457680 w 527430"/>
                <a:gd name="connsiteY4" fmla="*/ 580227 h 597459"/>
                <a:gd name="connsiteX5" fmla="*/ 377093 w 527430"/>
                <a:gd name="connsiteY5" fmla="*/ 542988 h 597459"/>
                <a:gd name="connsiteX6" fmla="*/ 369029 w 527430"/>
                <a:gd name="connsiteY6" fmla="*/ 534368 h 597459"/>
                <a:gd name="connsiteX7" fmla="*/ 352638 w 527430"/>
                <a:gd name="connsiteY7" fmla="*/ 299001 h 597459"/>
                <a:gd name="connsiteX8" fmla="*/ 451841 w 527430"/>
                <a:gd name="connsiteY8" fmla="*/ 290110 h 597459"/>
                <a:gd name="connsiteX9" fmla="*/ 355418 w 527430"/>
                <a:gd name="connsiteY9" fmla="*/ 304562 h 597459"/>
                <a:gd name="connsiteX10" fmla="*/ 500751 w 527430"/>
                <a:gd name="connsiteY10" fmla="*/ 200631 h 597459"/>
                <a:gd name="connsiteX11" fmla="*/ 497970 w 527430"/>
                <a:gd name="connsiteY11" fmla="*/ 269548 h 597459"/>
                <a:gd name="connsiteX12" fmla="*/ 495190 w 527430"/>
                <a:gd name="connsiteY12" fmla="*/ 206471 h 597459"/>
                <a:gd name="connsiteX13" fmla="*/ 500751 w 527430"/>
                <a:gd name="connsiteY13" fmla="*/ 200631 h 597459"/>
                <a:gd name="connsiteX14" fmla="*/ 438508 w 527430"/>
                <a:gd name="connsiteY14" fmla="*/ 106426 h 597459"/>
                <a:gd name="connsiteX15" fmla="*/ 508808 w 527430"/>
                <a:gd name="connsiteY15" fmla="*/ 69187 h 597459"/>
                <a:gd name="connsiteX16" fmla="*/ 438501 w 527430"/>
                <a:gd name="connsiteY16" fmla="*/ 0 h 597459"/>
                <a:gd name="connsiteX17" fmla="*/ 454900 w 527430"/>
                <a:gd name="connsiteY17" fmla="*/ 89200 h 597459"/>
                <a:gd name="connsiteX18" fmla="*/ 282331 w 527430"/>
                <a:gd name="connsiteY18" fmla="*/ 157839 h 597459"/>
                <a:gd name="connsiteX19" fmla="*/ 339020 w 527430"/>
                <a:gd name="connsiteY19" fmla="*/ 131715 h 597459"/>
                <a:gd name="connsiteX20" fmla="*/ 290388 w 527430"/>
                <a:gd name="connsiteY20" fmla="*/ 172291 h 597459"/>
                <a:gd name="connsiteX21" fmla="*/ 0 w 527430"/>
                <a:gd name="connsiteY21" fmla="*/ 223974 h 597459"/>
                <a:gd name="connsiteX22" fmla="*/ 115880 w 527430"/>
                <a:gd name="connsiteY22" fmla="*/ 301781 h 597459"/>
                <a:gd name="connsiteX23" fmla="*/ 158673 w 527430"/>
                <a:gd name="connsiteY23" fmla="*/ 166173 h 597459"/>
                <a:gd name="connsiteX24" fmla="*/ 99760 w 527430"/>
                <a:gd name="connsiteY24" fmla="*/ 275658 h 597459"/>
                <a:gd name="connsiteX25" fmla="*/ 2774 w 527430"/>
                <a:gd name="connsiteY25" fmla="*/ 235368 h 597459"/>
                <a:gd name="connsiteX26" fmla="*/ 5554 w 527430"/>
                <a:gd name="connsiteY26" fmla="*/ 223974 h 597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27430" h="597459">
                  <a:moveTo>
                    <a:pt x="369029" y="534368"/>
                  </a:moveTo>
                  <a:cubicBezTo>
                    <a:pt x="379873" y="557440"/>
                    <a:pt x="379873" y="577446"/>
                    <a:pt x="409326" y="591898"/>
                  </a:cubicBezTo>
                  <a:cubicBezTo>
                    <a:pt x="428220" y="600240"/>
                    <a:pt x="446843" y="597459"/>
                    <a:pt x="468517" y="594679"/>
                  </a:cubicBezTo>
                  <a:cubicBezTo>
                    <a:pt x="514091" y="586059"/>
                    <a:pt x="527430" y="560220"/>
                    <a:pt x="527430" y="511310"/>
                  </a:cubicBezTo>
                  <a:cubicBezTo>
                    <a:pt x="519367" y="548827"/>
                    <a:pt x="497970" y="577446"/>
                    <a:pt x="457680" y="580227"/>
                  </a:cubicBezTo>
                  <a:cubicBezTo>
                    <a:pt x="441560" y="580227"/>
                    <a:pt x="366255" y="568826"/>
                    <a:pt x="377093" y="542988"/>
                  </a:cubicBezTo>
                  <a:lnTo>
                    <a:pt x="369029" y="534368"/>
                  </a:lnTo>
                  <a:close/>
                  <a:moveTo>
                    <a:pt x="352638" y="299001"/>
                  </a:moveTo>
                  <a:cubicBezTo>
                    <a:pt x="344574" y="387930"/>
                    <a:pt x="427942" y="324846"/>
                    <a:pt x="451841" y="290110"/>
                  </a:cubicBezTo>
                  <a:cubicBezTo>
                    <a:pt x="436006" y="301788"/>
                    <a:pt x="350135" y="365143"/>
                    <a:pt x="355418" y="304562"/>
                  </a:cubicBezTo>
                  <a:close/>
                  <a:moveTo>
                    <a:pt x="500751" y="200631"/>
                  </a:moveTo>
                  <a:cubicBezTo>
                    <a:pt x="543544" y="209251"/>
                    <a:pt x="522147" y="249541"/>
                    <a:pt x="497970" y="269548"/>
                  </a:cubicBezTo>
                  <a:cubicBezTo>
                    <a:pt x="514091" y="255374"/>
                    <a:pt x="516871" y="215083"/>
                    <a:pt x="495190" y="206471"/>
                  </a:cubicBezTo>
                  <a:lnTo>
                    <a:pt x="500751" y="200631"/>
                  </a:lnTo>
                  <a:close/>
                  <a:moveTo>
                    <a:pt x="438508" y="106426"/>
                  </a:moveTo>
                  <a:cubicBezTo>
                    <a:pt x="457402" y="77807"/>
                    <a:pt x="508808" y="115046"/>
                    <a:pt x="508808" y="69187"/>
                  </a:cubicBezTo>
                  <a:cubicBezTo>
                    <a:pt x="511588" y="28897"/>
                    <a:pt x="462956" y="14445"/>
                    <a:pt x="438501" y="0"/>
                  </a:cubicBezTo>
                  <a:cubicBezTo>
                    <a:pt x="468239" y="26116"/>
                    <a:pt x="514091" y="69187"/>
                    <a:pt x="454900" y="89200"/>
                  </a:cubicBezTo>
                  <a:close/>
                  <a:moveTo>
                    <a:pt x="282331" y="157839"/>
                  </a:moveTo>
                  <a:cubicBezTo>
                    <a:pt x="273989" y="206742"/>
                    <a:pt x="368473" y="203968"/>
                    <a:pt x="339020" y="131715"/>
                  </a:cubicBezTo>
                  <a:cubicBezTo>
                    <a:pt x="336239" y="151999"/>
                    <a:pt x="317345" y="203968"/>
                    <a:pt x="290388" y="172291"/>
                  </a:cubicBezTo>
                  <a:close/>
                  <a:moveTo>
                    <a:pt x="0" y="223974"/>
                  </a:moveTo>
                  <a:cubicBezTo>
                    <a:pt x="29731" y="270104"/>
                    <a:pt x="53908" y="324568"/>
                    <a:pt x="115880" y="301781"/>
                  </a:cubicBezTo>
                  <a:cubicBezTo>
                    <a:pt x="158673" y="284278"/>
                    <a:pt x="166729" y="206742"/>
                    <a:pt x="158673" y="166173"/>
                  </a:cubicBezTo>
                  <a:cubicBezTo>
                    <a:pt x="148106" y="203690"/>
                    <a:pt x="140050" y="258432"/>
                    <a:pt x="99760" y="275658"/>
                  </a:cubicBezTo>
                  <a:cubicBezTo>
                    <a:pt x="61965" y="295949"/>
                    <a:pt x="29731" y="255652"/>
                    <a:pt x="2774" y="235368"/>
                  </a:cubicBezTo>
                  <a:cubicBezTo>
                    <a:pt x="2774" y="232587"/>
                    <a:pt x="2774" y="226748"/>
                    <a:pt x="5554" y="223974"/>
                  </a:cubicBezTo>
                  <a:close/>
                </a:path>
              </a:pathLst>
            </a:custGeom>
            <a:solidFill>
              <a:srgbClr val="67002B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19" name="Freeform: Shape 1718">
              <a:extLst>
                <a:ext uri="{FF2B5EF4-FFF2-40B4-BE49-F238E27FC236}">
                  <a16:creationId xmlns:a16="http://schemas.microsoft.com/office/drawing/2014/main" id="{413456A8-8375-BDFF-CE14-5BDBFA289D69}"/>
                </a:ext>
              </a:extLst>
            </p:cNvPr>
            <p:cNvSpPr/>
            <p:nvPr/>
          </p:nvSpPr>
          <p:spPr>
            <a:xfrm>
              <a:off x="5796865" y="5052586"/>
              <a:ext cx="508448" cy="511497"/>
            </a:xfrm>
            <a:custGeom>
              <a:avLst/>
              <a:gdLst>
                <a:gd name="connsiteX0" fmla="*/ 112485 w 508471"/>
                <a:gd name="connsiteY0" fmla="*/ 86900 h 511512"/>
                <a:gd name="connsiteX1" fmla="*/ 4669 w 508471"/>
                <a:gd name="connsiteY1" fmla="*/ 187501 h 511512"/>
                <a:gd name="connsiteX2" fmla="*/ 114988 w 508471"/>
                <a:gd name="connsiteY2" fmla="*/ 92462 h 511512"/>
                <a:gd name="connsiteX3" fmla="*/ 112485 w 508471"/>
                <a:gd name="connsiteY3" fmla="*/ 86900 h 511512"/>
                <a:gd name="connsiteX4" fmla="*/ 417047 w 508471"/>
                <a:gd name="connsiteY4" fmla="*/ 481 h 511512"/>
                <a:gd name="connsiteX5" fmla="*/ 398153 w 508471"/>
                <a:gd name="connsiteY5" fmla="*/ 63565 h 511512"/>
                <a:gd name="connsiteX6" fmla="*/ 422330 w 508471"/>
                <a:gd name="connsiteY6" fmla="*/ 3261 h 511512"/>
                <a:gd name="connsiteX7" fmla="*/ 508472 w 508471"/>
                <a:gd name="connsiteY7" fmla="*/ 463166 h 511512"/>
                <a:gd name="connsiteX8" fmla="*/ 435941 w 508471"/>
                <a:gd name="connsiteY8" fmla="*/ 483172 h 511512"/>
                <a:gd name="connsiteX9" fmla="*/ 390089 w 508471"/>
                <a:gd name="connsiteY9" fmla="*/ 511513 h 511512"/>
                <a:gd name="connsiteX10" fmla="*/ 435941 w 508471"/>
                <a:gd name="connsiteY10" fmla="*/ 503178 h 511512"/>
                <a:gd name="connsiteX11" fmla="*/ 505969 w 508471"/>
                <a:gd name="connsiteY11" fmla="*/ 468998 h 511512"/>
                <a:gd name="connsiteX12" fmla="*/ 508472 w 508471"/>
                <a:gd name="connsiteY12" fmla="*/ 463159 h 511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8471" h="511512">
                  <a:moveTo>
                    <a:pt x="112485" y="86900"/>
                  </a:moveTo>
                  <a:cubicBezTo>
                    <a:pt x="74691" y="83842"/>
                    <a:pt x="-22295" y="138591"/>
                    <a:pt x="4669" y="187501"/>
                  </a:cubicBezTo>
                  <a:cubicBezTo>
                    <a:pt x="4669" y="158875"/>
                    <a:pt x="85528" y="78017"/>
                    <a:pt x="114988" y="92462"/>
                  </a:cubicBezTo>
                  <a:lnTo>
                    <a:pt x="112485" y="86900"/>
                  </a:lnTo>
                  <a:close/>
                  <a:moveTo>
                    <a:pt x="417047" y="481"/>
                  </a:moveTo>
                  <a:cubicBezTo>
                    <a:pt x="384535" y="-5359"/>
                    <a:pt x="395373" y="43551"/>
                    <a:pt x="398153" y="63565"/>
                  </a:cubicBezTo>
                  <a:cubicBezTo>
                    <a:pt x="398153" y="46332"/>
                    <a:pt x="398153" y="-2300"/>
                    <a:pt x="422330" y="3261"/>
                  </a:cubicBezTo>
                  <a:close/>
                  <a:moveTo>
                    <a:pt x="508472" y="463166"/>
                  </a:moveTo>
                  <a:cubicBezTo>
                    <a:pt x="487075" y="489004"/>
                    <a:pt x="465401" y="489004"/>
                    <a:pt x="435941" y="483172"/>
                  </a:cubicBezTo>
                  <a:cubicBezTo>
                    <a:pt x="414266" y="480392"/>
                    <a:pt x="387316" y="477611"/>
                    <a:pt x="390089" y="511513"/>
                  </a:cubicBezTo>
                  <a:cubicBezTo>
                    <a:pt x="392870" y="497346"/>
                    <a:pt x="411771" y="500398"/>
                    <a:pt x="435941" y="503178"/>
                  </a:cubicBezTo>
                  <a:cubicBezTo>
                    <a:pt x="465401" y="508739"/>
                    <a:pt x="500415" y="511520"/>
                    <a:pt x="505969" y="468998"/>
                  </a:cubicBezTo>
                  <a:lnTo>
                    <a:pt x="508472" y="463159"/>
                  </a:lnTo>
                  <a:close/>
                </a:path>
              </a:pathLst>
            </a:custGeom>
            <a:solidFill>
              <a:srgbClr val="9C4E65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0" name="Freeform: Shape 1719">
              <a:extLst>
                <a:ext uri="{FF2B5EF4-FFF2-40B4-BE49-F238E27FC236}">
                  <a16:creationId xmlns:a16="http://schemas.microsoft.com/office/drawing/2014/main" id="{A1067B09-1076-D8BD-4406-F61B396C4684}"/>
                </a:ext>
              </a:extLst>
            </p:cNvPr>
            <p:cNvSpPr/>
            <p:nvPr/>
          </p:nvSpPr>
          <p:spPr>
            <a:xfrm>
              <a:off x="5680664" y="4926634"/>
              <a:ext cx="813063" cy="841977"/>
            </a:xfrm>
            <a:custGeom>
              <a:avLst/>
              <a:gdLst>
                <a:gd name="connsiteX0" fmla="*/ 231746 w 813098"/>
                <a:gd name="connsiteY0" fmla="*/ 54742 h 842002"/>
                <a:gd name="connsiteX1" fmla="*/ 228965 w 813098"/>
                <a:gd name="connsiteY1" fmla="*/ 51962 h 842002"/>
                <a:gd name="connsiteX2" fmla="*/ 32512 w 813098"/>
                <a:gd name="connsiteY2" fmla="*/ 218420 h 842002"/>
                <a:gd name="connsiteX3" fmla="*/ 0 w 813098"/>
                <a:gd name="connsiteY3" fmla="*/ 382376 h 842002"/>
                <a:gd name="connsiteX4" fmla="*/ 51406 w 813098"/>
                <a:gd name="connsiteY4" fmla="*/ 606350 h 842002"/>
                <a:gd name="connsiteX5" fmla="*/ 258710 w 813098"/>
                <a:gd name="connsiteY5" fmla="*/ 798925 h 842002"/>
                <a:gd name="connsiteX6" fmla="*/ 517149 w 813098"/>
                <a:gd name="connsiteY6" fmla="*/ 842002 h 842002"/>
                <a:gd name="connsiteX7" fmla="*/ 581617 w 813098"/>
                <a:gd name="connsiteY7" fmla="*/ 839222 h 842002"/>
                <a:gd name="connsiteX8" fmla="*/ 724447 w 813098"/>
                <a:gd name="connsiteY8" fmla="*/ 735848 h 842002"/>
                <a:gd name="connsiteX9" fmla="*/ 786419 w 813098"/>
                <a:gd name="connsiteY9" fmla="*/ 560499 h 842002"/>
                <a:gd name="connsiteX10" fmla="*/ 813098 w 813098"/>
                <a:gd name="connsiteY10" fmla="*/ 370704 h 842002"/>
                <a:gd name="connsiteX11" fmla="*/ 745850 w 813098"/>
                <a:gd name="connsiteY11" fmla="*/ 155343 h 842002"/>
                <a:gd name="connsiteX12" fmla="*/ 457951 w 813098"/>
                <a:gd name="connsiteY12" fmla="*/ 0 h 842002"/>
                <a:gd name="connsiteX13" fmla="*/ 417376 w 813098"/>
                <a:gd name="connsiteY13" fmla="*/ 3059 h 842002"/>
                <a:gd name="connsiteX14" fmla="*/ 228972 w 813098"/>
                <a:gd name="connsiteY14" fmla="*/ 51969 h 842002"/>
                <a:gd name="connsiteX15" fmla="*/ 231753 w 813098"/>
                <a:gd name="connsiteY15" fmla="*/ 54749 h 842002"/>
                <a:gd name="connsiteX16" fmla="*/ 228972 w 813098"/>
                <a:gd name="connsiteY16" fmla="*/ 51969 h 842002"/>
                <a:gd name="connsiteX17" fmla="*/ 231753 w 813098"/>
                <a:gd name="connsiteY17" fmla="*/ 54749 h 842002"/>
                <a:gd name="connsiteX18" fmla="*/ 231753 w 813098"/>
                <a:gd name="connsiteY18" fmla="*/ 57523 h 842002"/>
                <a:gd name="connsiteX19" fmla="*/ 417376 w 813098"/>
                <a:gd name="connsiteY19" fmla="*/ 8613 h 842002"/>
                <a:gd name="connsiteX20" fmla="*/ 457951 w 813098"/>
                <a:gd name="connsiteY20" fmla="*/ 5832 h 842002"/>
                <a:gd name="connsiteX21" fmla="*/ 740560 w 813098"/>
                <a:gd name="connsiteY21" fmla="*/ 158117 h 842002"/>
                <a:gd name="connsiteX22" fmla="*/ 807808 w 813098"/>
                <a:gd name="connsiteY22" fmla="*/ 370704 h 842002"/>
                <a:gd name="connsiteX23" fmla="*/ 780858 w 813098"/>
                <a:gd name="connsiteY23" fmla="*/ 557718 h 842002"/>
                <a:gd name="connsiteX24" fmla="*/ 718886 w 813098"/>
                <a:gd name="connsiteY24" fmla="*/ 732789 h 842002"/>
                <a:gd name="connsiteX25" fmla="*/ 581610 w 813098"/>
                <a:gd name="connsiteY25" fmla="*/ 833383 h 842002"/>
                <a:gd name="connsiteX26" fmla="*/ 517142 w 813098"/>
                <a:gd name="connsiteY26" fmla="*/ 836441 h 842002"/>
                <a:gd name="connsiteX27" fmla="*/ 258703 w 813098"/>
                <a:gd name="connsiteY27" fmla="*/ 793370 h 842002"/>
                <a:gd name="connsiteX28" fmla="*/ 56682 w 813098"/>
                <a:gd name="connsiteY28" fmla="*/ 603569 h 842002"/>
                <a:gd name="connsiteX29" fmla="*/ 5547 w 813098"/>
                <a:gd name="connsiteY29" fmla="*/ 382376 h 842002"/>
                <a:gd name="connsiteX30" fmla="*/ 37781 w 813098"/>
                <a:gd name="connsiteY30" fmla="*/ 221479 h 842002"/>
                <a:gd name="connsiteX31" fmla="*/ 231746 w 813098"/>
                <a:gd name="connsiteY31" fmla="*/ 57523 h 842002"/>
                <a:gd name="connsiteX32" fmla="*/ 231746 w 813098"/>
                <a:gd name="connsiteY32" fmla="*/ 54742 h 8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813098" h="842002">
                  <a:moveTo>
                    <a:pt x="231746" y="54742"/>
                  </a:moveTo>
                  <a:lnTo>
                    <a:pt x="228965" y="51962"/>
                  </a:lnTo>
                  <a:cubicBezTo>
                    <a:pt x="134774" y="80595"/>
                    <a:pt x="61965" y="149511"/>
                    <a:pt x="32512" y="218420"/>
                  </a:cubicBezTo>
                  <a:cubicBezTo>
                    <a:pt x="10837" y="267330"/>
                    <a:pt x="0" y="324846"/>
                    <a:pt x="0" y="382376"/>
                  </a:cubicBezTo>
                  <a:cubicBezTo>
                    <a:pt x="0" y="462685"/>
                    <a:pt x="18894" y="546047"/>
                    <a:pt x="51406" y="606350"/>
                  </a:cubicBezTo>
                  <a:cubicBezTo>
                    <a:pt x="94476" y="686938"/>
                    <a:pt x="172568" y="776138"/>
                    <a:pt x="258710" y="798925"/>
                  </a:cubicBezTo>
                  <a:cubicBezTo>
                    <a:pt x="336795" y="819216"/>
                    <a:pt x="431001" y="842002"/>
                    <a:pt x="517149" y="842002"/>
                  </a:cubicBezTo>
                  <a:cubicBezTo>
                    <a:pt x="538546" y="842002"/>
                    <a:pt x="560220" y="842002"/>
                    <a:pt x="581617" y="839222"/>
                  </a:cubicBezTo>
                  <a:cubicBezTo>
                    <a:pt x="648864" y="827822"/>
                    <a:pt x="694716" y="787531"/>
                    <a:pt x="724447" y="735848"/>
                  </a:cubicBezTo>
                  <a:cubicBezTo>
                    <a:pt x="753907" y="684157"/>
                    <a:pt x="772801" y="620802"/>
                    <a:pt x="786419" y="560499"/>
                  </a:cubicBezTo>
                  <a:cubicBezTo>
                    <a:pt x="802539" y="502976"/>
                    <a:pt x="813098" y="436840"/>
                    <a:pt x="813098" y="370704"/>
                  </a:cubicBezTo>
                  <a:cubicBezTo>
                    <a:pt x="813098" y="290395"/>
                    <a:pt x="796978" y="212859"/>
                    <a:pt x="745850" y="155343"/>
                  </a:cubicBezTo>
                  <a:cubicBezTo>
                    <a:pt x="665249" y="63362"/>
                    <a:pt x="573553" y="0"/>
                    <a:pt x="457951" y="0"/>
                  </a:cubicBezTo>
                  <a:cubicBezTo>
                    <a:pt x="444326" y="0"/>
                    <a:pt x="430994" y="0"/>
                    <a:pt x="417376" y="3059"/>
                  </a:cubicBezTo>
                  <a:cubicBezTo>
                    <a:pt x="352909" y="8620"/>
                    <a:pt x="307057" y="31678"/>
                    <a:pt x="228972" y="51969"/>
                  </a:cubicBezTo>
                  <a:lnTo>
                    <a:pt x="231753" y="54749"/>
                  </a:lnTo>
                  <a:lnTo>
                    <a:pt x="228972" y="51969"/>
                  </a:lnTo>
                  <a:lnTo>
                    <a:pt x="231753" y="54749"/>
                  </a:lnTo>
                  <a:lnTo>
                    <a:pt x="231753" y="57523"/>
                  </a:lnTo>
                  <a:cubicBezTo>
                    <a:pt x="309838" y="34736"/>
                    <a:pt x="355411" y="14452"/>
                    <a:pt x="417376" y="8613"/>
                  </a:cubicBezTo>
                  <a:cubicBezTo>
                    <a:pt x="430994" y="5832"/>
                    <a:pt x="444333" y="5832"/>
                    <a:pt x="457951" y="5832"/>
                  </a:cubicBezTo>
                  <a:cubicBezTo>
                    <a:pt x="570772" y="5832"/>
                    <a:pt x="662475" y="66136"/>
                    <a:pt x="740560" y="158117"/>
                  </a:cubicBezTo>
                  <a:cubicBezTo>
                    <a:pt x="791695" y="215639"/>
                    <a:pt x="807808" y="293168"/>
                    <a:pt x="807808" y="370704"/>
                  </a:cubicBezTo>
                  <a:cubicBezTo>
                    <a:pt x="807808" y="436840"/>
                    <a:pt x="796971" y="500195"/>
                    <a:pt x="780858" y="557718"/>
                  </a:cubicBezTo>
                  <a:cubicBezTo>
                    <a:pt x="767511" y="618021"/>
                    <a:pt x="748617" y="681105"/>
                    <a:pt x="718886" y="732789"/>
                  </a:cubicBezTo>
                  <a:cubicBezTo>
                    <a:pt x="689433" y="781699"/>
                    <a:pt x="646355" y="821989"/>
                    <a:pt x="581610" y="833383"/>
                  </a:cubicBezTo>
                  <a:cubicBezTo>
                    <a:pt x="560213" y="836441"/>
                    <a:pt x="538539" y="836441"/>
                    <a:pt x="517142" y="836441"/>
                  </a:cubicBezTo>
                  <a:cubicBezTo>
                    <a:pt x="430994" y="836441"/>
                    <a:pt x="336788" y="813377"/>
                    <a:pt x="258703" y="793370"/>
                  </a:cubicBezTo>
                  <a:cubicBezTo>
                    <a:pt x="177838" y="770306"/>
                    <a:pt x="96972" y="684164"/>
                    <a:pt x="56682" y="603569"/>
                  </a:cubicBezTo>
                  <a:cubicBezTo>
                    <a:pt x="24441" y="546047"/>
                    <a:pt x="5547" y="462685"/>
                    <a:pt x="5547" y="382376"/>
                  </a:cubicBezTo>
                  <a:cubicBezTo>
                    <a:pt x="5547" y="324853"/>
                    <a:pt x="16391" y="267330"/>
                    <a:pt x="37781" y="221479"/>
                  </a:cubicBezTo>
                  <a:cubicBezTo>
                    <a:pt x="67519" y="152562"/>
                    <a:pt x="137547" y="86427"/>
                    <a:pt x="231746" y="57523"/>
                  </a:cubicBezTo>
                  <a:lnTo>
                    <a:pt x="231746" y="54742"/>
                  </a:lnTo>
                  <a:close/>
                </a:path>
              </a:pathLst>
            </a:custGeom>
            <a:solidFill>
              <a:srgbClr val="333333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1" name="Freeform: Shape 1720">
              <a:extLst>
                <a:ext uri="{FF2B5EF4-FFF2-40B4-BE49-F238E27FC236}">
                  <a16:creationId xmlns:a16="http://schemas.microsoft.com/office/drawing/2014/main" id="{41029CE8-18DB-1749-C3ED-E751423EAFA9}"/>
                </a:ext>
              </a:extLst>
            </p:cNvPr>
            <p:cNvSpPr/>
            <p:nvPr/>
          </p:nvSpPr>
          <p:spPr>
            <a:xfrm>
              <a:off x="5780402" y="5030005"/>
              <a:ext cx="578546" cy="646350"/>
            </a:xfrm>
            <a:custGeom>
              <a:avLst/>
              <a:gdLst>
                <a:gd name="connsiteX0" fmla="*/ 441289 w 578571"/>
                <a:gd name="connsiteY0" fmla="*/ 0 h 646369"/>
                <a:gd name="connsiteX1" fmla="*/ 403779 w 578571"/>
                <a:gd name="connsiteY1" fmla="*/ 14452 h 646369"/>
                <a:gd name="connsiteX2" fmla="*/ 387659 w 578571"/>
                <a:gd name="connsiteY2" fmla="*/ 51969 h 646369"/>
                <a:gd name="connsiteX3" fmla="*/ 392942 w 578571"/>
                <a:gd name="connsiteY3" fmla="*/ 89200 h 646369"/>
                <a:gd name="connsiteX4" fmla="*/ 390161 w 578571"/>
                <a:gd name="connsiteY4" fmla="*/ 103652 h 646369"/>
                <a:gd name="connsiteX5" fmla="*/ 382098 w 578571"/>
                <a:gd name="connsiteY5" fmla="*/ 117826 h 646369"/>
                <a:gd name="connsiteX6" fmla="*/ 376821 w 578571"/>
                <a:gd name="connsiteY6" fmla="*/ 123665 h 646369"/>
                <a:gd name="connsiteX7" fmla="*/ 368758 w 578571"/>
                <a:gd name="connsiteY7" fmla="*/ 117826 h 646369"/>
                <a:gd name="connsiteX8" fmla="*/ 352644 w 578571"/>
                <a:gd name="connsiteY8" fmla="*/ 97820 h 646369"/>
                <a:gd name="connsiteX9" fmla="*/ 339027 w 578571"/>
                <a:gd name="connsiteY9" fmla="*/ 80588 h 646369"/>
                <a:gd name="connsiteX10" fmla="*/ 312076 w 578571"/>
                <a:gd name="connsiteY10" fmla="*/ 66136 h 646369"/>
                <a:gd name="connsiteX11" fmla="*/ 298729 w 578571"/>
                <a:gd name="connsiteY11" fmla="*/ 71975 h 646369"/>
                <a:gd name="connsiteX12" fmla="*/ 279842 w 578571"/>
                <a:gd name="connsiteY12" fmla="*/ 109213 h 646369"/>
                <a:gd name="connsiteX13" fmla="*/ 274559 w 578571"/>
                <a:gd name="connsiteY13" fmla="*/ 115046 h 646369"/>
                <a:gd name="connsiteX14" fmla="*/ 223425 w 578571"/>
                <a:gd name="connsiteY14" fmla="*/ 123665 h 646369"/>
                <a:gd name="connsiteX15" fmla="*/ 188411 w 578571"/>
                <a:gd name="connsiteY15" fmla="*/ 123665 h 646369"/>
                <a:gd name="connsiteX16" fmla="*/ 166736 w 578571"/>
                <a:gd name="connsiteY16" fmla="*/ 106426 h 646369"/>
                <a:gd name="connsiteX17" fmla="*/ 131722 w 578571"/>
                <a:gd name="connsiteY17" fmla="*/ 91981 h 646369"/>
                <a:gd name="connsiteX18" fmla="*/ 118389 w 578571"/>
                <a:gd name="connsiteY18" fmla="*/ 91981 h 646369"/>
                <a:gd name="connsiteX19" fmla="*/ 16127 w 578571"/>
                <a:gd name="connsiteY19" fmla="*/ 155336 h 646369"/>
                <a:gd name="connsiteX20" fmla="*/ 0 w 578571"/>
                <a:gd name="connsiteY20" fmla="*/ 215639 h 646369"/>
                <a:gd name="connsiteX21" fmla="*/ 53637 w 578571"/>
                <a:gd name="connsiteY21" fmla="*/ 333466 h 646369"/>
                <a:gd name="connsiteX22" fmla="*/ 126446 w 578571"/>
                <a:gd name="connsiteY22" fmla="*/ 359311 h 646369"/>
                <a:gd name="connsiteX23" fmla="*/ 180354 w 578571"/>
                <a:gd name="connsiteY23" fmla="*/ 339020 h 646369"/>
                <a:gd name="connsiteX24" fmla="*/ 204531 w 578571"/>
                <a:gd name="connsiteY24" fmla="*/ 278723 h 646369"/>
                <a:gd name="connsiteX25" fmla="*/ 209814 w 578571"/>
                <a:gd name="connsiteY25" fmla="*/ 212588 h 646369"/>
                <a:gd name="connsiteX26" fmla="*/ 212595 w 578571"/>
                <a:gd name="connsiteY26" fmla="*/ 178130 h 646369"/>
                <a:gd name="connsiteX27" fmla="*/ 228708 w 578571"/>
                <a:gd name="connsiteY27" fmla="*/ 155336 h 646369"/>
                <a:gd name="connsiteX28" fmla="*/ 260942 w 578571"/>
                <a:gd name="connsiteY28" fmla="*/ 143672 h 646369"/>
                <a:gd name="connsiteX29" fmla="*/ 287899 w 578571"/>
                <a:gd name="connsiteY29" fmla="*/ 160897 h 646369"/>
                <a:gd name="connsiteX30" fmla="*/ 290680 w 578571"/>
                <a:gd name="connsiteY30" fmla="*/ 175349 h 646369"/>
                <a:gd name="connsiteX31" fmla="*/ 287899 w 578571"/>
                <a:gd name="connsiteY31" fmla="*/ 201194 h 646369"/>
                <a:gd name="connsiteX32" fmla="*/ 306793 w 578571"/>
                <a:gd name="connsiteY32" fmla="*/ 235646 h 646369"/>
                <a:gd name="connsiteX33" fmla="*/ 333751 w 578571"/>
                <a:gd name="connsiteY33" fmla="*/ 241485 h 646369"/>
                <a:gd name="connsiteX34" fmla="*/ 379602 w 578571"/>
                <a:gd name="connsiteY34" fmla="*/ 227033 h 646369"/>
                <a:gd name="connsiteX35" fmla="*/ 387666 w 578571"/>
                <a:gd name="connsiteY35" fmla="*/ 195355 h 646369"/>
                <a:gd name="connsiteX36" fmla="*/ 387666 w 578571"/>
                <a:gd name="connsiteY36" fmla="*/ 183962 h 646369"/>
                <a:gd name="connsiteX37" fmla="*/ 392942 w 578571"/>
                <a:gd name="connsiteY37" fmla="*/ 158117 h 646369"/>
                <a:gd name="connsiteX38" fmla="*/ 409055 w 578571"/>
                <a:gd name="connsiteY38" fmla="*/ 152277 h 646369"/>
                <a:gd name="connsiteX39" fmla="*/ 436013 w 578571"/>
                <a:gd name="connsiteY39" fmla="*/ 163956 h 646369"/>
                <a:gd name="connsiteX40" fmla="*/ 457409 w 578571"/>
                <a:gd name="connsiteY40" fmla="*/ 186742 h 646369"/>
                <a:gd name="connsiteX41" fmla="*/ 468253 w 578571"/>
                <a:gd name="connsiteY41" fmla="*/ 221201 h 646369"/>
                <a:gd name="connsiteX42" fmla="*/ 452126 w 578571"/>
                <a:gd name="connsiteY42" fmla="*/ 258710 h 646369"/>
                <a:gd name="connsiteX43" fmla="*/ 417119 w 578571"/>
                <a:gd name="connsiteY43" fmla="*/ 275943 h 646369"/>
                <a:gd name="connsiteX44" fmla="*/ 379602 w 578571"/>
                <a:gd name="connsiteY44" fmla="*/ 293168 h 646369"/>
                <a:gd name="connsiteX45" fmla="*/ 357928 w 578571"/>
                <a:gd name="connsiteY45" fmla="*/ 344859 h 646369"/>
                <a:gd name="connsiteX46" fmla="*/ 368765 w 578571"/>
                <a:gd name="connsiteY46" fmla="*/ 382098 h 646369"/>
                <a:gd name="connsiteX47" fmla="*/ 403779 w 578571"/>
                <a:gd name="connsiteY47" fmla="*/ 399323 h 646369"/>
                <a:gd name="connsiteX48" fmla="*/ 425175 w 578571"/>
                <a:gd name="connsiteY48" fmla="*/ 396543 h 646369"/>
                <a:gd name="connsiteX49" fmla="*/ 476303 w 578571"/>
                <a:gd name="connsiteY49" fmla="*/ 353472 h 646369"/>
                <a:gd name="connsiteX50" fmla="*/ 489928 w 578571"/>
                <a:gd name="connsiteY50" fmla="*/ 333466 h 646369"/>
                <a:gd name="connsiteX51" fmla="*/ 500480 w 578571"/>
                <a:gd name="connsiteY51" fmla="*/ 324846 h 646369"/>
                <a:gd name="connsiteX52" fmla="*/ 503260 w 578571"/>
                <a:gd name="connsiteY52" fmla="*/ 327627 h 646369"/>
                <a:gd name="connsiteX53" fmla="*/ 511324 w 578571"/>
                <a:gd name="connsiteY53" fmla="*/ 353472 h 646369"/>
                <a:gd name="connsiteX54" fmla="*/ 532992 w 578571"/>
                <a:gd name="connsiteY54" fmla="*/ 436840 h 646369"/>
                <a:gd name="connsiteX55" fmla="*/ 530211 w 578571"/>
                <a:gd name="connsiteY55" fmla="*/ 445460 h 646369"/>
                <a:gd name="connsiteX56" fmla="*/ 514098 w 578571"/>
                <a:gd name="connsiteY56" fmla="*/ 477130 h 646369"/>
                <a:gd name="connsiteX57" fmla="*/ 473807 w 578571"/>
                <a:gd name="connsiteY57" fmla="*/ 488531 h 646369"/>
                <a:gd name="connsiteX58" fmla="*/ 471027 w 578571"/>
                <a:gd name="connsiteY58" fmla="*/ 488531 h 646369"/>
                <a:gd name="connsiteX59" fmla="*/ 427956 w 578571"/>
                <a:gd name="connsiteY59" fmla="*/ 482691 h 646369"/>
                <a:gd name="connsiteX60" fmla="*/ 411836 w 578571"/>
                <a:gd name="connsiteY60" fmla="*/ 488531 h 646369"/>
                <a:gd name="connsiteX61" fmla="*/ 395715 w 578571"/>
                <a:gd name="connsiteY61" fmla="*/ 508537 h 646369"/>
                <a:gd name="connsiteX62" fmla="*/ 382104 w 578571"/>
                <a:gd name="connsiteY62" fmla="*/ 560220 h 646369"/>
                <a:gd name="connsiteX63" fmla="*/ 398218 w 578571"/>
                <a:gd name="connsiteY63" fmla="*/ 620524 h 646369"/>
                <a:gd name="connsiteX64" fmla="*/ 473807 w 578571"/>
                <a:gd name="connsiteY64" fmla="*/ 646369 h 646369"/>
                <a:gd name="connsiteX65" fmla="*/ 519381 w 578571"/>
                <a:gd name="connsiteY65" fmla="*/ 640808 h 646369"/>
                <a:gd name="connsiteX66" fmla="*/ 527437 w 578571"/>
                <a:gd name="connsiteY66" fmla="*/ 634969 h 646369"/>
                <a:gd name="connsiteX67" fmla="*/ 473807 w 578571"/>
                <a:gd name="connsiteY67" fmla="*/ 643589 h 646369"/>
                <a:gd name="connsiteX68" fmla="*/ 400998 w 578571"/>
                <a:gd name="connsiteY68" fmla="*/ 620524 h 646369"/>
                <a:gd name="connsiteX69" fmla="*/ 395715 w 578571"/>
                <a:gd name="connsiteY69" fmla="*/ 508537 h 646369"/>
                <a:gd name="connsiteX70" fmla="*/ 427956 w 578571"/>
                <a:gd name="connsiteY70" fmla="*/ 485750 h 646369"/>
                <a:gd name="connsiteX71" fmla="*/ 471027 w 578571"/>
                <a:gd name="connsiteY71" fmla="*/ 491311 h 646369"/>
                <a:gd name="connsiteX72" fmla="*/ 532992 w 578571"/>
                <a:gd name="connsiteY72" fmla="*/ 445453 h 646369"/>
                <a:gd name="connsiteX73" fmla="*/ 514098 w 578571"/>
                <a:gd name="connsiteY73" fmla="*/ 350691 h 646369"/>
                <a:gd name="connsiteX74" fmla="*/ 500480 w 578571"/>
                <a:gd name="connsiteY74" fmla="*/ 321794 h 646369"/>
                <a:gd name="connsiteX75" fmla="*/ 473807 w 578571"/>
                <a:gd name="connsiteY75" fmla="*/ 350691 h 646369"/>
                <a:gd name="connsiteX76" fmla="*/ 425175 w 578571"/>
                <a:gd name="connsiteY76" fmla="*/ 393769 h 646369"/>
                <a:gd name="connsiteX77" fmla="*/ 403779 w 578571"/>
                <a:gd name="connsiteY77" fmla="*/ 396550 h 646369"/>
                <a:gd name="connsiteX78" fmla="*/ 382104 w 578571"/>
                <a:gd name="connsiteY78" fmla="*/ 295949 h 646369"/>
                <a:gd name="connsiteX79" fmla="*/ 454906 w 578571"/>
                <a:gd name="connsiteY79" fmla="*/ 261491 h 646369"/>
                <a:gd name="connsiteX80" fmla="*/ 460190 w 578571"/>
                <a:gd name="connsiteY80" fmla="*/ 186742 h 646369"/>
                <a:gd name="connsiteX81" fmla="*/ 409055 w 578571"/>
                <a:gd name="connsiteY81" fmla="*/ 149504 h 646369"/>
                <a:gd name="connsiteX82" fmla="*/ 392942 w 578571"/>
                <a:gd name="connsiteY82" fmla="*/ 155343 h 646369"/>
                <a:gd name="connsiteX83" fmla="*/ 376821 w 578571"/>
                <a:gd name="connsiteY83" fmla="*/ 224252 h 646369"/>
                <a:gd name="connsiteX84" fmla="*/ 333751 w 578571"/>
                <a:gd name="connsiteY84" fmla="*/ 238711 h 646369"/>
                <a:gd name="connsiteX85" fmla="*/ 306793 w 578571"/>
                <a:gd name="connsiteY85" fmla="*/ 232872 h 646369"/>
                <a:gd name="connsiteX86" fmla="*/ 290680 w 578571"/>
                <a:gd name="connsiteY86" fmla="*/ 160897 h 646369"/>
                <a:gd name="connsiteX87" fmla="*/ 260942 w 578571"/>
                <a:gd name="connsiteY87" fmla="*/ 140891 h 646369"/>
                <a:gd name="connsiteX88" fmla="*/ 228708 w 578571"/>
                <a:gd name="connsiteY88" fmla="*/ 152284 h 646369"/>
                <a:gd name="connsiteX89" fmla="*/ 207312 w 578571"/>
                <a:gd name="connsiteY89" fmla="*/ 212588 h 646369"/>
                <a:gd name="connsiteX90" fmla="*/ 177573 w 578571"/>
                <a:gd name="connsiteY90" fmla="*/ 336246 h 646369"/>
                <a:gd name="connsiteX91" fmla="*/ 126446 w 578571"/>
                <a:gd name="connsiteY91" fmla="*/ 356252 h 646369"/>
                <a:gd name="connsiteX92" fmla="*/ 56418 w 578571"/>
                <a:gd name="connsiteY92" fmla="*/ 330407 h 646369"/>
                <a:gd name="connsiteX93" fmla="*/ 18623 w 578571"/>
                <a:gd name="connsiteY93" fmla="*/ 158117 h 646369"/>
                <a:gd name="connsiteX94" fmla="*/ 118389 w 578571"/>
                <a:gd name="connsiteY94" fmla="*/ 95040 h 646369"/>
                <a:gd name="connsiteX95" fmla="*/ 129227 w 578571"/>
                <a:gd name="connsiteY95" fmla="*/ 95040 h 646369"/>
                <a:gd name="connsiteX96" fmla="*/ 188411 w 578571"/>
                <a:gd name="connsiteY96" fmla="*/ 126439 h 646369"/>
                <a:gd name="connsiteX97" fmla="*/ 223425 w 578571"/>
                <a:gd name="connsiteY97" fmla="*/ 126439 h 646369"/>
                <a:gd name="connsiteX98" fmla="*/ 282616 w 578571"/>
                <a:gd name="connsiteY98" fmla="*/ 112265 h 646369"/>
                <a:gd name="connsiteX99" fmla="*/ 312076 w 578571"/>
                <a:gd name="connsiteY99" fmla="*/ 69194 h 646369"/>
                <a:gd name="connsiteX100" fmla="*/ 336531 w 578571"/>
                <a:gd name="connsiteY100" fmla="*/ 83368 h 646369"/>
                <a:gd name="connsiteX101" fmla="*/ 376821 w 578571"/>
                <a:gd name="connsiteY101" fmla="*/ 126439 h 646369"/>
                <a:gd name="connsiteX102" fmla="*/ 392942 w 578571"/>
                <a:gd name="connsiteY102" fmla="*/ 103652 h 646369"/>
                <a:gd name="connsiteX103" fmla="*/ 406274 w 578571"/>
                <a:gd name="connsiteY103" fmla="*/ 17233 h 646369"/>
                <a:gd name="connsiteX104" fmla="*/ 441289 w 578571"/>
                <a:gd name="connsiteY104" fmla="*/ 3052 h 646369"/>
                <a:gd name="connsiteX105" fmla="*/ 527437 w 578571"/>
                <a:gd name="connsiteY105" fmla="*/ 40297 h 646369"/>
                <a:gd name="connsiteX106" fmla="*/ 516871 w 578571"/>
                <a:gd name="connsiteY106" fmla="*/ 146723 h 646369"/>
                <a:gd name="connsiteX107" fmla="*/ 514098 w 578571"/>
                <a:gd name="connsiteY107" fmla="*/ 146723 h 646369"/>
                <a:gd name="connsiteX108" fmla="*/ 487140 w 578571"/>
                <a:gd name="connsiteY108" fmla="*/ 143665 h 646369"/>
                <a:gd name="connsiteX109" fmla="*/ 473807 w 578571"/>
                <a:gd name="connsiteY109" fmla="*/ 172569 h 646369"/>
                <a:gd name="connsiteX110" fmla="*/ 500480 w 578571"/>
                <a:gd name="connsiteY110" fmla="*/ 215639 h 646369"/>
                <a:gd name="connsiteX111" fmla="*/ 506041 w 578571"/>
                <a:gd name="connsiteY111" fmla="*/ 215639 h 646369"/>
                <a:gd name="connsiteX112" fmla="*/ 519381 w 578571"/>
                <a:gd name="connsiteY112" fmla="*/ 212581 h 646369"/>
                <a:gd name="connsiteX113" fmla="*/ 543558 w 578571"/>
                <a:gd name="connsiteY113" fmla="*/ 221201 h 646369"/>
                <a:gd name="connsiteX114" fmla="*/ 570508 w 578571"/>
                <a:gd name="connsiteY114" fmla="*/ 241485 h 646369"/>
                <a:gd name="connsiteX115" fmla="*/ 546331 w 578571"/>
                <a:gd name="connsiteY115" fmla="*/ 301788 h 646369"/>
                <a:gd name="connsiteX116" fmla="*/ 551892 w 578571"/>
                <a:gd name="connsiteY116" fmla="*/ 445453 h 646369"/>
                <a:gd name="connsiteX117" fmla="*/ 576069 w 578571"/>
                <a:gd name="connsiteY117" fmla="*/ 528821 h 646369"/>
                <a:gd name="connsiteX118" fmla="*/ 565225 w 578571"/>
                <a:gd name="connsiteY118" fmla="*/ 586066 h 646369"/>
                <a:gd name="connsiteX119" fmla="*/ 573289 w 578571"/>
                <a:gd name="connsiteY119" fmla="*/ 574665 h 646369"/>
                <a:gd name="connsiteX120" fmla="*/ 578572 w 578571"/>
                <a:gd name="connsiteY120" fmla="*/ 537434 h 646369"/>
                <a:gd name="connsiteX121" fmla="*/ 578572 w 578571"/>
                <a:gd name="connsiteY121" fmla="*/ 525762 h 646369"/>
                <a:gd name="connsiteX122" fmla="*/ 565225 w 578571"/>
                <a:gd name="connsiteY122" fmla="*/ 485750 h 646369"/>
                <a:gd name="connsiteX123" fmla="*/ 554395 w 578571"/>
                <a:gd name="connsiteY123" fmla="*/ 445453 h 646369"/>
                <a:gd name="connsiteX124" fmla="*/ 543551 w 578571"/>
                <a:gd name="connsiteY124" fmla="*/ 390711 h 646369"/>
                <a:gd name="connsiteX125" fmla="*/ 532992 w 578571"/>
                <a:gd name="connsiteY125" fmla="*/ 342078 h 646369"/>
                <a:gd name="connsiteX126" fmla="*/ 546338 w 578571"/>
                <a:gd name="connsiteY126" fmla="*/ 304562 h 646369"/>
                <a:gd name="connsiteX127" fmla="*/ 565232 w 578571"/>
                <a:gd name="connsiteY127" fmla="*/ 287336 h 646369"/>
                <a:gd name="connsiteX128" fmla="*/ 578565 w 578571"/>
                <a:gd name="connsiteY128" fmla="*/ 261491 h 646369"/>
                <a:gd name="connsiteX129" fmla="*/ 573282 w 578571"/>
                <a:gd name="connsiteY129" fmla="*/ 241485 h 646369"/>
                <a:gd name="connsiteX130" fmla="*/ 559949 w 578571"/>
                <a:gd name="connsiteY130" fmla="*/ 224252 h 646369"/>
                <a:gd name="connsiteX131" fmla="*/ 546331 w 578571"/>
                <a:gd name="connsiteY131" fmla="*/ 218420 h 646369"/>
                <a:gd name="connsiteX132" fmla="*/ 519381 w 578571"/>
                <a:gd name="connsiteY132" fmla="*/ 209800 h 646369"/>
                <a:gd name="connsiteX133" fmla="*/ 506034 w 578571"/>
                <a:gd name="connsiteY133" fmla="*/ 212581 h 646369"/>
                <a:gd name="connsiteX134" fmla="*/ 500480 w 578571"/>
                <a:gd name="connsiteY134" fmla="*/ 212581 h 646369"/>
                <a:gd name="connsiteX135" fmla="*/ 492423 w 578571"/>
                <a:gd name="connsiteY135" fmla="*/ 209800 h 646369"/>
                <a:gd name="connsiteX136" fmla="*/ 481857 w 578571"/>
                <a:gd name="connsiteY136" fmla="*/ 189794 h 646369"/>
                <a:gd name="connsiteX137" fmla="*/ 476303 w 578571"/>
                <a:gd name="connsiteY137" fmla="*/ 172569 h 646369"/>
                <a:gd name="connsiteX138" fmla="*/ 473800 w 578571"/>
                <a:gd name="connsiteY138" fmla="*/ 158117 h 646369"/>
                <a:gd name="connsiteX139" fmla="*/ 476303 w 578571"/>
                <a:gd name="connsiteY139" fmla="*/ 149504 h 646369"/>
                <a:gd name="connsiteX140" fmla="*/ 487147 w 578571"/>
                <a:gd name="connsiteY140" fmla="*/ 146723 h 646369"/>
                <a:gd name="connsiteX141" fmla="*/ 514098 w 578571"/>
                <a:gd name="connsiteY141" fmla="*/ 149504 h 646369"/>
                <a:gd name="connsiteX142" fmla="*/ 516878 w 578571"/>
                <a:gd name="connsiteY142" fmla="*/ 149504 h 646369"/>
                <a:gd name="connsiteX143" fmla="*/ 551892 w 578571"/>
                <a:gd name="connsiteY143" fmla="*/ 135052 h 646369"/>
                <a:gd name="connsiteX144" fmla="*/ 562452 w 578571"/>
                <a:gd name="connsiteY144" fmla="*/ 103652 h 646369"/>
                <a:gd name="connsiteX145" fmla="*/ 530218 w 578571"/>
                <a:gd name="connsiteY145" fmla="*/ 37517 h 646369"/>
                <a:gd name="connsiteX146" fmla="*/ 441289 w 578571"/>
                <a:gd name="connsiteY146" fmla="*/ 0 h 646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</a:cxnLst>
              <a:rect l="l" t="t" r="r" b="b"/>
              <a:pathLst>
                <a:path w="578571" h="646369">
                  <a:moveTo>
                    <a:pt x="441289" y="0"/>
                  </a:moveTo>
                  <a:cubicBezTo>
                    <a:pt x="427956" y="0"/>
                    <a:pt x="414338" y="5839"/>
                    <a:pt x="403779" y="14452"/>
                  </a:cubicBezTo>
                  <a:cubicBezTo>
                    <a:pt x="390154" y="28904"/>
                    <a:pt x="387659" y="40297"/>
                    <a:pt x="387659" y="51969"/>
                  </a:cubicBezTo>
                  <a:cubicBezTo>
                    <a:pt x="387659" y="63362"/>
                    <a:pt x="392942" y="74755"/>
                    <a:pt x="392942" y="89200"/>
                  </a:cubicBezTo>
                  <a:cubicBezTo>
                    <a:pt x="392942" y="91981"/>
                    <a:pt x="390161" y="97820"/>
                    <a:pt x="390161" y="103652"/>
                  </a:cubicBezTo>
                  <a:cubicBezTo>
                    <a:pt x="387659" y="112272"/>
                    <a:pt x="384878" y="115046"/>
                    <a:pt x="382098" y="117826"/>
                  </a:cubicBezTo>
                  <a:cubicBezTo>
                    <a:pt x="379595" y="120885"/>
                    <a:pt x="379595" y="123665"/>
                    <a:pt x="376821" y="123665"/>
                  </a:cubicBezTo>
                  <a:cubicBezTo>
                    <a:pt x="374041" y="123665"/>
                    <a:pt x="371260" y="120885"/>
                    <a:pt x="368758" y="117826"/>
                  </a:cubicBezTo>
                  <a:cubicBezTo>
                    <a:pt x="363204" y="112265"/>
                    <a:pt x="357928" y="106426"/>
                    <a:pt x="352644" y="97820"/>
                  </a:cubicBezTo>
                  <a:cubicBezTo>
                    <a:pt x="347083" y="91981"/>
                    <a:pt x="341807" y="83361"/>
                    <a:pt x="339027" y="80588"/>
                  </a:cubicBezTo>
                  <a:cubicBezTo>
                    <a:pt x="328189" y="71968"/>
                    <a:pt x="320133" y="66136"/>
                    <a:pt x="312076" y="66136"/>
                  </a:cubicBezTo>
                  <a:cubicBezTo>
                    <a:pt x="306793" y="66136"/>
                    <a:pt x="301510" y="69194"/>
                    <a:pt x="298729" y="71975"/>
                  </a:cubicBezTo>
                  <a:cubicBezTo>
                    <a:pt x="287899" y="80588"/>
                    <a:pt x="282616" y="100594"/>
                    <a:pt x="279842" y="109213"/>
                  </a:cubicBezTo>
                  <a:cubicBezTo>
                    <a:pt x="279842" y="112272"/>
                    <a:pt x="277062" y="115046"/>
                    <a:pt x="274559" y="115046"/>
                  </a:cubicBezTo>
                  <a:cubicBezTo>
                    <a:pt x="266496" y="120885"/>
                    <a:pt x="242048" y="123665"/>
                    <a:pt x="223425" y="123665"/>
                  </a:cubicBezTo>
                  <a:lnTo>
                    <a:pt x="188411" y="123665"/>
                  </a:lnTo>
                  <a:cubicBezTo>
                    <a:pt x="177573" y="120885"/>
                    <a:pt x="174800" y="115046"/>
                    <a:pt x="166736" y="106426"/>
                  </a:cubicBezTo>
                  <a:cubicBezTo>
                    <a:pt x="158680" y="97820"/>
                    <a:pt x="150623" y="91981"/>
                    <a:pt x="131722" y="91981"/>
                  </a:cubicBezTo>
                  <a:lnTo>
                    <a:pt x="118389" y="91981"/>
                  </a:lnTo>
                  <a:cubicBezTo>
                    <a:pt x="72538" y="91981"/>
                    <a:pt x="35021" y="129498"/>
                    <a:pt x="16127" y="155336"/>
                  </a:cubicBezTo>
                  <a:cubicBezTo>
                    <a:pt x="5283" y="175349"/>
                    <a:pt x="0" y="195355"/>
                    <a:pt x="0" y="215639"/>
                  </a:cubicBezTo>
                  <a:cubicBezTo>
                    <a:pt x="0" y="261491"/>
                    <a:pt x="21410" y="307620"/>
                    <a:pt x="53637" y="333466"/>
                  </a:cubicBezTo>
                  <a:cubicBezTo>
                    <a:pt x="72538" y="347640"/>
                    <a:pt x="99488" y="359311"/>
                    <a:pt x="126446" y="359311"/>
                  </a:cubicBezTo>
                  <a:cubicBezTo>
                    <a:pt x="145340" y="359311"/>
                    <a:pt x="164241" y="353472"/>
                    <a:pt x="180354" y="339020"/>
                  </a:cubicBezTo>
                  <a:cubicBezTo>
                    <a:pt x="196474" y="324853"/>
                    <a:pt x="201750" y="301788"/>
                    <a:pt x="204531" y="278723"/>
                  </a:cubicBezTo>
                  <a:cubicBezTo>
                    <a:pt x="209814" y="255937"/>
                    <a:pt x="207312" y="232872"/>
                    <a:pt x="209814" y="212588"/>
                  </a:cubicBezTo>
                  <a:cubicBezTo>
                    <a:pt x="209814" y="198407"/>
                    <a:pt x="209814" y="189794"/>
                    <a:pt x="212595" y="178130"/>
                  </a:cubicBezTo>
                  <a:cubicBezTo>
                    <a:pt x="215375" y="169510"/>
                    <a:pt x="220651" y="160897"/>
                    <a:pt x="228708" y="155336"/>
                  </a:cubicBezTo>
                  <a:cubicBezTo>
                    <a:pt x="239545" y="146723"/>
                    <a:pt x="250382" y="143672"/>
                    <a:pt x="260942" y="143672"/>
                  </a:cubicBezTo>
                  <a:cubicBezTo>
                    <a:pt x="274559" y="143672"/>
                    <a:pt x="282616" y="149504"/>
                    <a:pt x="287899" y="160897"/>
                  </a:cubicBezTo>
                  <a:cubicBezTo>
                    <a:pt x="290680" y="166736"/>
                    <a:pt x="290680" y="169517"/>
                    <a:pt x="290680" y="175349"/>
                  </a:cubicBezTo>
                  <a:cubicBezTo>
                    <a:pt x="290680" y="183962"/>
                    <a:pt x="287899" y="192575"/>
                    <a:pt x="287899" y="201194"/>
                  </a:cubicBezTo>
                  <a:cubicBezTo>
                    <a:pt x="287899" y="212588"/>
                    <a:pt x="293460" y="224252"/>
                    <a:pt x="306793" y="235646"/>
                  </a:cubicBezTo>
                  <a:cubicBezTo>
                    <a:pt x="312076" y="238704"/>
                    <a:pt x="322913" y="241485"/>
                    <a:pt x="333751" y="241485"/>
                  </a:cubicBezTo>
                  <a:cubicBezTo>
                    <a:pt x="352644" y="241485"/>
                    <a:pt x="368765" y="238704"/>
                    <a:pt x="379602" y="227033"/>
                  </a:cubicBezTo>
                  <a:cubicBezTo>
                    <a:pt x="384885" y="218420"/>
                    <a:pt x="387666" y="207027"/>
                    <a:pt x="387666" y="195355"/>
                  </a:cubicBezTo>
                  <a:lnTo>
                    <a:pt x="387666" y="183962"/>
                  </a:lnTo>
                  <a:cubicBezTo>
                    <a:pt x="387666" y="172569"/>
                    <a:pt x="387666" y="163956"/>
                    <a:pt x="392942" y="158117"/>
                  </a:cubicBezTo>
                  <a:cubicBezTo>
                    <a:pt x="398225" y="152277"/>
                    <a:pt x="403779" y="152277"/>
                    <a:pt x="409055" y="152277"/>
                  </a:cubicBezTo>
                  <a:cubicBezTo>
                    <a:pt x="417119" y="152277"/>
                    <a:pt x="427956" y="158117"/>
                    <a:pt x="436013" y="163956"/>
                  </a:cubicBezTo>
                  <a:cubicBezTo>
                    <a:pt x="446850" y="172569"/>
                    <a:pt x="454906" y="181181"/>
                    <a:pt x="457409" y="186742"/>
                  </a:cubicBezTo>
                  <a:cubicBezTo>
                    <a:pt x="465751" y="198414"/>
                    <a:pt x="468253" y="209807"/>
                    <a:pt x="468253" y="221201"/>
                  </a:cubicBezTo>
                  <a:cubicBezTo>
                    <a:pt x="468253" y="235646"/>
                    <a:pt x="462970" y="247317"/>
                    <a:pt x="452126" y="258710"/>
                  </a:cubicBezTo>
                  <a:cubicBezTo>
                    <a:pt x="444069" y="270111"/>
                    <a:pt x="430730" y="273169"/>
                    <a:pt x="417119" y="275943"/>
                  </a:cubicBezTo>
                  <a:cubicBezTo>
                    <a:pt x="406274" y="281782"/>
                    <a:pt x="392942" y="284563"/>
                    <a:pt x="379602" y="293168"/>
                  </a:cubicBezTo>
                  <a:cubicBezTo>
                    <a:pt x="363204" y="307627"/>
                    <a:pt x="357928" y="327627"/>
                    <a:pt x="357928" y="344859"/>
                  </a:cubicBezTo>
                  <a:cubicBezTo>
                    <a:pt x="357928" y="359311"/>
                    <a:pt x="360708" y="373478"/>
                    <a:pt x="368765" y="382098"/>
                  </a:cubicBezTo>
                  <a:cubicBezTo>
                    <a:pt x="376828" y="393769"/>
                    <a:pt x="390161" y="399323"/>
                    <a:pt x="403779" y="399323"/>
                  </a:cubicBezTo>
                  <a:cubicBezTo>
                    <a:pt x="411836" y="399323"/>
                    <a:pt x="417119" y="399323"/>
                    <a:pt x="425175" y="396543"/>
                  </a:cubicBezTo>
                  <a:cubicBezTo>
                    <a:pt x="444069" y="387930"/>
                    <a:pt x="462970" y="367924"/>
                    <a:pt x="476303" y="353472"/>
                  </a:cubicBezTo>
                  <a:cubicBezTo>
                    <a:pt x="481864" y="344859"/>
                    <a:pt x="487147" y="339020"/>
                    <a:pt x="489928" y="333466"/>
                  </a:cubicBezTo>
                  <a:cubicBezTo>
                    <a:pt x="495204" y="327627"/>
                    <a:pt x="497984" y="324846"/>
                    <a:pt x="500480" y="324846"/>
                  </a:cubicBezTo>
                  <a:lnTo>
                    <a:pt x="503260" y="327627"/>
                  </a:lnTo>
                  <a:cubicBezTo>
                    <a:pt x="506041" y="330407"/>
                    <a:pt x="508821" y="336246"/>
                    <a:pt x="511324" y="353472"/>
                  </a:cubicBezTo>
                  <a:cubicBezTo>
                    <a:pt x="516878" y="373478"/>
                    <a:pt x="532992" y="410995"/>
                    <a:pt x="532992" y="436840"/>
                  </a:cubicBezTo>
                  <a:cubicBezTo>
                    <a:pt x="532992" y="439621"/>
                    <a:pt x="532992" y="442401"/>
                    <a:pt x="530211" y="445460"/>
                  </a:cubicBezTo>
                  <a:cubicBezTo>
                    <a:pt x="530211" y="459905"/>
                    <a:pt x="522154" y="471298"/>
                    <a:pt x="514098" y="477130"/>
                  </a:cubicBezTo>
                  <a:cubicBezTo>
                    <a:pt x="503260" y="485750"/>
                    <a:pt x="489921" y="488531"/>
                    <a:pt x="473807" y="488531"/>
                  </a:cubicBezTo>
                  <a:lnTo>
                    <a:pt x="471027" y="488531"/>
                  </a:lnTo>
                  <a:cubicBezTo>
                    <a:pt x="454906" y="488531"/>
                    <a:pt x="441289" y="482691"/>
                    <a:pt x="427956" y="482691"/>
                  </a:cubicBezTo>
                  <a:cubicBezTo>
                    <a:pt x="422673" y="482691"/>
                    <a:pt x="417112" y="485750"/>
                    <a:pt x="411836" y="488531"/>
                  </a:cubicBezTo>
                  <a:cubicBezTo>
                    <a:pt x="406274" y="491311"/>
                    <a:pt x="400998" y="497143"/>
                    <a:pt x="395715" y="508537"/>
                  </a:cubicBezTo>
                  <a:cubicBezTo>
                    <a:pt x="384878" y="520208"/>
                    <a:pt x="382104" y="540214"/>
                    <a:pt x="382104" y="560220"/>
                  </a:cubicBezTo>
                  <a:cubicBezTo>
                    <a:pt x="382104" y="583285"/>
                    <a:pt x="387666" y="606350"/>
                    <a:pt x="398218" y="620524"/>
                  </a:cubicBezTo>
                  <a:cubicBezTo>
                    <a:pt x="411836" y="640808"/>
                    <a:pt x="441289" y="646369"/>
                    <a:pt x="473807" y="646369"/>
                  </a:cubicBezTo>
                  <a:cubicBezTo>
                    <a:pt x="489921" y="646369"/>
                    <a:pt x="506041" y="646369"/>
                    <a:pt x="519381" y="640808"/>
                  </a:cubicBezTo>
                  <a:cubicBezTo>
                    <a:pt x="522161" y="637749"/>
                    <a:pt x="524942" y="634969"/>
                    <a:pt x="527437" y="634969"/>
                  </a:cubicBezTo>
                  <a:cubicBezTo>
                    <a:pt x="511317" y="640808"/>
                    <a:pt x="492423" y="643589"/>
                    <a:pt x="473807" y="643589"/>
                  </a:cubicBezTo>
                  <a:cubicBezTo>
                    <a:pt x="444069" y="643589"/>
                    <a:pt x="414338" y="637749"/>
                    <a:pt x="400998" y="620524"/>
                  </a:cubicBezTo>
                  <a:cubicBezTo>
                    <a:pt x="379602" y="594679"/>
                    <a:pt x="379602" y="534375"/>
                    <a:pt x="395715" y="508537"/>
                  </a:cubicBezTo>
                  <a:cubicBezTo>
                    <a:pt x="409062" y="491304"/>
                    <a:pt x="417119" y="485750"/>
                    <a:pt x="427956" y="485750"/>
                  </a:cubicBezTo>
                  <a:cubicBezTo>
                    <a:pt x="441289" y="485750"/>
                    <a:pt x="452133" y="491311"/>
                    <a:pt x="471027" y="491311"/>
                  </a:cubicBezTo>
                  <a:cubicBezTo>
                    <a:pt x="506041" y="491311"/>
                    <a:pt x="530218" y="477130"/>
                    <a:pt x="532992" y="445453"/>
                  </a:cubicBezTo>
                  <a:cubicBezTo>
                    <a:pt x="538275" y="416556"/>
                    <a:pt x="519381" y="376537"/>
                    <a:pt x="514098" y="350691"/>
                  </a:cubicBezTo>
                  <a:cubicBezTo>
                    <a:pt x="511317" y="330407"/>
                    <a:pt x="506034" y="321794"/>
                    <a:pt x="500480" y="321794"/>
                  </a:cubicBezTo>
                  <a:cubicBezTo>
                    <a:pt x="492423" y="321794"/>
                    <a:pt x="484366" y="336246"/>
                    <a:pt x="473807" y="350691"/>
                  </a:cubicBezTo>
                  <a:cubicBezTo>
                    <a:pt x="462963" y="364872"/>
                    <a:pt x="441289" y="387930"/>
                    <a:pt x="425175" y="393769"/>
                  </a:cubicBezTo>
                  <a:cubicBezTo>
                    <a:pt x="417112" y="396550"/>
                    <a:pt x="411836" y="396550"/>
                    <a:pt x="403779" y="396550"/>
                  </a:cubicBezTo>
                  <a:cubicBezTo>
                    <a:pt x="357928" y="396550"/>
                    <a:pt x="344588" y="330407"/>
                    <a:pt x="382104" y="295949"/>
                  </a:cubicBezTo>
                  <a:cubicBezTo>
                    <a:pt x="403779" y="275943"/>
                    <a:pt x="433232" y="284556"/>
                    <a:pt x="454906" y="261491"/>
                  </a:cubicBezTo>
                  <a:cubicBezTo>
                    <a:pt x="473807" y="241485"/>
                    <a:pt x="476303" y="212588"/>
                    <a:pt x="460190" y="186742"/>
                  </a:cubicBezTo>
                  <a:cubicBezTo>
                    <a:pt x="452126" y="172569"/>
                    <a:pt x="427956" y="149504"/>
                    <a:pt x="409055" y="149504"/>
                  </a:cubicBezTo>
                  <a:cubicBezTo>
                    <a:pt x="403772" y="149504"/>
                    <a:pt x="398218" y="149504"/>
                    <a:pt x="392942" y="155343"/>
                  </a:cubicBezTo>
                  <a:cubicBezTo>
                    <a:pt x="374041" y="169510"/>
                    <a:pt x="392942" y="207027"/>
                    <a:pt x="376821" y="224252"/>
                  </a:cubicBezTo>
                  <a:cubicBezTo>
                    <a:pt x="368758" y="232872"/>
                    <a:pt x="349864" y="238711"/>
                    <a:pt x="333751" y="238711"/>
                  </a:cubicBezTo>
                  <a:cubicBezTo>
                    <a:pt x="322906" y="238711"/>
                    <a:pt x="314850" y="235653"/>
                    <a:pt x="306793" y="232872"/>
                  </a:cubicBezTo>
                  <a:cubicBezTo>
                    <a:pt x="279842" y="212588"/>
                    <a:pt x="301510" y="183962"/>
                    <a:pt x="290680" y="160897"/>
                  </a:cubicBezTo>
                  <a:cubicBezTo>
                    <a:pt x="285119" y="146723"/>
                    <a:pt x="274559" y="140891"/>
                    <a:pt x="260942" y="140891"/>
                  </a:cubicBezTo>
                  <a:cubicBezTo>
                    <a:pt x="250382" y="140891"/>
                    <a:pt x="239545" y="143672"/>
                    <a:pt x="228708" y="152284"/>
                  </a:cubicBezTo>
                  <a:cubicBezTo>
                    <a:pt x="207312" y="169510"/>
                    <a:pt x="209814" y="186742"/>
                    <a:pt x="207312" y="212588"/>
                  </a:cubicBezTo>
                  <a:cubicBezTo>
                    <a:pt x="204531" y="252878"/>
                    <a:pt x="209814" y="307620"/>
                    <a:pt x="177573" y="336246"/>
                  </a:cubicBezTo>
                  <a:cubicBezTo>
                    <a:pt x="164241" y="350691"/>
                    <a:pt x="145340" y="356252"/>
                    <a:pt x="126446" y="356252"/>
                  </a:cubicBezTo>
                  <a:cubicBezTo>
                    <a:pt x="99488" y="356252"/>
                    <a:pt x="75311" y="344859"/>
                    <a:pt x="56418" y="330407"/>
                  </a:cubicBezTo>
                  <a:cubicBezTo>
                    <a:pt x="8064" y="293168"/>
                    <a:pt x="-16391" y="209800"/>
                    <a:pt x="18623" y="158117"/>
                  </a:cubicBezTo>
                  <a:cubicBezTo>
                    <a:pt x="37524" y="132278"/>
                    <a:pt x="72538" y="95040"/>
                    <a:pt x="118389" y="95040"/>
                  </a:cubicBezTo>
                  <a:lnTo>
                    <a:pt x="129227" y="95040"/>
                  </a:lnTo>
                  <a:cubicBezTo>
                    <a:pt x="166736" y="95040"/>
                    <a:pt x="164241" y="120885"/>
                    <a:pt x="188411" y="126439"/>
                  </a:cubicBezTo>
                  <a:lnTo>
                    <a:pt x="223425" y="126439"/>
                  </a:lnTo>
                  <a:cubicBezTo>
                    <a:pt x="250382" y="126439"/>
                    <a:pt x="279842" y="123658"/>
                    <a:pt x="282616" y="112265"/>
                  </a:cubicBezTo>
                  <a:cubicBezTo>
                    <a:pt x="287899" y="97820"/>
                    <a:pt x="293460" y="69194"/>
                    <a:pt x="312076" y="69194"/>
                  </a:cubicBezTo>
                  <a:cubicBezTo>
                    <a:pt x="317637" y="69194"/>
                    <a:pt x="325694" y="74755"/>
                    <a:pt x="336531" y="83368"/>
                  </a:cubicBezTo>
                  <a:cubicBezTo>
                    <a:pt x="347090" y="95040"/>
                    <a:pt x="363204" y="126439"/>
                    <a:pt x="376821" y="126439"/>
                  </a:cubicBezTo>
                  <a:cubicBezTo>
                    <a:pt x="382104" y="126439"/>
                    <a:pt x="387666" y="120878"/>
                    <a:pt x="392942" y="103652"/>
                  </a:cubicBezTo>
                  <a:cubicBezTo>
                    <a:pt x="400998" y="71975"/>
                    <a:pt x="376821" y="46130"/>
                    <a:pt x="406274" y="17233"/>
                  </a:cubicBezTo>
                  <a:cubicBezTo>
                    <a:pt x="414338" y="8613"/>
                    <a:pt x="427956" y="3052"/>
                    <a:pt x="441289" y="3052"/>
                  </a:cubicBezTo>
                  <a:cubicBezTo>
                    <a:pt x="471027" y="3052"/>
                    <a:pt x="506041" y="23065"/>
                    <a:pt x="527437" y="40297"/>
                  </a:cubicBezTo>
                  <a:cubicBezTo>
                    <a:pt x="568006" y="74755"/>
                    <a:pt x="576069" y="146723"/>
                    <a:pt x="516871" y="146723"/>
                  </a:cubicBezTo>
                  <a:lnTo>
                    <a:pt x="514098" y="146723"/>
                  </a:lnTo>
                  <a:cubicBezTo>
                    <a:pt x="506034" y="143665"/>
                    <a:pt x="495204" y="143665"/>
                    <a:pt x="487140" y="143665"/>
                  </a:cubicBezTo>
                  <a:cubicBezTo>
                    <a:pt x="473807" y="143665"/>
                    <a:pt x="465744" y="149504"/>
                    <a:pt x="473807" y="172569"/>
                  </a:cubicBezTo>
                  <a:cubicBezTo>
                    <a:pt x="476310" y="181188"/>
                    <a:pt x="481864" y="215639"/>
                    <a:pt x="500480" y="215639"/>
                  </a:cubicBezTo>
                  <a:lnTo>
                    <a:pt x="506041" y="215639"/>
                  </a:lnTo>
                  <a:cubicBezTo>
                    <a:pt x="511324" y="215639"/>
                    <a:pt x="516878" y="212581"/>
                    <a:pt x="519381" y="212581"/>
                  </a:cubicBezTo>
                  <a:cubicBezTo>
                    <a:pt x="532992" y="212581"/>
                    <a:pt x="538275" y="221201"/>
                    <a:pt x="543558" y="221201"/>
                  </a:cubicBezTo>
                  <a:cubicBezTo>
                    <a:pt x="557168" y="224259"/>
                    <a:pt x="562452" y="229813"/>
                    <a:pt x="570508" y="241485"/>
                  </a:cubicBezTo>
                  <a:cubicBezTo>
                    <a:pt x="586629" y="273162"/>
                    <a:pt x="559949" y="287336"/>
                    <a:pt x="546331" y="301788"/>
                  </a:cubicBezTo>
                  <a:cubicBezTo>
                    <a:pt x="508821" y="347640"/>
                    <a:pt x="551892" y="390711"/>
                    <a:pt x="551892" y="445453"/>
                  </a:cubicBezTo>
                  <a:cubicBezTo>
                    <a:pt x="551892" y="479911"/>
                    <a:pt x="573289" y="494363"/>
                    <a:pt x="576069" y="528821"/>
                  </a:cubicBezTo>
                  <a:cubicBezTo>
                    <a:pt x="578572" y="546047"/>
                    <a:pt x="573289" y="566060"/>
                    <a:pt x="565225" y="586066"/>
                  </a:cubicBezTo>
                  <a:cubicBezTo>
                    <a:pt x="568006" y="583285"/>
                    <a:pt x="570508" y="580505"/>
                    <a:pt x="573289" y="574665"/>
                  </a:cubicBezTo>
                  <a:cubicBezTo>
                    <a:pt x="576069" y="563279"/>
                    <a:pt x="578572" y="548827"/>
                    <a:pt x="578572" y="537434"/>
                  </a:cubicBezTo>
                  <a:lnTo>
                    <a:pt x="578572" y="525762"/>
                  </a:lnTo>
                  <a:cubicBezTo>
                    <a:pt x="576069" y="511588"/>
                    <a:pt x="570508" y="497143"/>
                    <a:pt x="565225" y="485750"/>
                  </a:cubicBezTo>
                  <a:cubicBezTo>
                    <a:pt x="559949" y="474072"/>
                    <a:pt x="554395" y="462685"/>
                    <a:pt x="554395" y="445453"/>
                  </a:cubicBezTo>
                  <a:cubicBezTo>
                    <a:pt x="554395" y="425169"/>
                    <a:pt x="549112" y="407936"/>
                    <a:pt x="543551" y="390711"/>
                  </a:cubicBezTo>
                  <a:cubicBezTo>
                    <a:pt x="538275" y="373478"/>
                    <a:pt x="532992" y="356252"/>
                    <a:pt x="532992" y="342078"/>
                  </a:cubicBezTo>
                  <a:cubicBezTo>
                    <a:pt x="532992" y="330407"/>
                    <a:pt x="535494" y="316233"/>
                    <a:pt x="546338" y="304562"/>
                  </a:cubicBezTo>
                  <a:cubicBezTo>
                    <a:pt x="551892" y="299008"/>
                    <a:pt x="559949" y="293168"/>
                    <a:pt x="565232" y="287336"/>
                  </a:cubicBezTo>
                  <a:cubicBezTo>
                    <a:pt x="573289" y="278716"/>
                    <a:pt x="578565" y="270104"/>
                    <a:pt x="578565" y="261491"/>
                  </a:cubicBezTo>
                  <a:cubicBezTo>
                    <a:pt x="578565" y="255930"/>
                    <a:pt x="576062" y="247317"/>
                    <a:pt x="573282" y="241485"/>
                  </a:cubicBezTo>
                  <a:cubicBezTo>
                    <a:pt x="568006" y="232865"/>
                    <a:pt x="565232" y="229813"/>
                    <a:pt x="559949" y="224252"/>
                  </a:cubicBezTo>
                  <a:cubicBezTo>
                    <a:pt x="557168" y="221194"/>
                    <a:pt x="551885" y="218420"/>
                    <a:pt x="546331" y="218420"/>
                  </a:cubicBezTo>
                  <a:cubicBezTo>
                    <a:pt x="541048" y="218420"/>
                    <a:pt x="532992" y="209800"/>
                    <a:pt x="519381" y="209800"/>
                  </a:cubicBezTo>
                  <a:cubicBezTo>
                    <a:pt x="514098" y="209800"/>
                    <a:pt x="511317" y="212581"/>
                    <a:pt x="506034" y="212581"/>
                  </a:cubicBezTo>
                  <a:lnTo>
                    <a:pt x="500480" y="212581"/>
                  </a:lnTo>
                  <a:cubicBezTo>
                    <a:pt x="497977" y="212581"/>
                    <a:pt x="495197" y="212581"/>
                    <a:pt x="492423" y="209800"/>
                  </a:cubicBezTo>
                  <a:cubicBezTo>
                    <a:pt x="487140" y="203968"/>
                    <a:pt x="481857" y="195355"/>
                    <a:pt x="481857" y="189794"/>
                  </a:cubicBezTo>
                  <a:cubicBezTo>
                    <a:pt x="479083" y="183962"/>
                    <a:pt x="476303" y="175349"/>
                    <a:pt x="476303" y="172569"/>
                  </a:cubicBezTo>
                  <a:cubicBezTo>
                    <a:pt x="473800" y="166729"/>
                    <a:pt x="473800" y="160897"/>
                    <a:pt x="473800" y="158117"/>
                  </a:cubicBezTo>
                  <a:cubicBezTo>
                    <a:pt x="473800" y="152277"/>
                    <a:pt x="473800" y="149504"/>
                    <a:pt x="476303" y="149504"/>
                  </a:cubicBezTo>
                  <a:cubicBezTo>
                    <a:pt x="479083" y="146723"/>
                    <a:pt x="481864" y="146723"/>
                    <a:pt x="487147" y="146723"/>
                  </a:cubicBezTo>
                  <a:cubicBezTo>
                    <a:pt x="495204" y="146723"/>
                    <a:pt x="503260" y="146723"/>
                    <a:pt x="514098" y="149504"/>
                  </a:cubicBezTo>
                  <a:lnTo>
                    <a:pt x="516878" y="149504"/>
                  </a:lnTo>
                  <a:cubicBezTo>
                    <a:pt x="532992" y="149504"/>
                    <a:pt x="543558" y="143665"/>
                    <a:pt x="551892" y="135052"/>
                  </a:cubicBezTo>
                  <a:cubicBezTo>
                    <a:pt x="559956" y="126439"/>
                    <a:pt x="562452" y="115046"/>
                    <a:pt x="562452" y="103652"/>
                  </a:cubicBezTo>
                  <a:cubicBezTo>
                    <a:pt x="562452" y="80588"/>
                    <a:pt x="549112" y="54742"/>
                    <a:pt x="530218" y="37517"/>
                  </a:cubicBezTo>
                  <a:cubicBezTo>
                    <a:pt x="508821" y="20284"/>
                    <a:pt x="473807" y="3059"/>
                    <a:pt x="441289" y="0"/>
                  </a:cubicBezTo>
                  <a:close/>
                </a:path>
              </a:pathLst>
            </a:custGeom>
            <a:solidFill>
              <a:srgbClr val="6F6263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2" name="Freeform: Shape 1721">
              <a:extLst>
                <a:ext uri="{FF2B5EF4-FFF2-40B4-BE49-F238E27FC236}">
                  <a16:creationId xmlns:a16="http://schemas.microsoft.com/office/drawing/2014/main" id="{A2C7A214-D33A-B4CF-EAA0-F4B8ED9D173E}"/>
                </a:ext>
              </a:extLst>
            </p:cNvPr>
            <p:cNvSpPr/>
            <p:nvPr/>
          </p:nvSpPr>
          <p:spPr>
            <a:xfrm>
              <a:off x="6299198" y="5604661"/>
              <a:ext cx="54468" cy="66140"/>
            </a:xfrm>
            <a:custGeom>
              <a:avLst/>
              <a:gdLst>
                <a:gd name="connsiteX0" fmla="*/ 54471 w 54471"/>
                <a:gd name="connsiteY0" fmla="*/ 0 h 66142"/>
                <a:gd name="connsiteX1" fmla="*/ 46408 w 54471"/>
                <a:gd name="connsiteY1" fmla="*/ 11671 h 66142"/>
                <a:gd name="connsiteX2" fmla="*/ 32797 w 54471"/>
                <a:gd name="connsiteY2" fmla="*/ 40290 h 66142"/>
                <a:gd name="connsiteX3" fmla="*/ 8342 w 54471"/>
                <a:gd name="connsiteY3" fmla="*/ 60581 h 66142"/>
                <a:gd name="connsiteX4" fmla="*/ 0 w 54471"/>
                <a:gd name="connsiteY4" fmla="*/ 66143 h 66142"/>
                <a:gd name="connsiteX5" fmla="*/ 35577 w 54471"/>
                <a:gd name="connsiteY5" fmla="*/ 43349 h 66142"/>
                <a:gd name="connsiteX6" fmla="*/ 54471 w 54471"/>
                <a:gd name="connsiteY6" fmla="*/ 0 h 66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471" h="66142">
                  <a:moveTo>
                    <a:pt x="54471" y="0"/>
                  </a:moveTo>
                  <a:cubicBezTo>
                    <a:pt x="51969" y="5839"/>
                    <a:pt x="49188" y="8898"/>
                    <a:pt x="46408" y="11671"/>
                  </a:cubicBezTo>
                  <a:cubicBezTo>
                    <a:pt x="43627" y="23065"/>
                    <a:pt x="38351" y="34736"/>
                    <a:pt x="32797" y="40290"/>
                  </a:cubicBezTo>
                  <a:cubicBezTo>
                    <a:pt x="27236" y="48910"/>
                    <a:pt x="19179" y="54749"/>
                    <a:pt x="8342" y="60581"/>
                  </a:cubicBezTo>
                  <a:cubicBezTo>
                    <a:pt x="5561" y="60581"/>
                    <a:pt x="2781" y="63362"/>
                    <a:pt x="0" y="66143"/>
                  </a:cubicBezTo>
                  <a:cubicBezTo>
                    <a:pt x="13625" y="60581"/>
                    <a:pt x="27236" y="51962"/>
                    <a:pt x="35577" y="43349"/>
                  </a:cubicBezTo>
                  <a:cubicBezTo>
                    <a:pt x="43634" y="31678"/>
                    <a:pt x="49188" y="17504"/>
                    <a:pt x="54471" y="0"/>
                  </a:cubicBezTo>
                  <a:close/>
                </a:path>
              </a:pathLst>
            </a:custGeom>
            <a:solidFill>
              <a:srgbClr val="6E5157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3" name="Freeform: Shape 1722">
              <a:extLst>
                <a:ext uri="{FF2B5EF4-FFF2-40B4-BE49-F238E27FC236}">
                  <a16:creationId xmlns:a16="http://schemas.microsoft.com/office/drawing/2014/main" id="{57335B31-BB8D-0C02-F522-D8A72B82DA80}"/>
                </a:ext>
              </a:extLst>
            </p:cNvPr>
            <p:cNvSpPr/>
            <p:nvPr/>
          </p:nvSpPr>
          <p:spPr>
            <a:xfrm>
              <a:off x="5782511" y="5032779"/>
              <a:ext cx="574558" cy="640795"/>
            </a:xfrm>
            <a:custGeom>
              <a:avLst/>
              <a:gdLst>
                <a:gd name="connsiteX0" fmla="*/ 374712 w 574583"/>
                <a:gd name="connsiteY0" fmla="*/ 126446 h 640814"/>
                <a:gd name="connsiteX1" fmla="*/ 385557 w 574583"/>
                <a:gd name="connsiteY1" fmla="*/ 120885 h 640814"/>
                <a:gd name="connsiteX2" fmla="*/ 393606 w 574583"/>
                <a:gd name="connsiteY2" fmla="*/ 103659 h 640814"/>
                <a:gd name="connsiteX3" fmla="*/ 396109 w 574583"/>
                <a:gd name="connsiteY3" fmla="*/ 86427 h 640814"/>
                <a:gd name="connsiteX4" fmla="*/ 390826 w 574583"/>
                <a:gd name="connsiteY4" fmla="*/ 48917 h 640814"/>
                <a:gd name="connsiteX5" fmla="*/ 404172 w 574583"/>
                <a:gd name="connsiteY5" fmla="*/ 17511 h 640814"/>
                <a:gd name="connsiteX6" fmla="*/ 439180 w 574583"/>
                <a:gd name="connsiteY6" fmla="*/ 3066 h 640814"/>
                <a:gd name="connsiteX7" fmla="*/ 522826 w 574583"/>
                <a:gd name="connsiteY7" fmla="*/ 40297 h 640814"/>
                <a:gd name="connsiteX8" fmla="*/ 555059 w 574583"/>
                <a:gd name="connsiteY8" fmla="*/ 100601 h 640814"/>
                <a:gd name="connsiteX9" fmla="*/ 544222 w 574583"/>
                <a:gd name="connsiteY9" fmla="*/ 129505 h 640814"/>
                <a:gd name="connsiteX10" fmla="*/ 514769 w 574583"/>
                <a:gd name="connsiteY10" fmla="*/ 140898 h 640814"/>
                <a:gd name="connsiteX11" fmla="*/ 511989 w 574583"/>
                <a:gd name="connsiteY11" fmla="*/ 140898 h 640814"/>
                <a:gd name="connsiteX12" fmla="*/ 485031 w 574583"/>
                <a:gd name="connsiteY12" fmla="*/ 138117 h 640814"/>
                <a:gd name="connsiteX13" fmla="*/ 471698 w 574583"/>
                <a:gd name="connsiteY13" fmla="*/ 140898 h 640814"/>
                <a:gd name="connsiteX14" fmla="*/ 466137 w 574583"/>
                <a:gd name="connsiteY14" fmla="*/ 155343 h 640814"/>
                <a:gd name="connsiteX15" fmla="*/ 468918 w 574583"/>
                <a:gd name="connsiteY15" fmla="*/ 172575 h 640814"/>
                <a:gd name="connsiteX16" fmla="*/ 476981 w 574583"/>
                <a:gd name="connsiteY16" fmla="*/ 195640 h 640814"/>
                <a:gd name="connsiteX17" fmla="*/ 485031 w 574583"/>
                <a:gd name="connsiteY17" fmla="*/ 209814 h 640814"/>
                <a:gd name="connsiteX18" fmla="*/ 498378 w 574583"/>
                <a:gd name="connsiteY18" fmla="*/ 215646 h 640814"/>
                <a:gd name="connsiteX19" fmla="*/ 503932 w 574583"/>
                <a:gd name="connsiteY19" fmla="*/ 215646 h 640814"/>
                <a:gd name="connsiteX20" fmla="*/ 517272 w 574583"/>
                <a:gd name="connsiteY20" fmla="*/ 212866 h 640814"/>
                <a:gd name="connsiteX21" fmla="*/ 541449 w 574583"/>
                <a:gd name="connsiteY21" fmla="*/ 221486 h 640814"/>
                <a:gd name="connsiteX22" fmla="*/ 555059 w 574583"/>
                <a:gd name="connsiteY22" fmla="*/ 227040 h 640814"/>
                <a:gd name="connsiteX23" fmla="*/ 565904 w 574583"/>
                <a:gd name="connsiteY23" fmla="*/ 241492 h 640814"/>
                <a:gd name="connsiteX24" fmla="*/ 571180 w 574583"/>
                <a:gd name="connsiteY24" fmla="*/ 258717 h 640814"/>
                <a:gd name="connsiteX25" fmla="*/ 560336 w 574583"/>
                <a:gd name="connsiteY25" fmla="*/ 279001 h 640814"/>
                <a:gd name="connsiteX26" fmla="*/ 541449 w 574583"/>
                <a:gd name="connsiteY26" fmla="*/ 299015 h 640814"/>
                <a:gd name="connsiteX27" fmla="*/ 525321 w 574583"/>
                <a:gd name="connsiteY27" fmla="*/ 339305 h 640814"/>
                <a:gd name="connsiteX28" fmla="*/ 536166 w 574583"/>
                <a:gd name="connsiteY28" fmla="*/ 390995 h 640814"/>
                <a:gd name="connsiteX29" fmla="*/ 547003 w 574583"/>
                <a:gd name="connsiteY29" fmla="*/ 442679 h 640814"/>
                <a:gd name="connsiteX30" fmla="*/ 557847 w 574583"/>
                <a:gd name="connsiteY30" fmla="*/ 485750 h 640814"/>
                <a:gd name="connsiteX31" fmla="*/ 571180 w 574583"/>
                <a:gd name="connsiteY31" fmla="*/ 526047 h 640814"/>
                <a:gd name="connsiteX32" fmla="*/ 571180 w 574583"/>
                <a:gd name="connsiteY32" fmla="*/ 534667 h 640814"/>
                <a:gd name="connsiteX33" fmla="*/ 547003 w 574583"/>
                <a:gd name="connsiteY33" fmla="*/ 612189 h 640814"/>
                <a:gd name="connsiteX34" fmla="*/ 471698 w 574583"/>
                <a:gd name="connsiteY34" fmla="*/ 638034 h 640814"/>
                <a:gd name="connsiteX35" fmla="*/ 468918 w 574583"/>
                <a:gd name="connsiteY35" fmla="*/ 638034 h 640814"/>
                <a:gd name="connsiteX36" fmla="*/ 398889 w 574583"/>
                <a:gd name="connsiteY36" fmla="*/ 614970 h 640814"/>
                <a:gd name="connsiteX37" fmla="*/ 385550 w 574583"/>
                <a:gd name="connsiteY37" fmla="*/ 557725 h 640814"/>
                <a:gd name="connsiteX38" fmla="*/ 396116 w 574583"/>
                <a:gd name="connsiteY38" fmla="*/ 508815 h 640814"/>
                <a:gd name="connsiteX39" fmla="*/ 412229 w 574583"/>
                <a:gd name="connsiteY39" fmla="*/ 491589 h 640814"/>
                <a:gd name="connsiteX40" fmla="*/ 425847 w 574583"/>
                <a:gd name="connsiteY40" fmla="*/ 485750 h 640814"/>
                <a:gd name="connsiteX41" fmla="*/ 468918 w 574583"/>
                <a:gd name="connsiteY41" fmla="*/ 491589 h 640814"/>
                <a:gd name="connsiteX42" fmla="*/ 471698 w 574583"/>
                <a:gd name="connsiteY42" fmla="*/ 491589 h 640814"/>
                <a:gd name="connsiteX43" fmla="*/ 514769 w 574583"/>
                <a:gd name="connsiteY43" fmla="*/ 479918 h 640814"/>
                <a:gd name="connsiteX44" fmla="*/ 533385 w 574583"/>
                <a:gd name="connsiteY44" fmla="*/ 445460 h 640814"/>
                <a:gd name="connsiteX45" fmla="*/ 536166 w 574583"/>
                <a:gd name="connsiteY45" fmla="*/ 434066 h 640814"/>
                <a:gd name="connsiteX46" fmla="*/ 514769 w 574583"/>
                <a:gd name="connsiteY46" fmla="*/ 347918 h 640814"/>
                <a:gd name="connsiteX47" fmla="*/ 509208 w 574583"/>
                <a:gd name="connsiteY47" fmla="*/ 324853 h 640814"/>
                <a:gd name="connsiteX48" fmla="*/ 503925 w 574583"/>
                <a:gd name="connsiteY48" fmla="*/ 319021 h 640814"/>
                <a:gd name="connsiteX49" fmla="*/ 498371 w 574583"/>
                <a:gd name="connsiteY49" fmla="*/ 316240 h 640814"/>
                <a:gd name="connsiteX50" fmla="*/ 485031 w 574583"/>
                <a:gd name="connsiteY50" fmla="*/ 324860 h 640814"/>
                <a:gd name="connsiteX51" fmla="*/ 468918 w 574583"/>
                <a:gd name="connsiteY51" fmla="*/ 344866 h 640814"/>
                <a:gd name="connsiteX52" fmla="*/ 420564 w 574583"/>
                <a:gd name="connsiteY52" fmla="*/ 387937 h 640814"/>
                <a:gd name="connsiteX53" fmla="*/ 401670 w 574583"/>
                <a:gd name="connsiteY53" fmla="*/ 390995 h 640814"/>
                <a:gd name="connsiteX54" fmla="*/ 371932 w 574583"/>
                <a:gd name="connsiteY54" fmla="*/ 376544 h 640814"/>
                <a:gd name="connsiteX55" fmla="*/ 361094 w 574583"/>
                <a:gd name="connsiteY55" fmla="*/ 342085 h 640814"/>
                <a:gd name="connsiteX56" fmla="*/ 379995 w 574583"/>
                <a:gd name="connsiteY56" fmla="*/ 296234 h 640814"/>
                <a:gd name="connsiteX57" fmla="*/ 417783 w 574583"/>
                <a:gd name="connsiteY57" fmla="*/ 279001 h 640814"/>
                <a:gd name="connsiteX58" fmla="*/ 455300 w 574583"/>
                <a:gd name="connsiteY58" fmla="*/ 261498 h 640814"/>
                <a:gd name="connsiteX59" fmla="*/ 471698 w 574583"/>
                <a:gd name="connsiteY59" fmla="*/ 218427 h 640814"/>
                <a:gd name="connsiteX60" fmla="*/ 460854 w 574583"/>
                <a:gd name="connsiteY60" fmla="*/ 181188 h 640814"/>
                <a:gd name="connsiteX61" fmla="*/ 436684 w 574583"/>
                <a:gd name="connsiteY61" fmla="*/ 158124 h 640814"/>
                <a:gd name="connsiteX62" fmla="*/ 406946 w 574583"/>
                <a:gd name="connsiteY62" fmla="*/ 143950 h 640814"/>
                <a:gd name="connsiteX63" fmla="*/ 388052 w 574583"/>
                <a:gd name="connsiteY63" fmla="*/ 149511 h 640814"/>
                <a:gd name="connsiteX64" fmla="*/ 379988 w 574583"/>
                <a:gd name="connsiteY64" fmla="*/ 181188 h 640814"/>
                <a:gd name="connsiteX65" fmla="*/ 379988 w 574583"/>
                <a:gd name="connsiteY65" fmla="*/ 192582 h 640814"/>
                <a:gd name="connsiteX66" fmla="*/ 371932 w 574583"/>
                <a:gd name="connsiteY66" fmla="*/ 221479 h 640814"/>
                <a:gd name="connsiteX67" fmla="*/ 334422 w 574583"/>
                <a:gd name="connsiteY67" fmla="*/ 232879 h 640814"/>
                <a:gd name="connsiteX68" fmla="*/ 331641 w 574583"/>
                <a:gd name="connsiteY68" fmla="*/ 232879 h 640814"/>
                <a:gd name="connsiteX69" fmla="*/ 307464 w 574583"/>
                <a:gd name="connsiteY69" fmla="*/ 227040 h 640814"/>
                <a:gd name="connsiteX70" fmla="*/ 291344 w 574583"/>
                <a:gd name="connsiteY70" fmla="*/ 198421 h 640814"/>
                <a:gd name="connsiteX71" fmla="*/ 293847 w 574583"/>
                <a:gd name="connsiteY71" fmla="*/ 172575 h 640814"/>
                <a:gd name="connsiteX72" fmla="*/ 291344 w 574583"/>
                <a:gd name="connsiteY72" fmla="*/ 158124 h 640814"/>
                <a:gd name="connsiteX73" fmla="*/ 258832 w 574583"/>
                <a:gd name="connsiteY73" fmla="*/ 135059 h 640814"/>
                <a:gd name="connsiteX74" fmla="*/ 223818 w 574583"/>
                <a:gd name="connsiteY74" fmla="*/ 146730 h 640814"/>
                <a:gd name="connsiteX75" fmla="*/ 205202 w 574583"/>
                <a:gd name="connsiteY75" fmla="*/ 175356 h 640814"/>
                <a:gd name="connsiteX76" fmla="*/ 202422 w 574583"/>
                <a:gd name="connsiteY76" fmla="*/ 209814 h 640814"/>
                <a:gd name="connsiteX77" fmla="*/ 196861 w 574583"/>
                <a:gd name="connsiteY77" fmla="*/ 275950 h 640814"/>
                <a:gd name="connsiteX78" fmla="*/ 172691 w 574583"/>
                <a:gd name="connsiteY78" fmla="*/ 330692 h 640814"/>
                <a:gd name="connsiteX79" fmla="*/ 124337 w 574583"/>
                <a:gd name="connsiteY79" fmla="*/ 350698 h 640814"/>
                <a:gd name="connsiteX80" fmla="*/ 54308 w 574583"/>
                <a:gd name="connsiteY80" fmla="*/ 324853 h 640814"/>
                <a:gd name="connsiteX81" fmla="*/ 3174 w 574583"/>
                <a:gd name="connsiteY81" fmla="*/ 212866 h 640814"/>
                <a:gd name="connsiteX82" fmla="*/ 19301 w 574583"/>
                <a:gd name="connsiteY82" fmla="*/ 158124 h 640814"/>
                <a:gd name="connsiteX83" fmla="*/ 116273 w 574583"/>
                <a:gd name="connsiteY83" fmla="*/ 95047 h 640814"/>
                <a:gd name="connsiteX84" fmla="*/ 127117 w 574583"/>
                <a:gd name="connsiteY84" fmla="*/ 95047 h 640814"/>
                <a:gd name="connsiteX85" fmla="*/ 159351 w 574583"/>
                <a:gd name="connsiteY85" fmla="*/ 106440 h 640814"/>
                <a:gd name="connsiteX86" fmla="*/ 186302 w 574583"/>
                <a:gd name="connsiteY86" fmla="*/ 126446 h 640814"/>
                <a:gd name="connsiteX87" fmla="*/ 221316 w 574583"/>
                <a:gd name="connsiteY87" fmla="*/ 126446 h 640814"/>
                <a:gd name="connsiteX88" fmla="*/ 261613 w 574583"/>
                <a:gd name="connsiteY88" fmla="*/ 123665 h 640814"/>
                <a:gd name="connsiteX89" fmla="*/ 274953 w 574583"/>
                <a:gd name="connsiteY89" fmla="*/ 117826 h 640814"/>
                <a:gd name="connsiteX90" fmla="*/ 283016 w 574583"/>
                <a:gd name="connsiteY90" fmla="*/ 109213 h 640814"/>
                <a:gd name="connsiteX91" fmla="*/ 291344 w 574583"/>
                <a:gd name="connsiteY91" fmla="*/ 83375 h 640814"/>
                <a:gd name="connsiteX92" fmla="*/ 299408 w 574583"/>
                <a:gd name="connsiteY92" fmla="*/ 74755 h 640814"/>
                <a:gd name="connsiteX93" fmla="*/ 309967 w 574583"/>
                <a:gd name="connsiteY93" fmla="*/ 69194 h 640814"/>
                <a:gd name="connsiteX94" fmla="*/ 331641 w 574583"/>
                <a:gd name="connsiteY94" fmla="*/ 80595 h 640814"/>
                <a:gd name="connsiteX95" fmla="*/ 350535 w 574583"/>
                <a:gd name="connsiteY95" fmla="*/ 106440 h 640814"/>
                <a:gd name="connsiteX96" fmla="*/ 361101 w 574583"/>
                <a:gd name="connsiteY96" fmla="*/ 120885 h 640814"/>
                <a:gd name="connsiteX97" fmla="*/ 374712 w 574583"/>
                <a:gd name="connsiteY97" fmla="*/ 126446 h 640814"/>
                <a:gd name="connsiteX98" fmla="*/ 439180 w 574583"/>
                <a:gd name="connsiteY98" fmla="*/ 0 h 640814"/>
                <a:gd name="connsiteX99" fmla="*/ 404165 w 574583"/>
                <a:gd name="connsiteY99" fmla="*/ 14459 h 640814"/>
                <a:gd name="connsiteX100" fmla="*/ 390833 w 574583"/>
                <a:gd name="connsiteY100" fmla="*/ 100601 h 640814"/>
                <a:gd name="connsiteX101" fmla="*/ 374712 w 574583"/>
                <a:gd name="connsiteY101" fmla="*/ 123665 h 640814"/>
                <a:gd name="connsiteX102" fmla="*/ 334422 w 574583"/>
                <a:gd name="connsiteY102" fmla="*/ 80595 h 640814"/>
                <a:gd name="connsiteX103" fmla="*/ 309967 w 574583"/>
                <a:gd name="connsiteY103" fmla="*/ 66143 h 640814"/>
                <a:gd name="connsiteX104" fmla="*/ 280507 w 574583"/>
                <a:gd name="connsiteY104" fmla="*/ 109213 h 640814"/>
                <a:gd name="connsiteX105" fmla="*/ 221316 w 574583"/>
                <a:gd name="connsiteY105" fmla="*/ 123665 h 640814"/>
                <a:gd name="connsiteX106" fmla="*/ 186302 w 574583"/>
                <a:gd name="connsiteY106" fmla="*/ 123665 h 640814"/>
                <a:gd name="connsiteX107" fmla="*/ 127117 w 574583"/>
                <a:gd name="connsiteY107" fmla="*/ 91988 h 640814"/>
                <a:gd name="connsiteX108" fmla="*/ 116273 w 574583"/>
                <a:gd name="connsiteY108" fmla="*/ 91988 h 640814"/>
                <a:gd name="connsiteX109" fmla="*/ 16521 w 574583"/>
                <a:gd name="connsiteY109" fmla="*/ 155343 h 640814"/>
                <a:gd name="connsiteX110" fmla="*/ 54308 w 574583"/>
                <a:gd name="connsiteY110" fmla="*/ 327633 h 640814"/>
                <a:gd name="connsiteX111" fmla="*/ 124337 w 574583"/>
                <a:gd name="connsiteY111" fmla="*/ 353479 h 640814"/>
                <a:gd name="connsiteX112" fmla="*/ 175464 w 574583"/>
                <a:gd name="connsiteY112" fmla="*/ 333473 h 640814"/>
                <a:gd name="connsiteX113" fmla="*/ 205202 w 574583"/>
                <a:gd name="connsiteY113" fmla="*/ 209807 h 640814"/>
                <a:gd name="connsiteX114" fmla="*/ 226599 w 574583"/>
                <a:gd name="connsiteY114" fmla="*/ 149511 h 640814"/>
                <a:gd name="connsiteX115" fmla="*/ 258832 w 574583"/>
                <a:gd name="connsiteY115" fmla="*/ 138110 h 640814"/>
                <a:gd name="connsiteX116" fmla="*/ 288571 w 574583"/>
                <a:gd name="connsiteY116" fmla="*/ 158124 h 640814"/>
                <a:gd name="connsiteX117" fmla="*/ 304684 w 574583"/>
                <a:gd name="connsiteY117" fmla="*/ 230098 h 640814"/>
                <a:gd name="connsiteX118" fmla="*/ 331641 w 574583"/>
                <a:gd name="connsiteY118" fmla="*/ 235659 h 640814"/>
                <a:gd name="connsiteX119" fmla="*/ 374712 w 574583"/>
                <a:gd name="connsiteY119" fmla="*/ 221479 h 640814"/>
                <a:gd name="connsiteX120" fmla="*/ 390833 w 574583"/>
                <a:gd name="connsiteY120" fmla="*/ 152562 h 640814"/>
                <a:gd name="connsiteX121" fmla="*/ 406946 w 574583"/>
                <a:gd name="connsiteY121" fmla="*/ 146730 h 640814"/>
                <a:gd name="connsiteX122" fmla="*/ 458080 w 574583"/>
                <a:gd name="connsiteY122" fmla="*/ 183969 h 640814"/>
                <a:gd name="connsiteX123" fmla="*/ 452797 w 574583"/>
                <a:gd name="connsiteY123" fmla="*/ 258717 h 640814"/>
                <a:gd name="connsiteX124" fmla="*/ 379995 w 574583"/>
                <a:gd name="connsiteY124" fmla="*/ 293175 h 640814"/>
                <a:gd name="connsiteX125" fmla="*/ 401670 w 574583"/>
                <a:gd name="connsiteY125" fmla="*/ 393769 h 640814"/>
                <a:gd name="connsiteX126" fmla="*/ 423066 w 574583"/>
                <a:gd name="connsiteY126" fmla="*/ 390989 h 640814"/>
                <a:gd name="connsiteX127" fmla="*/ 471698 w 574583"/>
                <a:gd name="connsiteY127" fmla="*/ 347918 h 640814"/>
                <a:gd name="connsiteX128" fmla="*/ 498371 w 574583"/>
                <a:gd name="connsiteY128" fmla="*/ 319021 h 640814"/>
                <a:gd name="connsiteX129" fmla="*/ 511995 w 574583"/>
                <a:gd name="connsiteY129" fmla="*/ 347918 h 640814"/>
                <a:gd name="connsiteX130" fmla="*/ 530882 w 574583"/>
                <a:gd name="connsiteY130" fmla="*/ 442679 h 640814"/>
                <a:gd name="connsiteX131" fmla="*/ 468918 w 574583"/>
                <a:gd name="connsiteY131" fmla="*/ 488531 h 640814"/>
                <a:gd name="connsiteX132" fmla="*/ 425847 w 574583"/>
                <a:gd name="connsiteY132" fmla="*/ 482969 h 640814"/>
                <a:gd name="connsiteX133" fmla="*/ 393606 w 574583"/>
                <a:gd name="connsiteY133" fmla="*/ 505763 h 640814"/>
                <a:gd name="connsiteX134" fmla="*/ 398889 w 574583"/>
                <a:gd name="connsiteY134" fmla="*/ 618028 h 640814"/>
                <a:gd name="connsiteX135" fmla="*/ 471698 w 574583"/>
                <a:gd name="connsiteY135" fmla="*/ 640815 h 640814"/>
                <a:gd name="connsiteX136" fmla="*/ 525328 w 574583"/>
                <a:gd name="connsiteY136" fmla="*/ 632195 h 640814"/>
                <a:gd name="connsiteX137" fmla="*/ 549783 w 574583"/>
                <a:gd name="connsiteY137" fmla="*/ 612189 h 640814"/>
                <a:gd name="connsiteX138" fmla="*/ 563123 w 574583"/>
                <a:gd name="connsiteY138" fmla="*/ 583570 h 640814"/>
                <a:gd name="connsiteX139" fmla="*/ 573960 w 574583"/>
                <a:gd name="connsiteY139" fmla="*/ 526047 h 640814"/>
                <a:gd name="connsiteX140" fmla="*/ 549783 w 574583"/>
                <a:gd name="connsiteY140" fmla="*/ 442679 h 640814"/>
                <a:gd name="connsiteX141" fmla="*/ 544222 w 574583"/>
                <a:gd name="connsiteY141" fmla="*/ 299015 h 640814"/>
                <a:gd name="connsiteX142" fmla="*/ 568399 w 574583"/>
                <a:gd name="connsiteY142" fmla="*/ 238711 h 640814"/>
                <a:gd name="connsiteX143" fmla="*/ 541449 w 574583"/>
                <a:gd name="connsiteY143" fmla="*/ 218427 h 640814"/>
                <a:gd name="connsiteX144" fmla="*/ 517272 w 574583"/>
                <a:gd name="connsiteY144" fmla="*/ 209807 h 640814"/>
                <a:gd name="connsiteX145" fmla="*/ 503925 w 574583"/>
                <a:gd name="connsiteY145" fmla="*/ 212866 h 640814"/>
                <a:gd name="connsiteX146" fmla="*/ 498371 w 574583"/>
                <a:gd name="connsiteY146" fmla="*/ 212866 h 640814"/>
                <a:gd name="connsiteX147" fmla="*/ 471698 w 574583"/>
                <a:gd name="connsiteY147" fmla="*/ 169795 h 640814"/>
                <a:gd name="connsiteX148" fmla="*/ 485031 w 574583"/>
                <a:gd name="connsiteY148" fmla="*/ 140898 h 640814"/>
                <a:gd name="connsiteX149" fmla="*/ 511989 w 574583"/>
                <a:gd name="connsiteY149" fmla="*/ 143957 h 640814"/>
                <a:gd name="connsiteX150" fmla="*/ 514769 w 574583"/>
                <a:gd name="connsiteY150" fmla="*/ 143957 h 640814"/>
                <a:gd name="connsiteX151" fmla="*/ 525328 w 574583"/>
                <a:gd name="connsiteY151" fmla="*/ 37524 h 640814"/>
                <a:gd name="connsiteX152" fmla="*/ 439180 w 574583"/>
                <a:gd name="connsiteY152" fmla="*/ 7 h 640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574583" h="640814">
                  <a:moveTo>
                    <a:pt x="374712" y="126446"/>
                  </a:moveTo>
                  <a:cubicBezTo>
                    <a:pt x="377493" y="126446"/>
                    <a:pt x="382776" y="123665"/>
                    <a:pt x="385557" y="120885"/>
                  </a:cubicBezTo>
                  <a:cubicBezTo>
                    <a:pt x="388052" y="115046"/>
                    <a:pt x="390833" y="109213"/>
                    <a:pt x="393606" y="103659"/>
                  </a:cubicBezTo>
                  <a:cubicBezTo>
                    <a:pt x="393606" y="97820"/>
                    <a:pt x="396109" y="91981"/>
                    <a:pt x="396109" y="86427"/>
                  </a:cubicBezTo>
                  <a:cubicBezTo>
                    <a:pt x="396109" y="71982"/>
                    <a:pt x="390826" y="60588"/>
                    <a:pt x="390826" y="48917"/>
                  </a:cubicBezTo>
                  <a:cubicBezTo>
                    <a:pt x="390826" y="37517"/>
                    <a:pt x="393606" y="28904"/>
                    <a:pt x="404172" y="17511"/>
                  </a:cubicBezTo>
                  <a:cubicBezTo>
                    <a:pt x="415010" y="8620"/>
                    <a:pt x="425847" y="3066"/>
                    <a:pt x="439180" y="3066"/>
                  </a:cubicBezTo>
                  <a:cubicBezTo>
                    <a:pt x="468918" y="3066"/>
                    <a:pt x="503932" y="23072"/>
                    <a:pt x="522826" y="40297"/>
                  </a:cubicBezTo>
                  <a:cubicBezTo>
                    <a:pt x="544222" y="54749"/>
                    <a:pt x="555059" y="80595"/>
                    <a:pt x="555059" y="100601"/>
                  </a:cubicBezTo>
                  <a:cubicBezTo>
                    <a:pt x="555059" y="112272"/>
                    <a:pt x="552279" y="120885"/>
                    <a:pt x="544222" y="129505"/>
                  </a:cubicBezTo>
                  <a:cubicBezTo>
                    <a:pt x="538939" y="135059"/>
                    <a:pt x="530882" y="140898"/>
                    <a:pt x="514769" y="140898"/>
                  </a:cubicBezTo>
                  <a:lnTo>
                    <a:pt x="511989" y="140898"/>
                  </a:lnTo>
                  <a:cubicBezTo>
                    <a:pt x="503925" y="138117"/>
                    <a:pt x="493095" y="138117"/>
                    <a:pt x="485031" y="138117"/>
                  </a:cubicBezTo>
                  <a:cubicBezTo>
                    <a:pt x="479748" y="138117"/>
                    <a:pt x="474194" y="138117"/>
                    <a:pt x="471698" y="140898"/>
                  </a:cubicBezTo>
                  <a:cubicBezTo>
                    <a:pt x="466137" y="143957"/>
                    <a:pt x="466137" y="149511"/>
                    <a:pt x="466137" y="155343"/>
                  </a:cubicBezTo>
                  <a:cubicBezTo>
                    <a:pt x="466137" y="158124"/>
                    <a:pt x="466137" y="163963"/>
                    <a:pt x="468918" y="172575"/>
                  </a:cubicBezTo>
                  <a:cubicBezTo>
                    <a:pt x="468918" y="175356"/>
                    <a:pt x="471698" y="187021"/>
                    <a:pt x="476981" y="195640"/>
                  </a:cubicBezTo>
                  <a:cubicBezTo>
                    <a:pt x="479755" y="201201"/>
                    <a:pt x="482257" y="207034"/>
                    <a:pt x="485031" y="209814"/>
                  </a:cubicBezTo>
                  <a:cubicBezTo>
                    <a:pt x="490314" y="212873"/>
                    <a:pt x="493095" y="215646"/>
                    <a:pt x="498378" y="215646"/>
                  </a:cubicBezTo>
                  <a:lnTo>
                    <a:pt x="503932" y="215646"/>
                  </a:lnTo>
                  <a:cubicBezTo>
                    <a:pt x="509215" y="215646"/>
                    <a:pt x="514769" y="212866"/>
                    <a:pt x="517272" y="212866"/>
                  </a:cubicBezTo>
                  <a:cubicBezTo>
                    <a:pt x="530882" y="212866"/>
                    <a:pt x="536166" y="218427"/>
                    <a:pt x="541449" y="221486"/>
                  </a:cubicBezTo>
                  <a:cubicBezTo>
                    <a:pt x="549783" y="221486"/>
                    <a:pt x="552286" y="224266"/>
                    <a:pt x="555059" y="227040"/>
                  </a:cubicBezTo>
                  <a:cubicBezTo>
                    <a:pt x="557840" y="230098"/>
                    <a:pt x="563123" y="232879"/>
                    <a:pt x="565904" y="241492"/>
                  </a:cubicBezTo>
                  <a:cubicBezTo>
                    <a:pt x="568406" y="247331"/>
                    <a:pt x="571180" y="252885"/>
                    <a:pt x="571180" y="258717"/>
                  </a:cubicBezTo>
                  <a:cubicBezTo>
                    <a:pt x="571180" y="267337"/>
                    <a:pt x="565897" y="273169"/>
                    <a:pt x="560336" y="279001"/>
                  </a:cubicBezTo>
                  <a:cubicBezTo>
                    <a:pt x="555059" y="284563"/>
                    <a:pt x="547003" y="290402"/>
                    <a:pt x="541449" y="299015"/>
                  </a:cubicBezTo>
                  <a:cubicBezTo>
                    <a:pt x="530882" y="310408"/>
                    <a:pt x="525321" y="324853"/>
                    <a:pt x="525321" y="339305"/>
                  </a:cubicBezTo>
                  <a:cubicBezTo>
                    <a:pt x="525321" y="356537"/>
                    <a:pt x="530882" y="373763"/>
                    <a:pt x="536166" y="390995"/>
                  </a:cubicBezTo>
                  <a:cubicBezTo>
                    <a:pt x="541449" y="405441"/>
                    <a:pt x="547003" y="422673"/>
                    <a:pt x="547003" y="442679"/>
                  </a:cubicBezTo>
                  <a:cubicBezTo>
                    <a:pt x="547003" y="459912"/>
                    <a:pt x="552286" y="474357"/>
                    <a:pt x="557847" y="485750"/>
                  </a:cubicBezTo>
                  <a:cubicBezTo>
                    <a:pt x="563123" y="497150"/>
                    <a:pt x="568399" y="508815"/>
                    <a:pt x="571180" y="526047"/>
                  </a:cubicBezTo>
                  <a:lnTo>
                    <a:pt x="571180" y="534667"/>
                  </a:lnTo>
                  <a:cubicBezTo>
                    <a:pt x="571180" y="560505"/>
                    <a:pt x="560336" y="592183"/>
                    <a:pt x="547003" y="612189"/>
                  </a:cubicBezTo>
                  <a:cubicBezTo>
                    <a:pt x="533385" y="629422"/>
                    <a:pt x="501151" y="638034"/>
                    <a:pt x="471698" y="638034"/>
                  </a:cubicBezTo>
                  <a:lnTo>
                    <a:pt x="468918" y="638034"/>
                  </a:lnTo>
                  <a:cubicBezTo>
                    <a:pt x="441960" y="638034"/>
                    <a:pt x="412229" y="629415"/>
                    <a:pt x="398889" y="614970"/>
                  </a:cubicBezTo>
                  <a:cubicBezTo>
                    <a:pt x="390826" y="603576"/>
                    <a:pt x="385550" y="580512"/>
                    <a:pt x="385550" y="557725"/>
                  </a:cubicBezTo>
                  <a:cubicBezTo>
                    <a:pt x="385550" y="540499"/>
                    <a:pt x="388052" y="520208"/>
                    <a:pt x="396116" y="508815"/>
                  </a:cubicBezTo>
                  <a:cubicBezTo>
                    <a:pt x="401670" y="500202"/>
                    <a:pt x="406946" y="494370"/>
                    <a:pt x="412229" y="491589"/>
                  </a:cubicBezTo>
                  <a:cubicBezTo>
                    <a:pt x="417790" y="488531"/>
                    <a:pt x="420571" y="485750"/>
                    <a:pt x="425847" y="485750"/>
                  </a:cubicBezTo>
                  <a:cubicBezTo>
                    <a:pt x="436684" y="485750"/>
                    <a:pt x="450024" y="491589"/>
                    <a:pt x="468918" y="491589"/>
                  </a:cubicBezTo>
                  <a:lnTo>
                    <a:pt x="471698" y="491589"/>
                  </a:lnTo>
                  <a:cubicBezTo>
                    <a:pt x="487812" y="491589"/>
                    <a:pt x="503932" y="488531"/>
                    <a:pt x="514769" y="479918"/>
                  </a:cubicBezTo>
                  <a:cubicBezTo>
                    <a:pt x="525328" y="471298"/>
                    <a:pt x="533385" y="459912"/>
                    <a:pt x="533385" y="445460"/>
                  </a:cubicBezTo>
                  <a:cubicBezTo>
                    <a:pt x="536166" y="442679"/>
                    <a:pt x="536166" y="439899"/>
                    <a:pt x="536166" y="434066"/>
                  </a:cubicBezTo>
                  <a:cubicBezTo>
                    <a:pt x="536166" y="405441"/>
                    <a:pt x="520045" y="367931"/>
                    <a:pt x="514769" y="347918"/>
                  </a:cubicBezTo>
                  <a:cubicBezTo>
                    <a:pt x="514769" y="339305"/>
                    <a:pt x="511989" y="330692"/>
                    <a:pt x="509208" y="324853"/>
                  </a:cubicBezTo>
                  <a:cubicBezTo>
                    <a:pt x="506705" y="322072"/>
                    <a:pt x="506705" y="322072"/>
                    <a:pt x="503925" y="319021"/>
                  </a:cubicBezTo>
                  <a:cubicBezTo>
                    <a:pt x="503925" y="319021"/>
                    <a:pt x="501151" y="316240"/>
                    <a:pt x="498371" y="316240"/>
                  </a:cubicBezTo>
                  <a:cubicBezTo>
                    <a:pt x="493088" y="319021"/>
                    <a:pt x="490314" y="322079"/>
                    <a:pt x="485031" y="324860"/>
                  </a:cubicBezTo>
                  <a:cubicBezTo>
                    <a:pt x="479748" y="330692"/>
                    <a:pt x="474194" y="339305"/>
                    <a:pt x="468918" y="344866"/>
                  </a:cubicBezTo>
                  <a:cubicBezTo>
                    <a:pt x="458073" y="362092"/>
                    <a:pt x="436684" y="382376"/>
                    <a:pt x="420564" y="387937"/>
                  </a:cubicBezTo>
                  <a:cubicBezTo>
                    <a:pt x="415003" y="390995"/>
                    <a:pt x="406946" y="390995"/>
                    <a:pt x="401670" y="390995"/>
                  </a:cubicBezTo>
                  <a:cubicBezTo>
                    <a:pt x="388045" y="390995"/>
                    <a:pt x="379995" y="385156"/>
                    <a:pt x="371932" y="376544"/>
                  </a:cubicBezTo>
                  <a:cubicBezTo>
                    <a:pt x="363875" y="367924"/>
                    <a:pt x="361094" y="353479"/>
                    <a:pt x="361094" y="342085"/>
                  </a:cubicBezTo>
                  <a:cubicBezTo>
                    <a:pt x="361094" y="324853"/>
                    <a:pt x="366656" y="307627"/>
                    <a:pt x="379995" y="296234"/>
                  </a:cubicBezTo>
                  <a:cubicBezTo>
                    <a:pt x="390833" y="284563"/>
                    <a:pt x="404172" y="284563"/>
                    <a:pt x="417783" y="279001"/>
                  </a:cubicBezTo>
                  <a:cubicBezTo>
                    <a:pt x="431130" y="275943"/>
                    <a:pt x="444741" y="273169"/>
                    <a:pt x="455300" y="261498"/>
                  </a:cubicBezTo>
                  <a:cubicBezTo>
                    <a:pt x="466144" y="247324"/>
                    <a:pt x="471698" y="232872"/>
                    <a:pt x="471698" y="218427"/>
                  </a:cubicBezTo>
                  <a:cubicBezTo>
                    <a:pt x="471698" y="207027"/>
                    <a:pt x="468918" y="192582"/>
                    <a:pt x="460854" y="181188"/>
                  </a:cubicBezTo>
                  <a:cubicBezTo>
                    <a:pt x="455300" y="175349"/>
                    <a:pt x="447243" y="163963"/>
                    <a:pt x="436684" y="158124"/>
                  </a:cubicBezTo>
                  <a:cubicBezTo>
                    <a:pt x="428620" y="149504"/>
                    <a:pt x="417783" y="143950"/>
                    <a:pt x="406946" y="143950"/>
                  </a:cubicBezTo>
                  <a:cubicBezTo>
                    <a:pt x="398889" y="143950"/>
                    <a:pt x="393606" y="143950"/>
                    <a:pt x="388052" y="149511"/>
                  </a:cubicBezTo>
                  <a:cubicBezTo>
                    <a:pt x="379988" y="158124"/>
                    <a:pt x="379988" y="169795"/>
                    <a:pt x="379988" y="181188"/>
                  </a:cubicBezTo>
                  <a:lnTo>
                    <a:pt x="379988" y="192582"/>
                  </a:lnTo>
                  <a:cubicBezTo>
                    <a:pt x="379988" y="204253"/>
                    <a:pt x="377486" y="212866"/>
                    <a:pt x="371932" y="221479"/>
                  </a:cubicBezTo>
                  <a:cubicBezTo>
                    <a:pt x="366649" y="227040"/>
                    <a:pt x="347755" y="232879"/>
                    <a:pt x="334422" y="232879"/>
                  </a:cubicBezTo>
                  <a:lnTo>
                    <a:pt x="331641" y="232879"/>
                  </a:lnTo>
                  <a:cubicBezTo>
                    <a:pt x="323578" y="232879"/>
                    <a:pt x="312741" y="230098"/>
                    <a:pt x="307464" y="227040"/>
                  </a:cubicBezTo>
                  <a:cubicBezTo>
                    <a:pt x="293847" y="218420"/>
                    <a:pt x="291344" y="209814"/>
                    <a:pt x="291344" y="198421"/>
                  </a:cubicBezTo>
                  <a:cubicBezTo>
                    <a:pt x="291344" y="189801"/>
                    <a:pt x="293847" y="181188"/>
                    <a:pt x="293847" y="172575"/>
                  </a:cubicBezTo>
                  <a:cubicBezTo>
                    <a:pt x="293847" y="166736"/>
                    <a:pt x="293847" y="161175"/>
                    <a:pt x="291344" y="158124"/>
                  </a:cubicBezTo>
                  <a:cubicBezTo>
                    <a:pt x="285783" y="140898"/>
                    <a:pt x="272450" y="135059"/>
                    <a:pt x="258832" y="135059"/>
                  </a:cubicBezTo>
                  <a:cubicBezTo>
                    <a:pt x="248273" y="135059"/>
                    <a:pt x="234656" y="138117"/>
                    <a:pt x="223818" y="146730"/>
                  </a:cubicBezTo>
                  <a:cubicBezTo>
                    <a:pt x="213259" y="155350"/>
                    <a:pt x="207705" y="163963"/>
                    <a:pt x="205202" y="175356"/>
                  </a:cubicBezTo>
                  <a:cubicBezTo>
                    <a:pt x="202422" y="187021"/>
                    <a:pt x="202422" y="195640"/>
                    <a:pt x="202422" y="209814"/>
                  </a:cubicBezTo>
                  <a:cubicBezTo>
                    <a:pt x="199641" y="230098"/>
                    <a:pt x="202422" y="252885"/>
                    <a:pt x="196861" y="275950"/>
                  </a:cubicBezTo>
                  <a:cubicBezTo>
                    <a:pt x="194358" y="299015"/>
                    <a:pt x="188804" y="319021"/>
                    <a:pt x="172691" y="330692"/>
                  </a:cubicBezTo>
                  <a:cubicBezTo>
                    <a:pt x="159344" y="344866"/>
                    <a:pt x="143231" y="350698"/>
                    <a:pt x="124337" y="350698"/>
                  </a:cubicBezTo>
                  <a:cubicBezTo>
                    <a:pt x="100160" y="350698"/>
                    <a:pt x="73202" y="339305"/>
                    <a:pt x="54308" y="324853"/>
                  </a:cubicBezTo>
                  <a:cubicBezTo>
                    <a:pt x="24577" y="301788"/>
                    <a:pt x="3174" y="255937"/>
                    <a:pt x="3174" y="212866"/>
                  </a:cubicBezTo>
                  <a:cubicBezTo>
                    <a:pt x="3174" y="192582"/>
                    <a:pt x="8457" y="172575"/>
                    <a:pt x="19301" y="158124"/>
                  </a:cubicBezTo>
                  <a:cubicBezTo>
                    <a:pt x="38188" y="129505"/>
                    <a:pt x="73202" y="95047"/>
                    <a:pt x="116273" y="95047"/>
                  </a:cubicBezTo>
                  <a:lnTo>
                    <a:pt x="127117" y="95047"/>
                  </a:lnTo>
                  <a:cubicBezTo>
                    <a:pt x="145733" y="95047"/>
                    <a:pt x="153790" y="100601"/>
                    <a:pt x="159351" y="106440"/>
                  </a:cubicBezTo>
                  <a:cubicBezTo>
                    <a:pt x="167415" y="115053"/>
                    <a:pt x="172691" y="123665"/>
                    <a:pt x="186302" y="126446"/>
                  </a:cubicBezTo>
                  <a:lnTo>
                    <a:pt x="221316" y="126446"/>
                  </a:lnTo>
                  <a:cubicBezTo>
                    <a:pt x="234662" y="126446"/>
                    <a:pt x="248273" y="126446"/>
                    <a:pt x="261613" y="123665"/>
                  </a:cubicBezTo>
                  <a:cubicBezTo>
                    <a:pt x="266896" y="123665"/>
                    <a:pt x="272450" y="120885"/>
                    <a:pt x="274953" y="117826"/>
                  </a:cubicBezTo>
                  <a:cubicBezTo>
                    <a:pt x="280514" y="115046"/>
                    <a:pt x="283016" y="112272"/>
                    <a:pt x="283016" y="109213"/>
                  </a:cubicBezTo>
                  <a:lnTo>
                    <a:pt x="291344" y="83375"/>
                  </a:lnTo>
                  <a:cubicBezTo>
                    <a:pt x="293847" y="80595"/>
                    <a:pt x="296627" y="74755"/>
                    <a:pt x="299408" y="74755"/>
                  </a:cubicBezTo>
                  <a:cubicBezTo>
                    <a:pt x="301910" y="71975"/>
                    <a:pt x="304691" y="69194"/>
                    <a:pt x="309967" y="69194"/>
                  </a:cubicBezTo>
                  <a:cubicBezTo>
                    <a:pt x="315528" y="69194"/>
                    <a:pt x="323585" y="71975"/>
                    <a:pt x="331641" y="80595"/>
                  </a:cubicBezTo>
                  <a:cubicBezTo>
                    <a:pt x="336925" y="86434"/>
                    <a:pt x="344981" y="97820"/>
                    <a:pt x="350535" y="106440"/>
                  </a:cubicBezTo>
                  <a:cubicBezTo>
                    <a:pt x="355818" y="112272"/>
                    <a:pt x="358599" y="115053"/>
                    <a:pt x="361101" y="120885"/>
                  </a:cubicBezTo>
                  <a:cubicBezTo>
                    <a:pt x="366656" y="123665"/>
                    <a:pt x="369158" y="126446"/>
                    <a:pt x="374712" y="126446"/>
                  </a:cubicBezTo>
                  <a:moveTo>
                    <a:pt x="439180" y="0"/>
                  </a:moveTo>
                  <a:cubicBezTo>
                    <a:pt x="425847" y="0"/>
                    <a:pt x="412229" y="5839"/>
                    <a:pt x="404165" y="14459"/>
                  </a:cubicBezTo>
                  <a:cubicBezTo>
                    <a:pt x="374712" y="43356"/>
                    <a:pt x="398889" y="69201"/>
                    <a:pt x="390833" y="100601"/>
                  </a:cubicBezTo>
                  <a:cubicBezTo>
                    <a:pt x="385550" y="117833"/>
                    <a:pt x="379988" y="123665"/>
                    <a:pt x="374712" y="123665"/>
                  </a:cubicBezTo>
                  <a:cubicBezTo>
                    <a:pt x="361094" y="123665"/>
                    <a:pt x="344981" y="91988"/>
                    <a:pt x="334422" y="80595"/>
                  </a:cubicBezTo>
                  <a:cubicBezTo>
                    <a:pt x="323578" y="71975"/>
                    <a:pt x="315521" y="66143"/>
                    <a:pt x="309967" y="66143"/>
                  </a:cubicBezTo>
                  <a:cubicBezTo>
                    <a:pt x="291344" y="66143"/>
                    <a:pt x="285790" y="95047"/>
                    <a:pt x="280507" y="109213"/>
                  </a:cubicBezTo>
                  <a:cubicBezTo>
                    <a:pt x="277726" y="120892"/>
                    <a:pt x="248273" y="123665"/>
                    <a:pt x="221316" y="123665"/>
                  </a:cubicBezTo>
                  <a:lnTo>
                    <a:pt x="186302" y="123665"/>
                  </a:lnTo>
                  <a:cubicBezTo>
                    <a:pt x="162132" y="117826"/>
                    <a:pt x="164627" y="91988"/>
                    <a:pt x="127117" y="91988"/>
                  </a:cubicBezTo>
                  <a:lnTo>
                    <a:pt x="116273" y="91988"/>
                  </a:lnTo>
                  <a:cubicBezTo>
                    <a:pt x="70429" y="91988"/>
                    <a:pt x="35415" y="129505"/>
                    <a:pt x="16521" y="155343"/>
                  </a:cubicBezTo>
                  <a:cubicBezTo>
                    <a:pt x="-18501" y="207034"/>
                    <a:pt x="5955" y="290395"/>
                    <a:pt x="54308" y="327633"/>
                  </a:cubicBezTo>
                  <a:cubicBezTo>
                    <a:pt x="73202" y="342085"/>
                    <a:pt x="97379" y="353479"/>
                    <a:pt x="124337" y="353479"/>
                  </a:cubicBezTo>
                  <a:cubicBezTo>
                    <a:pt x="143231" y="353479"/>
                    <a:pt x="162132" y="347918"/>
                    <a:pt x="175464" y="333473"/>
                  </a:cubicBezTo>
                  <a:cubicBezTo>
                    <a:pt x="207705" y="304847"/>
                    <a:pt x="202422" y="250104"/>
                    <a:pt x="205202" y="209807"/>
                  </a:cubicBezTo>
                  <a:cubicBezTo>
                    <a:pt x="207705" y="183969"/>
                    <a:pt x="205202" y="166736"/>
                    <a:pt x="226599" y="149511"/>
                  </a:cubicBezTo>
                  <a:cubicBezTo>
                    <a:pt x="237436" y="140891"/>
                    <a:pt x="248273" y="138110"/>
                    <a:pt x="258832" y="138110"/>
                  </a:cubicBezTo>
                  <a:cubicBezTo>
                    <a:pt x="272450" y="138110"/>
                    <a:pt x="283009" y="143950"/>
                    <a:pt x="288571" y="158124"/>
                  </a:cubicBezTo>
                  <a:cubicBezTo>
                    <a:pt x="299408" y="181188"/>
                    <a:pt x="277726" y="209814"/>
                    <a:pt x="304684" y="230098"/>
                  </a:cubicBezTo>
                  <a:cubicBezTo>
                    <a:pt x="312748" y="232879"/>
                    <a:pt x="320804" y="235659"/>
                    <a:pt x="331641" y="235659"/>
                  </a:cubicBezTo>
                  <a:cubicBezTo>
                    <a:pt x="347755" y="235659"/>
                    <a:pt x="366656" y="230098"/>
                    <a:pt x="374712" y="221479"/>
                  </a:cubicBezTo>
                  <a:cubicBezTo>
                    <a:pt x="390833" y="204253"/>
                    <a:pt x="371932" y="166736"/>
                    <a:pt x="390833" y="152562"/>
                  </a:cubicBezTo>
                  <a:cubicBezTo>
                    <a:pt x="396116" y="146730"/>
                    <a:pt x="401670" y="146730"/>
                    <a:pt x="406946" y="146730"/>
                  </a:cubicBezTo>
                  <a:cubicBezTo>
                    <a:pt x="425847" y="146730"/>
                    <a:pt x="450024" y="169795"/>
                    <a:pt x="458080" y="183969"/>
                  </a:cubicBezTo>
                  <a:cubicBezTo>
                    <a:pt x="474194" y="209814"/>
                    <a:pt x="471698" y="238711"/>
                    <a:pt x="452797" y="258717"/>
                  </a:cubicBezTo>
                  <a:cubicBezTo>
                    <a:pt x="431123" y="281782"/>
                    <a:pt x="401670" y="273169"/>
                    <a:pt x="379995" y="293175"/>
                  </a:cubicBezTo>
                  <a:cubicBezTo>
                    <a:pt x="342479" y="327633"/>
                    <a:pt x="355818" y="393769"/>
                    <a:pt x="401670" y="393769"/>
                  </a:cubicBezTo>
                  <a:cubicBezTo>
                    <a:pt x="409726" y="393769"/>
                    <a:pt x="415010" y="393769"/>
                    <a:pt x="423066" y="390989"/>
                  </a:cubicBezTo>
                  <a:cubicBezTo>
                    <a:pt x="439180" y="385156"/>
                    <a:pt x="460861" y="362092"/>
                    <a:pt x="471698" y="347918"/>
                  </a:cubicBezTo>
                  <a:cubicBezTo>
                    <a:pt x="482257" y="333473"/>
                    <a:pt x="490314" y="319021"/>
                    <a:pt x="498371" y="319021"/>
                  </a:cubicBezTo>
                  <a:cubicBezTo>
                    <a:pt x="503932" y="319021"/>
                    <a:pt x="509215" y="327640"/>
                    <a:pt x="511995" y="347918"/>
                  </a:cubicBezTo>
                  <a:cubicBezTo>
                    <a:pt x="517272" y="373763"/>
                    <a:pt x="536166" y="414060"/>
                    <a:pt x="530882" y="442679"/>
                  </a:cubicBezTo>
                  <a:cubicBezTo>
                    <a:pt x="528102" y="474357"/>
                    <a:pt x="503932" y="488531"/>
                    <a:pt x="468918" y="488531"/>
                  </a:cubicBezTo>
                  <a:cubicBezTo>
                    <a:pt x="450024" y="488531"/>
                    <a:pt x="439180" y="482969"/>
                    <a:pt x="425847" y="482969"/>
                  </a:cubicBezTo>
                  <a:cubicBezTo>
                    <a:pt x="415003" y="482969"/>
                    <a:pt x="406946" y="488531"/>
                    <a:pt x="393606" y="505763"/>
                  </a:cubicBezTo>
                  <a:cubicBezTo>
                    <a:pt x="377493" y="531880"/>
                    <a:pt x="377493" y="592183"/>
                    <a:pt x="398889" y="618028"/>
                  </a:cubicBezTo>
                  <a:cubicBezTo>
                    <a:pt x="412229" y="635254"/>
                    <a:pt x="441960" y="640815"/>
                    <a:pt x="471698" y="640815"/>
                  </a:cubicBezTo>
                  <a:cubicBezTo>
                    <a:pt x="490314" y="640815"/>
                    <a:pt x="509208" y="638034"/>
                    <a:pt x="525328" y="632195"/>
                  </a:cubicBezTo>
                  <a:cubicBezTo>
                    <a:pt x="536166" y="626641"/>
                    <a:pt x="544222" y="620809"/>
                    <a:pt x="549783" y="612189"/>
                  </a:cubicBezTo>
                  <a:cubicBezTo>
                    <a:pt x="555066" y="606350"/>
                    <a:pt x="560342" y="594964"/>
                    <a:pt x="563123" y="583570"/>
                  </a:cubicBezTo>
                  <a:cubicBezTo>
                    <a:pt x="571180" y="563286"/>
                    <a:pt x="576456" y="543273"/>
                    <a:pt x="573960" y="526047"/>
                  </a:cubicBezTo>
                  <a:cubicBezTo>
                    <a:pt x="571180" y="491589"/>
                    <a:pt x="549783" y="477137"/>
                    <a:pt x="549783" y="442679"/>
                  </a:cubicBezTo>
                  <a:cubicBezTo>
                    <a:pt x="549783" y="387937"/>
                    <a:pt x="506712" y="344866"/>
                    <a:pt x="544222" y="299015"/>
                  </a:cubicBezTo>
                  <a:cubicBezTo>
                    <a:pt x="557847" y="284563"/>
                    <a:pt x="584519" y="270389"/>
                    <a:pt x="568399" y="238711"/>
                  </a:cubicBezTo>
                  <a:cubicBezTo>
                    <a:pt x="560336" y="227040"/>
                    <a:pt x="555059" y="221479"/>
                    <a:pt x="541449" y="218427"/>
                  </a:cubicBezTo>
                  <a:cubicBezTo>
                    <a:pt x="536166" y="218427"/>
                    <a:pt x="530882" y="209807"/>
                    <a:pt x="517272" y="209807"/>
                  </a:cubicBezTo>
                  <a:cubicBezTo>
                    <a:pt x="514769" y="209807"/>
                    <a:pt x="509208" y="212866"/>
                    <a:pt x="503925" y="212866"/>
                  </a:cubicBezTo>
                  <a:lnTo>
                    <a:pt x="498371" y="212866"/>
                  </a:lnTo>
                  <a:cubicBezTo>
                    <a:pt x="479755" y="212866"/>
                    <a:pt x="474194" y="178408"/>
                    <a:pt x="471698" y="169795"/>
                  </a:cubicBezTo>
                  <a:cubicBezTo>
                    <a:pt x="463635" y="146730"/>
                    <a:pt x="471698" y="140898"/>
                    <a:pt x="485031" y="140898"/>
                  </a:cubicBezTo>
                  <a:cubicBezTo>
                    <a:pt x="493095" y="140898"/>
                    <a:pt x="503932" y="140898"/>
                    <a:pt x="511989" y="143957"/>
                  </a:cubicBezTo>
                  <a:lnTo>
                    <a:pt x="514769" y="143957"/>
                  </a:lnTo>
                  <a:cubicBezTo>
                    <a:pt x="573960" y="143957"/>
                    <a:pt x="565897" y="71982"/>
                    <a:pt x="525328" y="37524"/>
                  </a:cubicBezTo>
                  <a:cubicBezTo>
                    <a:pt x="503932" y="20291"/>
                    <a:pt x="468918" y="7"/>
                    <a:pt x="439180" y="7"/>
                  </a:cubicBezTo>
                  <a:close/>
                </a:path>
              </a:pathLst>
            </a:custGeom>
            <a:solidFill>
              <a:srgbClr val="4D323B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4" name="Freeform: Shape 1723">
              <a:extLst>
                <a:ext uri="{FF2B5EF4-FFF2-40B4-BE49-F238E27FC236}">
                  <a16:creationId xmlns:a16="http://schemas.microsoft.com/office/drawing/2014/main" id="{AF450398-0BAE-CCB5-9ADE-55DACB13E751}"/>
                </a:ext>
              </a:extLst>
            </p:cNvPr>
            <p:cNvSpPr/>
            <p:nvPr/>
          </p:nvSpPr>
          <p:spPr>
            <a:xfrm>
              <a:off x="5798468" y="5110591"/>
              <a:ext cx="107818" cy="71694"/>
            </a:xfrm>
            <a:custGeom>
              <a:avLst/>
              <a:gdLst>
                <a:gd name="connsiteX0" fmla="*/ 25011 w 107823"/>
                <a:gd name="connsiteY0" fmla="*/ 30287 h 71696"/>
                <a:gd name="connsiteX1" fmla="*/ 54471 w 107823"/>
                <a:gd name="connsiteY1" fmla="*/ 0 h 71696"/>
                <a:gd name="connsiteX2" fmla="*/ 83924 w 107823"/>
                <a:gd name="connsiteY2" fmla="*/ 30287 h 71696"/>
                <a:gd name="connsiteX3" fmla="*/ 54471 w 107823"/>
                <a:gd name="connsiteY3" fmla="*/ 60581 h 71696"/>
                <a:gd name="connsiteX4" fmla="*/ 25011 w 107823"/>
                <a:gd name="connsiteY4" fmla="*/ 30287 h 71696"/>
                <a:gd name="connsiteX5" fmla="*/ 86698 w 107823"/>
                <a:gd name="connsiteY5" fmla="*/ 11393 h 71696"/>
                <a:gd name="connsiteX6" fmla="*/ 97264 w 107823"/>
                <a:gd name="connsiteY6" fmla="*/ 0 h 71696"/>
                <a:gd name="connsiteX7" fmla="*/ 107823 w 107823"/>
                <a:gd name="connsiteY7" fmla="*/ 11393 h 71696"/>
                <a:gd name="connsiteX8" fmla="*/ 97257 w 107823"/>
                <a:gd name="connsiteY8" fmla="*/ 22787 h 71696"/>
                <a:gd name="connsiteX9" fmla="*/ 86705 w 107823"/>
                <a:gd name="connsiteY9" fmla="*/ 11393 h 71696"/>
                <a:gd name="connsiteX10" fmla="*/ 0 w 107823"/>
                <a:gd name="connsiteY10" fmla="*/ 60303 h 71696"/>
                <a:gd name="connsiteX11" fmla="*/ 11122 w 107823"/>
                <a:gd name="connsiteY11" fmla="*/ 48903 h 71696"/>
                <a:gd name="connsiteX12" fmla="*/ 22231 w 107823"/>
                <a:gd name="connsiteY12" fmla="*/ 60303 h 71696"/>
                <a:gd name="connsiteX13" fmla="*/ 11115 w 107823"/>
                <a:gd name="connsiteY13" fmla="*/ 71697 h 71696"/>
                <a:gd name="connsiteX14" fmla="*/ 0 w 107823"/>
                <a:gd name="connsiteY14" fmla="*/ 60296 h 7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07823" h="71696">
                  <a:moveTo>
                    <a:pt x="25011" y="30287"/>
                  </a:moveTo>
                  <a:cubicBezTo>
                    <a:pt x="25011" y="13618"/>
                    <a:pt x="38351" y="0"/>
                    <a:pt x="54471" y="0"/>
                  </a:cubicBezTo>
                  <a:cubicBezTo>
                    <a:pt x="70863" y="0"/>
                    <a:pt x="83924" y="13618"/>
                    <a:pt x="83924" y="30287"/>
                  </a:cubicBezTo>
                  <a:cubicBezTo>
                    <a:pt x="83924" y="47242"/>
                    <a:pt x="70863" y="60581"/>
                    <a:pt x="54471" y="60581"/>
                  </a:cubicBezTo>
                  <a:cubicBezTo>
                    <a:pt x="38351" y="60581"/>
                    <a:pt x="25011" y="47235"/>
                    <a:pt x="25011" y="30287"/>
                  </a:cubicBezTo>
                  <a:close/>
                  <a:moveTo>
                    <a:pt x="86698" y="11393"/>
                  </a:moveTo>
                  <a:cubicBezTo>
                    <a:pt x="86698" y="5276"/>
                    <a:pt x="91425" y="0"/>
                    <a:pt x="97264" y="0"/>
                  </a:cubicBezTo>
                  <a:cubicBezTo>
                    <a:pt x="103103" y="0"/>
                    <a:pt x="107823" y="5283"/>
                    <a:pt x="107823" y="11393"/>
                  </a:cubicBezTo>
                  <a:cubicBezTo>
                    <a:pt x="107823" y="17789"/>
                    <a:pt x="103096" y="22787"/>
                    <a:pt x="97257" y="22787"/>
                  </a:cubicBezTo>
                  <a:cubicBezTo>
                    <a:pt x="91425" y="22787"/>
                    <a:pt x="86705" y="17782"/>
                    <a:pt x="86705" y="11393"/>
                  </a:cubicBezTo>
                  <a:close/>
                  <a:moveTo>
                    <a:pt x="0" y="60303"/>
                  </a:moveTo>
                  <a:cubicBezTo>
                    <a:pt x="0" y="54186"/>
                    <a:pt x="5005" y="48903"/>
                    <a:pt x="11122" y="48903"/>
                  </a:cubicBezTo>
                  <a:cubicBezTo>
                    <a:pt x="17511" y="48903"/>
                    <a:pt x="22231" y="54186"/>
                    <a:pt x="22231" y="60303"/>
                  </a:cubicBezTo>
                  <a:cubicBezTo>
                    <a:pt x="22231" y="66699"/>
                    <a:pt x="17504" y="71697"/>
                    <a:pt x="11115" y="71697"/>
                  </a:cubicBezTo>
                  <a:cubicBezTo>
                    <a:pt x="4998" y="71697"/>
                    <a:pt x="0" y="66692"/>
                    <a:pt x="0" y="60296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5" name="Freeform: Shape 1724">
              <a:extLst>
                <a:ext uri="{FF2B5EF4-FFF2-40B4-BE49-F238E27FC236}">
                  <a16:creationId xmlns:a16="http://schemas.microsoft.com/office/drawing/2014/main" id="{29E38B67-E947-0D87-62A7-A866B532343A}"/>
                </a:ext>
              </a:extLst>
            </p:cNvPr>
            <p:cNvSpPr/>
            <p:nvPr/>
          </p:nvSpPr>
          <p:spPr>
            <a:xfrm>
              <a:off x="6076345" y="5570196"/>
              <a:ext cx="23897" cy="28346"/>
            </a:xfrm>
            <a:custGeom>
              <a:avLst/>
              <a:gdLst>
                <a:gd name="connsiteX0" fmla="*/ 0 w 23898"/>
                <a:gd name="connsiteY0" fmla="*/ 14181 h 28347"/>
                <a:gd name="connsiteX1" fmla="*/ 11956 w 23898"/>
                <a:gd name="connsiteY1" fmla="*/ 0 h 28347"/>
                <a:gd name="connsiteX2" fmla="*/ 23899 w 23898"/>
                <a:gd name="connsiteY2" fmla="*/ 14181 h 28347"/>
                <a:gd name="connsiteX3" fmla="*/ 11949 w 23898"/>
                <a:gd name="connsiteY3" fmla="*/ 28348 h 28347"/>
                <a:gd name="connsiteX4" fmla="*/ 0 w 23898"/>
                <a:gd name="connsiteY4" fmla="*/ 14181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8347">
                  <a:moveTo>
                    <a:pt x="0" y="14181"/>
                  </a:moveTo>
                  <a:cubicBezTo>
                    <a:pt x="0" y="6395"/>
                    <a:pt x="5561" y="0"/>
                    <a:pt x="11956" y="0"/>
                  </a:cubicBezTo>
                  <a:cubicBezTo>
                    <a:pt x="18616" y="0"/>
                    <a:pt x="23899" y="6395"/>
                    <a:pt x="23899" y="14181"/>
                  </a:cubicBezTo>
                  <a:cubicBezTo>
                    <a:pt x="23899" y="22238"/>
                    <a:pt x="18616" y="28348"/>
                    <a:pt x="11949" y="28348"/>
                  </a:cubicBezTo>
                  <a:cubicBezTo>
                    <a:pt x="5554" y="28348"/>
                    <a:pt x="0" y="22238"/>
                    <a:pt x="0" y="14181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6" name="Freeform: Shape 1725">
              <a:extLst>
                <a:ext uri="{FF2B5EF4-FFF2-40B4-BE49-F238E27FC236}">
                  <a16:creationId xmlns:a16="http://schemas.microsoft.com/office/drawing/2014/main" id="{14CC2420-257D-4134-105D-846D4E550030}"/>
                </a:ext>
              </a:extLst>
            </p:cNvPr>
            <p:cNvSpPr/>
            <p:nvPr/>
          </p:nvSpPr>
          <p:spPr>
            <a:xfrm>
              <a:off x="6081350" y="5579094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7" name="Freeform: Shape 1726">
              <a:extLst>
                <a:ext uri="{FF2B5EF4-FFF2-40B4-BE49-F238E27FC236}">
                  <a16:creationId xmlns:a16="http://schemas.microsoft.com/office/drawing/2014/main" id="{F0DB7E95-E4D3-3F48-A8DF-4F9023BDC919}"/>
                </a:ext>
              </a:extLst>
            </p:cNvPr>
            <p:cNvSpPr/>
            <p:nvPr/>
          </p:nvSpPr>
          <p:spPr>
            <a:xfrm>
              <a:off x="6079126" y="5576315"/>
              <a:ext cx="7785" cy="8341"/>
            </a:xfrm>
            <a:custGeom>
              <a:avLst/>
              <a:gdLst>
                <a:gd name="connsiteX0" fmla="*/ 2781 w 7785"/>
                <a:gd name="connsiteY0" fmla="*/ 5561 h 8341"/>
                <a:gd name="connsiteX1" fmla="*/ 5283 w 7785"/>
                <a:gd name="connsiteY1" fmla="*/ 2781 h 8341"/>
                <a:gd name="connsiteX2" fmla="*/ 5283 w 7785"/>
                <a:gd name="connsiteY2" fmla="*/ 5561 h 8341"/>
                <a:gd name="connsiteX3" fmla="*/ 0 w 7785"/>
                <a:gd name="connsiteY3" fmla="*/ 5561 h 8341"/>
                <a:gd name="connsiteX4" fmla="*/ 5283 w 7785"/>
                <a:gd name="connsiteY4" fmla="*/ 8342 h 8341"/>
                <a:gd name="connsiteX5" fmla="*/ 7786 w 7785"/>
                <a:gd name="connsiteY5" fmla="*/ 5561 h 8341"/>
                <a:gd name="connsiteX6" fmla="*/ 5283 w 7785"/>
                <a:gd name="connsiteY6" fmla="*/ 0 h 8341"/>
                <a:gd name="connsiteX7" fmla="*/ 0 w 7785"/>
                <a:gd name="connsiteY7" fmla="*/ 5561 h 8341"/>
                <a:gd name="connsiteX8" fmla="*/ 2781 w 7785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85" h="8341">
                  <a:moveTo>
                    <a:pt x="2781" y="5561"/>
                  </a:moveTo>
                  <a:lnTo>
                    <a:pt x="5283" y="2781"/>
                  </a:lnTo>
                  <a:lnTo>
                    <a:pt x="5283" y="5561"/>
                  </a:lnTo>
                  <a:lnTo>
                    <a:pt x="0" y="5561"/>
                  </a:lnTo>
                  <a:cubicBezTo>
                    <a:pt x="0" y="8342"/>
                    <a:pt x="2781" y="8342"/>
                    <a:pt x="5283" y="8342"/>
                  </a:cubicBezTo>
                  <a:cubicBezTo>
                    <a:pt x="7786" y="8342"/>
                    <a:pt x="7786" y="8342"/>
                    <a:pt x="7786" y="5561"/>
                  </a:cubicBezTo>
                  <a:cubicBezTo>
                    <a:pt x="7786" y="2781"/>
                    <a:pt x="7786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8" name="Freeform: Shape 1727">
              <a:extLst>
                <a:ext uri="{FF2B5EF4-FFF2-40B4-BE49-F238E27FC236}">
                  <a16:creationId xmlns:a16="http://schemas.microsoft.com/office/drawing/2014/main" id="{DCA4E4ED-C29F-CC65-BEAF-7F16284B71C5}"/>
                </a:ext>
              </a:extLst>
            </p:cNvPr>
            <p:cNvSpPr/>
            <p:nvPr/>
          </p:nvSpPr>
          <p:spPr>
            <a:xfrm>
              <a:off x="6133031" y="5406808"/>
              <a:ext cx="24454" cy="25010"/>
            </a:xfrm>
            <a:custGeom>
              <a:avLst/>
              <a:gdLst>
                <a:gd name="connsiteX0" fmla="*/ 7 w 24455"/>
                <a:gd name="connsiteY0" fmla="*/ 12506 h 25011"/>
                <a:gd name="connsiteX1" fmla="*/ 12227 w 24455"/>
                <a:gd name="connsiteY1" fmla="*/ 0 h 25011"/>
                <a:gd name="connsiteX2" fmla="*/ 24455 w 24455"/>
                <a:gd name="connsiteY2" fmla="*/ 12512 h 25011"/>
                <a:gd name="connsiteX3" fmla="*/ 12227 w 24455"/>
                <a:gd name="connsiteY3" fmla="*/ 25011 h 25011"/>
                <a:gd name="connsiteX4" fmla="*/ 0 w 24455"/>
                <a:gd name="connsiteY4" fmla="*/ 12506 h 25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5" h="25011">
                  <a:moveTo>
                    <a:pt x="7" y="12506"/>
                  </a:moveTo>
                  <a:cubicBezTo>
                    <a:pt x="7" y="5832"/>
                    <a:pt x="5561" y="0"/>
                    <a:pt x="12227" y="0"/>
                  </a:cubicBezTo>
                  <a:cubicBezTo>
                    <a:pt x="19179" y="0"/>
                    <a:pt x="24455" y="5839"/>
                    <a:pt x="24455" y="12512"/>
                  </a:cubicBezTo>
                  <a:cubicBezTo>
                    <a:pt x="24455" y="19450"/>
                    <a:pt x="19172" y="25011"/>
                    <a:pt x="12227" y="25011"/>
                  </a:cubicBezTo>
                  <a:cubicBezTo>
                    <a:pt x="5554" y="25011"/>
                    <a:pt x="0" y="19450"/>
                    <a:pt x="0" y="12506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29" name="Freeform: Shape 1728">
              <a:extLst>
                <a:ext uri="{FF2B5EF4-FFF2-40B4-BE49-F238E27FC236}">
                  <a16:creationId xmlns:a16="http://schemas.microsoft.com/office/drawing/2014/main" id="{65115324-648D-04BB-B3B4-9FB25EA7F950}"/>
                </a:ext>
              </a:extLst>
            </p:cNvPr>
            <p:cNvSpPr/>
            <p:nvPr/>
          </p:nvSpPr>
          <p:spPr>
            <a:xfrm>
              <a:off x="6138593" y="5412363"/>
              <a:ext cx="5005" cy="5561"/>
            </a:xfrm>
            <a:custGeom>
              <a:avLst/>
              <a:gdLst>
                <a:gd name="connsiteX0" fmla="*/ 0 w 5005"/>
                <a:gd name="connsiteY0" fmla="*/ 2781 h 5561"/>
                <a:gd name="connsiteX1" fmla="*/ 2503 w 5005"/>
                <a:gd name="connsiteY1" fmla="*/ 0 h 5561"/>
                <a:gd name="connsiteX2" fmla="*/ 5005 w 5005"/>
                <a:gd name="connsiteY2" fmla="*/ 2781 h 5561"/>
                <a:gd name="connsiteX3" fmla="*/ 2503 w 5005"/>
                <a:gd name="connsiteY3" fmla="*/ 5561 h 5561"/>
                <a:gd name="connsiteX4" fmla="*/ 0 w 500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5" h="5561">
                  <a:moveTo>
                    <a:pt x="0" y="2781"/>
                  </a:moveTo>
                  <a:cubicBezTo>
                    <a:pt x="0" y="1390"/>
                    <a:pt x="1112" y="0"/>
                    <a:pt x="2503" y="0"/>
                  </a:cubicBezTo>
                  <a:cubicBezTo>
                    <a:pt x="3893" y="0"/>
                    <a:pt x="5005" y="1390"/>
                    <a:pt x="5005" y="2781"/>
                  </a:cubicBezTo>
                  <a:cubicBezTo>
                    <a:pt x="5005" y="4449"/>
                    <a:pt x="3893" y="5561"/>
                    <a:pt x="2503" y="5561"/>
                  </a:cubicBezTo>
                  <a:cubicBezTo>
                    <a:pt x="1112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0" name="Freeform: Shape 1729">
              <a:extLst>
                <a:ext uri="{FF2B5EF4-FFF2-40B4-BE49-F238E27FC236}">
                  <a16:creationId xmlns:a16="http://schemas.microsoft.com/office/drawing/2014/main" id="{8F064D89-95C5-B174-9F5B-AA56778D10F7}"/>
                </a:ext>
              </a:extLst>
            </p:cNvPr>
            <p:cNvSpPr/>
            <p:nvPr/>
          </p:nvSpPr>
          <p:spPr>
            <a:xfrm>
              <a:off x="6135804" y="5409581"/>
              <a:ext cx="10566" cy="11122"/>
            </a:xfrm>
            <a:custGeom>
              <a:avLst/>
              <a:gdLst>
                <a:gd name="connsiteX0" fmla="*/ 2787 w 10566"/>
                <a:gd name="connsiteY0" fmla="*/ 5561 h 11122"/>
                <a:gd name="connsiteX1" fmla="*/ 5290 w 10566"/>
                <a:gd name="connsiteY1" fmla="*/ 2781 h 11122"/>
                <a:gd name="connsiteX2" fmla="*/ 8071 w 10566"/>
                <a:gd name="connsiteY2" fmla="*/ 5561 h 11122"/>
                <a:gd name="connsiteX3" fmla="*/ 5290 w 10566"/>
                <a:gd name="connsiteY3" fmla="*/ 8342 h 11122"/>
                <a:gd name="connsiteX4" fmla="*/ 2787 w 10566"/>
                <a:gd name="connsiteY4" fmla="*/ 5561 h 11122"/>
                <a:gd name="connsiteX5" fmla="*/ 7 w 10566"/>
                <a:gd name="connsiteY5" fmla="*/ 5561 h 11122"/>
                <a:gd name="connsiteX6" fmla="*/ 5290 w 10566"/>
                <a:gd name="connsiteY6" fmla="*/ 11122 h 11122"/>
                <a:gd name="connsiteX7" fmla="*/ 10566 w 10566"/>
                <a:gd name="connsiteY7" fmla="*/ 5561 h 11122"/>
                <a:gd name="connsiteX8" fmla="*/ 5283 w 10566"/>
                <a:gd name="connsiteY8" fmla="*/ 0 h 11122"/>
                <a:gd name="connsiteX9" fmla="*/ 0 w 10566"/>
                <a:gd name="connsiteY9" fmla="*/ 5561 h 11122"/>
                <a:gd name="connsiteX10" fmla="*/ 2781 w 10566"/>
                <a:gd name="connsiteY10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66" h="11122">
                  <a:moveTo>
                    <a:pt x="2787" y="5561"/>
                  </a:moveTo>
                  <a:lnTo>
                    <a:pt x="5290" y="2781"/>
                  </a:lnTo>
                  <a:lnTo>
                    <a:pt x="8071" y="5561"/>
                  </a:lnTo>
                  <a:lnTo>
                    <a:pt x="5290" y="8342"/>
                  </a:lnTo>
                  <a:lnTo>
                    <a:pt x="2787" y="5561"/>
                  </a:lnTo>
                  <a:lnTo>
                    <a:pt x="7" y="5561"/>
                  </a:lnTo>
                  <a:cubicBezTo>
                    <a:pt x="7" y="8342"/>
                    <a:pt x="2787" y="11122"/>
                    <a:pt x="5290" y="11122"/>
                  </a:cubicBezTo>
                  <a:cubicBezTo>
                    <a:pt x="8071" y="11122"/>
                    <a:pt x="10566" y="8342"/>
                    <a:pt x="10566" y="5561"/>
                  </a:cubicBezTo>
                  <a:cubicBezTo>
                    <a:pt x="10566" y="2781"/>
                    <a:pt x="8064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1" name="Freeform: Shape 1730">
              <a:extLst>
                <a:ext uri="{FF2B5EF4-FFF2-40B4-BE49-F238E27FC236}">
                  <a16:creationId xmlns:a16="http://schemas.microsoft.com/office/drawing/2014/main" id="{32016BA9-19A8-9D0B-F0A5-AB84FFD431E7}"/>
                </a:ext>
              </a:extLst>
            </p:cNvPr>
            <p:cNvSpPr/>
            <p:nvPr/>
          </p:nvSpPr>
          <p:spPr>
            <a:xfrm>
              <a:off x="6065230" y="5389020"/>
              <a:ext cx="24454" cy="26123"/>
            </a:xfrm>
            <a:custGeom>
              <a:avLst/>
              <a:gdLst>
                <a:gd name="connsiteX0" fmla="*/ 0 w 24455"/>
                <a:gd name="connsiteY0" fmla="*/ 13069 h 26123"/>
                <a:gd name="connsiteX1" fmla="*/ 12228 w 24455"/>
                <a:gd name="connsiteY1" fmla="*/ 0 h 26123"/>
                <a:gd name="connsiteX2" fmla="*/ 24455 w 24455"/>
                <a:gd name="connsiteY2" fmla="*/ 13069 h 26123"/>
                <a:gd name="connsiteX3" fmla="*/ 12228 w 24455"/>
                <a:gd name="connsiteY3" fmla="*/ 26123 h 26123"/>
                <a:gd name="connsiteX4" fmla="*/ 0 w 24455"/>
                <a:gd name="connsiteY4" fmla="*/ 13069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5" h="26123">
                  <a:moveTo>
                    <a:pt x="0" y="13069"/>
                  </a:moveTo>
                  <a:cubicBezTo>
                    <a:pt x="0" y="6117"/>
                    <a:pt x="5561" y="0"/>
                    <a:pt x="12228" y="0"/>
                  </a:cubicBezTo>
                  <a:cubicBezTo>
                    <a:pt x="19179" y="0"/>
                    <a:pt x="24455" y="6117"/>
                    <a:pt x="24455" y="13069"/>
                  </a:cubicBezTo>
                  <a:cubicBezTo>
                    <a:pt x="24455" y="20291"/>
                    <a:pt x="19172" y="26123"/>
                    <a:pt x="12228" y="26123"/>
                  </a:cubicBezTo>
                  <a:cubicBezTo>
                    <a:pt x="5554" y="26123"/>
                    <a:pt x="0" y="20291"/>
                    <a:pt x="0" y="13069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2" name="Freeform: Shape 1731">
              <a:extLst>
                <a:ext uri="{FF2B5EF4-FFF2-40B4-BE49-F238E27FC236}">
                  <a16:creationId xmlns:a16="http://schemas.microsoft.com/office/drawing/2014/main" id="{49987A8C-A4FB-25DA-4D8C-27056B6D5711}"/>
                </a:ext>
              </a:extLst>
            </p:cNvPr>
            <p:cNvSpPr/>
            <p:nvPr/>
          </p:nvSpPr>
          <p:spPr>
            <a:xfrm>
              <a:off x="6070791" y="5394581"/>
              <a:ext cx="5561" cy="9452"/>
            </a:xfrm>
            <a:custGeom>
              <a:avLst/>
              <a:gdLst>
                <a:gd name="connsiteX0" fmla="*/ 0 w 5561"/>
                <a:gd name="connsiteY0" fmla="*/ 4727 h 9453"/>
                <a:gd name="connsiteX1" fmla="*/ 2781 w 5561"/>
                <a:gd name="connsiteY1" fmla="*/ 0 h 9453"/>
                <a:gd name="connsiteX2" fmla="*/ 5561 w 5561"/>
                <a:gd name="connsiteY2" fmla="*/ 4727 h 9453"/>
                <a:gd name="connsiteX3" fmla="*/ 2781 w 5561"/>
                <a:gd name="connsiteY3" fmla="*/ 9454 h 9453"/>
                <a:gd name="connsiteX4" fmla="*/ 0 w 5561"/>
                <a:gd name="connsiteY4" fmla="*/ 4727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9453">
                  <a:moveTo>
                    <a:pt x="0" y="4727"/>
                  </a:moveTo>
                  <a:cubicBezTo>
                    <a:pt x="0" y="2224"/>
                    <a:pt x="1390" y="0"/>
                    <a:pt x="2781" y="0"/>
                  </a:cubicBezTo>
                  <a:cubicBezTo>
                    <a:pt x="4449" y="0"/>
                    <a:pt x="5561" y="2224"/>
                    <a:pt x="5561" y="4727"/>
                  </a:cubicBezTo>
                  <a:cubicBezTo>
                    <a:pt x="5561" y="7508"/>
                    <a:pt x="4449" y="9454"/>
                    <a:pt x="2781" y="9454"/>
                  </a:cubicBezTo>
                  <a:cubicBezTo>
                    <a:pt x="1390" y="9454"/>
                    <a:pt x="0" y="7508"/>
                    <a:pt x="0" y="472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3" name="Freeform: Shape 1732">
              <a:extLst>
                <a:ext uri="{FF2B5EF4-FFF2-40B4-BE49-F238E27FC236}">
                  <a16:creationId xmlns:a16="http://schemas.microsoft.com/office/drawing/2014/main" id="{2F7B61E5-684F-749E-9BDC-B5C87EB4937F}"/>
                </a:ext>
              </a:extLst>
            </p:cNvPr>
            <p:cNvSpPr/>
            <p:nvPr/>
          </p:nvSpPr>
          <p:spPr>
            <a:xfrm>
              <a:off x="6067996" y="5394581"/>
              <a:ext cx="11122" cy="9452"/>
            </a:xfrm>
            <a:custGeom>
              <a:avLst/>
              <a:gdLst>
                <a:gd name="connsiteX0" fmla="*/ 2794 w 11122"/>
                <a:gd name="connsiteY0" fmla="*/ 6395 h 9453"/>
                <a:gd name="connsiteX1" fmla="*/ 5575 w 11122"/>
                <a:gd name="connsiteY1" fmla="*/ 3337 h 9453"/>
                <a:gd name="connsiteX2" fmla="*/ 8356 w 11122"/>
                <a:gd name="connsiteY2" fmla="*/ 6395 h 9453"/>
                <a:gd name="connsiteX3" fmla="*/ 7 w 11122"/>
                <a:gd name="connsiteY3" fmla="*/ 6395 h 9453"/>
                <a:gd name="connsiteX4" fmla="*/ 5568 w 11122"/>
                <a:gd name="connsiteY4" fmla="*/ 9454 h 9453"/>
                <a:gd name="connsiteX5" fmla="*/ 11122 w 11122"/>
                <a:gd name="connsiteY5" fmla="*/ 6395 h 9453"/>
                <a:gd name="connsiteX6" fmla="*/ 5561 w 11122"/>
                <a:gd name="connsiteY6" fmla="*/ 0 h 9453"/>
                <a:gd name="connsiteX7" fmla="*/ 0 w 11122"/>
                <a:gd name="connsiteY7" fmla="*/ 6395 h 9453"/>
                <a:gd name="connsiteX8" fmla="*/ 2781 w 11122"/>
                <a:gd name="connsiteY8" fmla="*/ 6395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22" h="9453">
                  <a:moveTo>
                    <a:pt x="2794" y="6395"/>
                  </a:moveTo>
                  <a:lnTo>
                    <a:pt x="5575" y="3337"/>
                  </a:lnTo>
                  <a:lnTo>
                    <a:pt x="8356" y="6395"/>
                  </a:lnTo>
                  <a:lnTo>
                    <a:pt x="7" y="6395"/>
                  </a:lnTo>
                  <a:cubicBezTo>
                    <a:pt x="7" y="6395"/>
                    <a:pt x="2788" y="9454"/>
                    <a:pt x="5568" y="9454"/>
                  </a:cubicBezTo>
                  <a:cubicBezTo>
                    <a:pt x="8349" y="9454"/>
                    <a:pt x="11122" y="6395"/>
                    <a:pt x="11122" y="6395"/>
                  </a:cubicBezTo>
                  <a:cubicBezTo>
                    <a:pt x="11122" y="3337"/>
                    <a:pt x="8342" y="0"/>
                    <a:pt x="5561" y="0"/>
                  </a:cubicBezTo>
                  <a:cubicBezTo>
                    <a:pt x="2781" y="0"/>
                    <a:pt x="0" y="3337"/>
                    <a:pt x="0" y="6395"/>
                  </a:cubicBezTo>
                  <a:lnTo>
                    <a:pt x="2781" y="6395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4" name="Freeform: Shape 1733">
              <a:extLst>
                <a:ext uri="{FF2B5EF4-FFF2-40B4-BE49-F238E27FC236}">
                  <a16:creationId xmlns:a16="http://schemas.microsoft.com/office/drawing/2014/main" id="{31D2ADB7-9A50-BF63-B5D4-2453B11B2277}"/>
                </a:ext>
              </a:extLst>
            </p:cNvPr>
            <p:cNvSpPr/>
            <p:nvPr/>
          </p:nvSpPr>
          <p:spPr>
            <a:xfrm>
              <a:off x="6141365" y="5452380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56 w 23898"/>
                <a:gd name="connsiteY1" fmla="*/ 0 h 26123"/>
                <a:gd name="connsiteX2" fmla="*/ 23899 w 23898"/>
                <a:gd name="connsiteY2" fmla="*/ 13069 h 26123"/>
                <a:gd name="connsiteX3" fmla="*/ 11949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56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84"/>
                    <a:pt x="18616" y="26123"/>
                    <a:pt x="11949" y="26123"/>
                  </a:cubicBezTo>
                  <a:cubicBezTo>
                    <a:pt x="5561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5" name="Freeform: Shape 1734">
              <a:extLst>
                <a:ext uri="{FF2B5EF4-FFF2-40B4-BE49-F238E27FC236}">
                  <a16:creationId xmlns:a16="http://schemas.microsoft.com/office/drawing/2014/main" id="{24533AEA-F8DF-4A20-5AEE-B3E87BDDB2E1}"/>
                </a:ext>
              </a:extLst>
            </p:cNvPr>
            <p:cNvSpPr/>
            <p:nvPr/>
          </p:nvSpPr>
          <p:spPr>
            <a:xfrm>
              <a:off x="6143589" y="5457934"/>
              <a:ext cx="8342" cy="8342"/>
            </a:xfrm>
            <a:custGeom>
              <a:avLst/>
              <a:gdLst>
                <a:gd name="connsiteX0" fmla="*/ 1 w 8342"/>
                <a:gd name="connsiteY0" fmla="*/ 4171 h 8342"/>
                <a:gd name="connsiteX1" fmla="*/ 4171 w 8342"/>
                <a:gd name="connsiteY1" fmla="*/ 0 h 8342"/>
                <a:gd name="connsiteX2" fmla="*/ 8342 w 8342"/>
                <a:gd name="connsiteY2" fmla="*/ 4171 h 8342"/>
                <a:gd name="connsiteX3" fmla="*/ 4171 w 8342"/>
                <a:gd name="connsiteY3" fmla="*/ 8342 h 8342"/>
                <a:gd name="connsiteX4" fmla="*/ 1 w 8342"/>
                <a:gd name="connsiteY4" fmla="*/ 4311 h 8342"/>
                <a:gd name="connsiteX5" fmla="*/ 1 w 8342"/>
                <a:gd name="connsiteY5" fmla="*/ 4171 h 8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42" h="8342">
                  <a:moveTo>
                    <a:pt x="1" y="4171"/>
                  </a:moveTo>
                  <a:cubicBezTo>
                    <a:pt x="1" y="1946"/>
                    <a:pt x="1947" y="0"/>
                    <a:pt x="4171" y="0"/>
                  </a:cubicBezTo>
                  <a:cubicBezTo>
                    <a:pt x="6674" y="0"/>
                    <a:pt x="8342" y="1946"/>
                    <a:pt x="8342" y="4171"/>
                  </a:cubicBezTo>
                  <a:cubicBezTo>
                    <a:pt x="8342" y="6673"/>
                    <a:pt x="6674" y="8342"/>
                    <a:pt x="4171" y="8342"/>
                  </a:cubicBezTo>
                  <a:cubicBezTo>
                    <a:pt x="1907" y="8380"/>
                    <a:pt x="39" y="6576"/>
                    <a:pt x="1" y="4311"/>
                  </a:cubicBezTo>
                  <a:cubicBezTo>
                    <a:pt x="0" y="4264"/>
                    <a:pt x="0" y="4218"/>
                    <a:pt x="1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6" name="Freeform: Shape 1735">
              <a:extLst>
                <a:ext uri="{FF2B5EF4-FFF2-40B4-BE49-F238E27FC236}">
                  <a16:creationId xmlns:a16="http://schemas.microsoft.com/office/drawing/2014/main" id="{10176CA9-B27C-B9D3-D5DC-B6BD1CDA851C}"/>
                </a:ext>
              </a:extLst>
            </p:cNvPr>
            <p:cNvSpPr/>
            <p:nvPr/>
          </p:nvSpPr>
          <p:spPr>
            <a:xfrm>
              <a:off x="6143590" y="5457934"/>
              <a:ext cx="8341" cy="8341"/>
            </a:xfrm>
            <a:custGeom>
              <a:avLst/>
              <a:gdLst>
                <a:gd name="connsiteX0" fmla="*/ 0 w 8341"/>
                <a:gd name="connsiteY0" fmla="*/ 5561 h 8341"/>
                <a:gd name="connsiteX1" fmla="*/ 2781 w 8341"/>
                <a:gd name="connsiteY1" fmla="*/ 5561 h 8341"/>
                <a:gd name="connsiteX2" fmla="*/ 5561 w 8341"/>
                <a:gd name="connsiteY2" fmla="*/ 2781 h 8341"/>
                <a:gd name="connsiteX3" fmla="*/ 5561 w 8341"/>
                <a:gd name="connsiteY3" fmla="*/ 5561 h 8341"/>
                <a:gd name="connsiteX4" fmla="*/ 0 w 8341"/>
                <a:gd name="connsiteY4" fmla="*/ 5561 h 8341"/>
                <a:gd name="connsiteX5" fmla="*/ 5561 w 8341"/>
                <a:gd name="connsiteY5" fmla="*/ 8342 h 8341"/>
                <a:gd name="connsiteX6" fmla="*/ 8342 w 8341"/>
                <a:gd name="connsiteY6" fmla="*/ 5561 h 8341"/>
                <a:gd name="connsiteX7" fmla="*/ 5561 w 8341"/>
                <a:gd name="connsiteY7" fmla="*/ 0 h 8341"/>
                <a:gd name="connsiteX8" fmla="*/ 0 w 8341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41" h="8341">
                  <a:moveTo>
                    <a:pt x="0" y="5561"/>
                  </a:moveTo>
                  <a:lnTo>
                    <a:pt x="2781" y="5561"/>
                  </a:lnTo>
                  <a:lnTo>
                    <a:pt x="5561" y="2781"/>
                  </a:lnTo>
                  <a:lnTo>
                    <a:pt x="5561" y="5561"/>
                  </a:lnTo>
                  <a:lnTo>
                    <a:pt x="0" y="5561"/>
                  </a:lnTo>
                  <a:cubicBezTo>
                    <a:pt x="0" y="5561"/>
                    <a:pt x="2781" y="8342"/>
                    <a:pt x="5561" y="8342"/>
                  </a:cubicBezTo>
                  <a:lnTo>
                    <a:pt x="8342" y="5561"/>
                  </a:lnTo>
                  <a:cubicBezTo>
                    <a:pt x="8342" y="2781"/>
                    <a:pt x="5561" y="0"/>
                    <a:pt x="5561" y="0"/>
                  </a:cubicBezTo>
                  <a:cubicBezTo>
                    <a:pt x="2781" y="0"/>
                    <a:pt x="0" y="2781"/>
                    <a:pt x="0" y="556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7" name="Freeform: Shape 1736">
              <a:extLst>
                <a:ext uri="{FF2B5EF4-FFF2-40B4-BE49-F238E27FC236}">
                  <a16:creationId xmlns:a16="http://schemas.microsoft.com/office/drawing/2014/main" id="{6B991F5E-8334-9B6B-0CC0-9B0EEBBB601E}"/>
                </a:ext>
              </a:extLst>
            </p:cNvPr>
            <p:cNvSpPr/>
            <p:nvPr/>
          </p:nvSpPr>
          <p:spPr>
            <a:xfrm>
              <a:off x="6073565" y="5595764"/>
              <a:ext cx="23897" cy="26123"/>
            </a:xfrm>
            <a:custGeom>
              <a:avLst/>
              <a:gdLst>
                <a:gd name="connsiteX0" fmla="*/ 0 w 23898"/>
                <a:gd name="connsiteY0" fmla="*/ 13069 h 26123"/>
                <a:gd name="connsiteX1" fmla="*/ 11956 w 23898"/>
                <a:gd name="connsiteY1" fmla="*/ 0 h 26123"/>
                <a:gd name="connsiteX2" fmla="*/ 23899 w 23898"/>
                <a:gd name="connsiteY2" fmla="*/ 13069 h 26123"/>
                <a:gd name="connsiteX3" fmla="*/ 11949 w 23898"/>
                <a:gd name="connsiteY3" fmla="*/ 26123 h 26123"/>
                <a:gd name="connsiteX4" fmla="*/ 0 w 23898"/>
                <a:gd name="connsiteY4" fmla="*/ 13069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9"/>
                  </a:moveTo>
                  <a:cubicBezTo>
                    <a:pt x="0" y="6117"/>
                    <a:pt x="5561" y="0"/>
                    <a:pt x="11956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91"/>
                    <a:pt x="18616" y="26123"/>
                    <a:pt x="11949" y="26123"/>
                  </a:cubicBezTo>
                  <a:cubicBezTo>
                    <a:pt x="5554" y="26123"/>
                    <a:pt x="0" y="20284"/>
                    <a:pt x="0" y="13069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8" name="Freeform: Shape 1737">
              <a:extLst>
                <a:ext uri="{FF2B5EF4-FFF2-40B4-BE49-F238E27FC236}">
                  <a16:creationId xmlns:a16="http://schemas.microsoft.com/office/drawing/2014/main" id="{EAC9DEE9-0870-EAB7-0D2D-2292A5A2B887}"/>
                </a:ext>
              </a:extLst>
            </p:cNvPr>
            <p:cNvSpPr/>
            <p:nvPr/>
          </p:nvSpPr>
          <p:spPr>
            <a:xfrm>
              <a:off x="6079126" y="5601880"/>
              <a:ext cx="5005" cy="5561"/>
            </a:xfrm>
            <a:custGeom>
              <a:avLst/>
              <a:gdLst>
                <a:gd name="connsiteX0" fmla="*/ 0 w 5005"/>
                <a:gd name="connsiteY0" fmla="*/ 2781 h 5561"/>
                <a:gd name="connsiteX1" fmla="*/ 2503 w 5005"/>
                <a:gd name="connsiteY1" fmla="*/ 0 h 5561"/>
                <a:gd name="connsiteX2" fmla="*/ 5005 w 5005"/>
                <a:gd name="connsiteY2" fmla="*/ 2781 h 5561"/>
                <a:gd name="connsiteX3" fmla="*/ 2503 w 5005"/>
                <a:gd name="connsiteY3" fmla="*/ 5561 h 5561"/>
                <a:gd name="connsiteX4" fmla="*/ 0 w 500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5" h="5561">
                  <a:moveTo>
                    <a:pt x="0" y="2781"/>
                  </a:moveTo>
                  <a:cubicBezTo>
                    <a:pt x="0" y="1390"/>
                    <a:pt x="1112" y="0"/>
                    <a:pt x="2503" y="0"/>
                  </a:cubicBezTo>
                  <a:cubicBezTo>
                    <a:pt x="3893" y="0"/>
                    <a:pt x="5005" y="1390"/>
                    <a:pt x="5005" y="2781"/>
                  </a:cubicBezTo>
                  <a:cubicBezTo>
                    <a:pt x="5005" y="4449"/>
                    <a:pt x="3893" y="5561"/>
                    <a:pt x="2503" y="5561"/>
                  </a:cubicBezTo>
                  <a:cubicBezTo>
                    <a:pt x="1112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39" name="Freeform: Shape 1738">
              <a:extLst>
                <a:ext uri="{FF2B5EF4-FFF2-40B4-BE49-F238E27FC236}">
                  <a16:creationId xmlns:a16="http://schemas.microsoft.com/office/drawing/2014/main" id="{D513CB84-FF19-A8D1-4D37-E00995AD3B6B}"/>
                </a:ext>
              </a:extLst>
            </p:cNvPr>
            <p:cNvSpPr/>
            <p:nvPr/>
          </p:nvSpPr>
          <p:spPr>
            <a:xfrm>
              <a:off x="6076345" y="5601880"/>
              <a:ext cx="7785" cy="8897"/>
            </a:xfrm>
            <a:custGeom>
              <a:avLst/>
              <a:gdLst>
                <a:gd name="connsiteX0" fmla="*/ 2781 w 7785"/>
                <a:gd name="connsiteY0" fmla="*/ 3059 h 8897"/>
                <a:gd name="connsiteX1" fmla="*/ 5283 w 7785"/>
                <a:gd name="connsiteY1" fmla="*/ 3059 h 8897"/>
                <a:gd name="connsiteX2" fmla="*/ 5283 w 7785"/>
                <a:gd name="connsiteY2" fmla="*/ 6117 h 8897"/>
                <a:gd name="connsiteX3" fmla="*/ 2781 w 7785"/>
                <a:gd name="connsiteY3" fmla="*/ 3059 h 8897"/>
                <a:gd name="connsiteX4" fmla="*/ 0 w 7785"/>
                <a:gd name="connsiteY4" fmla="*/ 3059 h 8897"/>
                <a:gd name="connsiteX5" fmla="*/ 5283 w 7785"/>
                <a:gd name="connsiteY5" fmla="*/ 8898 h 8897"/>
                <a:gd name="connsiteX6" fmla="*/ 7786 w 7785"/>
                <a:gd name="connsiteY6" fmla="*/ 3059 h 8897"/>
                <a:gd name="connsiteX7" fmla="*/ 5283 w 7785"/>
                <a:gd name="connsiteY7" fmla="*/ 0 h 8897"/>
                <a:gd name="connsiteX8" fmla="*/ 0 w 7785"/>
                <a:gd name="connsiteY8" fmla="*/ 3059 h 8897"/>
                <a:gd name="connsiteX9" fmla="*/ 2781 w 7785"/>
                <a:gd name="connsiteY9" fmla="*/ 3059 h 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8897">
                  <a:moveTo>
                    <a:pt x="2781" y="3059"/>
                  </a:moveTo>
                  <a:lnTo>
                    <a:pt x="5283" y="3059"/>
                  </a:lnTo>
                  <a:lnTo>
                    <a:pt x="5283" y="6117"/>
                  </a:lnTo>
                  <a:lnTo>
                    <a:pt x="2781" y="3059"/>
                  </a:lnTo>
                  <a:lnTo>
                    <a:pt x="0" y="3059"/>
                  </a:lnTo>
                  <a:cubicBezTo>
                    <a:pt x="0" y="6117"/>
                    <a:pt x="2781" y="8898"/>
                    <a:pt x="5283" y="8898"/>
                  </a:cubicBezTo>
                  <a:cubicBezTo>
                    <a:pt x="7786" y="8898"/>
                    <a:pt x="7786" y="6117"/>
                    <a:pt x="7786" y="3059"/>
                  </a:cubicBezTo>
                  <a:cubicBezTo>
                    <a:pt x="7786" y="0"/>
                    <a:pt x="7786" y="0"/>
                    <a:pt x="5283" y="0"/>
                  </a:cubicBezTo>
                  <a:cubicBezTo>
                    <a:pt x="2781" y="0"/>
                    <a:pt x="0" y="0"/>
                    <a:pt x="0" y="3059"/>
                  </a:cubicBezTo>
                  <a:lnTo>
                    <a:pt x="2781" y="3059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0" name="Freeform: Shape 1739">
              <a:extLst>
                <a:ext uri="{FF2B5EF4-FFF2-40B4-BE49-F238E27FC236}">
                  <a16:creationId xmlns:a16="http://schemas.microsoft.com/office/drawing/2014/main" id="{A8641C62-15B0-59D2-03B7-7D3C8B1E1BA4}"/>
                </a:ext>
              </a:extLst>
            </p:cNvPr>
            <p:cNvSpPr/>
            <p:nvPr/>
          </p:nvSpPr>
          <p:spPr>
            <a:xfrm>
              <a:off x="6038552" y="5547411"/>
              <a:ext cx="26677" cy="25573"/>
            </a:xfrm>
            <a:custGeom>
              <a:avLst/>
              <a:gdLst>
                <a:gd name="connsiteX0" fmla="*/ 0 w 26679"/>
                <a:gd name="connsiteY0" fmla="*/ 12791 h 25574"/>
                <a:gd name="connsiteX1" fmla="*/ 13347 w 26679"/>
                <a:gd name="connsiteY1" fmla="*/ 0 h 25574"/>
                <a:gd name="connsiteX2" fmla="*/ 26679 w 26679"/>
                <a:gd name="connsiteY2" fmla="*/ 12791 h 25574"/>
                <a:gd name="connsiteX3" fmla="*/ 13340 w 26679"/>
                <a:gd name="connsiteY3" fmla="*/ 25574 h 25574"/>
                <a:gd name="connsiteX4" fmla="*/ 0 w 26679"/>
                <a:gd name="connsiteY4" fmla="*/ 12784 h 25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9" h="25574">
                  <a:moveTo>
                    <a:pt x="0" y="12791"/>
                  </a:moveTo>
                  <a:cubicBezTo>
                    <a:pt x="0" y="5839"/>
                    <a:pt x="6117" y="0"/>
                    <a:pt x="13347" y="0"/>
                  </a:cubicBezTo>
                  <a:cubicBezTo>
                    <a:pt x="20847" y="0"/>
                    <a:pt x="26679" y="5839"/>
                    <a:pt x="26679" y="12791"/>
                  </a:cubicBezTo>
                  <a:cubicBezTo>
                    <a:pt x="26679" y="20020"/>
                    <a:pt x="20840" y="25574"/>
                    <a:pt x="13340" y="25574"/>
                  </a:cubicBezTo>
                  <a:cubicBezTo>
                    <a:pt x="6110" y="25574"/>
                    <a:pt x="0" y="20013"/>
                    <a:pt x="0" y="12784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1" name="Freeform: Shape 1740">
              <a:extLst>
                <a:ext uri="{FF2B5EF4-FFF2-40B4-BE49-F238E27FC236}">
                  <a16:creationId xmlns:a16="http://schemas.microsoft.com/office/drawing/2014/main" id="{EE7714EA-2872-51A1-666D-BE8DDF372C8E}"/>
                </a:ext>
              </a:extLst>
            </p:cNvPr>
            <p:cNvSpPr/>
            <p:nvPr/>
          </p:nvSpPr>
          <p:spPr>
            <a:xfrm>
              <a:off x="6044113" y="5552972"/>
              <a:ext cx="5003" cy="5561"/>
            </a:xfrm>
            <a:custGeom>
              <a:avLst/>
              <a:gdLst>
                <a:gd name="connsiteX0" fmla="*/ 0 w 5004"/>
                <a:gd name="connsiteY0" fmla="*/ 2781 h 5561"/>
                <a:gd name="connsiteX1" fmla="*/ 2502 w 5004"/>
                <a:gd name="connsiteY1" fmla="*/ 0 h 5561"/>
                <a:gd name="connsiteX2" fmla="*/ 5005 w 5004"/>
                <a:gd name="connsiteY2" fmla="*/ 2781 h 5561"/>
                <a:gd name="connsiteX3" fmla="*/ 2502 w 5004"/>
                <a:gd name="connsiteY3" fmla="*/ 5561 h 5561"/>
                <a:gd name="connsiteX4" fmla="*/ 0 w 5004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" h="5561">
                  <a:moveTo>
                    <a:pt x="0" y="2781"/>
                  </a:moveTo>
                  <a:cubicBezTo>
                    <a:pt x="0" y="1390"/>
                    <a:pt x="1112" y="0"/>
                    <a:pt x="2502" y="0"/>
                  </a:cubicBezTo>
                  <a:cubicBezTo>
                    <a:pt x="3893" y="0"/>
                    <a:pt x="5005" y="1390"/>
                    <a:pt x="5005" y="2781"/>
                  </a:cubicBezTo>
                  <a:cubicBezTo>
                    <a:pt x="5005" y="4449"/>
                    <a:pt x="3893" y="5561"/>
                    <a:pt x="2502" y="5561"/>
                  </a:cubicBezTo>
                  <a:cubicBezTo>
                    <a:pt x="1112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2" name="Freeform: Shape 1741">
              <a:extLst>
                <a:ext uri="{FF2B5EF4-FFF2-40B4-BE49-F238E27FC236}">
                  <a16:creationId xmlns:a16="http://schemas.microsoft.com/office/drawing/2014/main" id="{DB89D2E4-B54A-5C80-B9B4-A0A2C2D2A8C9}"/>
                </a:ext>
              </a:extLst>
            </p:cNvPr>
            <p:cNvSpPr/>
            <p:nvPr/>
          </p:nvSpPr>
          <p:spPr>
            <a:xfrm>
              <a:off x="6044113" y="5552972"/>
              <a:ext cx="7785" cy="8341"/>
            </a:xfrm>
            <a:custGeom>
              <a:avLst/>
              <a:gdLst>
                <a:gd name="connsiteX0" fmla="*/ 0 w 7785"/>
                <a:gd name="connsiteY0" fmla="*/ 2781 h 8341"/>
                <a:gd name="connsiteX1" fmla="*/ 5283 w 7785"/>
                <a:gd name="connsiteY1" fmla="*/ 2781 h 8341"/>
                <a:gd name="connsiteX2" fmla="*/ 2781 w 7785"/>
                <a:gd name="connsiteY2" fmla="*/ 5561 h 8341"/>
                <a:gd name="connsiteX3" fmla="*/ 2781 w 7785"/>
                <a:gd name="connsiteY3" fmla="*/ 2781 h 8341"/>
                <a:gd name="connsiteX4" fmla="*/ 0 w 7785"/>
                <a:gd name="connsiteY4" fmla="*/ 2781 h 8341"/>
                <a:gd name="connsiteX5" fmla="*/ 2781 w 7785"/>
                <a:gd name="connsiteY5" fmla="*/ 8342 h 8341"/>
                <a:gd name="connsiteX6" fmla="*/ 7786 w 7785"/>
                <a:gd name="connsiteY6" fmla="*/ 2781 h 8341"/>
                <a:gd name="connsiteX7" fmla="*/ 2781 w 7785"/>
                <a:gd name="connsiteY7" fmla="*/ 0 h 8341"/>
                <a:gd name="connsiteX8" fmla="*/ 0 w 7785"/>
                <a:gd name="connsiteY8" fmla="*/ 278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85" h="8341">
                  <a:moveTo>
                    <a:pt x="0" y="2781"/>
                  </a:moveTo>
                  <a:lnTo>
                    <a:pt x="5283" y="2781"/>
                  </a:lnTo>
                  <a:lnTo>
                    <a:pt x="2781" y="5561"/>
                  </a:lnTo>
                  <a:lnTo>
                    <a:pt x="2781" y="2781"/>
                  </a:lnTo>
                  <a:lnTo>
                    <a:pt x="0" y="2781"/>
                  </a:lnTo>
                  <a:cubicBezTo>
                    <a:pt x="0" y="5561"/>
                    <a:pt x="0" y="8342"/>
                    <a:pt x="2781" y="8342"/>
                  </a:cubicBezTo>
                  <a:cubicBezTo>
                    <a:pt x="5283" y="8342"/>
                    <a:pt x="7786" y="5561"/>
                    <a:pt x="7786" y="2781"/>
                  </a:cubicBezTo>
                  <a:cubicBezTo>
                    <a:pt x="7786" y="0"/>
                    <a:pt x="5283" y="0"/>
                    <a:pt x="2781" y="0"/>
                  </a:cubicBezTo>
                  <a:cubicBezTo>
                    <a:pt x="0" y="0"/>
                    <a:pt x="0" y="0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3" name="Freeform: Shape 1742">
              <a:extLst>
                <a:ext uri="{FF2B5EF4-FFF2-40B4-BE49-F238E27FC236}">
                  <a16:creationId xmlns:a16="http://schemas.microsoft.com/office/drawing/2014/main" id="{E4A4322F-5A52-812D-47B9-977ADE0C06A0}"/>
                </a:ext>
              </a:extLst>
            </p:cNvPr>
            <p:cNvSpPr/>
            <p:nvPr/>
          </p:nvSpPr>
          <p:spPr>
            <a:xfrm>
              <a:off x="6162483" y="5259533"/>
              <a:ext cx="24454" cy="26123"/>
            </a:xfrm>
            <a:custGeom>
              <a:avLst/>
              <a:gdLst>
                <a:gd name="connsiteX0" fmla="*/ 7 w 24455"/>
                <a:gd name="connsiteY0" fmla="*/ 13062 h 26123"/>
                <a:gd name="connsiteX1" fmla="*/ 12234 w 24455"/>
                <a:gd name="connsiteY1" fmla="*/ 0 h 26123"/>
                <a:gd name="connsiteX2" fmla="*/ 24455 w 24455"/>
                <a:gd name="connsiteY2" fmla="*/ 13062 h 26123"/>
                <a:gd name="connsiteX3" fmla="*/ 12234 w 24455"/>
                <a:gd name="connsiteY3" fmla="*/ 26123 h 26123"/>
                <a:gd name="connsiteX4" fmla="*/ 0 w 24455"/>
                <a:gd name="connsiteY4" fmla="*/ 13055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5" h="26123">
                  <a:moveTo>
                    <a:pt x="7" y="13062"/>
                  </a:moveTo>
                  <a:cubicBezTo>
                    <a:pt x="7" y="6110"/>
                    <a:pt x="5568" y="0"/>
                    <a:pt x="12234" y="0"/>
                  </a:cubicBezTo>
                  <a:cubicBezTo>
                    <a:pt x="19179" y="0"/>
                    <a:pt x="24455" y="6117"/>
                    <a:pt x="24455" y="13062"/>
                  </a:cubicBezTo>
                  <a:cubicBezTo>
                    <a:pt x="24455" y="20291"/>
                    <a:pt x="19172" y="26123"/>
                    <a:pt x="12234" y="26123"/>
                  </a:cubicBezTo>
                  <a:cubicBezTo>
                    <a:pt x="5561" y="26123"/>
                    <a:pt x="0" y="20284"/>
                    <a:pt x="0" y="13055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4" name="Freeform: Shape 1743">
              <a:extLst>
                <a:ext uri="{FF2B5EF4-FFF2-40B4-BE49-F238E27FC236}">
                  <a16:creationId xmlns:a16="http://schemas.microsoft.com/office/drawing/2014/main" id="{A0F50085-0102-F317-33B3-BD28015BAA83}"/>
                </a:ext>
              </a:extLst>
            </p:cNvPr>
            <p:cNvSpPr/>
            <p:nvPr/>
          </p:nvSpPr>
          <p:spPr>
            <a:xfrm>
              <a:off x="6168044" y="5265652"/>
              <a:ext cx="5561" cy="8890"/>
            </a:xfrm>
            <a:custGeom>
              <a:avLst/>
              <a:gdLst>
                <a:gd name="connsiteX0" fmla="*/ 0 w 5561"/>
                <a:gd name="connsiteY0" fmla="*/ 4449 h 8890"/>
                <a:gd name="connsiteX1" fmla="*/ 2781 w 5561"/>
                <a:gd name="connsiteY1" fmla="*/ 0 h 8890"/>
                <a:gd name="connsiteX2" fmla="*/ 5561 w 5561"/>
                <a:gd name="connsiteY2" fmla="*/ 4449 h 8890"/>
                <a:gd name="connsiteX3" fmla="*/ 2781 w 5561"/>
                <a:gd name="connsiteY3" fmla="*/ 8891 h 8890"/>
                <a:gd name="connsiteX4" fmla="*/ 0 w 5561"/>
                <a:gd name="connsiteY4" fmla="*/ 4442 h 8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890">
                  <a:moveTo>
                    <a:pt x="0" y="4449"/>
                  </a:moveTo>
                  <a:cubicBezTo>
                    <a:pt x="0" y="2224"/>
                    <a:pt x="1390" y="0"/>
                    <a:pt x="2781" y="0"/>
                  </a:cubicBezTo>
                  <a:cubicBezTo>
                    <a:pt x="4449" y="0"/>
                    <a:pt x="5561" y="2224"/>
                    <a:pt x="5561" y="4449"/>
                  </a:cubicBezTo>
                  <a:cubicBezTo>
                    <a:pt x="5561" y="6944"/>
                    <a:pt x="4449" y="8891"/>
                    <a:pt x="2781" y="8891"/>
                  </a:cubicBezTo>
                  <a:cubicBezTo>
                    <a:pt x="1390" y="8891"/>
                    <a:pt x="0" y="6944"/>
                    <a:pt x="0" y="4442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5" name="Freeform: Shape 1744">
              <a:extLst>
                <a:ext uri="{FF2B5EF4-FFF2-40B4-BE49-F238E27FC236}">
                  <a16:creationId xmlns:a16="http://schemas.microsoft.com/office/drawing/2014/main" id="{810C34EF-103E-8F1C-95AD-B6A4F9851476}"/>
                </a:ext>
              </a:extLst>
            </p:cNvPr>
            <p:cNvSpPr/>
            <p:nvPr/>
          </p:nvSpPr>
          <p:spPr>
            <a:xfrm>
              <a:off x="6165263" y="5265645"/>
              <a:ext cx="10566" cy="8897"/>
            </a:xfrm>
            <a:custGeom>
              <a:avLst/>
              <a:gdLst>
                <a:gd name="connsiteX0" fmla="*/ 2781 w 10566"/>
                <a:gd name="connsiteY0" fmla="*/ 6117 h 8897"/>
                <a:gd name="connsiteX1" fmla="*/ 5283 w 10566"/>
                <a:gd name="connsiteY1" fmla="*/ 3059 h 8897"/>
                <a:gd name="connsiteX2" fmla="*/ 8064 w 10566"/>
                <a:gd name="connsiteY2" fmla="*/ 6117 h 8897"/>
                <a:gd name="connsiteX3" fmla="*/ 0 w 10566"/>
                <a:gd name="connsiteY3" fmla="*/ 6117 h 8897"/>
                <a:gd name="connsiteX4" fmla="*/ 5283 w 10566"/>
                <a:gd name="connsiteY4" fmla="*/ 8898 h 8897"/>
                <a:gd name="connsiteX5" fmla="*/ 10566 w 10566"/>
                <a:gd name="connsiteY5" fmla="*/ 6117 h 8897"/>
                <a:gd name="connsiteX6" fmla="*/ 5283 w 10566"/>
                <a:gd name="connsiteY6" fmla="*/ 0 h 8897"/>
                <a:gd name="connsiteX7" fmla="*/ 0 w 10566"/>
                <a:gd name="connsiteY7" fmla="*/ 6117 h 8897"/>
                <a:gd name="connsiteX8" fmla="*/ 2781 w 10566"/>
                <a:gd name="connsiteY8" fmla="*/ 6117 h 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6" h="8897">
                  <a:moveTo>
                    <a:pt x="2781" y="6117"/>
                  </a:moveTo>
                  <a:lnTo>
                    <a:pt x="5283" y="3059"/>
                  </a:lnTo>
                  <a:lnTo>
                    <a:pt x="8064" y="6117"/>
                  </a:lnTo>
                  <a:lnTo>
                    <a:pt x="0" y="6117"/>
                  </a:lnTo>
                  <a:cubicBezTo>
                    <a:pt x="0" y="6117"/>
                    <a:pt x="2781" y="8898"/>
                    <a:pt x="5283" y="8898"/>
                  </a:cubicBezTo>
                  <a:cubicBezTo>
                    <a:pt x="8064" y="8898"/>
                    <a:pt x="10566" y="6117"/>
                    <a:pt x="10566" y="6117"/>
                  </a:cubicBezTo>
                  <a:cubicBezTo>
                    <a:pt x="10566" y="3059"/>
                    <a:pt x="8064" y="0"/>
                    <a:pt x="5283" y="0"/>
                  </a:cubicBezTo>
                  <a:cubicBezTo>
                    <a:pt x="2781" y="0"/>
                    <a:pt x="0" y="3059"/>
                    <a:pt x="0" y="6117"/>
                  </a:cubicBezTo>
                  <a:lnTo>
                    <a:pt x="2781" y="6117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6" name="Freeform: Shape 1745">
              <a:extLst>
                <a:ext uri="{FF2B5EF4-FFF2-40B4-BE49-F238E27FC236}">
                  <a16:creationId xmlns:a16="http://schemas.microsoft.com/office/drawing/2014/main" id="{B8206726-CBE0-64AE-4760-E47F01DDCE20}"/>
                </a:ext>
              </a:extLst>
            </p:cNvPr>
            <p:cNvSpPr/>
            <p:nvPr/>
          </p:nvSpPr>
          <p:spPr>
            <a:xfrm>
              <a:off x="6084124" y="5293991"/>
              <a:ext cx="25010" cy="26123"/>
            </a:xfrm>
            <a:custGeom>
              <a:avLst/>
              <a:gdLst>
                <a:gd name="connsiteX0" fmla="*/ 0 w 25011"/>
                <a:gd name="connsiteY0" fmla="*/ 13062 h 26123"/>
                <a:gd name="connsiteX1" fmla="*/ 12513 w 25011"/>
                <a:gd name="connsiteY1" fmla="*/ 0 h 26123"/>
                <a:gd name="connsiteX2" fmla="*/ 25011 w 25011"/>
                <a:gd name="connsiteY2" fmla="*/ 13062 h 26123"/>
                <a:gd name="connsiteX3" fmla="*/ 12506 w 25011"/>
                <a:gd name="connsiteY3" fmla="*/ 26123 h 26123"/>
                <a:gd name="connsiteX4" fmla="*/ 0 w 25011"/>
                <a:gd name="connsiteY4" fmla="*/ 13055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1" h="26123">
                  <a:moveTo>
                    <a:pt x="0" y="13062"/>
                  </a:moveTo>
                  <a:cubicBezTo>
                    <a:pt x="0" y="6110"/>
                    <a:pt x="5839" y="0"/>
                    <a:pt x="12513" y="0"/>
                  </a:cubicBezTo>
                  <a:cubicBezTo>
                    <a:pt x="19457" y="0"/>
                    <a:pt x="25011" y="6117"/>
                    <a:pt x="25011" y="13062"/>
                  </a:cubicBezTo>
                  <a:cubicBezTo>
                    <a:pt x="25011" y="20291"/>
                    <a:pt x="19450" y="26123"/>
                    <a:pt x="12506" y="26123"/>
                  </a:cubicBezTo>
                  <a:cubicBezTo>
                    <a:pt x="5832" y="26123"/>
                    <a:pt x="0" y="20284"/>
                    <a:pt x="0" y="13055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7" name="Freeform: Shape 1746">
              <a:extLst>
                <a:ext uri="{FF2B5EF4-FFF2-40B4-BE49-F238E27FC236}">
                  <a16:creationId xmlns:a16="http://schemas.microsoft.com/office/drawing/2014/main" id="{50FC808B-FA12-F759-3BE1-ACAA6110DB44}"/>
                </a:ext>
              </a:extLst>
            </p:cNvPr>
            <p:cNvSpPr/>
            <p:nvPr/>
          </p:nvSpPr>
          <p:spPr>
            <a:xfrm>
              <a:off x="6089685" y="5300657"/>
              <a:ext cx="5561" cy="8341"/>
            </a:xfrm>
            <a:custGeom>
              <a:avLst/>
              <a:gdLst>
                <a:gd name="connsiteX0" fmla="*/ 0 w 5561"/>
                <a:gd name="connsiteY0" fmla="*/ 4171 h 8341"/>
                <a:gd name="connsiteX1" fmla="*/ 2781 w 5561"/>
                <a:gd name="connsiteY1" fmla="*/ 0 h 8341"/>
                <a:gd name="connsiteX2" fmla="*/ 5561 w 5561"/>
                <a:gd name="connsiteY2" fmla="*/ 4171 h 8341"/>
                <a:gd name="connsiteX3" fmla="*/ 2781 w 5561"/>
                <a:gd name="connsiteY3" fmla="*/ 8342 h 8341"/>
                <a:gd name="connsiteX4" fmla="*/ 0 w 5561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341">
                  <a:moveTo>
                    <a:pt x="0" y="4171"/>
                  </a:moveTo>
                  <a:cubicBezTo>
                    <a:pt x="0" y="1946"/>
                    <a:pt x="1390" y="0"/>
                    <a:pt x="2781" y="0"/>
                  </a:cubicBezTo>
                  <a:cubicBezTo>
                    <a:pt x="4449" y="0"/>
                    <a:pt x="5561" y="1946"/>
                    <a:pt x="5561" y="4171"/>
                  </a:cubicBezTo>
                  <a:cubicBezTo>
                    <a:pt x="5561" y="6673"/>
                    <a:pt x="4449" y="8342"/>
                    <a:pt x="2781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8" name="Freeform: Shape 1747">
              <a:extLst>
                <a:ext uri="{FF2B5EF4-FFF2-40B4-BE49-F238E27FC236}">
                  <a16:creationId xmlns:a16="http://schemas.microsoft.com/office/drawing/2014/main" id="{53DCA1C7-C54C-5E1E-AD7E-7422A93BD911}"/>
                </a:ext>
              </a:extLst>
            </p:cNvPr>
            <p:cNvSpPr/>
            <p:nvPr/>
          </p:nvSpPr>
          <p:spPr>
            <a:xfrm>
              <a:off x="6086897" y="5300657"/>
              <a:ext cx="10566" cy="8341"/>
            </a:xfrm>
            <a:custGeom>
              <a:avLst/>
              <a:gdLst>
                <a:gd name="connsiteX0" fmla="*/ 2788 w 10566"/>
                <a:gd name="connsiteY0" fmla="*/ 5561 h 8341"/>
                <a:gd name="connsiteX1" fmla="*/ 5290 w 10566"/>
                <a:gd name="connsiteY1" fmla="*/ 2781 h 8341"/>
                <a:gd name="connsiteX2" fmla="*/ 8071 w 10566"/>
                <a:gd name="connsiteY2" fmla="*/ 5561 h 8341"/>
                <a:gd name="connsiteX3" fmla="*/ 0 w 10566"/>
                <a:gd name="connsiteY3" fmla="*/ 5561 h 8341"/>
                <a:gd name="connsiteX4" fmla="*/ 5283 w 10566"/>
                <a:gd name="connsiteY4" fmla="*/ 8342 h 8341"/>
                <a:gd name="connsiteX5" fmla="*/ 10566 w 10566"/>
                <a:gd name="connsiteY5" fmla="*/ 5561 h 8341"/>
                <a:gd name="connsiteX6" fmla="*/ 5283 w 10566"/>
                <a:gd name="connsiteY6" fmla="*/ 0 h 8341"/>
                <a:gd name="connsiteX7" fmla="*/ 0 w 10566"/>
                <a:gd name="connsiteY7" fmla="*/ 5561 h 8341"/>
                <a:gd name="connsiteX8" fmla="*/ 2781 w 10566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6" h="8341">
                  <a:moveTo>
                    <a:pt x="2788" y="5561"/>
                  </a:moveTo>
                  <a:lnTo>
                    <a:pt x="5290" y="2781"/>
                  </a:lnTo>
                  <a:lnTo>
                    <a:pt x="8071" y="5561"/>
                  </a:lnTo>
                  <a:lnTo>
                    <a:pt x="0" y="5561"/>
                  </a:lnTo>
                  <a:cubicBezTo>
                    <a:pt x="0" y="5561"/>
                    <a:pt x="2781" y="8342"/>
                    <a:pt x="5283" y="8342"/>
                  </a:cubicBezTo>
                  <a:cubicBezTo>
                    <a:pt x="8064" y="8342"/>
                    <a:pt x="10566" y="5561"/>
                    <a:pt x="10566" y="5561"/>
                  </a:cubicBezTo>
                  <a:cubicBezTo>
                    <a:pt x="10566" y="2781"/>
                    <a:pt x="8064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49" name="Freeform: Shape 1748">
              <a:extLst>
                <a:ext uri="{FF2B5EF4-FFF2-40B4-BE49-F238E27FC236}">
                  <a16:creationId xmlns:a16="http://schemas.microsoft.com/office/drawing/2014/main" id="{98E3608A-9465-7BC2-72A1-9FBAD2D61429}"/>
                </a:ext>
              </a:extLst>
            </p:cNvPr>
            <p:cNvSpPr/>
            <p:nvPr/>
          </p:nvSpPr>
          <p:spPr>
            <a:xfrm>
              <a:off x="6143590" y="5314552"/>
              <a:ext cx="24454" cy="26123"/>
            </a:xfrm>
            <a:custGeom>
              <a:avLst/>
              <a:gdLst>
                <a:gd name="connsiteX0" fmla="*/ 0 w 24455"/>
                <a:gd name="connsiteY0" fmla="*/ 13062 h 26123"/>
                <a:gd name="connsiteX1" fmla="*/ 12234 w 24455"/>
                <a:gd name="connsiteY1" fmla="*/ 0 h 26123"/>
                <a:gd name="connsiteX2" fmla="*/ 24455 w 24455"/>
                <a:gd name="connsiteY2" fmla="*/ 13069 h 26123"/>
                <a:gd name="connsiteX3" fmla="*/ 12228 w 24455"/>
                <a:gd name="connsiteY3" fmla="*/ 26123 h 26123"/>
                <a:gd name="connsiteX4" fmla="*/ 0 w 24455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5" h="26123">
                  <a:moveTo>
                    <a:pt x="0" y="13062"/>
                  </a:moveTo>
                  <a:cubicBezTo>
                    <a:pt x="0" y="6110"/>
                    <a:pt x="5561" y="0"/>
                    <a:pt x="12234" y="0"/>
                  </a:cubicBezTo>
                  <a:cubicBezTo>
                    <a:pt x="19179" y="0"/>
                    <a:pt x="24455" y="6117"/>
                    <a:pt x="24455" y="13069"/>
                  </a:cubicBezTo>
                  <a:cubicBezTo>
                    <a:pt x="24455" y="20284"/>
                    <a:pt x="19172" y="26123"/>
                    <a:pt x="12228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0" name="Freeform: Shape 1749">
              <a:extLst>
                <a:ext uri="{FF2B5EF4-FFF2-40B4-BE49-F238E27FC236}">
                  <a16:creationId xmlns:a16="http://schemas.microsoft.com/office/drawing/2014/main" id="{BCC33B8E-B1BB-4399-602A-57551FC46A82}"/>
                </a:ext>
              </a:extLst>
            </p:cNvPr>
            <p:cNvSpPr/>
            <p:nvPr/>
          </p:nvSpPr>
          <p:spPr>
            <a:xfrm>
              <a:off x="6149151" y="5320106"/>
              <a:ext cx="5561" cy="8341"/>
            </a:xfrm>
            <a:custGeom>
              <a:avLst/>
              <a:gdLst>
                <a:gd name="connsiteX0" fmla="*/ 0 w 5561"/>
                <a:gd name="connsiteY0" fmla="*/ 4171 h 8341"/>
                <a:gd name="connsiteX1" fmla="*/ 2781 w 5561"/>
                <a:gd name="connsiteY1" fmla="*/ 0 h 8341"/>
                <a:gd name="connsiteX2" fmla="*/ 5561 w 5561"/>
                <a:gd name="connsiteY2" fmla="*/ 4171 h 8341"/>
                <a:gd name="connsiteX3" fmla="*/ 2781 w 5561"/>
                <a:gd name="connsiteY3" fmla="*/ 8342 h 8341"/>
                <a:gd name="connsiteX4" fmla="*/ 0 w 5561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341">
                  <a:moveTo>
                    <a:pt x="0" y="4171"/>
                  </a:moveTo>
                  <a:cubicBezTo>
                    <a:pt x="0" y="1946"/>
                    <a:pt x="1390" y="0"/>
                    <a:pt x="2781" y="0"/>
                  </a:cubicBezTo>
                  <a:cubicBezTo>
                    <a:pt x="4449" y="0"/>
                    <a:pt x="5561" y="1946"/>
                    <a:pt x="5561" y="4171"/>
                  </a:cubicBezTo>
                  <a:cubicBezTo>
                    <a:pt x="5561" y="6673"/>
                    <a:pt x="4449" y="8342"/>
                    <a:pt x="2781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1" name="Freeform: Shape 1750">
              <a:extLst>
                <a:ext uri="{FF2B5EF4-FFF2-40B4-BE49-F238E27FC236}">
                  <a16:creationId xmlns:a16="http://schemas.microsoft.com/office/drawing/2014/main" id="{B11BEE53-CBB1-CC7E-AB63-4A0668D2F4D3}"/>
                </a:ext>
              </a:extLst>
            </p:cNvPr>
            <p:cNvSpPr/>
            <p:nvPr/>
          </p:nvSpPr>
          <p:spPr>
            <a:xfrm>
              <a:off x="6146364" y="5320106"/>
              <a:ext cx="11115" cy="8341"/>
            </a:xfrm>
            <a:custGeom>
              <a:avLst/>
              <a:gdLst>
                <a:gd name="connsiteX0" fmla="*/ 2788 w 11115"/>
                <a:gd name="connsiteY0" fmla="*/ 5561 h 8341"/>
                <a:gd name="connsiteX1" fmla="*/ 5568 w 11115"/>
                <a:gd name="connsiteY1" fmla="*/ 2781 h 8341"/>
                <a:gd name="connsiteX2" fmla="*/ 8349 w 11115"/>
                <a:gd name="connsiteY2" fmla="*/ 5561 h 8341"/>
                <a:gd name="connsiteX3" fmla="*/ 0 w 11115"/>
                <a:gd name="connsiteY3" fmla="*/ 5561 h 8341"/>
                <a:gd name="connsiteX4" fmla="*/ 5561 w 11115"/>
                <a:gd name="connsiteY4" fmla="*/ 8342 h 8341"/>
                <a:gd name="connsiteX5" fmla="*/ 11115 w 11115"/>
                <a:gd name="connsiteY5" fmla="*/ 5561 h 8341"/>
                <a:gd name="connsiteX6" fmla="*/ 5554 w 11115"/>
                <a:gd name="connsiteY6" fmla="*/ 0 h 8341"/>
                <a:gd name="connsiteX7" fmla="*/ 0 w 11115"/>
                <a:gd name="connsiteY7" fmla="*/ 5561 h 8341"/>
                <a:gd name="connsiteX8" fmla="*/ 2781 w 11115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15" h="8341">
                  <a:moveTo>
                    <a:pt x="2788" y="5561"/>
                  </a:moveTo>
                  <a:lnTo>
                    <a:pt x="5568" y="2781"/>
                  </a:lnTo>
                  <a:lnTo>
                    <a:pt x="8349" y="5561"/>
                  </a:lnTo>
                  <a:lnTo>
                    <a:pt x="0" y="5561"/>
                  </a:lnTo>
                  <a:cubicBezTo>
                    <a:pt x="0" y="5561"/>
                    <a:pt x="2781" y="8342"/>
                    <a:pt x="5561" y="8342"/>
                  </a:cubicBezTo>
                  <a:cubicBezTo>
                    <a:pt x="8342" y="8342"/>
                    <a:pt x="11115" y="5561"/>
                    <a:pt x="11115" y="5561"/>
                  </a:cubicBezTo>
                  <a:cubicBezTo>
                    <a:pt x="11115" y="2781"/>
                    <a:pt x="8335" y="0"/>
                    <a:pt x="5554" y="0"/>
                  </a:cubicBezTo>
                  <a:cubicBezTo>
                    <a:pt x="2774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2" name="Freeform: Shape 1751">
              <a:extLst>
                <a:ext uri="{FF2B5EF4-FFF2-40B4-BE49-F238E27FC236}">
                  <a16:creationId xmlns:a16="http://schemas.microsoft.com/office/drawing/2014/main" id="{8050841B-06E6-EEA4-44C6-82CD7D26837D}"/>
                </a:ext>
              </a:extLst>
            </p:cNvPr>
            <p:cNvSpPr/>
            <p:nvPr/>
          </p:nvSpPr>
          <p:spPr>
            <a:xfrm>
              <a:off x="6369786" y="5228407"/>
              <a:ext cx="23897" cy="28346"/>
            </a:xfrm>
            <a:custGeom>
              <a:avLst/>
              <a:gdLst>
                <a:gd name="connsiteX0" fmla="*/ 0 w 23898"/>
                <a:gd name="connsiteY0" fmla="*/ 14181 h 28347"/>
                <a:gd name="connsiteX1" fmla="*/ 11943 w 23898"/>
                <a:gd name="connsiteY1" fmla="*/ 0 h 28347"/>
                <a:gd name="connsiteX2" fmla="*/ 23899 w 23898"/>
                <a:gd name="connsiteY2" fmla="*/ 14181 h 28347"/>
                <a:gd name="connsiteX3" fmla="*/ 11943 w 23898"/>
                <a:gd name="connsiteY3" fmla="*/ 28348 h 28347"/>
                <a:gd name="connsiteX4" fmla="*/ 0 w 23898"/>
                <a:gd name="connsiteY4" fmla="*/ 14181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8347">
                  <a:moveTo>
                    <a:pt x="0" y="14181"/>
                  </a:moveTo>
                  <a:cubicBezTo>
                    <a:pt x="0" y="6395"/>
                    <a:pt x="5561" y="0"/>
                    <a:pt x="11943" y="0"/>
                  </a:cubicBezTo>
                  <a:cubicBezTo>
                    <a:pt x="18616" y="0"/>
                    <a:pt x="23899" y="6395"/>
                    <a:pt x="23899" y="14181"/>
                  </a:cubicBezTo>
                  <a:cubicBezTo>
                    <a:pt x="23899" y="22238"/>
                    <a:pt x="18616" y="28348"/>
                    <a:pt x="11943" y="28348"/>
                  </a:cubicBezTo>
                  <a:cubicBezTo>
                    <a:pt x="5554" y="28348"/>
                    <a:pt x="0" y="22231"/>
                    <a:pt x="0" y="14181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3" name="Freeform: Shape 1752">
              <a:extLst>
                <a:ext uri="{FF2B5EF4-FFF2-40B4-BE49-F238E27FC236}">
                  <a16:creationId xmlns:a16="http://schemas.microsoft.com/office/drawing/2014/main" id="{6A40546A-81F1-4C3D-59DB-A950DD979BB8}"/>
                </a:ext>
              </a:extLst>
            </p:cNvPr>
            <p:cNvSpPr/>
            <p:nvPr/>
          </p:nvSpPr>
          <p:spPr>
            <a:xfrm>
              <a:off x="6372559" y="5237304"/>
              <a:ext cx="7785" cy="5561"/>
            </a:xfrm>
            <a:custGeom>
              <a:avLst/>
              <a:gdLst>
                <a:gd name="connsiteX0" fmla="*/ 0 w 7785"/>
                <a:gd name="connsiteY0" fmla="*/ 2781 h 5561"/>
                <a:gd name="connsiteX1" fmla="*/ 3893 w 7785"/>
                <a:gd name="connsiteY1" fmla="*/ 0 h 5561"/>
                <a:gd name="connsiteX2" fmla="*/ 7786 w 7785"/>
                <a:gd name="connsiteY2" fmla="*/ 2781 h 5561"/>
                <a:gd name="connsiteX3" fmla="*/ 3893 w 7785"/>
                <a:gd name="connsiteY3" fmla="*/ 5561 h 5561"/>
                <a:gd name="connsiteX4" fmla="*/ 0 w 778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5" h="5561">
                  <a:moveTo>
                    <a:pt x="0" y="2781"/>
                  </a:moveTo>
                  <a:cubicBezTo>
                    <a:pt x="0" y="1390"/>
                    <a:pt x="1946" y="0"/>
                    <a:pt x="3893" y="0"/>
                  </a:cubicBezTo>
                  <a:cubicBezTo>
                    <a:pt x="6117" y="0"/>
                    <a:pt x="7786" y="1390"/>
                    <a:pt x="7786" y="2781"/>
                  </a:cubicBezTo>
                  <a:cubicBezTo>
                    <a:pt x="7786" y="4449"/>
                    <a:pt x="6117" y="5561"/>
                    <a:pt x="3893" y="5561"/>
                  </a:cubicBezTo>
                  <a:cubicBezTo>
                    <a:pt x="1946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4" name="Freeform: Shape 1753">
              <a:extLst>
                <a:ext uri="{FF2B5EF4-FFF2-40B4-BE49-F238E27FC236}">
                  <a16:creationId xmlns:a16="http://schemas.microsoft.com/office/drawing/2014/main" id="{392F5A79-53D8-415D-6BF6-EC7117FA817B}"/>
                </a:ext>
              </a:extLst>
            </p:cNvPr>
            <p:cNvSpPr/>
            <p:nvPr/>
          </p:nvSpPr>
          <p:spPr>
            <a:xfrm>
              <a:off x="6372559" y="5233966"/>
              <a:ext cx="7785" cy="11677"/>
            </a:xfrm>
            <a:custGeom>
              <a:avLst/>
              <a:gdLst>
                <a:gd name="connsiteX0" fmla="*/ 0 w 7785"/>
                <a:gd name="connsiteY0" fmla="*/ 5839 h 11678"/>
                <a:gd name="connsiteX1" fmla="*/ 2781 w 7785"/>
                <a:gd name="connsiteY1" fmla="*/ 5839 h 11678"/>
                <a:gd name="connsiteX2" fmla="*/ 5283 w 7785"/>
                <a:gd name="connsiteY2" fmla="*/ 3059 h 11678"/>
                <a:gd name="connsiteX3" fmla="*/ 5283 w 7785"/>
                <a:gd name="connsiteY3" fmla="*/ 8898 h 11678"/>
                <a:gd name="connsiteX4" fmla="*/ 2781 w 7785"/>
                <a:gd name="connsiteY4" fmla="*/ 5839 h 11678"/>
                <a:gd name="connsiteX5" fmla="*/ 0 w 7785"/>
                <a:gd name="connsiteY5" fmla="*/ 5839 h 11678"/>
                <a:gd name="connsiteX6" fmla="*/ 5283 w 7785"/>
                <a:gd name="connsiteY6" fmla="*/ 11678 h 11678"/>
                <a:gd name="connsiteX7" fmla="*/ 7786 w 7785"/>
                <a:gd name="connsiteY7" fmla="*/ 5839 h 11678"/>
                <a:gd name="connsiteX8" fmla="*/ 5283 w 7785"/>
                <a:gd name="connsiteY8" fmla="*/ 0 h 11678"/>
                <a:gd name="connsiteX9" fmla="*/ 0 w 7785"/>
                <a:gd name="connsiteY9" fmla="*/ 5839 h 1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11678">
                  <a:moveTo>
                    <a:pt x="0" y="5839"/>
                  </a:moveTo>
                  <a:lnTo>
                    <a:pt x="2781" y="5839"/>
                  </a:lnTo>
                  <a:lnTo>
                    <a:pt x="5283" y="3059"/>
                  </a:lnTo>
                  <a:lnTo>
                    <a:pt x="5283" y="8898"/>
                  </a:lnTo>
                  <a:lnTo>
                    <a:pt x="2781" y="5839"/>
                  </a:lnTo>
                  <a:lnTo>
                    <a:pt x="0" y="5839"/>
                  </a:lnTo>
                  <a:cubicBezTo>
                    <a:pt x="0" y="8898"/>
                    <a:pt x="2781" y="11678"/>
                    <a:pt x="5283" y="11678"/>
                  </a:cubicBezTo>
                  <a:cubicBezTo>
                    <a:pt x="5283" y="11678"/>
                    <a:pt x="7786" y="8898"/>
                    <a:pt x="7786" y="5839"/>
                  </a:cubicBezTo>
                  <a:cubicBezTo>
                    <a:pt x="7786" y="3059"/>
                    <a:pt x="5283" y="0"/>
                    <a:pt x="5283" y="0"/>
                  </a:cubicBezTo>
                  <a:cubicBezTo>
                    <a:pt x="2781" y="0"/>
                    <a:pt x="0" y="3059"/>
                    <a:pt x="0" y="583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5" name="Freeform: Shape 1754">
              <a:extLst>
                <a:ext uri="{FF2B5EF4-FFF2-40B4-BE49-F238E27FC236}">
                  <a16:creationId xmlns:a16="http://schemas.microsoft.com/office/drawing/2014/main" id="{C2FF6CCC-27BC-6417-5725-2C06DA0F8F85}"/>
                </a:ext>
              </a:extLst>
            </p:cNvPr>
            <p:cNvSpPr/>
            <p:nvPr/>
          </p:nvSpPr>
          <p:spPr>
            <a:xfrm>
              <a:off x="6009100" y="5354570"/>
              <a:ext cx="26677" cy="26116"/>
            </a:xfrm>
            <a:custGeom>
              <a:avLst/>
              <a:gdLst>
                <a:gd name="connsiteX0" fmla="*/ 0 w 26679"/>
                <a:gd name="connsiteY0" fmla="*/ 13055 h 26116"/>
                <a:gd name="connsiteX1" fmla="*/ 13340 w 26679"/>
                <a:gd name="connsiteY1" fmla="*/ 0 h 26116"/>
                <a:gd name="connsiteX2" fmla="*/ 26679 w 26679"/>
                <a:gd name="connsiteY2" fmla="*/ 13062 h 26116"/>
                <a:gd name="connsiteX3" fmla="*/ 13333 w 26679"/>
                <a:gd name="connsiteY3" fmla="*/ 26116 h 26116"/>
                <a:gd name="connsiteX4" fmla="*/ 0 w 26679"/>
                <a:gd name="connsiteY4" fmla="*/ 13062 h 26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9" h="26116">
                  <a:moveTo>
                    <a:pt x="0" y="13055"/>
                  </a:moveTo>
                  <a:cubicBezTo>
                    <a:pt x="0" y="6110"/>
                    <a:pt x="6117" y="0"/>
                    <a:pt x="13340" y="0"/>
                  </a:cubicBezTo>
                  <a:cubicBezTo>
                    <a:pt x="20847" y="0"/>
                    <a:pt x="26679" y="6117"/>
                    <a:pt x="26679" y="13062"/>
                  </a:cubicBezTo>
                  <a:cubicBezTo>
                    <a:pt x="26679" y="20284"/>
                    <a:pt x="20840" y="26116"/>
                    <a:pt x="13333" y="26116"/>
                  </a:cubicBezTo>
                  <a:cubicBezTo>
                    <a:pt x="6110" y="26116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6" name="Freeform: Shape 1755">
              <a:extLst>
                <a:ext uri="{FF2B5EF4-FFF2-40B4-BE49-F238E27FC236}">
                  <a16:creationId xmlns:a16="http://schemas.microsoft.com/office/drawing/2014/main" id="{C592DD21-B862-7878-A7E6-8C57CB3F90FE}"/>
                </a:ext>
              </a:extLst>
            </p:cNvPr>
            <p:cNvSpPr/>
            <p:nvPr/>
          </p:nvSpPr>
          <p:spPr>
            <a:xfrm>
              <a:off x="6014661" y="5360124"/>
              <a:ext cx="5003" cy="9452"/>
            </a:xfrm>
            <a:custGeom>
              <a:avLst/>
              <a:gdLst>
                <a:gd name="connsiteX0" fmla="*/ 0 w 5004"/>
                <a:gd name="connsiteY0" fmla="*/ 4720 h 9453"/>
                <a:gd name="connsiteX1" fmla="*/ 2502 w 5004"/>
                <a:gd name="connsiteY1" fmla="*/ 0 h 9453"/>
                <a:gd name="connsiteX2" fmla="*/ 5005 w 5004"/>
                <a:gd name="connsiteY2" fmla="*/ 4727 h 9453"/>
                <a:gd name="connsiteX3" fmla="*/ 2502 w 5004"/>
                <a:gd name="connsiteY3" fmla="*/ 9454 h 9453"/>
                <a:gd name="connsiteX4" fmla="*/ 0 w 5004"/>
                <a:gd name="connsiteY4" fmla="*/ 4727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" h="9453">
                  <a:moveTo>
                    <a:pt x="0" y="4720"/>
                  </a:moveTo>
                  <a:cubicBezTo>
                    <a:pt x="0" y="2224"/>
                    <a:pt x="1112" y="0"/>
                    <a:pt x="2502" y="0"/>
                  </a:cubicBezTo>
                  <a:cubicBezTo>
                    <a:pt x="3893" y="0"/>
                    <a:pt x="5005" y="2224"/>
                    <a:pt x="5005" y="4727"/>
                  </a:cubicBezTo>
                  <a:cubicBezTo>
                    <a:pt x="5005" y="7508"/>
                    <a:pt x="3893" y="9454"/>
                    <a:pt x="2502" y="9454"/>
                  </a:cubicBezTo>
                  <a:cubicBezTo>
                    <a:pt x="1112" y="9454"/>
                    <a:pt x="0" y="7508"/>
                    <a:pt x="0" y="472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7" name="Freeform: Shape 1756">
              <a:extLst>
                <a:ext uri="{FF2B5EF4-FFF2-40B4-BE49-F238E27FC236}">
                  <a16:creationId xmlns:a16="http://schemas.microsoft.com/office/drawing/2014/main" id="{15FCA0DD-3696-3841-A756-485DAFFB8697}"/>
                </a:ext>
              </a:extLst>
            </p:cNvPr>
            <p:cNvSpPr/>
            <p:nvPr/>
          </p:nvSpPr>
          <p:spPr>
            <a:xfrm>
              <a:off x="6014654" y="5360124"/>
              <a:ext cx="7785" cy="9452"/>
            </a:xfrm>
            <a:custGeom>
              <a:avLst/>
              <a:gdLst>
                <a:gd name="connsiteX0" fmla="*/ 7 w 7785"/>
                <a:gd name="connsiteY0" fmla="*/ 3337 h 9453"/>
                <a:gd name="connsiteX1" fmla="*/ 5283 w 7785"/>
                <a:gd name="connsiteY1" fmla="*/ 3337 h 9453"/>
                <a:gd name="connsiteX2" fmla="*/ 2781 w 7785"/>
                <a:gd name="connsiteY2" fmla="*/ 6395 h 9453"/>
                <a:gd name="connsiteX3" fmla="*/ 2781 w 7785"/>
                <a:gd name="connsiteY3" fmla="*/ 3337 h 9453"/>
                <a:gd name="connsiteX4" fmla="*/ 0 w 7785"/>
                <a:gd name="connsiteY4" fmla="*/ 3337 h 9453"/>
                <a:gd name="connsiteX5" fmla="*/ 2781 w 7785"/>
                <a:gd name="connsiteY5" fmla="*/ 9454 h 9453"/>
                <a:gd name="connsiteX6" fmla="*/ 7786 w 7785"/>
                <a:gd name="connsiteY6" fmla="*/ 3337 h 9453"/>
                <a:gd name="connsiteX7" fmla="*/ 2781 w 7785"/>
                <a:gd name="connsiteY7" fmla="*/ 0 h 9453"/>
                <a:gd name="connsiteX8" fmla="*/ 0 w 7785"/>
                <a:gd name="connsiteY8" fmla="*/ 3337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85" h="9453">
                  <a:moveTo>
                    <a:pt x="7" y="3337"/>
                  </a:moveTo>
                  <a:lnTo>
                    <a:pt x="5283" y="3337"/>
                  </a:lnTo>
                  <a:lnTo>
                    <a:pt x="2781" y="6395"/>
                  </a:lnTo>
                  <a:lnTo>
                    <a:pt x="2781" y="3337"/>
                  </a:lnTo>
                  <a:lnTo>
                    <a:pt x="0" y="3337"/>
                  </a:lnTo>
                  <a:cubicBezTo>
                    <a:pt x="0" y="6395"/>
                    <a:pt x="0" y="9454"/>
                    <a:pt x="2781" y="9454"/>
                  </a:cubicBezTo>
                  <a:cubicBezTo>
                    <a:pt x="5283" y="9454"/>
                    <a:pt x="7786" y="6395"/>
                    <a:pt x="7786" y="3337"/>
                  </a:cubicBezTo>
                  <a:cubicBezTo>
                    <a:pt x="7786" y="3337"/>
                    <a:pt x="5283" y="0"/>
                    <a:pt x="2781" y="0"/>
                  </a:cubicBezTo>
                  <a:cubicBezTo>
                    <a:pt x="0" y="0"/>
                    <a:pt x="0" y="3337"/>
                    <a:pt x="0" y="333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8" name="Freeform: Shape 1757">
              <a:extLst>
                <a:ext uri="{FF2B5EF4-FFF2-40B4-BE49-F238E27FC236}">
                  <a16:creationId xmlns:a16="http://schemas.microsoft.com/office/drawing/2014/main" id="{95C3DA00-043D-320E-3CBB-ED13CBEA02B7}"/>
                </a:ext>
              </a:extLst>
            </p:cNvPr>
            <p:cNvSpPr/>
            <p:nvPr/>
          </p:nvSpPr>
          <p:spPr>
            <a:xfrm>
              <a:off x="5971307" y="5409581"/>
              <a:ext cx="27233" cy="28903"/>
            </a:xfrm>
            <a:custGeom>
              <a:avLst/>
              <a:gdLst>
                <a:gd name="connsiteX0" fmla="*/ 0 w 27235"/>
                <a:gd name="connsiteY0" fmla="*/ 14459 h 28903"/>
                <a:gd name="connsiteX1" fmla="*/ 13625 w 27235"/>
                <a:gd name="connsiteY1" fmla="*/ 0 h 28903"/>
                <a:gd name="connsiteX2" fmla="*/ 27236 w 27235"/>
                <a:gd name="connsiteY2" fmla="*/ 14459 h 28903"/>
                <a:gd name="connsiteX3" fmla="*/ 13618 w 27235"/>
                <a:gd name="connsiteY3" fmla="*/ 28904 h 28903"/>
                <a:gd name="connsiteX4" fmla="*/ 0 w 27235"/>
                <a:gd name="connsiteY4" fmla="*/ 14459 h 2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35" h="28903">
                  <a:moveTo>
                    <a:pt x="0" y="14459"/>
                  </a:moveTo>
                  <a:cubicBezTo>
                    <a:pt x="0" y="6673"/>
                    <a:pt x="6117" y="0"/>
                    <a:pt x="13625" y="0"/>
                  </a:cubicBezTo>
                  <a:cubicBezTo>
                    <a:pt x="21396" y="0"/>
                    <a:pt x="27236" y="6673"/>
                    <a:pt x="27236" y="14459"/>
                  </a:cubicBezTo>
                  <a:cubicBezTo>
                    <a:pt x="27236" y="22516"/>
                    <a:pt x="21396" y="28904"/>
                    <a:pt x="13618" y="28904"/>
                  </a:cubicBezTo>
                  <a:cubicBezTo>
                    <a:pt x="6110" y="28904"/>
                    <a:pt x="0" y="22516"/>
                    <a:pt x="0" y="14459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59" name="Freeform: Shape 1758">
              <a:extLst>
                <a:ext uri="{FF2B5EF4-FFF2-40B4-BE49-F238E27FC236}">
                  <a16:creationId xmlns:a16="http://schemas.microsoft.com/office/drawing/2014/main" id="{342AEE56-EF8B-EE82-8F5B-08DFA335E07B}"/>
                </a:ext>
              </a:extLst>
            </p:cNvPr>
            <p:cNvSpPr/>
            <p:nvPr/>
          </p:nvSpPr>
          <p:spPr>
            <a:xfrm>
              <a:off x="5976869" y="5417924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0" name="Freeform: Shape 1759">
              <a:extLst>
                <a:ext uri="{FF2B5EF4-FFF2-40B4-BE49-F238E27FC236}">
                  <a16:creationId xmlns:a16="http://schemas.microsoft.com/office/drawing/2014/main" id="{959EF4B3-F399-3003-B296-2BEB543FDBAF}"/>
                </a:ext>
              </a:extLst>
            </p:cNvPr>
            <p:cNvSpPr/>
            <p:nvPr/>
          </p:nvSpPr>
          <p:spPr>
            <a:xfrm>
              <a:off x="5976869" y="5415142"/>
              <a:ext cx="8341" cy="11122"/>
            </a:xfrm>
            <a:custGeom>
              <a:avLst/>
              <a:gdLst>
                <a:gd name="connsiteX0" fmla="*/ 0 w 8341"/>
                <a:gd name="connsiteY0" fmla="*/ 5561 h 11122"/>
                <a:gd name="connsiteX1" fmla="*/ 2781 w 8341"/>
                <a:gd name="connsiteY1" fmla="*/ 5561 h 11122"/>
                <a:gd name="connsiteX2" fmla="*/ 2781 w 8341"/>
                <a:gd name="connsiteY2" fmla="*/ 2781 h 11122"/>
                <a:gd name="connsiteX3" fmla="*/ 5561 w 8341"/>
                <a:gd name="connsiteY3" fmla="*/ 5561 h 11122"/>
                <a:gd name="connsiteX4" fmla="*/ 2781 w 8341"/>
                <a:gd name="connsiteY4" fmla="*/ 8342 h 11122"/>
                <a:gd name="connsiteX5" fmla="*/ 2781 w 8341"/>
                <a:gd name="connsiteY5" fmla="*/ 5561 h 11122"/>
                <a:gd name="connsiteX6" fmla="*/ 0 w 8341"/>
                <a:gd name="connsiteY6" fmla="*/ 5561 h 11122"/>
                <a:gd name="connsiteX7" fmla="*/ 2781 w 8341"/>
                <a:gd name="connsiteY7" fmla="*/ 11122 h 11122"/>
                <a:gd name="connsiteX8" fmla="*/ 8342 w 8341"/>
                <a:gd name="connsiteY8" fmla="*/ 5561 h 11122"/>
                <a:gd name="connsiteX9" fmla="*/ 2781 w 8341"/>
                <a:gd name="connsiteY9" fmla="*/ 0 h 11122"/>
                <a:gd name="connsiteX10" fmla="*/ 0 w 8341"/>
                <a:gd name="connsiteY10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41" h="11122">
                  <a:moveTo>
                    <a:pt x="0" y="5561"/>
                  </a:moveTo>
                  <a:lnTo>
                    <a:pt x="2781" y="5561"/>
                  </a:lnTo>
                  <a:lnTo>
                    <a:pt x="2781" y="2781"/>
                  </a:lnTo>
                  <a:lnTo>
                    <a:pt x="5561" y="5561"/>
                  </a:lnTo>
                  <a:lnTo>
                    <a:pt x="2781" y="8342"/>
                  </a:lnTo>
                  <a:lnTo>
                    <a:pt x="2781" y="5561"/>
                  </a:lnTo>
                  <a:lnTo>
                    <a:pt x="0" y="5561"/>
                  </a:lnTo>
                  <a:cubicBezTo>
                    <a:pt x="0" y="8342"/>
                    <a:pt x="0" y="11122"/>
                    <a:pt x="2781" y="11122"/>
                  </a:cubicBezTo>
                  <a:cubicBezTo>
                    <a:pt x="5561" y="11122"/>
                    <a:pt x="8342" y="8342"/>
                    <a:pt x="8342" y="5561"/>
                  </a:cubicBezTo>
                  <a:cubicBezTo>
                    <a:pt x="8342" y="2781"/>
                    <a:pt x="5561" y="0"/>
                    <a:pt x="2781" y="0"/>
                  </a:cubicBezTo>
                  <a:cubicBezTo>
                    <a:pt x="0" y="0"/>
                    <a:pt x="0" y="2781"/>
                    <a:pt x="0" y="556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1" name="Freeform: Shape 1760">
              <a:extLst>
                <a:ext uri="{FF2B5EF4-FFF2-40B4-BE49-F238E27FC236}">
                  <a16:creationId xmlns:a16="http://schemas.microsoft.com/office/drawing/2014/main" id="{9650CAA0-3D11-5AE9-C532-4F5A356FA425}"/>
                </a:ext>
              </a:extLst>
            </p:cNvPr>
            <p:cNvSpPr/>
            <p:nvPr/>
          </p:nvSpPr>
          <p:spPr>
            <a:xfrm>
              <a:off x="5933515" y="5397362"/>
              <a:ext cx="23897" cy="26123"/>
            </a:xfrm>
            <a:custGeom>
              <a:avLst/>
              <a:gdLst>
                <a:gd name="connsiteX0" fmla="*/ 7 w 23898"/>
                <a:gd name="connsiteY0" fmla="*/ 13062 h 26123"/>
                <a:gd name="connsiteX1" fmla="*/ 11956 w 23898"/>
                <a:gd name="connsiteY1" fmla="*/ 0 h 26123"/>
                <a:gd name="connsiteX2" fmla="*/ 23899 w 23898"/>
                <a:gd name="connsiteY2" fmla="*/ 13062 h 26123"/>
                <a:gd name="connsiteX3" fmla="*/ 11956 w 23898"/>
                <a:gd name="connsiteY3" fmla="*/ 26123 h 26123"/>
                <a:gd name="connsiteX4" fmla="*/ 0 w 23898"/>
                <a:gd name="connsiteY4" fmla="*/ 13055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7" y="13062"/>
                  </a:moveTo>
                  <a:cubicBezTo>
                    <a:pt x="7" y="6110"/>
                    <a:pt x="5568" y="0"/>
                    <a:pt x="11956" y="0"/>
                  </a:cubicBezTo>
                  <a:cubicBezTo>
                    <a:pt x="18623" y="0"/>
                    <a:pt x="23899" y="6117"/>
                    <a:pt x="23899" y="13062"/>
                  </a:cubicBezTo>
                  <a:cubicBezTo>
                    <a:pt x="23899" y="20291"/>
                    <a:pt x="18616" y="26123"/>
                    <a:pt x="11956" y="26123"/>
                  </a:cubicBezTo>
                  <a:cubicBezTo>
                    <a:pt x="5561" y="26123"/>
                    <a:pt x="0" y="20284"/>
                    <a:pt x="0" y="13055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2" name="Freeform: Shape 1761">
              <a:extLst>
                <a:ext uri="{FF2B5EF4-FFF2-40B4-BE49-F238E27FC236}">
                  <a16:creationId xmlns:a16="http://schemas.microsoft.com/office/drawing/2014/main" id="{FCF5E1F7-AC1F-3CFB-BFAC-115C693FB631}"/>
                </a:ext>
              </a:extLst>
            </p:cNvPr>
            <p:cNvSpPr/>
            <p:nvPr/>
          </p:nvSpPr>
          <p:spPr>
            <a:xfrm>
              <a:off x="5938519" y="5404029"/>
              <a:ext cx="5561" cy="8341"/>
            </a:xfrm>
            <a:custGeom>
              <a:avLst/>
              <a:gdLst>
                <a:gd name="connsiteX0" fmla="*/ 0 w 5561"/>
                <a:gd name="connsiteY0" fmla="*/ 4171 h 8341"/>
                <a:gd name="connsiteX1" fmla="*/ 2781 w 5561"/>
                <a:gd name="connsiteY1" fmla="*/ 0 h 8341"/>
                <a:gd name="connsiteX2" fmla="*/ 5561 w 5561"/>
                <a:gd name="connsiteY2" fmla="*/ 4171 h 8341"/>
                <a:gd name="connsiteX3" fmla="*/ 2781 w 5561"/>
                <a:gd name="connsiteY3" fmla="*/ 8342 h 8341"/>
                <a:gd name="connsiteX4" fmla="*/ 0 w 5561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341">
                  <a:moveTo>
                    <a:pt x="0" y="4171"/>
                  </a:moveTo>
                  <a:cubicBezTo>
                    <a:pt x="0" y="1946"/>
                    <a:pt x="1390" y="0"/>
                    <a:pt x="2781" y="0"/>
                  </a:cubicBezTo>
                  <a:cubicBezTo>
                    <a:pt x="4449" y="0"/>
                    <a:pt x="5561" y="1946"/>
                    <a:pt x="5561" y="4171"/>
                  </a:cubicBezTo>
                  <a:cubicBezTo>
                    <a:pt x="5561" y="6673"/>
                    <a:pt x="4449" y="8342"/>
                    <a:pt x="2781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3" name="Freeform: Shape 1762">
              <a:extLst>
                <a:ext uri="{FF2B5EF4-FFF2-40B4-BE49-F238E27FC236}">
                  <a16:creationId xmlns:a16="http://schemas.microsoft.com/office/drawing/2014/main" id="{29229194-0BDE-4F70-2073-A4BAE450C823}"/>
                </a:ext>
              </a:extLst>
            </p:cNvPr>
            <p:cNvSpPr/>
            <p:nvPr/>
          </p:nvSpPr>
          <p:spPr>
            <a:xfrm>
              <a:off x="5936294" y="5404029"/>
              <a:ext cx="7785" cy="8341"/>
            </a:xfrm>
            <a:custGeom>
              <a:avLst/>
              <a:gdLst>
                <a:gd name="connsiteX0" fmla="*/ 2781 w 7785"/>
                <a:gd name="connsiteY0" fmla="*/ 2781 h 8341"/>
                <a:gd name="connsiteX1" fmla="*/ 5283 w 7785"/>
                <a:gd name="connsiteY1" fmla="*/ 2781 h 8341"/>
                <a:gd name="connsiteX2" fmla="*/ 5283 w 7785"/>
                <a:gd name="connsiteY2" fmla="*/ 5561 h 8341"/>
                <a:gd name="connsiteX3" fmla="*/ 2781 w 7785"/>
                <a:gd name="connsiteY3" fmla="*/ 2781 h 8341"/>
                <a:gd name="connsiteX4" fmla="*/ 0 w 7785"/>
                <a:gd name="connsiteY4" fmla="*/ 2781 h 8341"/>
                <a:gd name="connsiteX5" fmla="*/ 5283 w 7785"/>
                <a:gd name="connsiteY5" fmla="*/ 8342 h 8341"/>
                <a:gd name="connsiteX6" fmla="*/ 7786 w 7785"/>
                <a:gd name="connsiteY6" fmla="*/ 2781 h 8341"/>
                <a:gd name="connsiteX7" fmla="*/ 5283 w 7785"/>
                <a:gd name="connsiteY7" fmla="*/ 0 h 8341"/>
                <a:gd name="connsiteX8" fmla="*/ 0 w 7785"/>
                <a:gd name="connsiteY8" fmla="*/ 2781 h 8341"/>
                <a:gd name="connsiteX9" fmla="*/ 2781 w 7785"/>
                <a:gd name="connsiteY9" fmla="*/ 278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8341">
                  <a:moveTo>
                    <a:pt x="2781" y="2781"/>
                  </a:moveTo>
                  <a:lnTo>
                    <a:pt x="5283" y="2781"/>
                  </a:lnTo>
                  <a:lnTo>
                    <a:pt x="5283" y="5561"/>
                  </a:lnTo>
                  <a:lnTo>
                    <a:pt x="2781" y="2781"/>
                  </a:lnTo>
                  <a:lnTo>
                    <a:pt x="0" y="2781"/>
                  </a:lnTo>
                  <a:cubicBezTo>
                    <a:pt x="0" y="5561"/>
                    <a:pt x="2781" y="8342"/>
                    <a:pt x="5283" y="8342"/>
                  </a:cubicBezTo>
                  <a:cubicBezTo>
                    <a:pt x="7786" y="8342"/>
                    <a:pt x="7786" y="5561"/>
                    <a:pt x="7786" y="2781"/>
                  </a:cubicBezTo>
                  <a:cubicBezTo>
                    <a:pt x="7786" y="2781"/>
                    <a:pt x="7786" y="0"/>
                    <a:pt x="5283" y="0"/>
                  </a:cubicBezTo>
                  <a:cubicBezTo>
                    <a:pt x="2781" y="0"/>
                    <a:pt x="0" y="2781"/>
                    <a:pt x="0" y="2781"/>
                  </a:cubicBezTo>
                  <a:lnTo>
                    <a:pt x="2781" y="278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4" name="Freeform: Shape 1763">
              <a:extLst>
                <a:ext uri="{FF2B5EF4-FFF2-40B4-BE49-F238E27FC236}">
                  <a16:creationId xmlns:a16="http://schemas.microsoft.com/office/drawing/2014/main" id="{8B01A732-BE18-7F76-79C6-E66F55CFE369}"/>
                </a:ext>
              </a:extLst>
            </p:cNvPr>
            <p:cNvSpPr/>
            <p:nvPr/>
          </p:nvSpPr>
          <p:spPr>
            <a:xfrm>
              <a:off x="5927961" y="5434591"/>
              <a:ext cx="25010" cy="28903"/>
            </a:xfrm>
            <a:custGeom>
              <a:avLst/>
              <a:gdLst>
                <a:gd name="connsiteX0" fmla="*/ 0 w 25011"/>
                <a:gd name="connsiteY0" fmla="*/ 14459 h 28903"/>
                <a:gd name="connsiteX1" fmla="*/ 12506 w 25011"/>
                <a:gd name="connsiteY1" fmla="*/ 0 h 28903"/>
                <a:gd name="connsiteX2" fmla="*/ 25011 w 25011"/>
                <a:gd name="connsiteY2" fmla="*/ 14459 h 28903"/>
                <a:gd name="connsiteX3" fmla="*/ 12506 w 25011"/>
                <a:gd name="connsiteY3" fmla="*/ 28904 h 28903"/>
                <a:gd name="connsiteX4" fmla="*/ 0 w 25011"/>
                <a:gd name="connsiteY4" fmla="*/ 14459 h 2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1" h="28903">
                  <a:moveTo>
                    <a:pt x="0" y="14459"/>
                  </a:moveTo>
                  <a:cubicBezTo>
                    <a:pt x="0" y="6673"/>
                    <a:pt x="5839" y="0"/>
                    <a:pt x="12506" y="0"/>
                  </a:cubicBezTo>
                  <a:cubicBezTo>
                    <a:pt x="19457" y="0"/>
                    <a:pt x="25011" y="6673"/>
                    <a:pt x="25011" y="14459"/>
                  </a:cubicBezTo>
                  <a:cubicBezTo>
                    <a:pt x="25011" y="22516"/>
                    <a:pt x="19450" y="28904"/>
                    <a:pt x="12506" y="28904"/>
                  </a:cubicBezTo>
                  <a:cubicBezTo>
                    <a:pt x="5832" y="28904"/>
                    <a:pt x="0" y="22509"/>
                    <a:pt x="0" y="14459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5" name="Freeform: Shape 1764">
              <a:extLst>
                <a:ext uri="{FF2B5EF4-FFF2-40B4-BE49-F238E27FC236}">
                  <a16:creationId xmlns:a16="http://schemas.microsoft.com/office/drawing/2014/main" id="{C9BA84F2-3A35-683A-2287-CAF2CC667DDC}"/>
                </a:ext>
              </a:extLst>
            </p:cNvPr>
            <p:cNvSpPr/>
            <p:nvPr/>
          </p:nvSpPr>
          <p:spPr>
            <a:xfrm>
              <a:off x="5933522" y="5444046"/>
              <a:ext cx="5003" cy="5561"/>
            </a:xfrm>
            <a:custGeom>
              <a:avLst/>
              <a:gdLst>
                <a:gd name="connsiteX0" fmla="*/ 0 w 5004"/>
                <a:gd name="connsiteY0" fmla="*/ 2781 h 5561"/>
                <a:gd name="connsiteX1" fmla="*/ 2502 w 5004"/>
                <a:gd name="connsiteY1" fmla="*/ 0 h 5561"/>
                <a:gd name="connsiteX2" fmla="*/ 5005 w 5004"/>
                <a:gd name="connsiteY2" fmla="*/ 2781 h 5561"/>
                <a:gd name="connsiteX3" fmla="*/ 2502 w 5004"/>
                <a:gd name="connsiteY3" fmla="*/ 5561 h 5561"/>
                <a:gd name="connsiteX4" fmla="*/ 0 w 5004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" h="5561">
                  <a:moveTo>
                    <a:pt x="0" y="2781"/>
                  </a:moveTo>
                  <a:cubicBezTo>
                    <a:pt x="0" y="1390"/>
                    <a:pt x="1112" y="0"/>
                    <a:pt x="2502" y="0"/>
                  </a:cubicBezTo>
                  <a:cubicBezTo>
                    <a:pt x="3893" y="0"/>
                    <a:pt x="5005" y="1390"/>
                    <a:pt x="5005" y="2781"/>
                  </a:cubicBezTo>
                  <a:cubicBezTo>
                    <a:pt x="5005" y="4449"/>
                    <a:pt x="3893" y="5561"/>
                    <a:pt x="2502" y="5561"/>
                  </a:cubicBezTo>
                  <a:cubicBezTo>
                    <a:pt x="1112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6" name="Freeform: Shape 1765">
              <a:extLst>
                <a:ext uri="{FF2B5EF4-FFF2-40B4-BE49-F238E27FC236}">
                  <a16:creationId xmlns:a16="http://schemas.microsoft.com/office/drawing/2014/main" id="{015D9DEC-1563-9CE2-DC0C-F35A78EA98E8}"/>
                </a:ext>
              </a:extLst>
            </p:cNvPr>
            <p:cNvSpPr/>
            <p:nvPr/>
          </p:nvSpPr>
          <p:spPr>
            <a:xfrm>
              <a:off x="5930740" y="5441266"/>
              <a:ext cx="7785" cy="11122"/>
            </a:xfrm>
            <a:custGeom>
              <a:avLst/>
              <a:gdLst>
                <a:gd name="connsiteX0" fmla="*/ 2781 w 7785"/>
                <a:gd name="connsiteY0" fmla="*/ 5561 h 11122"/>
                <a:gd name="connsiteX1" fmla="*/ 5283 w 7785"/>
                <a:gd name="connsiteY1" fmla="*/ 2781 h 11122"/>
                <a:gd name="connsiteX2" fmla="*/ 5283 w 7785"/>
                <a:gd name="connsiteY2" fmla="*/ 8342 h 11122"/>
                <a:gd name="connsiteX3" fmla="*/ 2781 w 7785"/>
                <a:gd name="connsiteY3" fmla="*/ 5561 h 11122"/>
                <a:gd name="connsiteX4" fmla="*/ 0 w 7785"/>
                <a:gd name="connsiteY4" fmla="*/ 5561 h 11122"/>
                <a:gd name="connsiteX5" fmla="*/ 5283 w 7785"/>
                <a:gd name="connsiteY5" fmla="*/ 11122 h 11122"/>
                <a:gd name="connsiteX6" fmla="*/ 7786 w 7785"/>
                <a:gd name="connsiteY6" fmla="*/ 5561 h 11122"/>
                <a:gd name="connsiteX7" fmla="*/ 5283 w 7785"/>
                <a:gd name="connsiteY7" fmla="*/ 0 h 11122"/>
                <a:gd name="connsiteX8" fmla="*/ 0 w 7785"/>
                <a:gd name="connsiteY8" fmla="*/ 5561 h 11122"/>
                <a:gd name="connsiteX9" fmla="*/ 2781 w 7785"/>
                <a:gd name="connsiteY9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11122">
                  <a:moveTo>
                    <a:pt x="2781" y="5561"/>
                  </a:moveTo>
                  <a:lnTo>
                    <a:pt x="5283" y="2781"/>
                  </a:lnTo>
                  <a:lnTo>
                    <a:pt x="5283" y="8342"/>
                  </a:lnTo>
                  <a:lnTo>
                    <a:pt x="2781" y="5561"/>
                  </a:lnTo>
                  <a:lnTo>
                    <a:pt x="0" y="5561"/>
                  </a:lnTo>
                  <a:cubicBezTo>
                    <a:pt x="0" y="8342"/>
                    <a:pt x="2781" y="11122"/>
                    <a:pt x="5283" y="11122"/>
                  </a:cubicBezTo>
                  <a:cubicBezTo>
                    <a:pt x="7786" y="11122"/>
                    <a:pt x="7786" y="8342"/>
                    <a:pt x="7786" y="5561"/>
                  </a:cubicBezTo>
                  <a:cubicBezTo>
                    <a:pt x="7786" y="2781"/>
                    <a:pt x="7786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7" name="Freeform: Shape 1766">
              <a:extLst>
                <a:ext uri="{FF2B5EF4-FFF2-40B4-BE49-F238E27FC236}">
                  <a16:creationId xmlns:a16="http://schemas.microsoft.com/office/drawing/2014/main" id="{EE885944-AC38-187C-9118-34F8CCAB0532}"/>
                </a:ext>
              </a:extLst>
            </p:cNvPr>
            <p:cNvSpPr/>
            <p:nvPr/>
          </p:nvSpPr>
          <p:spPr>
            <a:xfrm>
              <a:off x="5952970" y="5518515"/>
              <a:ext cx="26677" cy="26123"/>
            </a:xfrm>
            <a:custGeom>
              <a:avLst/>
              <a:gdLst>
                <a:gd name="connsiteX0" fmla="*/ 0 w 26679"/>
                <a:gd name="connsiteY0" fmla="*/ 13062 h 26123"/>
                <a:gd name="connsiteX1" fmla="*/ 13340 w 26679"/>
                <a:gd name="connsiteY1" fmla="*/ 0 h 26123"/>
                <a:gd name="connsiteX2" fmla="*/ 26679 w 26679"/>
                <a:gd name="connsiteY2" fmla="*/ 13069 h 26123"/>
                <a:gd name="connsiteX3" fmla="*/ 13333 w 26679"/>
                <a:gd name="connsiteY3" fmla="*/ 26123 h 26123"/>
                <a:gd name="connsiteX4" fmla="*/ 0 w 26679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9" h="26123">
                  <a:moveTo>
                    <a:pt x="0" y="13062"/>
                  </a:moveTo>
                  <a:cubicBezTo>
                    <a:pt x="0" y="6110"/>
                    <a:pt x="6117" y="0"/>
                    <a:pt x="13340" y="0"/>
                  </a:cubicBezTo>
                  <a:cubicBezTo>
                    <a:pt x="20847" y="0"/>
                    <a:pt x="26679" y="6117"/>
                    <a:pt x="26679" y="13069"/>
                  </a:cubicBezTo>
                  <a:cubicBezTo>
                    <a:pt x="26679" y="20291"/>
                    <a:pt x="20840" y="26123"/>
                    <a:pt x="13333" y="26123"/>
                  </a:cubicBezTo>
                  <a:cubicBezTo>
                    <a:pt x="6110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8" name="Freeform: Shape 1767">
              <a:extLst>
                <a:ext uri="{FF2B5EF4-FFF2-40B4-BE49-F238E27FC236}">
                  <a16:creationId xmlns:a16="http://schemas.microsoft.com/office/drawing/2014/main" id="{D15F4A34-0BC5-43CD-33D4-6BE7493867FA}"/>
                </a:ext>
              </a:extLst>
            </p:cNvPr>
            <p:cNvSpPr/>
            <p:nvPr/>
          </p:nvSpPr>
          <p:spPr>
            <a:xfrm>
              <a:off x="5957412" y="5524076"/>
              <a:ext cx="6117" cy="8341"/>
            </a:xfrm>
            <a:custGeom>
              <a:avLst/>
              <a:gdLst>
                <a:gd name="connsiteX0" fmla="*/ 0 w 6117"/>
                <a:gd name="connsiteY0" fmla="*/ 4171 h 8341"/>
                <a:gd name="connsiteX1" fmla="*/ 3059 w 6117"/>
                <a:gd name="connsiteY1" fmla="*/ 0 h 8341"/>
                <a:gd name="connsiteX2" fmla="*/ 6117 w 6117"/>
                <a:gd name="connsiteY2" fmla="*/ 4171 h 8341"/>
                <a:gd name="connsiteX3" fmla="*/ 3059 w 6117"/>
                <a:gd name="connsiteY3" fmla="*/ 8342 h 8341"/>
                <a:gd name="connsiteX4" fmla="*/ 0 w 6117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7" h="8341">
                  <a:moveTo>
                    <a:pt x="0" y="4171"/>
                  </a:moveTo>
                  <a:cubicBezTo>
                    <a:pt x="0" y="1946"/>
                    <a:pt x="1390" y="0"/>
                    <a:pt x="3059" y="0"/>
                  </a:cubicBezTo>
                  <a:cubicBezTo>
                    <a:pt x="5005" y="0"/>
                    <a:pt x="6117" y="1946"/>
                    <a:pt x="6117" y="4171"/>
                  </a:cubicBezTo>
                  <a:cubicBezTo>
                    <a:pt x="6117" y="6673"/>
                    <a:pt x="5005" y="8342"/>
                    <a:pt x="3059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69" name="Freeform: Shape 1768">
              <a:extLst>
                <a:ext uri="{FF2B5EF4-FFF2-40B4-BE49-F238E27FC236}">
                  <a16:creationId xmlns:a16="http://schemas.microsoft.com/office/drawing/2014/main" id="{FFA97E75-7380-AD1C-8FE2-1A837F0BBA57}"/>
                </a:ext>
              </a:extLst>
            </p:cNvPr>
            <p:cNvSpPr/>
            <p:nvPr/>
          </p:nvSpPr>
          <p:spPr>
            <a:xfrm>
              <a:off x="5957412" y="5524076"/>
              <a:ext cx="8897" cy="8341"/>
            </a:xfrm>
            <a:custGeom>
              <a:avLst/>
              <a:gdLst>
                <a:gd name="connsiteX0" fmla="*/ 0 w 8897"/>
                <a:gd name="connsiteY0" fmla="*/ 2781 h 8341"/>
                <a:gd name="connsiteX1" fmla="*/ 6117 w 8897"/>
                <a:gd name="connsiteY1" fmla="*/ 2781 h 8341"/>
                <a:gd name="connsiteX2" fmla="*/ 3059 w 8897"/>
                <a:gd name="connsiteY2" fmla="*/ 5561 h 8341"/>
                <a:gd name="connsiteX3" fmla="*/ 3059 w 8897"/>
                <a:gd name="connsiteY3" fmla="*/ 2781 h 8341"/>
                <a:gd name="connsiteX4" fmla="*/ 0 w 8897"/>
                <a:gd name="connsiteY4" fmla="*/ 2781 h 8341"/>
                <a:gd name="connsiteX5" fmla="*/ 3059 w 8897"/>
                <a:gd name="connsiteY5" fmla="*/ 8342 h 8341"/>
                <a:gd name="connsiteX6" fmla="*/ 8898 w 8897"/>
                <a:gd name="connsiteY6" fmla="*/ 2781 h 8341"/>
                <a:gd name="connsiteX7" fmla="*/ 3059 w 8897"/>
                <a:gd name="connsiteY7" fmla="*/ 0 h 8341"/>
                <a:gd name="connsiteX8" fmla="*/ 0 w 8897"/>
                <a:gd name="connsiteY8" fmla="*/ 278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97" h="8341">
                  <a:moveTo>
                    <a:pt x="0" y="2781"/>
                  </a:moveTo>
                  <a:lnTo>
                    <a:pt x="6117" y="2781"/>
                  </a:lnTo>
                  <a:lnTo>
                    <a:pt x="3059" y="5561"/>
                  </a:lnTo>
                  <a:lnTo>
                    <a:pt x="3059" y="2781"/>
                  </a:lnTo>
                  <a:lnTo>
                    <a:pt x="0" y="2781"/>
                  </a:lnTo>
                  <a:cubicBezTo>
                    <a:pt x="0" y="5561"/>
                    <a:pt x="0" y="8342"/>
                    <a:pt x="3059" y="8342"/>
                  </a:cubicBezTo>
                  <a:cubicBezTo>
                    <a:pt x="6117" y="8342"/>
                    <a:pt x="8898" y="5561"/>
                    <a:pt x="8898" y="2781"/>
                  </a:cubicBezTo>
                  <a:cubicBezTo>
                    <a:pt x="8898" y="2781"/>
                    <a:pt x="6117" y="0"/>
                    <a:pt x="3059" y="0"/>
                  </a:cubicBezTo>
                  <a:cubicBezTo>
                    <a:pt x="0" y="0"/>
                    <a:pt x="0" y="2781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0" name="Freeform: Shape 1769">
              <a:extLst>
                <a:ext uri="{FF2B5EF4-FFF2-40B4-BE49-F238E27FC236}">
                  <a16:creationId xmlns:a16="http://schemas.microsoft.com/office/drawing/2014/main" id="{D516DFFF-BA73-9E0C-724F-C09631A53D0D}"/>
                </a:ext>
              </a:extLst>
            </p:cNvPr>
            <p:cNvSpPr/>
            <p:nvPr/>
          </p:nvSpPr>
          <p:spPr>
            <a:xfrm>
              <a:off x="5985202" y="5489618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49 w 23898"/>
                <a:gd name="connsiteY1" fmla="*/ 0 h 26123"/>
                <a:gd name="connsiteX2" fmla="*/ 23899 w 23898"/>
                <a:gd name="connsiteY2" fmla="*/ 13062 h 26123"/>
                <a:gd name="connsiteX3" fmla="*/ 11949 w 23898"/>
                <a:gd name="connsiteY3" fmla="*/ 26123 h 26123"/>
                <a:gd name="connsiteX4" fmla="*/ 0 w 23898"/>
                <a:gd name="connsiteY4" fmla="*/ 13055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49" y="0"/>
                  </a:cubicBezTo>
                  <a:cubicBezTo>
                    <a:pt x="18623" y="0"/>
                    <a:pt x="23899" y="6117"/>
                    <a:pt x="23899" y="13062"/>
                  </a:cubicBezTo>
                  <a:cubicBezTo>
                    <a:pt x="23899" y="20291"/>
                    <a:pt x="18616" y="26123"/>
                    <a:pt x="11949" y="26123"/>
                  </a:cubicBezTo>
                  <a:cubicBezTo>
                    <a:pt x="5554" y="26123"/>
                    <a:pt x="0" y="20284"/>
                    <a:pt x="0" y="13055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1" name="Freeform: Shape 1770">
              <a:extLst>
                <a:ext uri="{FF2B5EF4-FFF2-40B4-BE49-F238E27FC236}">
                  <a16:creationId xmlns:a16="http://schemas.microsoft.com/office/drawing/2014/main" id="{010A3E29-94B7-5CB9-E99B-2A4C53934440}"/>
                </a:ext>
              </a:extLst>
            </p:cNvPr>
            <p:cNvSpPr/>
            <p:nvPr/>
          </p:nvSpPr>
          <p:spPr>
            <a:xfrm>
              <a:off x="5990206" y="5495179"/>
              <a:ext cx="5561" cy="8334"/>
            </a:xfrm>
            <a:custGeom>
              <a:avLst/>
              <a:gdLst>
                <a:gd name="connsiteX0" fmla="*/ 0 w 5561"/>
                <a:gd name="connsiteY0" fmla="*/ 4171 h 8334"/>
                <a:gd name="connsiteX1" fmla="*/ 2781 w 5561"/>
                <a:gd name="connsiteY1" fmla="*/ 0 h 8334"/>
                <a:gd name="connsiteX2" fmla="*/ 5561 w 5561"/>
                <a:gd name="connsiteY2" fmla="*/ 4171 h 8334"/>
                <a:gd name="connsiteX3" fmla="*/ 2781 w 5561"/>
                <a:gd name="connsiteY3" fmla="*/ 8335 h 8334"/>
                <a:gd name="connsiteX4" fmla="*/ 0 w 5561"/>
                <a:gd name="connsiteY4" fmla="*/ 4164 h 8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334">
                  <a:moveTo>
                    <a:pt x="0" y="4171"/>
                  </a:moveTo>
                  <a:cubicBezTo>
                    <a:pt x="0" y="1946"/>
                    <a:pt x="1390" y="0"/>
                    <a:pt x="2781" y="0"/>
                  </a:cubicBezTo>
                  <a:cubicBezTo>
                    <a:pt x="4449" y="0"/>
                    <a:pt x="5561" y="1946"/>
                    <a:pt x="5561" y="4171"/>
                  </a:cubicBezTo>
                  <a:cubicBezTo>
                    <a:pt x="5561" y="6666"/>
                    <a:pt x="4449" y="8335"/>
                    <a:pt x="2781" y="8335"/>
                  </a:cubicBezTo>
                  <a:cubicBezTo>
                    <a:pt x="1390" y="8335"/>
                    <a:pt x="0" y="6666"/>
                    <a:pt x="0" y="4164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2" name="Freeform: Shape 1771">
              <a:extLst>
                <a:ext uri="{FF2B5EF4-FFF2-40B4-BE49-F238E27FC236}">
                  <a16:creationId xmlns:a16="http://schemas.microsoft.com/office/drawing/2014/main" id="{AFBAEF1F-767A-3B43-675D-09161FAEE6F6}"/>
                </a:ext>
              </a:extLst>
            </p:cNvPr>
            <p:cNvSpPr/>
            <p:nvPr/>
          </p:nvSpPr>
          <p:spPr>
            <a:xfrm>
              <a:off x="5987427" y="5495172"/>
              <a:ext cx="8341" cy="8341"/>
            </a:xfrm>
            <a:custGeom>
              <a:avLst/>
              <a:gdLst>
                <a:gd name="connsiteX0" fmla="*/ 2781 w 8341"/>
                <a:gd name="connsiteY0" fmla="*/ 2788 h 8341"/>
                <a:gd name="connsiteX1" fmla="*/ 5561 w 8341"/>
                <a:gd name="connsiteY1" fmla="*/ 2788 h 8341"/>
                <a:gd name="connsiteX2" fmla="*/ 5561 w 8341"/>
                <a:gd name="connsiteY2" fmla="*/ 5561 h 8341"/>
                <a:gd name="connsiteX3" fmla="*/ 2781 w 8341"/>
                <a:gd name="connsiteY3" fmla="*/ 2781 h 8341"/>
                <a:gd name="connsiteX4" fmla="*/ 0 w 8341"/>
                <a:gd name="connsiteY4" fmla="*/ 2781 h 8341"/>
                <a:gd name="connsiteX5" fmla="*/ 5561 w 8341"/>
                <a:gd name="connsiteY5" fmla="*/ 8342 h 8341"/>
                <a:gd name="connsiteX6" fmla="*/ 8342 w 8341"/>
                <a:gd name="connsiteY6" fmla="*/ 2781 h 8341"/>
                <a:gd name="connsiteX7" fmla="*/ 5561 w 8341"/>
                <a:gd name="connsiteY7" fmla="*/ 0 h 8341"/>
                <a:gd name="connsiteX8" fmla="*/ 0 w 8341"/>
                <a:gd name="connsiteY8" fmla="*/ 2781 h 8341"/>
                <a:gd name="connsiteX9" fmla="*/ 2781 w 8341"/>
                <a:gd name="connsiteY9" fmla="*/ 278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341" h="8341">
                  <a:moveTo>
                    <a:pt x="2781" y="2788"/>
                  </a:moveTo>
                  <a:lnTo>
                    <a:pt x="5561" y="2788"/>
                  </a:lnTo>
                  <a:lnTo>
                    <a:pt x="5561" y="5561"/>
                  </a:lnTo>
                  <a:lnTo>
                    <a:pt x="2781" y="2781"/>
                  </a:lnTo>
                  <a:lnTo>
                    <a:pt x="0" y="2781"/>
                  </a:lnTo>
                  <a:cubicBezTo>
                    <a:pt x="0" y="5561"/>
                    <a:pt x="2781" y="8342"/>
                    <a:pt x="5561" y="8342"/>
                  </a:cubicBezTo>
                  <a:cubicBezTo>
                    <a:pt x="8342" y="8342"/>
                    <a:pt x="8342" y="5561"/>
                    <a:pt x="8342" y="2781"/>
                  </a:cubicBezTo>
                  <a:cubicBezTo>
                    <a:pt x="8342" y="2781"/>
                    <a:pt x="8342" y="0"/>
                    <a:pt x="5561" y="0"/>
                  </a:cubicBezTo>
                  <a:cubicBezTo>
                    <a:pt x="2781" y="0"/>
                    <a:pt x="0" y="2781"/>
                    <a:pt x="0" y="2781"/>
                  </a:cubicBezTo>
                  <a:lnTo>
                    <a:pt x="2781" y="278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3" name="Freeform: Shape 1772">
              <a:extLst>
                <a:ext uri="{FF2B5EF4-FFF2-40B4-BE49-F238E27FC236}">
                  <a16:creationId xmlns:a16="http://schemas.microsoft.com/office/drawing/2014/main" id="{E33E163A-B840-28E6-02CA-D1F4E2F57A51}"/>
                </a:ext>
              </a:extLst>
            </p:cNvPr>
            <p:cNvSpPr/>
            <p:nvPr/>
          </p:nvSpPr>
          <p:spPr>
            <a:xfrm>
              <a:off x="6006321" y="5449599"/>
              <a:ext cx="24454" cy="26123"/>
            </a:xfrm>
            <a:custGeom>
              <a:avLst/>
              <a:gdLst>
                <a:gd name="connsiteX0" fmla="*/ 0 w 24455"/>
                <a:gd name="connsiteY0" fmla="*/ 13062 h 26123"/>
                <a:gd name="connsiteX1" fmla="*/ 12234 w 24455"/>
                <a:gd name="connsiteY1" fmla="*/ 0 h 26123"/>
                <a:gd name="connsiteX2" fmla="*/ 24455 w 24455"/>
                <a:gd name="connsiteY2" fmla="*/ 13069 h 26123"/>
                <a:gd name="connsiteX3" fmla="*/ 12228 w 24455"/>
                <a:gd name="connsiteY3" fmla="*/ 26123 h 26123"/>
                <a:gd name="connsiteX4" fmla="*/ 0 w 24455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5" h="26123">
                  <a:moveTo>
                    <a:pt x="0" y="13062"/>
                  </a:moveTo>
                  <a:cubicBezTo>
                    <a:pt x="0" y="6110"/>
                    <a:pt x="5561" y="0"/>
                    <a:pt x="12234" y="0"/>
                  </a:cubicBezTo>
                  <a:cubicBezTo>
                    <a:pt x="19179" y="0"/>
                    <a:pt x="24455" y="6117"/>
                    <a:pt x="24455" y="13069"/>
                  </a:cubicBezTo>
                  <a:cubicBezTo>
                    <a:pt x="24455" y="20291"/>
                    <a:pt x="19172" y="26123"/>
                    <a:pt x="12228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4" name="Freeform: Shape 1773">
              <a:extLst>
                <a:ext uri="{FF2B5EF4-FFF2-40B4-BE49-F238E27FC236}">
                  <a16:creationId xmlns:a16="http://schemas.microsoft.com/office/drawing/2014/main" id="{F49A1CA2-D0FB-874C-824E-FBF17E95E959}"/>
                </a:ext>
              </a:extLst>
            </p:cNvPr>
            <p:cNvSpPr/>
            <p:nvPr/>
          </p:nvSpPr>
          <p:spPr>
            <a:xfrm>
              <a:off x="6011882" y="5455162"/>
              <a:ext cx="5005" cy="8341"/>
            </a:xfrm>
            <a:custGeom>
              <a:avLst/>
              <a:gdLst>
                <a:gd name="connsiteX0" fmla="*/ 0 w 5005"/>
                <a:gd name="connsiteY0" fmla="*/ 4171 h 8341"/>
                <a:gd name="connsiteX1" fmla="*/ 2503 w 5005"/>
                <a:gd name="connsiteY1" fmla="*/ 0 h 8341"/>
                <a:gd name="connsiteX2" fmla="*/ 5005 w 5005"/>
                <a:gd name="connsiteY2" fmla="*/ 4171 h 8341"/>
                <a:gd name="connsiteX3" fmla="*/ 2503 w 5005"/>
                <a:gd name="connsiteY3" fmla="*/ 8342 h 8341"/>
                <a:gd name="connsiteX4" fmla="*/ 0 w 5005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5" h="8341">
                  <a:moveTo>
                    <a:pt x="0" y="4171"/>
                  </a:moveTo>
                  <a:cubicBezTo>
                    <a:pt x="0" y="1946"/>
                    <a:pt x="1112" y="0"/>
                    <a:pt x="2503" y="0"/>
                  </a:cubicBezTo>
                  <a:cubicBezTo>
                    <a:pt x="3893" y="0"/>
                    <a:pt x="5005" y="1946"/>
                    <a:pt x="5005" y="4171"/>
                  </a:cubicBezTo>
                  <a:cubicBezTo>
                    <a:pt x="5005" y="6673"/>
                    <a:pt x="3893" y="8342"/>
                    <a:pt x="2503" y="8342"/>
                  </a:cubicBezTo>
                  <a:cubicBezTo>
                    <a:pt x="1112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5" name="Freeform: Shape 1774">
              <a:extLst>
                <a:ext uri="{FF2B5EF4-FFF2-40B4-BE49-F238E27FC236}">
                  <a16:creationId xmlns:a16="http://schemas.microsoft.com/office/drawing/2014/main" id="{7C4F184A-7C70-5DEB-57D7-44937D7BFC94}"/>
                </a:ext>
              </a:extLst>
            </p:cNvPr>
            <p:cNvSpPr/>
            <p:nvPr/>
          </p:nvSpPr>
          <p:spPr>
            <a:xfrm>
              <a:off x="6009100" y="5455162"/>
              <a:ext cx="7785" cy="8341"/>
            </a:xfrm>
            <a:custGeom>
              <a:avLst/>
              <a:gdLst>
                <a:gd name="connsiteX0" fmla="*/ 2781 w 7785"/>
                <a:gd name="connsiteY0" fmla="*/ 2781 h 8341"/>
                <a:gd name="connsiteX1" fmla="*/ 5283 w 7785"/>
                <a:gd name="connsiteY1" fmla="*/ 2781 h 8341"/>
                <a:gd name="connsiteX2" fmla="*/ 5283 w 7785"/>
                <a:gd name="connsiteY2" fmla="*/ 5561 h 8341"/>
                <a:gd name="connsiteX3" fmla="*/ 2781 w 7785"/>
                <a:gd name="connsiteY3" fmla="*/ 2781 h 8341"/>
                <a:gd name="connsiteX4" fmla="*/ 0 w 7785"/>
                <a:gd name="connsiteY4" fmla="*/ 2781 h 8341"/>
                <a:gd name="connsiteX5" fmla="*/ 5283 w 7785"/>
                <a:gd name="connsiteY5" fmla="*/ 8342 h 8341"/>
                <a:gd name="connsiteX6" fmla="*/ 7786 w 7785"/>
                <a:gd name="connsiteY6" fmla="*/ 2781 h 8341"/>
                <a:gd name="connsiteX7" fmla="*/ 5283 w 7785"/>
                <a:gd name="connsiteY7" fmla="*/ 0 h 8341"/>
                <a:gd name="connsiteX8" fmla="*/ 0 w 7785"/>
                <a:gd name="connsiteY8" fmla="*/ 2781 h 8341"/>
                <a:gd name="connsiteX9" fmla="*/ 2781 w 7785"/>
                <a:gd name="connsiteY9" fmla="*/ 278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8341">
                  <a:moveTo>
                    <a:pt x="2781" y="2781"/>
                  </a:moveTo>
                  <a:lnTo>
                    <a:pt x="5283" y="2781"/>
                  </a:lnTo>
                  <a:lnTo>
                    <a:pt x="5283" y="5561"/>
                  </a:lnTo>
                  <a:lnTo>
                    <a:pt x="2781" y="2781"/>
                  </a:lnTo>
                  <a:lnTo>
                    <a:pt x="0" y="2781"/>
                  </a:lnTo>
                  <a:cubicBezTo>
                    <a:pt x="0" y="5561"/>
                    <a:pt x="2781" y="8342"/>
                    <a:pt x="5283" y="8342"/>
                  </a:cubicBezTo>
                  <a:cubicBezTo>
                    <a:pt x="7786" y="8342"/>
                    <a:pt x="7786" y="5561"/>
                    <a:pt x="7786" y="2781"/>
                  </a:cubicBezTo>
                  <a:cubicBezTo>
                    <a:pt x="7786" y="2781"/>
                    <a:pt x="7786" y="0"/>
                    <a:pt x="5283" y="0"/>
                  </a:cubicBezTo>
                  <a:cubicBezTo>
                    <a:pt x="2781" y="0"/>
                    <a:pt x="0" y="2781"/>
                    <a:pt x="0" y="2781"/>
                  </a:cubicBezTo>
                  <a:lnTo>
                    <a:pt x="2781" y="278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6" name="Freeform: Shape 1775">
              <a:extLst>
                <a:ext uri="{FF2B5EF4-FFF2-40B4-BE49-F238E27FC236}">
                  <a16:creationId xmlns:a16="http://schemas.microsoft.com/office/drawing/2014/main" id="{86DC67B1-44B2-C8D8-2C27-EBA3E512D52D}"/>
                </a:ext>
              </a:extLst>
            </p:cNvPr>
            <p:cNvSpPr/>
            <p:nvPr/>
          </p:nvSpPr>
          <p:spPr>
            <a:xfrm>
              <a:off x="5982422" y="5429039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56 w 23898"/>
                <a:gd name="connsiteY1" fmla="*/ 0 h 26123"/>
                <a:gd name="connsiteX2" fmla="*/ 23899 w 23898"/>
                <a:gd name="connsiteY2" fmla="*/ 13069 h 26123"/>
                <a:gd name="connsiteX3" fmla="*/ 11949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56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84"/>
                    <a:pt x="18616" y="26123"/>
                    <a:pt x="11949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7" name="Freeform: Shape 1776">
              <a:extLst>
                <a:ext uri="{FF2B5EF4-FFF2-40B4-BE49-F238E27FC236}">
                  <a16:creationId xmlns:a16="http://schemas.microsoft.com/office/drawing/2014/main" id="{65B2B0D0-8DAC-77E3-8695-4D506E2B368B}"/>
                </a:ext>
              </a:extLst>
            </p:cNvPr>
            <p:cNvSpPr/>
            <p:nvPr/>
          </p:nvSpPr>
          <p:spPr>
            <a:xfrm>
              <a:off x="5987427" y="5434591"/>
              <a:ext cx="5561" cy="9452"/>
            </a:xfrm>
            <a:custGeom>
              <a:avLst/>
              <a:gdLst>
                <a:gd name="connsiteX0" fmla="*/ 0 w 5561"/>
                <a:gd name="connsiteY0" fmla="*/ 4727 h 9453"/>
                <a:gd name="connsiteX1" fmla="*/ 2781 w 5561"/>
                <a:gd name="connsiteY1" fmla="*/ 0 h 9453"/>
                <a:gd name="connsiteX2" fmla="*/ 5561 w 5561"/>
                <a:gd name="connsiteY2" fmla="*/ 4727 h 9453"/>
                <a:gd name="connsiteX3" fmla="*/ 2781 w 5561"/>
                <a:gd name="connsiteY3" fmla="*/ 9454 h 9453"/>
                <a:gd name="connsiteX4" fmla="*/ 0 w 5561"/>
                <a:gd name="connsiteY4" fmla="*/ 4727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9453">
                  <a:moveTo>
                    <a:pt x="0" y="4727"/>
                  </a:moveTo>
                  <a:cubicBezTo>
                    <a:pt x="0" y="2224"/>
                    <a:pt x="1390" y="0"/>
                    <a:pt x="2781" y="0"/>
                  </a:cubicBezTo>
                  <a:cubicBezTo>
                    <a:pt x="4449" y="0"/>
                    <a:pt x="5561" y="2224"/>
                    <a:pt x="5561" y="4727"/>
                  </a:cubicBezTo>
                  <a:cubicBezTo>
                    <a:pt x="5561" y="7507"/>
                    <a:pt x="4449" y="9454"/>
                    <a:pt x="2781" y="9454"/>
                  </a:cubicBezTo>
                  <a:cubicBezTo>
                    <a:pt x="1390" y="9454"/>
                    <a:pt x="0" y="7507"/>
                    <a:pt x="0" y="472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8" name="Freeform: Shape 1777">
              <a:extLst>
                <a:ext uri="{FF2B5EF4-FFF2-40B4-BE49-F238E27FC236}">
                  <a16:creationId xmlns:a16="http://schemas.microsoft.com/office/drawing/2014/main" id="{C09BA3F7-1C96-4A41-8F80-AB83F9141758}"/>
                </a:ext>
              </a:extLst>
            </p:cNvPr>
            <p:cNvSpPr/>
            <p:nvPr/>
          </p:nvSpPr>
          <p:spPr>
            <a:xfrm>
              <a:off x="5985202" y="5434591"/>
              <a:ext cx="7785" cy="9452"/>
            </a:xfrm>
            <a:custGeom>
              <a:avLst/>
              <a:gdLst>
                <a:gd name="connsiteX0" fmla="*/ 2781 w 7785"/>
                <a:gd name="connsiteY0" fmla="*/ 3337 h 9453"/>
                <a:gd name="connsiteX1" fmla="*/ 5283 w 7785"/>
                <a:gd name="connsiteY1" fmla="*/ 3337 h 9453"/>
                <a:gd name="connsiteX2" fmla="*/ 5283 w 7785"/>
                <a:gd name="connsiteY2" fmla="*/ 6395 h 9453"/>
                <a:gd name="connsiteX3" fmla="*/ 2781 w 7785"/>
                <a:gd name="connsiteY3" fmla="*/ 3337 h 9453"/>
                <a:gd name="connsiteX4" fmla="*/ 0 w 7785"/>
                <a:gd name="connsiteY4" fmla="*/ 3337 h 9453"/>
                <a:gd name="connsiteX5" fmla="*/ 5283 w 7785"/>
                <a:gd name="connsiteY5" fmla="*/ 9454 h 9453"/>
                <a:gd name="connsiteX6" fmla="*/ 7786 w 7785"/>
                <a:gd name="connsiteY6" fmla="*/ 3337 h 9453"/>
                <a:gd name="connsiteX7" fmla="*/ 5283 w 7785"/>
                <a:gd name="connsiteY7" fmla="*/ 0 h 9453"/>
                <a:gd name="connsiteX8" fmla="*/ 0 w 7785"/>
                <a:gd name="connsiteY8" fmla="*/ 3337 h 9453"/>
                <a:gd name="connsiteX9" fmla="*/ 2781 w 7785"/>
                <a:gd name="connsiteY9" fmla="*/ 3337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9453">
                  <a:moveTo>
                    <a:pt x="2781" y="3337"/>
                  </a:moveTo>
                  <a:lnTo>
                    <a:pt x="5283" y="3337"/>
                  </a:lnTo>
                  <a:lnTo>
                    <a:pt x="5283" y="6395"/>
                  </a:lnTo>
                  <a:lnTo>
                    <a:pt x="2781" y="3337"/>
                  </a:lnTo>
                  <a:lnTo>
                    <a:pt x="0" y="3337"/>
                  </a:lnTo>
                  <a:cubicBezTo>
                    <a:pt x="0" y="6395"/>
                    <a:pt x="2781" y="9454"/>
                    <a:pt x="5283" y="9454"/>
                  </a:cubicBezTo>
                  <a:cubicBezTo>
                    <a:pt x="7786" y="9454"/>
                    <a:pt x="7786" y="6395"/>
                    <a:pt x="7786" y="3337"/>
                  </a:cubicBezTo>
                  <a:cubicBezTo>
                    <a:pt x="7786" y="3337"/>
                    <a:pt x="7786" y="0"/>
                    <a:pt x="5283" y="0"/>
                  </a:cubicBezTo>
                  <a:cubicBezTo>
                    <a:pt x="2781" y="0"/>
                    <a:pt x="0" y="3337"/>
                    <a:pt x="0" y="3337"/>
                  </a:cubicBezTo>
                  <a:lnTo>
                    <a:pt x="2781" y="3337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79" name="Freeform: Shape 1778">
              <a:extLst>
                <a:ext uri="{FF2B5EF4-FFF2-40B4-BE49-F238E27FC236}">
                  <a16:creationId xmlns:a16="http://schemas.microsoft.com/office/drawing/2014/main" id="{56D26C04-5F58-A243-34BF-284B7937ECB8}"/>
                </a:ext>
              </a:extLst>
            </p:cNvPr>
            <p:cNvSpPr/>
            <p:nvPr/>
          </p:nvSpPr>
          <p:spPr>
            <a:xfrm>
              <a:off x="5807358" y="5417924"/>
              <a:ext cx="23897" cy="26123"/>
            </a:xfrm>
            <a:custGeom>
              <a:avLst/>
              <a:gdLst>
                <a:gd name="connsiteX0" fmla="*/ 7 w 23898"/>
                <a:gd name="connsiteY0" fmla="*/ 13062 h 26123"/>
                <a:gd name="connsiteX1" fmla="*/ 11956 w 23898"/>
                <a:gd name="connsiteY1" fmla="*/ 0 h 26123"/>
                <a:gd name="connsiteX2" fmla="*/ 23899 w 23898"/>
                <a:gd name="connsiteY2" fmla="*/ 13069 h 26123"/>
                <a:gd name="connsiteX3" fmla="*/ 11956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7" y="13062"/>
                  </a:moveTo>
                  <a:cubicBezTo>
                    <a:pt x="7" y="6110"/>
                    <a:pt x="5568" y="0"/>
                    <a:pt x="11956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84"/>
                    <a:pt x="18616" y="26123"/>
                    <a:pt x="11956" y="26123"/>
                  </a:cubicBezTo>
                  <a:cubicBezTo>
                    <a:pt x="5561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0" name="Freeform: Shape 1779">
              <a:extLst>
                <a:ext uri="{FF2B5EF4-FFF2-40B4-BE49-F238E27FC236}">
                  <a16:creationId xmlns:a16="http://schemas.microsoft.com/office/drawing/2014/main" id="{5EA16333-437D-C3D8-B58C-9962DB5581FF}"/>
                </a:ext>
              </a:extLst>
            </p:cNvPr>
            <p:cNvSpPr/>
            <p:nvPr/>
          </p:nvSpPr>
          <p:spPr>
            <a:xfrm>
              <a:off x="5810138" y="5423478"/>
              <a:ext cx="7785" cy="5561"/>
            </a:xfrm>
            <a:custGeom>
              <a:avLst/>
              <a:gdLst>
                <a:gd name="connsiteX0" fmla="*/ 0 w 7785"/>
                <a:gd name="connsiteY0" fmla="*/ 2781 h 5561"/>
                <a:gd name="connsiteX1" fmla="*/ 3893 w 7785"/>
                <a:gd name="connsiteY1" fmla="*/ 0 h 5561"/>
                <a:gd name="connsiteX2" fmla="*/ 7786 w 7785"/>
                <a:gd name="connsiteY2" fmla="*/ 2781 h 5561"/>
                <a:gd name="connsiteX3" fmla="*/ 3893 w 7785"/>
                <a:gd name="connsiteY3" fmla="*/ 5561 h 5561"/>
                <a:gd name="connsiteX4" fmla="*/ 0 w 778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5" h="5561">
                  <a:moveTo>
                    <a:pt x="0" y="2781"/>
                  </a:moveTo>
                  <a:cubicBezTo>
                    <a:pt x="0" y="1390"/>
                    <a:pt x="1946" y="0"/>
                    <a:pt x="3893" y="0"/>
                  </a:cubicBezTo>
                  <a:cubicBezTo>
                    <a:pt x="6117" y="0"/>
                    <a:pt x="7786" y="1390"/>
                    <a:pt x="7786" y="2781"/>
                  </a:cubicBezTo>
                  <a:cubicBezTo>
                    <a:pt x="7786" y="4449"/>
                    <a:pt x="6117" y="5561"/>
                    <a:pt x="3893" y="5561"/>
                  </a:cubicBezTo>
                  <a:cubicBezTo>
                    <a:pt x="1946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1" name="Freeform: Shape 1780">
              <a:extLst>
                <a:ext uri="{FF2B5EF4-FFF2-40B4-BE49-F238E27FC236}">
                  <a16:creationId xmlns:a16="http://schemas.microsoft.com/office/drawing/2014/main" id="{FE2F325D-55D9-7BBE-3581-67D44ABCBDDF}"/>
                </a:ext>
              </a:extLst>
            </p:cNvPr>
            <p:cNvSpPr/>
            <p:nvPr/>
          </p:nvSpPr>
          <p:spPr>
            <a:xfrm>
              <a:off x="5810138" y="5420705"/>
              <a:ext cx="7785" cy="11115"/>
            </a:xfrm>
            <a:custGeom>
              <a:avLst/>
              <a:gdLst>
                <a:gd name="connsiteX0" fmla="*/ 0 w 7785"/>
                <a:gd name="connsiteY0" fmla="*/ 5554 h 11115"/>
                <a:gd name="connsiteX1" fmla="*/ 2781 w 7785"/>
                <a:gd name="connsiteY1" fmla="*/ 5554 h 11115"/>
                <a:gd name="connsiteX2" fmla="*/ 5283 w 7785"/>
                <a:gd name="connsiteY2" fmla="*/ 2774 h 11115"/>
                <a:gd name="connsiteX3" fmla="*/ 5283 w 7785"/>
                <a:gd name="connsiteY3" fmla="*/ 8335 h 11115"/>
                <a:gd name="connsiteX4" fmla="*/ 2781 w 7785"/>
                <a:gd name="connsiteY4" fmla="*/ 5554 h 11115"/>
                <a:gd name="connsiteX5" fmla="*/ 0 w 7785"/>
                <a:gd name="connsiteY5" fmla="*/ 5554 h 11115"/>
                <a:gd name="connsiteX6" fmla="*/ 5283 w 7785"/>
                <a:gd name="connsiteY6" fmla="*/ 11115 h 11115"/>
                <a:gd name="connsiteX7" fmla="*/ 7786 w 7785"/>
                <a:gd name="connsiteY7" fmla="*/ 5554 h 11115"/>
                <a:gd name="connsiteX8" fmla="*/ 5283 w 7785"/>
                <a:gd name="connsiteY8" fmla="*/ 0 h 11115"/>
                <a:gd name="connsiteX9" fmla="*/ 0 w 7785"/>
                <a:gd name="connsiteY9" fmla="*/ 5561 h 11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11115">
                  <a:moveTo>
                    <a:pt x="0" y="5554"/>
                  </a:moveTo>
                  <a:lnTo>
                    <a:pt x="2781" y="5554"/>
                  </a:lnTo>
                  <a:lnTo>
                    <a:pt x="5283" y="2774"/>
                  </a:lnTo>
                  <a:lnTo>
                    <a:pt x="5283" y="8335"/>
                  </a:lnTo>
                  <a:lnTo>
                    <a:pt x="2781" y="5554"/>
                  </a:lnTo>
                  <a:lnTo>
                    <a:pt x="0" y="5554"/>
                  </a:lnTo>
                  <a:cubicBezTo>
                    <a:pt x="0" y="8335"/>
                    <a:pt x="2781" y="11115"/>
                    <a:pt x="5283" y="11115"/>
                  </a:cubicBezTo>
                  <a:cubicBezTo>
                    <a:pt x="5283" y="11115"/>
                    <a:pt x="7786" y="8335"/>
                    <a:pt x="7786" y="5554"/>
                  </a:cubicBezTo>
                  <a:cubicBezTo>
                    <a:pt x="7786" y="2774"/>
                    <a:pt x="5283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2" name="Freeform: Shape 1781">
              <a:extLst>
                <a:ext uri="{FF2B5EF4-FFF2-40B4-BE49-F238E27FC236}">
                  <a16:creationId xmlns:a16="http://schemas.microsoft.com/office/drawing/2014/main" id="{011362FA-3E53-3FC4-2607-CC7DBCD9BF07}"/>
                </a:ext>
              </a:extLst>
            </p:cNvPr>
            <p:cNvSpPr/>
            <p:nvPr/>
          </p:nvSpPr>
          <p:spPr>
            <a:xfrm>
              <a:off x="5826259" y="5463495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49 w 23898"/>
                <a:gd name="connsiteY1" fmla="*/ 0 h 26123"/>
                <a:gd name="connsiteX2" fmla="*/ 23899 w 23898"/>
                <a:gd name="connsiteY2" fmla="*/ 13069 h 26123"/>
                <a:gd name="connsiteX3" fmla="*/ 11943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49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84"/>
                    <a:pt x="18616" y="26123"/>
                    <a:pt x="11943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3" name="Freeform: Shape 1782">
              <a:extLst>
                <a:ext uri="{FF2B5EF4-FFF2-40B4-BE49-F238E27FC236}">
                  <a16:creationId xmlns:a16="http://schemas.microsoft.com/office/drawing/2014/main" id="{F1B96A56-591D-0BD7-5EEB-D6AFA943BDF7}"/>
                </a:ext>
              </a:extLst>
            </p:cNvPr>
            <p:cNvSpPr/>
            <p:nvPr/>
          </p:nvSpPr>
          <p:spPr>
            <a:xfrm>
              <a:off x="5831257" y="5469050"/>
              <a:ext cx="5561" cy="6672"/>
            </a:xfrm>
            <a:custGeom>
              <a:avLst/>
              <a:gdLst>
                <a:gd name="connsiteX0" fmla="*/ 0 w 5561"/>
                <a:gd name="connsiteY0" fmla="*/ 3337 h 6673"/>
                <a:gd name="connsiteX1" fmla="*/ 2781 w 5561"/>
                <a:gd name="connsiteY1" fmla="*/ 0 h 6673"/>
                <a:gd name="connsiteX2" fmla="*/ 5561 w 5561"/>
                <a:gd name="connsiteY2" fmla="*/ 3337 h 6673"/>
                <a:gd name="connsiteX3" fmla="*/ 2781 w 5561"/>
                <a:gd name="connsiteY3" fmla="*/ 6673 h 6673"/>
                <a:gd name="connsiteX4" fmla="*/ 0 w 5561"/>
                <a:gd name="connsiteY4" fmla="*/ 3337 h 6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6673">
                  <a:moveTo>
                    <a:pt x="0" y="3337"/>
                  </a:moveTo>
                  <a:cubicBezTo>
                    <a:pt x="0" y="1668"/>
                    <a:pt x="1390" y="0"/>
                    <a:pt x="2781" y="0"/>
                  </a:cubicBezTo>
                  <a:cubicBezTo>
                    <a:pt x="4449" y="0"/>
                    <a:pt x="5561" y="1668"/>
                    <a:pt x="5561" y="3337"/>
                  </a:cubicBezTo>
                  <a:cubicBezTo>
                    <a:pt x="5561" y="5283"/>
                    <a:pt x="4449" y="6673"/>
                    <a:pt x="2781" y="6673"/>
                  </a:cubicBezTo>
                  <a:cubicBezTo>
                    <a:pt x="1390" y="6673"/>
                    <a:pt x="0" y="5283"/>
                    <a:pt x="0" y="333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4" name="Freeform: Shape 1783">
              <a:extLst>
                <a:ext uri="{FF2B5EF4-FFF2-40B4-BE49-F238E27FC236}">
                  <a16:creationId xmlns:a16="http://schemas.microsoft.com/office/drawing/2014/main" id="{D5EEFBE3-D484-F5C2-36BE-E0C6FEE9D6DA}"/>
                </a:ext>
              </a:extLst>
            </p:cNvPr>
            <p:cNvSpPr/>
            <p:nvPr/>
          </p:nvSpPr>
          <p:spPr>
            <a:xfrm>
              <a:off x="5828476" y="5466277"/>
              <a:ext cx="11122" cy="12226"/>
            </a:xfrm>
            <a:custGeom>
              <a:avLst/>
              <a:gdLst>
                <a:gd name="connsiteX0" fmla="*/ 2781 w 11122"/>
                <a:gd name="connsiteY0" fmla="*/ 6110 h 12227"/>
                <a:gd name="connsiteX1" fmla="*/ 5561 w 11122"/>
                <a:gd name="connsiteY1" fmla="*/ 3052 h 12227"/>
                <a:gd name="connsiteX2" fmla="*/ 8342 w 11122"/>
                <a:gd name="connsiteY2" fmla="*/ 6110 h 12227"/>
                <a:gd name="connsiteX3" fmla="*/ 5561 w 11122"/>
                <a:gd name="connsiteY3" fmla="*/ 9169 h 12227"/>
                <a:gd name="connsiteX4" fmla="*/ 2781 w 11122"/>
                <a:gd name="connsiteY4" fmla="*/ 6110 h 12227"/>
                <a:gd name="connsiteX5" fmla="*/ 0 w 11122"/>
                <a:gd name="connsiteY5" fmla="*/ 6110 h 12227"/>
                <a:gd name="connsiteX6" fmla="*/ 5561 w 11122"/>
                <a:gd name="connsiteY6" fmla="*/ 12227 h 12227"/>
                <a:gd name="connsiteX7" fmla="*/ 11122 w 11122"/>
                <a:gd name="connsiteY7" fmla="*/ 6110 h 12227"/>
                <a:gd name="connsiteX8" fmla="*/ 5561 w 11122"/>
                <a:gd name="connsiteY8" fmla="*/ 0 h 12227"/>
                <a:gd name="connsiteX9" fmla="*/ 0 w 11122"/>
                <a:gd name="connsiteY9" fmla="*/ 6117 h 12227"/>
                <a:gd name="connsiteX10" fmla="*/ 2781 w 11122"/>
                <a:gd name="connsiteY10" fmla="*/ 6117 h 12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22" h="12227">
                  <a:moveTo>
                    <a:pt x="2781" y="6110"/>
                  </a:moveTo>
                  <a:lnTo>
                    <a:pt x="5561" y="3052"/>
                  </a:lnTo>
                  <a:lnTo>
                    <a:pt x="8342" y="6110"/>
                  </a:lnTo>
                  <a:lnTo>
                    <a:pt x="5561" y="9169"/>
                  </a:lnTo>
                  <a:lnTo>
                    <a:pt x="2781" y="6110"/>
                  </a:lnTo>
                  <a:lnTo>
                    <a:pt x="0" y="6110"/>
                  </a:lnTo>
                  <a:cubicBezTo>
                    <a:pt x="0" y="9169"/>
                    <a:pt x="2781" y="12227"/>
                    <a:pt x="5561" y="12227"/>
                  </a:cubicBezTo>
                  <a:cubicBezTo>
                    <a:pt x="8342" y="12227"/>
                    <a:pt x="11122" y="9169"/>
                    <a:pt x="11122" y="6110"/>
                  </a:cubicBezTo>
                  <a:cubicBezTo>
                    <a:pt x="11122" y="3052"/>
                    <a:pt x="8342" y="0"/>
                    <a:pt x="5561" y="0"/>
                  </a:cubicBezTo>
                  <a:cubicBezTo>
                    <a:pt x="2781" y="0"/>
                    <a:pt x="0" y="3059"/>
                    <a:pt x="0" y="6117"/>
                  </a:cubicBezTo>
                  <a:lnTo>
                    <a:pt x="2781" y="6117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5" name="Freeform: Shape 1784">
              <a:extLst>
                <a:ext uri="{FF2B5EF4-FFF2-40B4-BE49-F238E27FC236}">
                  <a16:creationId xmlns:a16="http://schemas.microsoft.com/office/drawing/2014/main" id="{60DB1927-EC7A-EF74-F562-5D643C5A5172}"/>
                </a:ext>
              </a:extLst>
            </p:cNvPr>
            <p:cNvSpPr/>
            <p:nvPr/>
          </p:nvSpPr>
          <p:spPr>
            <a:xfrm>
              <a:off x="5794031" y="5460716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49 w 23898"/>
                <a:gd name="connsiteY1" fmla="*/ 0 h 26123"/>
                <a:gd name="connsiteX2" fmla="*/ 23899 w 23898"/>
                <a:gd name="connsiteY2" fmla="*/ 13069 h 26123"/>
                <a:gd name="connsiteX3" fmla="*/ 11942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7"/>
                    <a:pt x="5561" y="0"/>
                    <a:pt x="11949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91"/>
                    <a:pt x="18616" y="26123"/>
                    <a:pt x="11942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6" name="Freeform: Shape 1785">
              <a:extLst>
                <a:ext uri="{FF2B5EF4-FFF2-40B4-BE49-F238E27FC236}">
                  <a16:creationId xmlns:a16="http://schemas.microsoft.com/office/drawing/2014/main" id="{CDDA7052-E417-69EB-6139-37B151B56690}"/>
                </a:ext>
              </a:extLst>
            </p:cNvPr>
            <p:cNvSpPr/>
            <p:nvPr/>
          </p:nvSpPr>
          <p:spPr>
            <a:xfrm>
              <a:off x="5798472" y="5466277"/>
              <a:ext cx="6117" cy="9452"/>
            </a:xfrm>
            <a:custGeom>
              <a:avLst/>
              <a:gdLst>
                <a:gd name="connsiteX0" fmla="*/ 0 w 6117"/>
                <a:gd name="connsiteY0" fmla="*/ 4727 h 9453"/>
                <a:gd name="connsiteX1" fmla="*/ 3059 w 6117"/>
                <a:gd name="connsiteY1" fmla="*/ 0 h 9453"/>
                <a:gd name="connsiteX2" fmla="*/ 6117 w 6117"/>
                <a:gd name="connsiteY2" fmla="*/ 4727 h 9453"/>
                <a:gd name="connsiteX3" fmla="*/ 3059 w 6117"/>
                <a:gd name="connsiteY3" fmla="*/ 9454 h 9453"/>
                <a:gd name="connsiteX4" fmla="*/ 0 w 6117"/>
                <a:gd name="connsiteY4" fmla="*/ 4727 h 9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7" h="9453">
                  <a:moveTo>
                    <a:pt x="0" y="4727"/>
                  </a:moveTo>
                  <a:cubicBezTo>
                    <a:pt x="0" y="2224"/>
                    <a:pt x="1390" y="0"/>
                    <a:pt x="3059" y="0"/>
                  </a:cubicBezTo>
                  <a:cubicBezTo>
                    <a:pt x="5005" y="0"/>
                    <a:pt x="6117" y="2224"/>
                    <a:pt x="6117" y="4727"/>
                  </a:cubicBezTo>
                  <a:cubicBezTo>
                    <a:pt x="6117" y="7508"/>
                    <a:pt x="5005" y="9454"/>
                    <a:pt x="3059" y="9454"/>
                  </a:cubicBezTo>
                  <a:cubicBezTo>
                    <a:pt x="1390" y="9454"/>
                    <a:pt x="0" y="7508"/>
                    <a:pt x="0" y="472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7" name="Freeform: Shape 1786">
              <a:extLst>
                <a:ext uri="{FF2B5EF4-FFF2-40B4-BE49-F238E27FC236}">
                  <a16:creationId xmlns:a16="http://schemas.microsoft.com/office/drawing/2014/main" id="{8EA8CC78-D7E1-9EC4-53AF-9A990375FE34}"/>
                </a:ext>
              </a:extLst>
            </p:cNvPr>
            <p:cNvSpPr/>
            <p:nvPr/>
          </p:nvSpPr>
          <p:spPr>
            <a:xfrm>
              <a:off x="5796802" y="5466277"/>
              <a:ext cx="10566" cy="9445"/>
            </a:xfrm>
            <a:custGeom>
              <a:avLst/>
              <a:gdLst>
                <a:gd name="connsiteX0" fmla="*/ 2781 w 10566"/>
                <a:gd name="connsiteY0" fmla="*/ 6388 h 9446"/>
                <a:gd name="connsiteX1" fmla="*/ 5283 w 10566"/>
                <a:gd name="connsiteY1" fmla="*/ 3330 h 9446"/>
                <a:gd name="connsiteX2" fmla="*/ 8064 w 10566"/>
                <a:gd name="connsiteY2" fmla="*/ 6388 h 9446"/>
                <a:gd name="connsiteX3" fmla="*/ 0 w 10566"/>
                <a:gd name="connsiteY3" fmla="*/ 6388 h 9446"/>
                <a:gd name="connsiteX4" fmla="*/ 5283 w 10566"/>
                <a:gd name="connsiteY4" fmla="*/ 9447 h 9446"/>
                <a:gd name="connsiteX5" fmla="*/ 10566 w 10566"/>
                <a:gd name="connsiteY5" fmla="*/ 6388 h 9446"/>
                <a:gd name="connsiteX6" fmla="*/ 5283 w 10566"/>
                <a:gd name="connsiteY6" fmla="*/ 0 h 9446"/>
                <a:gd name="connsiteX7" fmla="*/ 0 w 10566"/>
                <a:gd name="connsiteY7" fmla="*/ 6395 h 9446"/>
                <a:gd name="connsiteX8" fmla="*/ 2781 w 10566"/>
                <a:gd name="connsiteY8" fmla="*/ 6395 h 9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6" h="9446">
                  <a:moveTo>
                    <a:pt x="2781" y="6388"/>
                  </a:moveTo>
                  <a:lnTo>
                    <a:pt x="5283" y="3330"/>
                  </a:lnTo>
                  <a:lnTo>
                    <a:pt x="8064" y="6388"/>
                  </a:lnTo>
                  <a:lnTo>
                    <a:pt x="0" y="6388"/>
                  </a:lnTo>
                  <a:cubicBezTo>
                    <a:pt x="0" y="6388"/>
                    <a:pt x="2781" y="9447"/>
                    <a:pt x="5283" y="9447"/>
                  </a:cubicBezTo>
                  <a:cubicBezTo>
                    <a:pt x="8064" y="9447"/>
                    <a:pt x="10566" y="6388"/>
                    <a:pt x="10566" y="6388"/>
                  </a:cubicBezTo>
                  <a:cubicBezTo>
                    <a:pt x="10566" y="3330"/>
                    <a:pt x="8064" y="0"/>
                    <a:pt x="5283" y="0"/>
                  </a:cubicBezTo>
                  <a:cubicBezTo>
                    <a:pt x="2781" y="0"/>
                    <a:pt x="0" y="3337"/>
                    <a:pt x="0" y="6395"/>
                  </a:cubicBezTo>
                  <a:lnTo>
                    <a:pt x="2781" y="6395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8" name="Freeform: Shape 1787">
              <a:extLst>
                <a:ext uri="{FF2B5EF4-FFF2-40B4-BE49-F238E27FC236}">
                  <a16:creationId xmlns:a16="http://schemas.microsoft.com/office/drawing/2014/main" id="{F52BE08C-D6D5-887A-5D31-44231CB3A97C}"/>
                </a:ext>
              </a:extLst>
            </p:cNvPr>
            <p:cNvSpPr/>
            <p:nvPr/>
          </p:nvSpPr>
          <p:spPr>
            <a:xfrm>
              <a:off x="6125254" y="5624666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49 w 23898"/>
                <a:gd name="connsiteY1" fmla="*/ 0 h 26123"/>
                <a:gd name="connsiteX2" fmla="*/ 23899 w 23898"/>
                <a:gd name="connsiteY2" fmla="*/ 13069 h 26123"/>
                <a:gd name="connsiteX3" fmla="*/ 11943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49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84"/>
                    <a:pt x="18616" y="26123"/>
                    <a:pt x="11943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89" name="Freeform: Shape 1788">
              <a:extLst>
                <a:ext uri="{FF2B5EF4-FFF2-40B4-BE49-F238E27FC236}">
                  <a16:creationId xmlns:a16="http://schemas.microsoft.com/office/drawing/2014/main" id="{A70C8E80-1EA1-4B08-EB43-FA17863DBAC8}"/>
                </a:ext>
              </a:extLst>
            </p:cNvPr>
            <p:cNvSpPr/>
            <p:nvPr/>
          </p:nvSpPr>
          <p:spPr>
            <a:xfrm>
              <a:off x="6130252" y="5630220"/>
              <a:ext cx="5561" cy="6117"/>
            </a:xfrm>
            <a:custGeom>
              <a:avLst/>
              <a:gdLst>
                <a:gd name="connsiteX0" fmla="*/ 7 w 5561"/>
                <a:gd name="connsiteY0" fmla="*/ 3059 h 6117"/>
                <a:gd name="connsiteX1" fmla="*/ 2788 w 5561"/>
                <a:gd name="connsiteY1" fmla="*/ 0 h 6117"/>
                <a:gd name="connsiteX2" fmla="*/ 5561 w 5561"/>
                <a:gd name="connsiteY2" fmla="*/ 3059 h 6117"/>
                <a:gd name="connsiteX3" fmla="*/ 2781 w 5561"/>
                <a:gd name="connsiteY3" fmla="*/ 6117 h 6117"/>
                <a:gd name="connsiteX4" fmla="*/ 0 w 5561"/>
                <a:gd name="connsiteY4" fmla="*/ 3059 h 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6117">
                  <a:moveTo>
                    <a:pt x="7" y="3059"/>
                  </a:moveTo>
                  <a:cubicBezTo>
                    <a:pt x="7" y="1390"/>
                    <a:pt x="1397" y="0"/>
                    <a:pt x="2788" y="0"/>
                  </a:cubicBezTo>
                  <a:cubicBezTo>
                    <a:pt x="4449" y="0"/>
                    <a:pt x="5561" y="1390"/>
                    <a:pt x="5561" y="3059"/>
                  </a:cubicBezTo>
                  <a:cubicBezTo>
                    <a:pt x="5561" y="5005"/>
                    <a:pt x="4449" y="6117"/>
                    <a:pt x="2781" y="6117"/>
                  </a:cubicBezTo>
                  <a:cubicBezTo>
                    <a:pt x="1390" y="6117"/>
                    <a:pt x="0" y="5005"/>
                    <a:pt x="0" y="305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0" name="Freeform: Shape 1789">
              <a:extLst>
                <a:ext uri="{FF2B5EF4-FFF2-40B4-BE49-F238E27FC236}">
                  <a16:creationId xmlns:a16="http://schemas.microsoft.com/office/drawing/2014/main" id="{424D8988-0253-3012-C014-560B93AF9105}"/>
                </a:ext>
              </a:extLst>
            </p:cNvPr>
            <p:cNvSpPr/>
            <p:nvPr/>
          </p:nvSpPr>
          <p:spPr>
            <a:xfrm>
              <a:off x="6126916" y="5630220"/>
              <a:ext cx="8897" cy="8897"/>
            </a:xfrm>
            <a:custGeom>
              <a:avLst/>
              <a:gdLst>
                <a:gd name="connsiteX0" fmla="*/ 3066 w 8897"/>
                <a:gd name="connsiteY0" fmla="*/ 3059 h 8897"/>
                <a:gd name="connsiteX1" fmla="*/ 6124 w 8897"/>
                <a:gd name="connsiteY1" fmla="*/ 3059 h 8897"/>
                <a:gd name="connsiteX2" fmla="*/ 6124 w 8897"/>
                <a:gd name="connsiteY2" fmla="*/ 6117 h 8897"/>
                <a:gd name="connsiteX3" fmla="*/ 3066 w 8897"/>
                <a:gd name="connsiteY3" fmla="*/ 3059 h 8897"/>
                <a:gd name="connsiteX4" fmla="*/ 7 w 8897"/>
                <a:gd name="connsiteY4" fmla="*/ 3059 h 8897"/>
                <a:gd name="connsiteX5" fmla="*/ 6124 w 8897"/>
                <a:gd name="connsiteY5" fmla="*/ 8898 h 8897"/>
                <a:gd name="connsiteX6" fmla="*/ 8898 w 8897"/>
                <a:gd name="connsiteY6" fmla="*/ 3059 h 8897"/>
                <a:gd name="connsiteX7" fmla="*/ 6117 w 8897"/>
                <a:gd name="connsiteY7" fmla="*/ 0 h 8897"/>
                <a:gd name="connsiteX8" fmla="*/ 0 w 8897"/>
                <a:gd name="connsiteY8" fmla="*/ 3059 h 8897"/>
                <a:gd name="connsiteX9" fmla="*/ 3059 w 8897"/>
                <a:gd name="connsiteY9" fmla="*/ 3059 h 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97" h="8897">
                  <a:moveTo>
                    <a:pt x="3066" y="3059"/>
                  </a:moveTo>
                  <a:lnTo>
                    <a:pt x="6124" y="3059"/>
                  </a:lnTo>
                  <a:lnTo>
                    <a:pt x="6124" y="6117"/>
                  </a:lnTo>
                  <a:lnTo>
                    <a:pt x="3066" y="3059"/>
                  </a:lnTo>
                  <a:lnTo>
                    <a:pt x="7" y="3059"/>
                  </a:lnTo>
                  <a:cubicBezTo>
                    <a:pt x="7" y="6117"/>
                    <a:pt x="3066" y="8898"/>
                    <a:pt x="6124" y="8898"/>
                  </a:cubicBezTo>
                  <a:cubicBezTo>
                    <a:pt x="8898" y="8898"/>
                    <a:pt x="8898" y="6117"/>
                    <a:pt x="8898" y="3059"/>
                  </a:cubicBezTo>
                  <a:cubicBezTo>
                    <a:pt x="8898" y="0"/>
                    <a:pt x="8898" y="0"/>
                    <a:pt x="6117" y="0"/>
                  </a:cubicBezTo>
                  <a:cubicBezTo>
                    <a:pt x="3059" y="0"/>
                    <a:pt x="0" y="0"/>
                    <a:pt x="0" y="3059"/>
                  </a:cubicBezTo>
                  <a:lnTo>
                    <a:pt x="3059" y="3059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1" name="Freeform: Shape 1790">
              <a:extLst>
                <a:ext uri="{FF2B5EF4-FFF2-40B4-BE49-F238E27FC236}">
                  <a16:creationId xmlns:a16="http://schemas.microsoft.com/office/drawing/2014/main" id="{F51D7007-F8C4-652B-2632-09BB5C576F13}"/>
                </a:ext>
              </a:extLst>
            </p:cNvPr>
            <p:cNvSpPr/>
            <p:nvPr/>
          </p:nvSpPr>
          <p:spPr>
            <a:xfrm>
              <a:off x="6143592" y="5670789"/>
              <a:ext cx="27233" cy="25566"/>
            </a:xfrm>
            <a:custGeom>
              <a:avLst/>
              <a:gdLst>
                <a:gd name="connsiteX0" fmla="*/ 0 w 27235"/>
                <a:gd name="connsiteY0" fmla="*/ 12784 h 25567"/>
                <a:gd name="connsiteX1" fmla="*/ 13625 w 27235"/>
                <a:gd name="connsiteY1" fmla="*/ 0 h 25567"/>
                <a:gd name="connsiteX2" fmla="*/ 27236 w 27235"/>
                <a:gd name="connsiteY2" fmla="*/ 12791 h 25567"/>
                <a:gd name="connsiteX3" fmla="*/ 13618 w 27235"/>
                <a:gd name="connsiteY3" fmla="*/ 25567 h 25567"/>
                <a:gd name="connsiteX4" fmla="*/ 0 w 27235"/>
                <a:gd name="connsiteY4" fmla="*/ 12784 h 2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235" h="25567">
                  <a:moveTo>
                    <a:pt x="0" y="12784"/>
                  </a:moveTo>
                  <a:cubicBezTo>
                    <a:pt x="0" y="5832"/>
                    <a:pt x="6117" y="0"/>
                    <a:pt x="13625" y="0"/>
                  </a:cubicBezTo>
                  <a:cubicBezTo>
                    <a:pt x="21396" y="0"/>
                    <a:pt x="27236" y="5839"/>
                    <a:pt x="27236" y="12791"/>
                  </a:cubicBezTo>
                  <a:cubicBezTo>
                    <a:pt x="27236" y="20006"/>
                    <a:pt x="21396" y="25567"/>
                    <a:pt x="13618" y="25567"/>
                  </a:cubicBezTo>
                  <a:cubicBezTo>
                    <a:pt x="6110" y="25567"/>
                    <a:pt x="0" y="20006"/>
                    <a:pt x="0" y="12784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2" name="Freeform: Shape 1791">
              <a:extLst>
                <a:ext uri="{FF2B5EF4-FFF2-40B4-BE49-F238E27FC236}">
                  <a16:creationId xmlns:a16="http://schemas.microsoft.com/office/drawing/2014/main" id="{F6EC8F58-61B9-550B-143B-54F4AB4A9E2C}"/>
                </a:ext>
              </a:extLst>
            </p:cNvPr>
            <p:cNvSpPr/>
            <p:nvPr/>
          </p:nvSpPr>
          <p:spPr>
            <a:xfrm>
              <a:off x="6149153" y="5676343"/>
              <a:ext cx="5561" cy="6117"/>
            </a:xfrm>
            <a:custGeom>
              <a:avLst/>
              <a:gdLst>
                <a:gd name="connsiteX0" fmla="*/ 0 w 5561"/>
                <a:gd name="connsiteY0" fmla="*/ 3059 h 6117"/>
                <a:gd name="connsiteX1" fmla="*/ 2781 w 5561"/>
                <a:gd name="connsiteY1" fmla="*/ 0 h 6117"/>
                <a:gd name="connsiteX2" fmla="*/ 5561 w 5561"/>
                <a:gd name="connsiteY2" fmla="*/ 3059 h 6117"/>
                <a:gd name="connsiteX3" fmla="*/ 2781 w 5561"/>
                <a:gd name="connsiteY3" fmla="*/ 6117 h 6117"/>
                <a:gd name="connsiteX4" fmla="*/ 0 w 5561"/>
                <a:gd name="connsiteY4" fmla="*/ 3059 h 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6117">
                  <a:moveTo>
                    <a:pt x="0" y="3059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3059"/>
                  </a:cubicBezTo>
                  <a:cubicBezTo>
                    <a:pt x="5561" y="5005"/>
                    <a:pt x="4449" y="6117"/>
                    <a:pt x="2781" y="6117"/>
                  </a:cubicBezTo>
                  <a:cubicBezTo>
                    <a:pt x="1390" y="6117"/>
                    <a:pt x="0" y="5005"/>
                    <a:pt x="0" y="305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3" name="Freeform: Shape 1792">
              <a:extLst>
                <a:ext uri="{FF2B5EF4-FFF2-40B4-BE49-F238E27FC236}">
                  <a16:creationId xmlns:a16="http://schemas.microsoft.com/office/drawing/2014/main" id="{AEED9EC8-709E-E5FA-BD71-B27E2AEBAF65}"/>
                </a:ext>
              </a:extLst>
            </p:cNvPr>
            <p:cNvSpPr/>
            <p:nvPr/>
          </p:nvSpPr>
          <p:spPr>
            <a:xfrm>
              <a:off x="6149146" y="5676343"/>
              <a:ext cx="8341" cy="8897"/>
            </a:xfrm>
            <a:custGeom>
              <a:avLst/>
              <a:gdLst>
                <a:gd name="connsiteX0" fmla="*/ 7 w 8341"/>
                <a:gd name="connsiteY0" fmla="*/ 3059 h 8897"/>
                <a:gd name="connsiteX1" fmla="*/ 5568 w 8341"/>
                <a:gd name="connsiteY1" fmla="*/ 3059 h 8897"/>
                <a:gd name="connsiteX2" fmla="*/ 2788 w 8341"/>
                <a:gd name="connsiteY2" fmla="*/ 6117 h 8897"/>
                <a:gd name="connsiteX3" fmla="*/ 2788 w 8341"/>
                <a:gd name="connsiteY3" fmla="*/ 3059 h 8897"/>
                <a:gd name="connsiteX4" fmla="*/ 7 w 8341"/>
                <a:gd name="connsiteY4" fmla="*/ 3059 h 8897"/>
                <a:gd name="connsiteX5" fmla="*/ 2788 w 8341"/>
                <a:gd name="connsiteY5" fmla="*/ 8898 h 8897"/>
                <a:gd name="connsiteX6" fmla="*/ 8342 w 8341"/>
                <a:gd name="connsiteY6" fmla="*/ 3059 h 8897"/>
                <a:gd name="connsiteX7" fmla="*/ 2781 w 8341"/>
                <a:gd name="connsiteY7" fmla="*/ 0 h 8897"/>
                <a:gd name="connsiteX8" fmla="*/ 0 w 8341"/>
                <a:gd name="connsiteY8" fmla="*/ 3059 h 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41" h="8897">
                  <a:moveTo>
                    <a:pt x="7" y="3059"/>
                  </a:moveTo>
                  <a:lnTo>
                    <a:pt x="5568" y="3059"/>
                  </a:lnTo>
                  <a:lnTo>
                    <a:pt x="2788" y="6117"/>
                  </a:lnTo>
                  <a:lnTo>
                    <a:pt x="2788" y="3059"/>
                  </a:lnTo>
                  <a:lnTo>
                    <a:pt x="7" y="3059"/>
                  </a:lnTo>
                  <a:cubicBezTo>
                    <a:pt x="7" y="6117"/>
                    <a:pt x="7" y="8898"/>
                    <a:pt x="2788" y="8898"/>
                  </a:cubicBezTo>
                  <a:cubicBezTo>
                    <a:pt x="5568" y="8898"/>
                    <a:pt x="8342" y="6117"/>
                    <a:pt x="8342" y="3059"/>
                  </a:cubicBezTo>
                  <a:cubicBezTo>
                    <a:pt x="8342" y="0"/>
                    <a:pt x="5561" y="0"/>
                    <a:pt x="2781" y="0"/>
                  </a:cubicBezTo>
                  <a:cubicBezTo>
                    <a:pt x="0" y="0"/>
                    <a:pt x="0" y="0"/>
                    <a:pt x="0" y="305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4" name="Freeform: Shape 1793">
              <a:extLst>
                <a:ext uri="{FF2B5EF4-FFF2-40B4-BE49-F238E27FC236}">
                  <a16:creationId xmlns:a16="http://schemas.microsoft.com/office/drawing/2014/main" id="{F0FE3228-39E4-D646-A254-802C7A11DE9B}"/>
                </a:ext>
              </a:extLst>
            </p:cNvPr>
            <p:cNvSpPr/>
            <p:nvPr/>
          </p:nvSpPr>
          <p:spPr>
            <a:xfrm>
              <a:off x="6110803" y="5668007"/>
              <a:ext cx="27790" cy="28346"/>
            </a:xfrm>
            <a:custGeom>
              <a:avLst/>
              <a:gdLst>
                <a:gd name="connsiteX0" fmla="*/ 0 w 27791"/>
                <a:gd name="connsiteY0" fmla="*/ 14174 h 28347"/>
                <a:gd name="connsiteX1" fmla="*/ 13896 w 27791"/>
                <a:gd name="connsiteY1" fmla="*/ 0 h 28347"/>
                <a:gd name="connsiteX2" fmla="*/ 27792 w 27791"/>
                <a:gd name="connsiteY2" fmla="*/ 14181 h 28347"/>
                <a:gd name="connsiteX3" fmla="*/ 13889 w 27791"/>
                <a:gd name="connsiteY3" fmla="*/ 28348 h 28347"/>
                <a:gd name="connsiteX4" fmla="*/ 0 w 27791"/>
                <a:gd name="connsiteY4" fmla="*/ 14174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91" h="28347">
                  <a:moveTo>
                    <a:pt x="0" y="14174"/>
                  </a:moveTo>
                  <a:cubicBezTo>
                    <a:pt x="0" y="6388"/>
                    <a:pt x="6395" y="0"/>
                    <a:pt x="13896" y="0"/>
                  </a:cubicBezTo>
                  <a:cubicBezTo>
                    <a:pt x="21681" y="0"/>
                    <a:pt x="27792" y="6395"/>
                    <a:pt x="27792" y="14181"/>
                  </a:cubicBezTo>
                  <a:cubicBezTo>
                    <a:pt x="27792" y="22231"/>
                    <a:pt x="21674" y="28348"/>
                    <a:pt x="13889" y="28348"/>
                  </a:cubicBezTo>
                  <a:cubicBezTo>
                    <a:pt x="6395" y="28348"/>
                    <a:pt x="0" y="22231"/>
                    <a:pt x="0" y="14174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5" name="Freeform: Shape 1794">
              <a:extLst>
                <a:ext uri="{FF2B5EF4-FFF2-40B4-BE49-F238E27FC236}">
                  <a16:creationId xmlns:a16="http://schemas.microsoft.com/office/drawing/2014/main" id="{5C1D9B87-E849-CE57-6C65-11B384D5F30F}"/>
                </a:ext>
              </a:extLst>
            </p:cNvPr>
            <p:cNvSpPr/>
            <p:nvPr/>
          </p:nvSpPr>
          <p:spPr>
            <a:xfrm>
              <a:off x="6116357" y="5676345"/>
              <a:ext cx="6117" cy="6117"/>
            </a:xfrm>
            <a:custGeom>
              <a:avLst/>
              <a:gdLst>
                <a:gd name="connsiteX0" fmla="*/ 0 w 6117"/>
                <a:gd name="connsiteY0" fmla="*/ 3059 h 6117"/>
                <a:gd name="connsiteX1" fmla="*/ 3059 w 6117"/>
                <a:gd name="connsiteY1" fmla="*/ 0 h 6117"/>
                <a:gd name="connsiteX2" fmla="*/ 6117 w 6117"/>
                <a:gd name="connsiteY2" fmla="*/ 3059 h 6117"/>
                <a:gd name="connsiteX3" fmla="*/ 3059 w 6117"/>
                <a:gd name="connsiteY3" fmla="*/ 6117 h 6117"/>
                <a:gd name="connsiteX4" fmla="*/ 0 w 6117"/>
                <a:gd name="connsiteY4" fmla="*/ 3059 h 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7" h="6117">
                  <a:moveTo>
                    <a:pt x="0" y="3059"/>
                  </a:moveTo>
                  <a:cubicBezTo>
                    <a:pt x="0" y="1390"/>
                    <a:pt x="1390" y="0"/>
                    <a:pt x="3059" y="0"/>
                  </a:cubicBezTo>
                  <a:cubicBezTo>
                    <a:pt x="5005" y="0"/>
                    <a:pt x="6117" y="1390"/>
                    <a:pt x="6117" y="3059"/>
                  </a:cubicBezTo>
                  <a:cubicBezTo>
                    <a:pt x="6117" y="5005"/>
                    <a:pt x="5005" y="6117"/>
                    <a:pt x="3059" y="6117"/>
                  </a:cubicBezTo>
                  <a:cubicBezTo>
                    <a:pt x="1390" y="6117"/>
                    <a:pt x="0" y="5005"/>
                    <a:pt x="0" y="305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6" name="Freeform: Shape 1795">
              <a:extLst>
                <a:ext uri="{FF2B5EF4-FFF2-40B4-BE49-F238E27FC236}">
                  <a16:creationId xmlns:a16="http://schemas.microsoft.com/office/drawing/2014/main" id="{6F281E90-AC68-9DBE-51DC-FD3D102BE0FA}"/>
                </a:ext>
              </a:extLst>
            </p:cNvPr>
            <p:cNvSpPr/>
            <p:nvPr/>
          </p:nvSpPr>
          <p:spPr>
            <a:xfrm>
              <a:off x="6116357" y="5673564"/>
              <a:ext cx="8897" cy="8897"/>
            </a:xfrm>
            <a:custGeom>
              <a:avLst/>
              <a:gdLst>
                <a:gd name="connsiteX0" fmla="*/ 0 w 8897"/>
                <a:gd name="connsiteY0" fmla="*/ 6117 h 8897"/>
                <a:gd name="connsiteX1" fmla="*/ 3059 w 8897"/>
                <a:gd name="connsiteY1" fmla="*/ 6117 h 8897"/>
                <a:gd name="connsiteX2" fmla="*/ 3059 w 8897"/>
                <a:gd name="connsiteY2" fmla="*/ 3059 h 8897"/>
                <a:gd name="connsiteX3" fmla="*/ 6117 w 8897"/>
                <a:gd name="connsiteY3" fmla="*/ 6117 h 8897"/>
                <a:gd name="connsiteX4" fmla="*/ 0 w 8897"/>
                <a:gd name="connsiteY4" fmla="*/ 6117 h 8897"/>
                <a:gd name="connsiteX5" fmla="*/ 3059 w 8897"/>
                <a:gd name="connsiteY5" fmla="*/ 8898 h 8897"/>
                <a:gd name="connsiteX6" fmla="*/ 8898 w 8897"/>
                <a:gd name="connsiteY6" fmla="*/ 6117 h 8897"/>
                <a:gd name="connsiteX7" fmla="*/ 3059 w 8897"/>
                <a:gd name="connsiteY7" fmla="*/ 0 h 8897"/>
                <a:gd name="connsiteX8" fmla="*/ 0 w 8897"/>
                <a:gd name="connsiteY8" fmla="*/ 6117 h 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97" h="8897">
                  <a:moveTo>
                    <a:pt x="0" y="6117"/>
                  </a:moveTo>
                  <a:lnTo>
                    <a:pt x="3059" y="6117"/>
                  </a:lnTo>
                  <a:lnTo>
                    <a:pt x="3059" y="3059"/>
                  </a:lnTo>
                  <a:lnTo>
                    <a:pt x="6117" y="6117"/>
                  </a:lnTo>
                  <a:lnTo>
                    <a:pt x="0" y="6117"/>
                  </a:lnTo>
                  <a:cubicBezTo>
                    <a:pt x="0" y="8898"/>
                    <a:pt x="0" y="8898"/>
                    <a:pt x="3059" y="8898"/>
                  </a:cubicBezTo>
                  <a:cubicBezTo>
                    <a:pt x="6117" y="8898"/>
                    <a:pt x="8898" y="8898"/>
                    <a:pt x="8898" y="6117"/>
                  </a:cubicBezTo>
                  <a:cubicBezTo>
                    <a:pt x="8898" y="3059"/>
                    <a:pt x="6117" y="0"/>
                    <a:pt x="3059" y="0"/>
                  </a:cubicBezTo>
                  <a:cubicBezTo>
                    <a:pt x="0" y="0"/>
                    <a:pt x="0" y="3059"/>
                    <a:pt x="0" y="611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7" name="Freeform: Shape 1796">
              <a:extLst>
                <a:ext uri="{FF2B5EF4-FFF2-40B4-BE49-F238E27FC236}">
                  <a16:creationId xmlns:a16="http://schemas.microsoft.com/office/drawing/2014/main" id="{45F677DC-0468-DD00-25BC-EE476BFC83FD}"/>
                </a:ext>
              </a:extLst>
            </p:cNvPr>
            <p:cNvSpPr/>
            <p:nvPr/>
          </p:nvSpPr>
          <p:spPr>
            <a:xfrm>
              <a:off x="5855712" y="5524072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56 w 23898"/>
                <a:gd name="connsiteY1" fmla="*/ 0 h 26123"/>
                <a:gd name="connsiteX2" fmla="*/ 23899 w 23898"/>
                <a:gd name="connsiteY2" fmla="*/ 13062 h 26123"/>
                <a:gd name="connsiteX3" fmla="*/ 11949 w 23898"/>
                <a:gd name="connsiteY3" fmla="*/ 26123 h 26123"/>
                <a:gd name="connsiteX4" fmla="*/ 0 w 23898"/>
                <a:gd name="connsiteY4" fmla="*/ 13055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56" y="0"/>
                  </a:cubicBezTo>
                  <a:cubicBezTo>
                    <a:pt x="18623" y="0"/>
                    <a:pt x="23899" y="6117"/>
                    <a:pt x="23899" y="13062"/>
                  </a:cubicBezTo>
                  <a:cubicBezTo>
                    <a:pt x="23899" y="20291"/>
                    <a:pt x="18616" y="26123"/>
                    <a:pt x="11949" y="26123"/>
                  </a:cubicBezTo>
                  <a:cubicBezTo>
                    <a:pt x="5554" y="26123"/>
                    <a:pt x="0" y="20284"/>
                    <a:pt x="0" y="13055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8" name="Freeform: Shape 1797">
              <a:extLst>
                <a:ext uri="{FF2B5EF4-FFF2-40B4-BE49-F238E27FC236}">
                  <a16:creationId xmlns:a16="http://schemas.microsoft.com/office/drawing/2014/main" id="{F91C7EAD-87AC-3B12-90CD-DC4148203678}"/>
                </a:ext>
              </a:extLst>
            </p:cNvPr>
            <p:cNvSpPr/>
            <p:nvPr/>
          </p:nvSpPr>
          <p:spPr>
            <a:xfrm>
              <a:off x="5860717" y="5529624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99" name="Freeform: Shape 1798">
              <a:extLst>
                <a:ext uri="{FF2B5EF4-FFF2-40B4-BE49-F238E27FC236}">
                  <a16:creationId xmlns:a16="http://schemas.microsoft.com/office/drawing/2014/main" id="{03BCDD9F-CEF3-42E8-9EAB-B8A1D4A8CAAB}"/>
                </a:ext>
              </a:extLst>
            </p:cNvPr>
            <p:cNvSpPr/>
            <p:nvPr/>
          </p:nvSpPr>
          <p:spPr>
            <a:xfrm>
              <a:off x="5858496" y="5526844"/>
              <a:ext cx="10566" cy="11677"/>
            </a:xfrm>
            <a:custGeom>
              <a:avLst/>
              <a:gdLst>
                <a:gd name="connsiteX0" fmla="*/ 2781 w 10566"/>
                <a:gd name="connsiteY0" fmla="*/ 5839 h 11678"/>
                <a:gd name="connsiteX1" fmla="*/ 5283 w 10566"/>
                <a:gd name="connsiteY1" fmla="*/ 3059 h 11678"/>
                <a:gd name="connsiteX2" fmla="*/ 8064 w 10566"/>
                <a:gd name="connsiteY2" fmla="*/ 5839 h 11678"/>
                <a:gd name="connsiteX3" fmla="*/ 5283 w 10566"/>
                <a:gd name="connsiteY3" fmla="*/ 8898 h 11678"/>
                <a:gd name="connsiteX4" fmla="*/ 2781 w 10566"/>
                <a:gd name="connsiteY4" fmla="*/ 5839 h 11678"/>
                <a:gd name="connsiteX5" fmla="*/ 0 w 10566"/>
                <a:gd name="connsiteY5" fmla="*/ 5839 h 11678"/>
                <a:gd name="connsiteX6" fmla="*/ 5283 w 10566"/>
                <a:gd name="connsiteY6" fmla="*/ 11678 h 11678"/>
                <a:gd name="connsiteX7" fmla="*/ 10566 w 10566"/>
                <a:gd name="connsiteY7" fmla="*/ 5839 h 11678"/>
                <a:gd name="connsiteX8" fmla="*/ 5283 w 10566"/>
                <a:gd name="connsiteY8" fmla="*/ 0 h 11678"/>
                <a:gd name="connsiteX9" fmla="*/ 0 w 10566"/>
                <a:gd name="connsiteY9" fmla="*/ 5839 h 11678"/>
                <a:gd name="connsiteX10" fmla="*/ 2781 w 10566"/>
                <a:gd name="connsiteY10" fmla="*/ 5839 h 1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66" h="11678">
                  <a:moveTo>
                    <a:pt x="2781" y="5839"/>
                  </a:moveTo>
                  <a:lnTo>
                    <a:pt x="5283" y="3059"/>
                  </a:lnTo>
                  <a:lnTo>
                    <a:pt x="8064" y="5839"/>
                  </a:lnTo>
                  <a:lnTo>
                    <a:pt x="5283" y="8898"/>
                  </a:lnTo>
                  <a:lnTo>
                    <a:pt x="2781" y="5839"/>
                  </a:lnTo>
                  <a:lnTo>
                    <a:pt x="0" y="5839"/>
                  </a:lnTo>
                  <a:cubicBezTo>
                    <a:pt x="0" y="8898"/>
                    <a:pt x="2781" y="11678"/>
                    <a:pt x="5283" y="11678"/>
                  </a:cubicBezTo>
                  <a:cubicBezTo>
                    <a:pt x="8064" y="11678"/>
                    <a:pt x="10566" y="8898"/>
                    <a:pt x="10566" y="5839"/>
                  </a:cubicBezTo>
                  <a:cubicBezTo>
                    <a:pt x="10566" y="3059"/>
                    <a:pt x="8064" y="0"/>
                    <a:pt x="5283" y="0"/>
                  </a:cubicBezTo>
                  <a:cubicBezTo>
                    <a:pt x="2781" y="0"/>
                    <a:pt x="0" y="3059"/>
                    <a:pt x="0" y="5839"/>
                  </a:cubicBezTo>
                  <a:lnTo>
                    <a:pt x="2781" y="5839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0" name="Freeform: Shape 1799">
              <a:extLst>
                <a:ext uri="{FF2B5EF4-FFF2-40B4-BE49-F238E27FC236}">
                  <a16:creationId xmlns:a16="http://schemas.microsoft.com/office/drawing/2014/main" id="{7C1E20F2-6B3F-EB72-D046-134A89191A95}"/>
                </a:ext>
              </a:extLst>
            </p:cNvPr>
            <p:cNvSpPr/>
            <p:nvPr/>
          </p:nvSpPr>
          <p:spPr>
            <a:xfrm>
              <a:off x="5925190" y="5576310"/>
              <a:ext cx="25010" cy="25566"/>
            </a:xfrm>
            <a:custGeom>
              <a:avLst/>
              <a:gdLst>
                <a:gd name="connsiteX0" fmla="*/ 0 w 25011"/>
                <a:gd name="connsiteY0" fmla="*/ 12784 h 25567"/>
                <a:gd name="connsiteX1" fmla="*/ 12513 w 25011"/>
                <a:gd name="connsiteY1" fmla="*/ 0 h 25567"/>
                <a:gd name="connsiteX2" fmla="*/ 25011 w 25011"/>
                <a:gd name="connsiteY2" fmla="*/ 12791 h 25567"/>
                <a:gd name="connsiteX3" fmla="*/ 12506 w 25011"/>
                <a:gd name="connsiteY3" fmla="*/ 25567 h 25567"/>
                <a:gd name="connsiteX4" fmla="*/ 0 w 25011"/>
                <a:gd name="connsiteY4" fmla="*/ 12784 h 2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1" h="25567">
                  <a:moveTo>
                    <a:pt x="0" y="12784"/>
                  </a:moveTo>
                  <a:cubicBezTo>
                    <a:pt x="0" y="5832"/>
                    <a:pt x="5839" y="0"/>
                    <a:pt x="12513" y="0"/>
                  </a:cubicBezTo>
                  <a:cubicBezTo>
                    <a:pt x="19457" y="0"/>
                    <a:pt x="25011" y="5839"/>
                    <a:pt x="25011" y="12791"/>
                  </a:cubicBezTo>
                  <a:cubicBezTo>
                    <a:pt x="25011" y="20013"/>
                    <a:pt x="19450" y="25567"/>
                    <a:pt x="12506" y="25567"/>
                  </a:cubicBezTo>
                  <a:cubicBezTo>
                    <a:pt x="5832" y="25567"/>
                    <a:pt x="0" y="20006"/>
                    <a:pt x="0" y="12784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1" name="Freeform: Shape 1800">
              <a:extLst>
                <a:ext uri="{FF2B5EF4-FFF2-40B4-BE49-F238E27FC236}">
                  <a16:creationId xmlns:a16="http://schemas.microsoft.com/office/drawing/2014/main" id="{C77326C0-6918-51A4-D24A-D44F728245F1}"/>
                </a:ext>
              </a:extLst>
            </p:cNvPr>
            <p:cNvSpPr/>
            <p:nvPr/>
          </p:nvSpPr>
          <p:spPr>
            <a:xfrm>
              <a:off x="5930751" y="5581870"/>
              <a:ext cx="5561" cy="8341"/>
            </a:xfrm>
            <a:custGeom>
              <a:avLst/>
              <a:gdLst>
                <a:gd name="connsiteX0" fmla="*/ 0 w 5561"/>
                <a:gd name="connsiteY0" fmla="*/ 4171 h 8341"/>
                <a:gd name="connsiteX1" fmla="*/ 2781 w 5561"/>
                <a:gd name="connsiteY1" fmla="*/ 0 h 8341"/>
                <a:gd name="connsiteX2" fmla="*/ 5561 w 5561"/>
                <a:gd name="connsiteY2" fmla="*/ 4171 h 8341"/>
                <a:gd name="connsiteX3" fmla="*/ 2781 w 5561"/>
                <a:gd name="connsiteY3" fmla="*/ 8342 h 8341"/>
                <a:gd name="connsiteX4" fmla="*/ 0 w 5561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341">
                  <a:moveTo>
                    <a:pt x="0" y="4171"/>
                  </a:moveTo>
                  <a:cubicBezTo>
                    <a:pt x="0" y="1946"/>
                    <a:pt x="1390" y="0"/>
                    <a:pt x="2781" y="0"/>
                  </a:cubicBezTo>
                  <a:cubicBezTo>
                    <a:pt x="4449" y="0"/>
                    <a:pt x="5561" y="1946"/>
                    <a:pt x="5561" y="4171"/>
                  </a:cubicBezTo>
                  <a:cubicBezTo>
                    <a:pt x="5561" y="6673"/>
                    <a:pt x="4449" y="8342"/>
                    <a:pt x="2781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2" name="Freeform: Shape 1801">
              <a:extLst>
                <a:ext uri="{FF2B5EF4-FFF2-40B4-BE49-F238E27FC236}">
                  <a16:creationId xmlns:a16="http://schemas.microsoft.com/office/drawing/2014/main" id="{D330874F-01C1-D9CE-0FB6-E450A66CDCF4}"/>
                </a:ext>
              </a:extLst>
            </p:cNvPr>
            <p:cNvSpPr/>
            <p:nvPr/>
          </p:nvSpPr>
          <p:spPr>
            <a:xfrm>
              <a:off x="5927968" y="5581863"/>
              <a:ext cx="10566" cy="8341"/>
            </a:xfrm>
            <a:custGeom>
              <a:avLst/>
              <a:gdLst>
                <a:gd name="connsiteX0" fmla="*/ 2788 w 10566"/>
                <a:gd name="connsiteY0" fmla="*/ 5561 h 8341"/>
                <a:gd name="connsiteX1" fmla="*/ 5290 w 10566"/>
                <a:gd name="connsiteY1" fmla="*/ 2781 h 8341"/>
                <a:gd name="connsiteX2" fmla="*/ 8071 w 10566"/>
                <a:gd name="connsiteY2" fmla="*/ 5561 h 8341"/>
                <a:gd name="connsiteX3" fmla="*/ 0 w 10566"/>
                <a:gd name="connsiteY3" fmla="*/ 5561 h 8341"/>
                <a:gd name="connsiteX4" fmla="*/ 5283 w 10566"/>
                <a:gd name="connsiteY4" fmla="*/ 8342 h 8341"/>
                <a:gd name="connsiteX5" fmla="*/ 10566 w 10566"/>
                <a:gd name="connsiteY5" fmla="*/ 5561 h 8341"/>
                <a:gd name="connsiteX6" fmla="*/ 5283 w 10566"/>
                <a:gd name="connsiteY6" fmla="*/ 0 h 8341"/>
                <a:gd name="connsiteX7" fmla="*/ 0 w 10566"/>
                <a:gd name="connsiteY7" fmla="*/ 5561 h 8341"/>
                <a:gd name="connsiteX8" fmla="*/ 2781 w 10566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66" h="8341">
                  <a:moveTo>
                    <a:pt x="2788" y="5561"/>
                  </a:moveTo>
                  <a:lnTo>
                    <a:pt x="5290" y="2781"/>
                  </a:lnTo>
                  <a:lnTo>
                    <a:pt x="8071" y="5561"/>
                  </a:lnTo>
                  <a:lnTo>
                    <a:pt x="0" y="5561"/>
                  </a:lnTo>
                  <a:cubicBezTo>
                    <a:pt x="0" y="5561"/>
                    <a:pt x="2781" y="8342"/>
                    <a:pt x="5283" y="8342"/>
                  </a:cubicBezTo>
                  <a:cubicBezTo>
                    <a:pt x="8064" y="8342"/>
                    <a:pt x="10566" y="5561"/>
                    <a:pt x="10566" y="5561"/>
                  </a:cubicBezTo>
                  <a:cubicBezTo>
                    <a:pt x="10566" y="2781"/>
                    <a:pt x="8064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3" name="Freeform: Shape 1802">
              <a:extLst>
                <a:ext uri="{FF2B5EF4-FFF2-40B4-BE49-F238E27FC236}">
                  <a16:creationId xmlns:a16="http://schemas.microsoft.com/office/drawing/2014/main" id="{FEFF89A8-7909-9212-DB32-2377832C9662}"/>
                </a:ext>
              </a:extLst>
            </p:cNvPr>
            <p:cNvSpPr/>
            <p:nvPr/>
          </p:nvSpPr>
          <p:spPr>
            <a:xfrm>
              <a:off x="5982436" y="5590203"/>
              <a:ext cx="23897" cy="26123"/>
            </a:xfrm>
            <a:custGeom>
              <a:avLst/>
              <a:gdLst>
                <a:gd name="connsiteX0" fmla="*/ 0 w 23898"/>
                <a:gd name="connsiteY0" fmla="*/ 13062 h 26123"/>
                <a:gd name="connsiteX1" fmla="*/ 11956 w 23898"/>
                <a:gd name="connsiteY1" fmla="*/ 0 h 26123"/>
                <a:gd name="connsiteX2" fmla="*/ 23899 w 23898"/>
                <a:gd name="connsiteY2" fmla="*/ 13069 h 26123"/>
                <a:gd name="connsiteX3" fmla="*/ 11949 w 23898"/>
                <a:gd name="connsiteY3" fmla="*/ 26123 h 26123"/>
                <a:gd name="connsiteX4" fmla="*/ 0 w 23898"/>
                <a:gd name="connsiteY4" fmla="*/ 13062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6123">
                  <a:moveTo>
                    <a:pt x="0" y="13062"/>
                  </a:moveTo>
                  <a:cubicBezTo>
                    <a:pt x="0" y="6110"/>
                    <a:pt x="5561" y="0"/>
                    <a:pt x="11956" y="0"/>
                  </a:cubicBezTo>
                  <a:cubicBezTo>
                    <a:pt x="18623" y="0"/>
                    <a:pt x="23899" y="6117"/>
                    <a:pt x="23899" y="13069"/>
                  </a:cubicBezTo>
                  <a:cubicBezTo>
                    <a:pt x="23899" y="20284"/>
                    <a:pt x="18616" y="26123"/>
                    <a:pt x="11949" y="26123"/>
                  </a:cubicBezTo>
                  <a:cubicBezTo>
                    <a:pt x="5554" y="26123"/>
                    <a:pt x="0" y="20284"/>
                    <a:pt x="0" y="1306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4" name="Freeform: Shape 1803">
              <a:extLst>
                <a:ext uri="{FF2B5EF4-FFF2-40B4-BE49-F238E27FC236}">
                  <a16:creationId xmlns:a16="http://schemas.microsoft.com/office/drawing/2014/main" id="{5D99611F-B567-0CF3-8213-4489EEF7F474}"/>
                </a:ext>
              </a:extLst>
            </p:cNvPr>
            <p:cNvSpPr/>
            <p:nvPr/>
          </p:nvSpPr>
          <p:spPr>
            <a:xfrm>
              <a:off x="5987441" y="5595759"/>
              <a:ext cx="5561" cy="6117"/>
            </a:xfrm>
            <a:custGeom>
              <a:avLst/>
              <a:gdLst>
                <a:gd name="connsiteX0" fmla="*/ 0 w 5561"/>
                <a:gd name="connsiteY0" fmla="*/ 3059 h 6117"/>
                <a:gd name="connsiteX1" fmla="*/ 2781 w 5561"/>
                <a:gd name="connsiteY1" fmla="*/ 0 h 6117"/>
                <a:gd name="connsiteX2" fmla="*/ 5561 w 5561"/>
                <a:gd name="connsiteY2" fmla="*/ 3059 h 6117"/>
                <a:gd name="connsiteX3" fmla="*/ 2781 w 5561"/>
                <a:gd name="connsiteY3" fmla="*/ 6117 h 6117"/>
                <a:gd name="connsiteX4" fmla="*/ 0 w 5561"/>
                <a:gd name="connsiteY4" fmla="*/ 3059 h 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6117">
                  <a:moveTo>
                    <a:pt x="0" y="3059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3059"/>
                  </a:cubicBezTo>
                  <a:cubicBezTo>
                    <a:pt x="5561" y="5005"/>
                    <a:pt x="4449" y="6117"/>
                    <a:pt x="2781" y="6117"/>
                  </a:cubicBezTo>
                  <a:cubicBezTo>
                    <a:pt x="1390" y="6117"/>
                    <a:pt x="0" y="5005"/>
                    <a:pt x="0" y="305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5" name="Freeform: Shape 1804">
              <a:extLst>
                <a:ext uri="{FF2B5EF4-FFF2-40B4-BE49-F238E27FC236}">
                  <a16:creationId xmlns:a16="http://schemas.microsoft.com/office/drawing/2014/main" id="{FD4E4C06-3967-4F0B-E347-B18367E9300B}"/>
                </a:ext>
              </a:extLst>
            </p:cNvPr>
            <p:cNvSpPr/>
            <p:nvPr/>
          </p:nvSpPr>
          <p:spPr>
            <a:xfrm>
              <a:off x="5985216" y="5592985"/>
              <a:ext cx="10566" cy="11670"/>
            </a:xfrm>
            <a:custGeom>
              <a:avLst/>
              <a:gdLst>
                <a:gd name="connsiteX0" fmla="*/ 2781 w 10566"/>
                <a:gd name="connsiteY0" fmla="*/ 5832 h 11671"/>
                <a:gd name="connsiteX1" fmla="*/ 5283 w 10566"/>
                <a:gd name="connsiteY1" fmla="*/ 3052 h 11671"/>
                <a:gd name="connsiteX2" fmla="*/ 8064 w 10566"/>
                <a:gd name="connsiteY2" fmla="*/ 5832 h 11671"/>
                <a:gd name="connsiteX3" fmla="*/ 5283 w 10566"/>
                <a:gd name="connsiteY3" fmla="*/ 8891 h 11671"/>
                <a:gd name="connsiteX4" fmla="*/ 2781 w 10566"/>
                <a:gd name="connsiteY4" fmla="*/ 5832 h 11671"/>
                <a:gd name="connsiteX5" fmla="*/ 0 w 10566"/>
                <a:gd name="connsiteY5" fmla="*/ 5832 h 11671"/>
                <a:gd name="connsiteX6" fmla="*/ 5283 w 10566"/>
                <a:gd name="connsiteY6" fmla="*/ 11671 h 11671"/>
                <a:gd name="connsiteX7" fmla="*/ 10566 w 10566"/>
                <a:gd name="connsiteY7" fmla="*/ 5832 h 11671"/>
                <a:gd name="connsiteX8" fmla="*/ 5283 w 10566"/>
                <a:gd name="connsiteY8" fmla="*/ 0 h 11671"/>
                <a:gd name="connsiteX9" fmla="*/ 0 w 10566"/>
                <a:gd name="connsiteY9" fmla="*/ 5839 h 11671"/>
                <a:gd name="connsiteX10" fmla="*/ 2781 w 10566"/>
                <a:gd name="connsiteY10" fmla="*/ 5839 h 11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66" h="11671">
                  <a:moveTo>
                    <a:pt x="2781" y="5832"/>
                  </a:moveTo>
                  <a:lnTo>
                    <a:pt x="5283" y="3052"/>
                  </a:lnTo>
                  <a:lnTo>
                    <a:pt x="8064" y="5832"/>
                  </a:lnTo>
                  <a:lnTo>
                    <a:pt x="5283" y="8891"/>
                  </a:lnTo>
                  <a:lnTo>
                    <a:pt x="2781" y="5832"/>
                  </a:lnTo>
                  <a:lnTo>
                    <a:pt x="0" y="5832"/>
                  </a:lnTo>
                  <a:cubicBezTo>
                    <a:pt x="0" y="8891"/>
                    <a:pt x="2781" y="11671"/>
                    <a:pt x="5283" y="11671"/>
                  </a:cubicBezTo>
                  <a:cubicBezTo>
                    <a:pt x="8064" y="11671"/>
                    <a:pt x="10566" y="8891"/>
                    <a:pt x="10566" y="5832"/>
                  </a:cubicBezTo>
                  <a:cubicBezTo>
                    <a:pt x="10566" y="3052"/>
                    <a:pt x="8064" y="0"/>
                    <a:pt x="5283" y="0"/>
                  </a:cubicBezTo>
                  <a:cubicBezTo>
                    <a:pt x="2781" y="0"/>
                    <a:pt x="0" y="3059"/>
                    <a:pt x="0" y="5839"/>
                  </a:cubicBezTo>
                  <a:lnTo>
                    <a:pt x="2781" y="5839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6" name="Freeform: Shape 1805">
              <a:extLst>
                <a:ext uri="{FF2B5EF4-FFF2-40B4-BE49-F238E27FC236}">
                  <a16:creationId xmlns:a16="http://schemas.microsoft.com/office/drawing/2014/main" id="{FDEAF929-D151-17F4-0C35-DDB2F6613D4F}"/>
                </a:ext>
              </a:extLst>
            </p:cNvPr>
            <p:cNvSpPr/>
            <p:nvPr/>
          </p:nvSpPr>
          <p:spPr>
            <a:xfrm>
              <a:off x="5963549" y="5633552"/>
              <a:ext cx="23897" cy="25566"/>
            </a:xfrm>
            <a:custGeom>
              <a:avLst/>
              <a:gdLst>
                <a:gd name="connsiteX0" fmla="*/ 0 w 23898"/>
                <a:gd name="connsiteY0" fmla="*/ 12784 h 25567"/>
                <a:gd name="connsiteX1" fmla="*/ 11949 w 23898"/>
                <a:gd name="connsiteY1" fmla="*/ 0 h 25567"/>
                <a:gd name="connsiteX2" fmla="*/ 23899 w 23898"/>
                <a:gd name="connsiteY2" fmla="*/ 12791 h 25567"/>
                <a:gd name="connsiteX3" fmla="*/ 11943 w 23898"/>
                <a:gd name="connsiteY3" fmla="*/ 25567 h 25567"/>
                <a:gd name="connsiteX4" fmla="*/ 0 w 23898"/>
                <a:gd name="connsiteY4" fmla="*/ 12784 h 2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5567">
                  <a:moveTo>
                    <a:pt x="0" y="12784"/>
                  </a:moveTo>
                  <a:cubicBezTo>
                    <a:pt x="0" y="5832"/>
                    <a:pt x="5561" y="0"/>
                    <a:pt x="11949" y="0"/>
                  </a:cubicBezTo>
                  <a:cubicBezTo>
                    <a:pt x="18623" y="0"/>
                    <a:pt x="23899" y="5839"/>
                    <a:pt x="23899" y="12791"/>
                  </a:cubicBezTo>
                  <a:cubicBezTo>
                    <a:pt x="23899" y="20013"/>
                    <a:pt x="18616" y="25567"/>
                    <a:pt x="11943" y="25567"/>
                  </a:cubicBezTo>
                  <a:cubicBezTo>
                    <a:pt x="5554" y="25567"/>
                    <a:pt x="0" y="20006"/>
                    <a:pt x="0" y="12784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7" name="Freeform: Shape 1806">
              <a:extLst>
                <a:ext uri="{FF2B5EF4-FFF2-40B4-BE49-F238E27FC236}">
                  <a16:creationId xmlns:a16="http://schemas.microsoft.com/office/drawing/2014/main" id="{E536BF00-642E-3E0A-720F-9914C6B2117A}"/>
                </a:ext>
              </a:extLst>
            </p:cNvPr>
            <p:cNvSpPr/>
            <p:nvPr/>
          </p:nvSpPr>
          <p:spPr>
            <a:xfrm>
              <a:off x="5969103" y="5639113"/>
              <a:ext cx="5005" cy="5561"/>
            </a:xfrm>
            <a:custGeom>
              <a:avLst/>
              <a:gdLst>
                <a:gd name="connsiteX0" fmla="*/ 0 w 5005"/>
                <a:gd name="connsiteY0" fmla="*/ 2781 h 5561"/>
                <a:gd name="connsiteX1" fmla="*/ 2503 w 5005"/>
                <a:gd name="connsiteY1" fmla="*/ 0 h 5561"/>
                <a:gd name="connsiteX2" fmla="*/ 5005 w 5005"/>
                <a:gd name="connsiteY2" fmla="*/ 2781 h 5561"/>
                <a:gd name="connsiteX3" fmla="*/ 2503 w 5005"/>
                <a:gd name="connsiteY3" fmla="*/ 5561 h 5561"/>
                <a:gd name="connsiteX4" fmla="*/ 0 w 500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5" h="5561">
                  <a:moveTo>
                    <a:pt x="0" y="2781"/>
                  </a:moveTo>
                  <a:cubicBezTo>
                    <a:pt x="0" y="1390"/>
                    <a:pt x="1112" y="0"/>
                    <a:pt x="2503" y="0"/>
                  </a:cubicBezTo>
                  <a:cubicBezTo>
                    <a:pt x="3893" y="0"/>
                    <a:pt x="5005" y="1390"/>
                    <a:pt x="5005" y="2781"/>
                  </a:cubicBezTo>
                  <a:cubicBezTo>
                    <a:pt x="5005" y="4449"/>
                    <a:pt x="3893" y="5561"/>
                    <a:pt x="2503" y="5561"/>
                  </a:cubicBezTo>
                  <a:cubicBezTo>
                    <a:pt x="1112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8" name="Freeform: Shape 1807">
              <a:extLst>
                <a:ext uri="{FF2B5EF4-FFF2-40B4-BE49-F238E27FC236}">
                  <a16:creationId xmlns:a16="http://schemas.microsoft.com/office/drawing/2014/main" id="{F0D4FEBA-D151-3937-A509-1C28CB2012AE}"/>
                </a:ext>
              </a:extLst>
            </p:cNvPr>
            <p:cNvSpPr/>
            <p:nvPr/>
          </p:nvSpPr>
          <p:spPr>
            <a:xfrm>
              <a:off x="5966327" y="5636337"/>
              <a:ext cx="10566" cy="11677"/>
            </a:xfrm>
            <a:custGeom>
              <a:avLst/>
              <a:gdLst>
                <a:gd name="connsiteX0" fmla="*/ 2781 w 10566"/>
                <a:gd name="connsiteY0" fmla="*/ 5839 h 11678"/>
                <a:gd name="connsiteX1" fmla="*/ 5283 w 10566"/>
                <a:gd name="connsiteY1" fmla="*/ 3059 h 11678"/>
                <a:gd name="connsiteX2" fmla="*/ 8064 w 10566"/>
                <a:gd name="connsiteY2" fmla="*/ 5839 h 11678"/>
                <a:gd name="connsiteX3" fmla="*/ 5283 w 10566"/>
                <a:gd name="connsiteY3" fmla="*/ 8898 h 11678"/>
                <a:gd name="connsiteX4" fmla="*/ 2781 w 10566"/>
                <a:gd name="connsiteY4" fmla="*/ 5839 h 11678"/>
                <a:gd name="connsiteX5" fmla="*/ 0 w 10566"/>
                <a:gd name="connsiteY5" fmla="*/ 5839 h 11678"/>
                <a:gd name="connsiteX6" fmla="*/ 5283 w 10566"/>
                <a:gd name="connsiteY6" fmla="*/ 11678 h 11678"/>
                <a:gd name="connsiteX7" fmla="*/ 10566 w 10566"/>
                <a:gd name="connsiteY7" fmla="*/ 5839 h 11678"/>
                <a:gd name="connsiteX8" fmla="*/ 5283 w 10566"/>
                <a:gd name="connsiteY8" fmla="*/ 0 h 11678"/>
                <a:gd name="connsiteX9" fmla="*/ 0 w 10566"/>
                <a:gd name="connsiteY9" fmla="*/ 5839 h 11678"/>
                <a:gd name="connsiteX10" fmla="*/ 2781 w 10566"/>
                <a:gd name="connsiteY10" fmla="*/ 5839 h 11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566" h="11678">
                  <a:moveTo>
                    <a:pt x="2781" y="5839"/>
                  </a:moveTo>
                  <a:lnTo>
                    <a:pt x="5283" y="3059"/>
                  </a:lnTo>
                  <a:lnTo>
                    <a:pt x="8064" y="5839"/>
                  </a:lnTo>
                  <a:lnTo>
                    <a:pt x="5283" y="8898"/>
                  </a:lnTo>
                  <a:lnTo>
                    <a:pt x="2781" y="5839"/>
                  </a:lnTo>
                  <a:lnTo>
                    <a:pt x="0" y="5839"/>
                  </a:lnTo>
                  <a:cubicBezTo>
                    <a:pt x="0" y="8898"/>
                    <a:pt x="2781" y="11678"/>
                    <a:pt x="5283" y="11678"/>
                  </a:cubicBezTo>
                  <a:cubicBezTo>
                    <a:pt x="8064" y="11678"/>
                    <a:pt x="10566" y="8898"/>
                    <a:pt x="10566" y="5839"/>
                  </a:cubicBezTo>
                  <a:cubicBezTo>
                    <a:pt x="10566" y="3059"/>
                    <a:pt x="8064" y="0"/>
                    <a:pt x="5283" y="0"/>
                  </a:cubicBezTo>
                  <a:cubicBezTo>
                    <a:pt x="2781" y="0"/>
                    <a:pt x="0" y="3059"/>
                    <a:pt x="0" y="5839"/>
                  </a:cubicBezTo>
                  <a:lnTo>
                    <a:pt x="2781" y="5839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09" name="Freeform: Shape 1808">
              <a:extLst>
                <a:ext uri="{FF2B5EF4-FFF2-40B4-BE49-F238E27FC236}">
                  <a16:creationId xmlns:a16="http://schemas.microsoft.com/office/drawing/2014/main" id="{DF81298C-60B4-F03F-B704-7E44A8C28332}"/>
                </a:ext>
              </a:extLst>
            </p:cNvPr>
            <p:cNvSpPr/>
            <p:nvPr/>
          </p:nvSpPr>
          <p:spPr>
            <a:xfrm>
              <a:off x="5998558" y="5096138"/>
              <a:ext cx="26684" cy="28903"/>
            </a:xfrm>
            <a:custGeom>
              <a:avLst/>
              <a:gdLst>
                <a:gd name="connsiteX0" fmla="*/ 0 w 26686"/>
                <a:gd name="connsiteY0" fmla="*/ 14452 h 28903"/>
                <a:gd name="connsiteX1" fmla="*/ 13347 w 26686"/>
                <a:gd name="connsiteY1" fmla="*/ 0 h 28903"/>
                <a:gd name="connsiteX2" fmla="*/ 26686 w 26686"/>
                <a:gd name="connsiteY2" fmla="*/ 14452 h 28903"/>
                <a:gd name="connsiteX3" fmla="*/ 13340 w 26686"/>
                <a:gd name="connsiteY3" fmla="*/ 28904 h 28903"/>
                <a:gd name="connsiteX4" fmla="*/ 7 w 26686"/>
                <a:gd name="connsiteY4" fmla="*/ 14452 h 289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6" h="28903">
                  <a:moveTo>
                    <a:pt x="0" y="14452"/>
                  </a:moveTo>
                  <a:cubicBezTo>
                    <a:pt x="0" y="6666"/>
                    <a:pt x="6117" y="0"/>
                    <a:pt x="13347" y="0"/>
                  </a:cubicBezTo>
                  <a:cubicBezTo>
                    <a:pt x="20854" y="0"/>
                    <a:pt x="26686" y="6673"/>
                    <a:pt x="26686" y="14452"/>
                  </a:cubicBezTo>
                  <a:cubicBezTo>
                    <a:pt x="26686" y="22516"/>
                    <a:pt x="20847" y="28904"/>
                    <a:pt x="13340" y="28904"/>
                  </a:cubicBezTo>
                  <a:cubicBezTo>
                    <a:pt x="6117" y="28904"/>
                    <a:pt x="7" y="22509"/>
                    <a:pt x="7" y="14452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0" name="Freeform: Shape 1809">
              <a:extLst>
                <a:ext uri="{FF2B5EF4-FFF2-40B4-BE49-F238E27FC236}">
                  <a16:creationId xmlns:a16="http://schemas.microsoft.com/office/drawing/2014/main" id="{36A9E2FE-F24A-BB50-8091-13018D127B8F}"/>
                </a:ext>
              </a:extLst>
            </p:cNvPr>
            <p:cNvSpPr/>
            <p:nvPr/>
          </p:nvSpPr>
          <p:spPr>
            <a:xfrm>
              <a:off x="6003563" y="5104472"/>
              <a:ext cx="8341" cy="6117"/>
            </a:xfrm>
            <a:custGeom>
              <a:avLst/>
              <a:gdLst>
                <a:gd name="connsiteX0" fmla="*/ 0 w 8341"/>
                <a:gd name="connsiteY0" fmla="*/ 3059 h 6117"/>
                <a:gd name="connsiteX1" fmla="*/ 4171 w 8341"/>
                <a:gd name="connsiteY1" fmla="*/ 0 h 6117"/>
                <a:gd name="connsiteX2" fmla="*/ 8342 w 8341"/>
                <a:gd name="connsiteY2" fmla="*/ 3059 h 6117"/>
                <a:gd name="connsiteX3" fmla="*/ 4171 w 8341"/>
                <a:gd name="connsiteY3" fmla="*/ 6117 h 6117"/>
                <a:gd name="connsiteX4" fmla="*/ 0 w 8341"/>
                <a:gd name="connsiteY4" fmla="*/ 3059 h 6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41" h="6117">
                  <a:moveTo>
                    <a:pt x="0" y="3059"/>
                  </a:moveTo>
                  <a:cubicBezTo>
                    <a:pt x="0" y="1390"/>
                    <a:pt x="1946" y="0"/>
                    <a:pt x="4171" y="0"/>
                  </a:cubicBezTo>
                  <a:cubicBezTo>
                    <a:pt x="6673" y="0"/>
                    <a:pt x="8342" y="1390"/>
                    <a:pt x="8342" y="3059"/>
                  </a:cubicBezTo>
                  <a:cubicBezTo>
                    <a:pt x="8342" y="5005"/>
                    <a:pt x="6673" y="6117"/>
                    <a:pt x="4171" y="6117"/>
                  </a:cubicBezTo>
                  <a:cubicBezTo>
                    <a:pt x="1946" y="6117"/>
                    <a:pt x="0" y="5005"/>
                    <a:pt x="0" y="3059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1" name="Freeform: Shape 1810">
              <a:extLst>
                <a:ext uri="{FF2B5EF4-FFF2-40B4-BE49-F238E27FC236}">
                  <a16:creationId xmlns:a16="http://schemas.microsoft.com/office/drawing/2014/main" id="{B50594A7-9703-51C9-CFED-4DDF18F2B9AF}"/>
                </a:ext>
              </a:extLst>
            </p:cNvPr>
            <p:cNvSpPr/>
            <p:nvPr/>
          </p:nvSpPr>
          <p:spPr>
            <a:xfrm>
              <a:off x="6003563" y="5101693"/>
              <a:ext cx="8341" cy="8897"/>
            </a:xfrm>
            <a:custGeom>
              <a:avLst/>
              <a:gdLst>
                <a:gd name="connsiteX0" fmla="*/ 0 w 8341"/>
                <a:gd name="connsiteY0" fmla="*/ 6117 h 8897"/>
                <a:gd name="connsiteX1" fmla="*/ 2781 w 8341"/>
                <a:gd name="connsiteY1" fmla="*/ 6117 h 8897"/>
                <a:gd name="connsiteX2" fmla="*/ 2781 w 8341"/>
                <a:gd name="connsiteY2" fmla="*/ 3059 h 8897"/>
                <a:gd name="connsiteX3" fmla="*/ 5561 w 8341"/>
                <a:gd name="connsiteY3" fmla="*/ 6117 h 8897"/>
                <a:gd name="connsiteX4" fmla="*/ 0 w 8341"/>
                <a:gd name="connsiteY4" fmla="*/ 6117 h 8897"/>
                <a:gd name="connsiteX5" fmla="*/ 2781 w 8341"/>
                <a:gd name="connsiteY5" fmla="*/ 8898 h 8897"/>
                <a:gd name="connsiteX6" fmla="*/ 8342 w 8341"/>
                <a:gd name="connsiteY6" fmla="*/ 6117 h 8897"/>
                <a:gd name="connsiteX7" fmla="*/ 2781 w 8341"/>
                <a:gd name="connsiteY7" fmla="*/ 0 h 8897"/>
                <a:gd name="connsiteX8" fmla="*/ 0 w 8341"/>
                <a:gd name="connsiteY8" fmla="*/ 6117 h 8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41" h="8897">
                  <a:moveTo>
                    <a:pt x="0" y="6117"/>
                  </a:moveTo>
                  <a:lnTo>
                    <a:pt x="2781" y="6117"/>
                  </a:lnTo>
                  <a:lnTo>
                    <a:pt x="2781" y="3059"/>
                  </a:lnTo>
                  <a:lnTo>
                    <a:pt x="5561" y="6117"/>
                  </a:lnTo>
                  <a:lnTo>
                    <a:pt x="0" y="6117"/>
                  </a:lnTo>
                  <a:cubicBezTo>
                    <a:pt x="0" y="8898"/>
                    <a:pt x="2781" y="8898"/>
                    <a:pt x="2781" y="8898"/>
                  </a:cubicBezTo>
                  <a:cubicBezTo>
                    <a:pt x="5561" y="8898"/>
                    <a:pt x="8342" y="8898"/>
                    <a:pt x="8342" y="6117"/>
                  </a:cubicBezTo>
                  <a:cubicBezTo>
                    <a:pt x="8342" y="3059"/>
                    <a:pt x="5561" y="0"/>
                    <a:pt x="2781" y="0"/>
                  </a:cubicBezTo>
                  <a:cubicBezTo>
                    <a:pt x="2781" y="0"/>
                    <a:pt x="0" y="3059"/>
                    <a:pt x="0" y="611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2" name="Freeform: Shape 1811">
              <a:extLst>
                <a:ext uri="{FF2B5EF4-FFF2-40B4-BE49-F238E27FC236}">
                  <a16:creationId xmlns:a16="http://schemas.microsoft.com/office/drawing/2014/main" id="{864C920F-4A2E-A563-FD6B-1B183D052781}"/>
                </a:ext>
              </a:extLst>
            </p:cNvPr>
            <p:cNvSpPr/>
            <p:nvPr/>
          </p:nvSpPr>
          <p:spPr>
            <a:xfrm>
              <a:off x="6046911" y="5056121"/>
              <a:ext cx="26677" cy="28346"/>
            </a:xfrm>
            <a:custGeom>
              <a:avLst/>
              <a:gdLst>
                <a:gd name="connsiteX0" fmla="*/ 7 w 26679"/>
                <a:gd name="connsiteY0" fmla="*/ 14181 h 28347"/>
                <a:gd name="connsiteX1" fmla="*/ 13347 w 26679"/>
                <a:gd name="connsiteY1" fmla="*/ 0 h 28347"/>
                <a:gd name="connsiteX2" fmla="*/ 26679 w 26679"/>
                <a:gd name="connsiteY2" fmla="*/ 14181 h 28347"/>
                <a:gd name="connsiteX3" fmla="*/ 13347 w 26679"/>
                <a:gd name="connsiteY3" fmla="*/ 28348 h 28347"/>
                <a:gd name="connsiteX4" fmla="*/ 0 w 26679"/>
                <a:gd name="connsiteY4" fmla="*/ 14181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9" h="28347">
                  <a:moveTo>
                    <a:pt x="7" y="14181"/>
                  </a:moveTo>
                  <a:cubicBezTo>
                    <a:pt x="7" y="6395"/>
                    <a:pt x="6124" y="0"/>
                    <a:pt x="13347" y="0"/>
                  </a:cubicBezTo>
                  <a:cubicBezTo>
                    <a:pt x="20847" y="0"/>
                    <a:pt x="26679" y="6395"/>
                    <a:pt x="26679" y="14181"/>
                  </a:cubicBezTo>
                  <a:cubicBezTo>
                    <a:pt x="26679" y="22238"/>
                    <a:pt x="20840" y="28348"/>
                    <a:pt x="13347" y="28348"/>
                  </a:cubicBezTo>
                  <a:cubicBezTo>
                    <a:pt x="6117" y="28348"/>
                    <a:pt x="0" y="22231"/>
                    <a:pt x="0" y="14181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3" name="Freeform: Shape 1812">
              <a:extLst>
                <a:ext uri="{FF2B5EF4-FFF2-40B4-BE49-F238E27FC236}">
                  <a16:creationId xmlns:a16="http://schemas.microsoft.com/office/drawing/2014/main" id="{684FB00D-378A-FFC1-F4C4-FF9829354779}"/>
                </a:ext>
              </a:extLst>
            </p:cNvPr>
            <p:cNvSpPr/>
            <p:nvPr/>
          </p:nvSpPr>
          <p:spPr>
            <a:xfrm>
              <a:off x="6051915" y="5064462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4" name="Freeform: Shape 1813">
              <a:extLst>
                <a:ext uri="{FF2B5EF4-FFF2-40B4-BE49-F238E27FC236}">
                  <a16:creationId xmlns:a16="http://schemas.microsoft.com/office/drawing/2014/main" id="{50FED0A0-BF7C-D4E2-4665-3B8F2FDEBBEC}"/>
                </a:ext>
              </a:extLst>
            </p:cNvPr>
            <p:cNvSpPr/>
            <p:nvPr/>
          </p:nvSpPr>
          <p:spPr>
            <a:xfrm>
              <a:off x="6051915" y="5061682"/>
              <a:ext cx="8341" cy="11122"/>
            </a:xfrm>
            <a:custGeom>
              <a:avLst/>
              <a:gdLst>
                <a:gd name="connsiteX0" fmla="*/ 0 w 8341"/>
                <a:gd name="connsiteY0" fmla="*/ 5561 h 11122"/>
                <a:gd name="connsiteX1" fmla="*/ 2781 w 8341"/>
                <a:gd name="connsiteY1" fmla="*/ 5561 h 11122"/>
                <a:gd name="connsiteX2" fmla="*/ 2781 w 8341"/>
                <a:gd name="connsiteY2" fmla="*/ 2781 h 11122"/>
                <a:gd name="connsiteX3" fmla="*/ 5561 w 8341"/>
                <a:gd name="connsiteY3" fmla="*/ 5561 h 11122"/>
                <a:gd name="connsiteX4" fmla="*/ 2781 w 8341"/>
                <a:gd name="connsiteY4" fmla="*/ 8342 h 11122"/>
                <a:gd name="connsiteX5" fmla="*/ 2781 w 8341"/>
                <a:gd name="connsiteY5" fmla="*/ 5561 h 11122"/>
                <a:gd name="connsiteX6" fmla="*/ 0 w 8341"/>
                <a:gd name="connsiteY6" fmla="*/ 5561 h 11122"/>
                <a:gd name="connsiteX7" fmla="*/ 2781 w 8341"/>
                <a:gd name="connsiteY7" fmla="*/ 11122 h 11122"/>
                <a:gd name="connsiteX8" fmla="*/ 8342 w 8341"/>
                <a:gd name="connsiteY8" fmla="*/ 5561 h 11122"/>
                <a:gd name="connsiteX9" fmla="*/ 2781 w 8341"/>
                <a:gd name="connsiteY9" fmla="*/ 0 h 11122"/>
                <a:gd name="connsiteX10" fmla="*/ 0 w 8341"/>
                <a:gd name="connsiteY10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41" h="11122">
                  <a:moveTo>
                    <a:pt x="0" y="5561"/>
                  </a:moveTo>
                  <a:lnTo>
                    <a:pt x="2781" y="5561"/>
                  </a:lnTo>
                  <a:lnTo>
                    <a:pt x="2781" y="2781"/>
                  </a:lnTo>
                  <a:lnTo>
                    <a:pt x="5561" y="5561"/>
                  </a:lnTo>
                  <a:lnTo>
                    <a:pt x="2781" y="8342"/>
                  </a:lnTo>
                  <a:lnTo>
                    <a:pt x="2781" y="5561"/>
                  </a:lnTo>
                  <a:lnTo>
                    <a:pt x="0" y="5561"/>
                  </a:lnTo>
                  <a:cubicBezTo>
                    <a:pt x="0" y="8342"/>
                    <a:pt x="0" y="11122"/>
                    <a:pt x="2781" y="11122"/>
                  </a:cubicBezTo>
                  <a:cubicBezTo>
                    <a:pt x="5561" y="11122"/>
                    <a:pt x="8342" y="8342"/>
                    <a:pt x="8342" y="5561"/>
                  </a:cubicBezTo>
                  <a:cubicBezTo>
                    <a:pt x="8342" y="2781"/>
                    <a:pt x="5561" y="0"/>
                    <a:pt x="2781" y="0"/>
                  </a:cubicBezTo>
                  <a:cubicBezTo>
                    <a:pt x="0" y="0"/>
                    <a:pt x="0" y="2781"/>
                    <a:pt x="0" y="556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5" name="Freeform: Shape 1814">
              <a:extLst>
                <a:ext uri="{FF2B5EF4-FFF2-40B4-BE49-F238E27FC236}">
                  <a16:creationId xmlns:a16="http://schemas.microsoft.com/office/drawing/2014/main" id="{42CAE60F-B2DD-74E4-EE6A-7BF0CC3732FF}"/>
                </a:ext>
              </a:extLst>
            </p:cNvPr>
            <p:cNvSpPr/>
            <p:nvPr/>
          </p:nvSpPr>
          <p:spPr>
            <a:xfrm>
              <a:off x="5998551" y="5053347"/>
              <a:ext cx="23904" cy="28346"/>
            </a:xfrm>
            <a:custGeom>
              <a:avLst/>
              <a:gdLst>
                <a:gd name="connsiteX0" fmla="*/ 0 w 23905"/>
                <a:gd name="connsiteY0" fmla="*/ 14174 h 28347"/>
                <a:gd name="connsiteX1" fmla="*/ 11956 w 23905"/>
                <a:gd name="connsiteY1" fmla="*/ 0 h 28347"/>
                <a:gd name="connsiteX2" fmla="*/ 23906 w 23905"/>
                <a:gd name="connsiteY2" fmla="*/ 14174 h 28347"/>
                <a:gd name="connsiteX3" fmla="*/ 11949 w 23905"/>
                <a:gd name="connsiteY3" fmla="*/ 28348 h 28347"/>
                <a:gd name="connsiteX4" fmla="*/ 7 w 23905"/>
                <a:gd name="connsiteY4" fmla="*/ 14167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905" h="28347">
                  <a:moveTo>
                    <a:pt x="0" y="14174"/>
                  </a:moveTo>
                  <a:cubicBezTo>
                    <a:pt x="0" y="6388"/>
                    <a:pt x="5561" y="0"/>
                    <a:pt x="11956" y="0"/>
                  </a:cubicBezTo>
                  <a:cubicBezTo>
                    <a:pt x="18630" y="0"/>
                    <a:pt x="23906" y="6395"/>
                    <a:pt x="23906" y="14174"/>
                  </a:cubicBezTo>
                  <a:cubicBezTo>
                    <a:pt x="23906" y="22238"/>
                    <a:pt x="18623" y="28348"/>
                    <a:pt x="11949" y="28348"/>
                  </a:cubicBezTo>
                  <a:cubicBezTo>
                    <a:pt x="5561" y="28348"/>
                    <a:pt x="7" y="22231"/>
                    <a:pt x="7" y="14167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6" name="Freeform: Shape 1815">
              <a:extLst>
                <a:ext uri="{FF2B5EF4-FFF2-40B4-BE49-F238E27FC236}">
                  <a16:creationId xmlns:a16="http://schemas.microsoft.com/office/drawing/2014/main" id="{2DCC505A-D378-7FB1-4E25-E56D6BFFA9FD}"/>
                </a:ext>
              </a:extLst>
            </p:cNvPr>
            <p:cNvSpPr/>
            <p:nvPr/>
          </p:nvSpPr>
          <p:spPr>
            <a:xfrm>
              <a:off x="6003556" y="5061682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7" name="Freeform: Shape 1816">
              <a:extLst>
                <a:ext uri="{FF2B5EF4-FFF2-40B4-BE49-F238E27FC236}">
                  <a16:creationId xmlns:a16="http://schemas.microsoft.com/office/drawing/2014/main" id="{9AF41477-A4AE-2D4A-1581-1EC3E1A831DB}"/>
                </a:ext>
              </a:extLst>
            </p:cNvPr>
            <p:cNvSpPr/>
            <p:nvPr/>
          </p:nvSpPr>
          <p:spPr>
            <a:xfrm>
              <a:off x="6000782" y="5058901"/>
              <a:ext cx="11122" cy="8341"/>
            </a:xfrm>
            <a:custGeom>
              <a:avLst/>
              <a:gdLst>
                <a:gd name="connsiteX0" fmla="*/ 2781 w 11122"/>
                <a:gd name="connsiteY0" fmla="*/ 5561 h 8341"/>
                <a:gd name="connsiteX1" fmla="*/ 5561 w 11122"/>
                <a:gd name="connsiteY1" fmla="*/ 2781 h 8341"/>
                <a:gd name="connsiteX2" fmla="*/ 8342 w 11122"/>
                <a:gd name="connsiteY2" fmla="*/ 5561 h 8341"/>
                <a:gd name="connsiteX3" fmla="*/ 0 w 11122"/>
                <a:gd name="connsiteY3" fmla="*/ 5561 h 8341"/>
                <a:gd name="connsiteX4" fmla="*/ 5561 w 11122"/>
                <a:gd name="connsiteY4" fmla="*/ 8342 h 8341"/>
                <a:gd name="connsiteX5" fmla="*/ 11122 w 11122"/>
                <a:gd name="connsiteY5" fmla="*/ 5561 h 8341"/>
                <a:gd name="connsiteX6" fmla="*/ 5561 w 11122"/>
                <a:gd name="connsiteY6" fmla="*/ 0 h 8341"/>
                <a:gd name="connsiteX7" fmla="*/ 0 w 11122"/>
                <a:gd name="connsiteY7" fmla="*/ 5561 h 8341"/>
                <a:gd name="connsiteX8" fmla="*/ 2781 w 11122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22" h="8341">
                  <a:moveTo>
                    <a:pt x="2781" y="5561"/>
                  </a:moveTo>
                  <a:lnTo>
                    <a:pt x="5561" y="2781"/>
                  </a:lnTo>
                  <a:lnTo>
                    <a:pt x="8342" y="5561"/>
                  </a:lnTo>
                  <a:lnTo>
                    <a:pt x="0" y="5561"/>
                  </a:lnTo>
                  <a:cubicBezTo>
                    <a:pt x="0" y="8342"/>
                    <a:pt x="2781" y="8342"/>
                    <a:pt x="5561" y="8342"/>
                  </a:cubicBezTo>
                  <a:cubicBezTo>
                    <a:pt x="8342" y="8342"/>
                    <a:pt x="11122" y="8342"/>
                    <a:pt x="11122" y="5561"/>
                  </a:cubicBezTo>
                  <a:cubicBezTo>
                    <a:pt x="11122" y="2781"/>
                    <a:pt x="8342" y="0"/>
                    <a:pt x="5561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8" name="Freeform: Shape 1817">
              <a:extLst>
                <a:ext uri="{FF2B5EF4-FFF2-40B4-BE49-F238E27FC236}">
                  <a16:creationId xmlns:a16="http://schemas.microsoft.com/office/drawing/2014/main" id="{34DE18A3-DF3A-F690-8A2E-42509BA7E3F5}"/>
                </a:ext>
              </a:extLst>
            </p:cNvPr>
            <p:cNvSpPr/>
            <p:nvPr/>
          </p:nvSpPr>
          <p:spPr>
            <a:xfrm>
              <a:off x="6097477" y="5012774"/>
              <a:ext cx="25010" cy="25566"/>
            </a:xfrm>
            <a:custGeom>
              <a:avLst/>
              <a:gdLst>
                <a:gd name="connsiteX0" fmla="*/ 0 w 25011"/>
                <a:gd name="connsiteY0" fmla="*/ 12777 h 25567"/>
                <a:gd name="connsiteX1" fmla="*/ 12513 w 25011"/>
                <a:gd name="connsiteY1" fmla="*/ 0 h 25567"/>
                <a:gd name="connsiteX2" fmla="*/ 25011 w 25011"/>
                <a:gd name="connsiteY2" fmla="*/ 12777 h 25567"/>
                <a:gd name="connsiteX3" fmla="*/ 12506 w 25011"/>
                <a:gd name="connsiteY3" fmla="*/ 25567 h 25567"/>
                <a:gd name="connsiteX4" fmla="*/ 0 w 25011"/>
                <a:gd name="connsiteY4" fmla="*/ 12777 h 25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1" h="25567">
                  <a:moveTo>
                    <a:pt x="0" y="12777"/>
                  </a:moveTo>
                  <a:cubicBezTo>
                    <a:pt x="0" y="5832"/>
                    <a:pt x="5839" y="0"/>
                    <a:pt x="12513" y="0"/>
                  </a:cubicBezTo>
                  <a:cubicBezTo>
                    <a:pt x="19457" y="0"/>
                    <a:pt x="25011" y="5832"/>
                    <a:pt x="25011" y="12777"/>
                  </a:cubicBezTo>
                  <a:cubicBezTo>
                    <a:pt x="25011" y="20006"/>
                    <a:pt x="19450" y="25567"/>
                    <a:pt x="12506" y="25567"/>
                  </a:cubicBezTo>
                  <a:cubicBezTo>
                    <a:pt x="5832" y="25567"/>
                    <a:pt x="0" y="20006"/>
                    <a:pt x="0" y="12777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19" name="Freeform: Shape 1818">
              <a:extLst>
                <a:ext uri="{FF2B5EF4-FFF2-40B4-BE49-F238E27FC236}">
                  <a16:creationId xmlns:a16="http://schemas.microsoft.com/office/drawing/2014/main" id="{1B75BBB5-7F11-E6BA-7323-3C9739B9F3CD}"/>
                </a:ext>
              </a:extLst>
            </p:cNvPr>
            <p:cNvSpPr/>
            <p:nvPr/>
          </p:nvSpPr>
          <p:spPr>
            <a:xfrm>
              <a:off x="6103038" y="5018885"/>
              <a:ext cx="6117" cy="8341"/>
            </a:xfrm>
            <a:custGeom>
              <a:avLst/>
              <a:gdLst>
                <a:gd name="connsiteX0" fmla="*/ 0 w 6117"/>
                <a:gd name="connsiteY0" fmla="*/ 4164 h 8341"/>
                <a:gd name="connsiteX1" fmla="*/ 3059 w 6117"/>
                <a:gd name="connsiteY1" fmla="*/ 0 h 8341"/>
                <a:gd name="connsiteX2" fmla="*/ 6117 w 6117"/>
                <a:gd name="connsiteY2" fmla="*/ 4171 h 8341"/>
                <a:gd name="connsiteX3" fmla="*/ 3059 w 6117"/>
                <a:gd name="connsiteY3" fmla="*/ 8342 h 8341"/>
                <a:gd name="connsiteX4" fmla="*/ 0 w 6117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17" h="8341">
                  <a:moveTo>
                    <a:pt x="0" y="4164"/>
                  </a:moveTo>
                  <a:cubicBezTo>
                    <a:pt x="0" y="1939"/>
                    <a:pt x="1390" y="0"/>
                    <a:pt x="3059" y="0"/>
                  </a:cubicBezTo>
                  <a:cubicBezTo>
                    <a:pt x="5005" y="0"/>
                    <a:pt x="6117" y="1946"/>
                    <a:pt x="6117" y="4171"/>
                  </a:cubicBezTo>
                  <a:cubicBezTo>
                    <a:pt x="6117" y="6673"/>
                    <a:pt x="5005" y="8342"/>
                    <a:pt x="3059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0" name="Freeform: Shape 1819">
              <a:extLst>
                <a:ext uri="{FF2B5EF4-FFF2-40B4-BE49-F238E27FC236}">
                  <a16:creationId xmlns:a16="http://schemas.microsoft.com/office/drawing/2014/main" id="{9BFC6073-7199-C41D-31F4-8C5A79C16D20}"/>
                </a:ext>
              </a:extLst>
            </p:cNvPr>
            <p:cNvSpPr/>
            <p:nvPr/>
          </p:nvSpPr>
          <p:spPr>
            <a:xfrm>
              <a:off x="6100260" y="5018882"/>
              <a:ext cx="8897" cy="8334"/>
            </a:xfrm>
            <a:custGeom>
              <a:avLst/>
              <a:gdLst>
                <a:gd name="connsiteX0" fmla="*/ 3059 w 8897"/>
                <a:gd name="connsiteY0" fmla="*/ 5554 h 8334"/>
                <a:gd name="connsiteX1" fmla="*/ 6117 w 8897"/>
                <a:gd name="connsiteY1" fmla="*/ 2774 h 8334"/>
                <a:gd name="connsiteX2" fmla="*/ 6117 w 8897"/>
                <a:gd name="connsiteY2" fmla="*/ 5554 h 8334"/>
                <a:gd name="connsiteX3" fmla="*/ 0 w 8897"/>
                <a:gd name="connsiteY3" fmla="*/ 5554 h 8334"/>
                <a:gd name="connsiteX4" fmla="*/ 6117 w 8897"/>
                <a:gd name="connsiteY4" fmla="*/ 8335 h 8334"/>
                <a:gd name="connsiteX5" fmla="*/ 8898 w 8897"/>
                <a:gd name="connsiteY5" fmla="*/ 5554 h 8334"/>
                <a:gd name="connsiteX6" fmla="*/ 6117 w 8897"/>
                <a:gd name="connsiteY6" fmla="*/ 0 h 8334"/>
                <a:gd name="connsiteX7" fmla="*/ 0 w 8897"/>
                <a:gd name="connsiteY7" fmla="*/ 5561 h 8334"/>
                <a:gd name="connsiteX8" fmla="*/ 3059 w 8897"/>
                <a:gd name="connsiteY8" fmla="*/ 5561 h 8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897" h="8334">
                  <a:moveTo>
                    <a:pt x="3059" y="5554"/>
                  </a:moveTo>
                  <a:lnTo>
                    <a:pt x="6117" y="2774"/>
                  </a:lnTo>
                  <a:lnTo>
                    <a:pt x="6117" y="5554"/>
                  </a:lnTo>
                  <a:lnTo>
                    <a:pt x="0" y="5554"/>
                  </a:lnTo>
                  <a:cubicBezTo>
                    <a:pt x="0" y="5554"/>
                    <a:pt x="3059" y="8335"/>
                    <a:pt x="6117" y="8335"/>
                  </a:cubicBezTo>
                  <a:cubicBezTo>
                    <a:pt x="8898" y="8335"/>
                    <a:pt x="8898" y="5554"/>
                    <a:pt x="8898" y="5554"/>
                  </a:cubicBezTo>
                  <a:cubicBezTo>
                    <a:pt x="8898" y="2774"/>
                    <a:pt x="8898" y="0"/>
                    <a:pt x="6117" y="0"/>
                  </a:cubicBezTo>
                  <a:cubicBezTo>
                    <a:pt x="3059" y="0"/>
                    <a:pt x="0" y="2781"/>
                    <a:pt x="0" y="5561"/>
                  </a:cubicBezTo>
                  <a:lnTo>
                    <a:pt x="3059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1" name="Freeform: Shape 1820">
              <a:extLst>
                <a:ext uri="{FF2B5EF4-FFF2-40B4-BE49-F238E27FC236}">
                  <a16:creationId xmlns:a16="http://schemas.microsoft.com/office/drawing/2014/main" id="{CE85AA48-FBCF-D094-F37E-BBF245C683AD}"/>
                </a:ext>
              </a:extLst>
            </p:cNvPr>
            <p:cNvSpPr/>
            <p:nvPr/>
          </p:nvSpPr>
          <p:spPr>
            <a:xfrm>
              <a:off x="6388704" y="5332325"/>
              <a:ext cx="23897" cy="25017"/>
            </a:xfrm>
            <a:custGeom>
              <a:avLst/>
              <a:gdLst>
                <a:gd name="connsiteX0" fmla="*/ 0 w 23898"/>
                <a:gd name="connsiteY0" fmla="*/ 12513 h 25018"/>
                <a:gd name="connsiteX1" fmla="*/ 11949 w 23898"/>
                <a:gd name="connsiteY1" fmla="*/ 0 h 25018"/>
                <a:gd name="connsiteX2" fmla="*/ 23899 w 23898"/>
                <a:gd name="connsiteY2" fmla="*/ 12513 h 25018"/>
                <a:gd name="connsiteX3" fmla="*/ 11943 w 23898"/>
                <a:gd name="connsiteY3" fmla="*/ 25018 h 25018"/>
                <a:gd name="connsiteX4" fmla="*/ 0 w 23898"/>
                <a:gd name="connsiteY4" fmla="*/ 12506 h 25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5018">
                  <a:moveTo>
                    <a:pt x="0" y="12513"/>
                  </a:moveTo>
                  <a:cubicBezTo>
                    <a:pt x="0" y="5839"/>
                    <a:pt x="5561" y="0"/>
                    <a:pt x="11949" y="0"/>
                  </a:cubicBezTo>
                  <a:cubicBezTo>
                    <a:pt x="18623" y="0"/>
                    <a:pt x="23899" y="5839"/>
                    <a:pt x="23899" y="12513"/>
                  </a:cubicBezTo>
                  <a:cubicBezTo>
                    <a:pt x="23899" y="19457"/>
                    <a:pt x="18616" y="25018"/>
                    <a:pt x="11943" y="25018"/>
                  </a:cubicBezTo>
                  <a:cubicBezTo>
                    <a:pt x="5554" y="25018"/>
                    <a:pt x="0" y="19457"/>
                    <a:pt x="0" y="12506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2" name="Freeform: Shape 1821">
              <a:extLst>
                <a:ext uri="{FF2B5EF4-FFF2-40B4-BE49-F238E27FC236}">
                  <a16:creationId xmlns:a16="http://schemas.microsoft.com/office/drawing/2014/main" id="{8BFF0CE3-2B39-50F6-06AB-2DCF44033980}"/>
                </a:ext>
              </a:extLst>
            </p:cNvPr>
            <p:cNvSpPr/>
            <p:nvPr/>
          </p:nvSpPr>
          <p:spPr>
            <a:xfrm>
              <a:off x="6393696" y="5337886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3" name="Freeform: Shape 1822">
              <a:extLst>
                <a:ext uri="{FF2B5EF4-FFF2-40B4-BE49-F238E27FC236}">
                  <a16:creationId xmlns:a16="http://schemas.microsoft.com/office/drawing/2014/main" id="{052DE17F-2C7B-E81E-A8C1-2FD1FB3E2CAF}"/>
                </a:ext>
              </a:extLst>
            </p:cNvPr>
            <p:cNvSpPr/>
            <p:nvPr/>
          </p:nvSpPr>
          <p:spPr>
            <a:xfrm>
              <a:off x="6391455" y="5335106"/>
              <a:ext cx="7785" cy="11122"/>
            </a:xfrm>
            <a:custGeom>
              <a:avLst/>
              <a:gdLst>
                <a:gd name="connsiteX0" fmla="*/ 2781 w 7785"/>
                <a:gd name="connsiteY0" fmla="*/ 5561 h 11122"/>
                <a:gd name="connsiteX1" fmla="*/ 5283 w 7785"/>
                <a:gd name="connsiteY1" fmla="*/ 2781 h 11122"/>
                <a:gd name="connsiteX2" fmla="*/ 5283 w 7785"/>
                <a:gd name="connsiteY2" fmla="*/ 8342 h 11122"/>
                <a:gd name="connsiteX3" fmla="*/ 2781 w 7785"/>
                <a:gd name="connsiteY3" fmla="*/ 5561 h 11122"/>
                <a:gd name="connsiteX4" fmla="*/ 0 w 7785"/>
                <a:gd name="connsiteY4" fmla="*/ 5561 h 11122"/>
                <a:gd name="connsiteX5" fmla="*/ 5283 w 7785"/>
                <a:gd name="connsiteY5" fmla="*/ 11122 h 11122"/>
                <a:gd name="connsiteX6" fmla="*/ 7786 w 7785"/>
                <a:gd name="connsiteY6" fmla="*/ 5561 h 11122"/>
                <a:gd name="connsiteX7" fmla="*/ 5283 w 7785"/>
                <a:gd name="connsiteY7" fmla="*/ 0 h 11122"/>
                <a:gd name="connsiteX8" fmla="*/ 0 w 7785"/>
                <a:gd name="connsiteY8" fmla="*/ 5561 h 11122"/>
                <a:gd name="connsiteX9" fmla="*/ 2781 w 7785"/>
                <a:gd name="connsiteY9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11122">
                  <a:moveTo>
                    <a:pt x="2781" y="5561"/>
                  </a:moveTo>
                  <a:lnTo>
                    <a:pt x="5283" y="2781"/>
                  </a:lnTo>
                  <a:lnTo>
                    <a:pt x="5283" y="8342"/>
                  </a:lnTo>
                  <a:lnTo>
                    <a:pt x="2781" y="5561"/>
                  </a:lnTo>
                  <a:lnTo>
                    <a:pt x="0" y="5561"/>
                  </a:lnTo>
                  <a:cubicBezTo>
                    <a:pt x="0" y="8342"/>
                    <a:pt x="2781" y="11122"/>
                    <a:pt x="5283" y="11122"/>
                  </a:cubicBezTo>
                  <a:cubicBezTo>
                    <a:pt x="7786" y="11122"/>
                    <a:pt x="7786" y="8342"/>
                    <a:pt x="7786" y="5561"/>
                  </a:cubicBezTo>
                  <a:cubicBezTo>
                    <a:pt x="7786" y="2781"/>
                    <a:pt x="7786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4" name="Freeform: Shape 1823">
              <a:extLst>
                <a:ext uri="{FF2B5EF4-FFF2-40B4-BE49-F238E27FC236}">
                  <a16:creationId xmlns:a16="http://schemas.microsoft.com/office/drawing/2014/main" id="{03B7A5D9-4F5B-6085-6326-36CA3C6F3C09}"/>
                </a:ext>
              </a:extLst>
            </p:cNvPr>
            <p:cNvSpPr/>
            <p:nvPr/>
          </p:nvSpPr>
          <p:spPr>
            <a:xfrm>
              <a:off x="6243076" y="5431810"/>
              <a:ext cx="25010" cy="26123"/>
            </a:xfrm>
            <a:custGeom>
              <a:avLst/>
              <a:gdLst>
                <a:gd name="connsiteX0" fmla="*/ 0 w 25011"/>
                <a:gd name="connsiteY0" fmla="*/ 13062 h 26123"/>
                <a:gd name="connsiteX1" fmla="*/ 12499 w 25011"/>
                <a:gd name="connsiteY1" fmla="*/ 0 h 26123"/>
                <a:gd name="connsiteX2" fmla="*/ 25011 w 25011"/>
                <a:gd name="connsiteY2" fmla="*/ 13062 h 26123"/>
                <a:gd name="connsiteX3" fmla="*/ 12499 w 25011"/>
                <a:gd name="connsiteY3" fmla="*/ 26123 h 26123"/>
                <a:gd name="connsiteX4" fmla="*/ 0 w 25011"/>
                <a:gd name="connsiteY4" fmla="*/ 13055 h 261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11" h="26123">
                  <a:moveTo>
                    <a:pt x="0" y="13062"/>
                  </a:moveTo>
                  <a:cubicBezTo>
                    <a:pt x="0" y="6110"/>
                    <a:pt x="5839" y="0"/>
                    <a:pt x="12499" y="0"/>
                  </a:cubicBezTo>
                  <a:cubicBezTo>
                    <a:pt x="19450" y="0"/>
                    <a:pt x="25011" y="6117"/>
                    <a:pt x="25011" y="13062"/>
                  </a:cubicBezTo>
                  <a:cubicBezTo>
                    <a:pt x="25011" y="20291"/>
                    <a:pt x="19450" y="26123"/>
                    <a:pt x="12499" y="26123"/>
                  </a:cubicBezTo>
                  <a:cubicBezTo>
                    <a:pt x="5832" y="26123"/>
                    <a:pt x="0" y="20284"/>
                    <a:pt x="0" y="13055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5" name="Freeform: Shape 1824">
              <a:extLst>
                <a:ext uri="{FF2B5EF4-FFF2-40B4-BE49-F238E27FC236}">
                  <a16:creationId xmlns:a16="http://schemas.microsoft.com/office/drawing/2014/main" id="{4550D02B-0F1F-C00D-6D21-ACE9385FBF0A}"/>
                </a:ext>
              </a:extLst>
            </p:cNvPr>
            <p:cNvSpPr/>
            <p:nvPr/>
          </p:nvSpPr>
          <p:spPr>
            <a:xfrm>
              <a:off x="6245850" y="5438477"/>
              <a:ext cx="7785" cy="5561"/>
            </a:xfrm>
            <a:custGeom>
              <a:avLst/>
              <a:gdLst>
                <a:gd name="connsiteX0" fmla="*/ 7 w 7785"/>
                <a:gd name="connsiteY0" fmla="*/ 2781 h 5561"/>
                <a:gd name="connsiteX1" fmla="*/ 3893 w 7785"/>
                <a:gd name="connsiteY1" fmla="*/ 0 h 5561"/>
                <a:gd name="connsiteX2" fmla="*/ 7786 w 7785"/>
                <a:gd name="connsiteY2" fmla="*/ 2781 h 5561"/>
                <a:gd name="connsiteX3" fmla="*/ 3893 w 7785"/>
                <a:gd name="connsiteY3" fmla="*/ 5561 h 5561"/>
                <a:gd name="connsiteX4" fmla="*/ 0 w 778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5" h="5561">
                  <a:moveTo>
                    <a:pt x="7" y="2781"/>
                  </a:moveTo>
                  <a:cubicBezTo>
                    <a:pt x="7" y="1390"/>
                    <a:pt x="1953" y="0"/>
                    <a:pt x="3893" y="0"/>
                  </a:cubicBezTo>
                  <a:cubicBezTo>
                    <a:pt x="6117" y="0"/>
                    <a:pt x="7786" y="1390"/>
                    <a:pt x="7786" y="2781"/>
                  </a:cubicBezTo>
                  <a:cubicBezTo>
                    <a:pt x="7786" y="4449"/>
                    <a:pt x="6117" y="5561"/>
                    <a:pt x="3893" y="5561"/>
                  </a:cubicBezTo>
                  <a:cubicBezTo>
                    <a:pt x="1946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6" name="Freeform: Shape 1825">
              <a:extLst>
                <a:ext uri="{FF2B5EF4-FFF2-40B4-BE49-F238E27FC236}">
                  <a16:creationId xmlns:a16="http://schemas.microsoft.com/office/drawing/2014/main" id="{755B231A-4716-D3A3-281E-3BE0C0A78E5A}"/>
                </a:ext>
              </a:extLst>
            </p:cNvPr>
            <p:cNvSpPr/>
            <p:nvPr/>
          </p:nvSpPr>
          <p:spPr>
            <a:xfrm>
              <a:off x="6245850" y="5434583"/>
              <a:ext cx="7785" cy="12233"/>
            </a:xfrm>
            <a:custGeom>
              <a:avLst/>
              <a:gdLst>
                <a:gd name="connsiteX0" fmla="*/ 7 w 7785"/>
                <a:gd name="connsiteY0" fmla="*/ 6117 h 12234"/>
                <a:gd name="connsiteX1" fmla="*/ 2788 w 7785"/>
                <a:gd name="connsiteY1" fmla="*/ 6117 h 12234"/>
                <a:gd name="connsiteX2" fmla="*/ 5283 w 7785"/>
                <a:gd name="connsiteY2" fmla="*/ 3059 h 12234"/>
                <a:gd name="connsiteX3" fmla="*/ 5283 w 7785"/>
                <a:gd name="connsiteY3" fmla="*/ 9176 h 12234"/>
                <a:gd name="connsiteX4" fmla="*/ 2781 w 7785"/>
                <a:gd name="connsiteY4" fmla="*/ 6117 h 12234"/>
                <a:gd name="connsiteX5" fmla="*/ 0 w 7785"/>
                <a:gd name="connsiteY5" fmla="*/ 6117 h 12234"/>
                <a:gd name="connsiteX6" fmla="*/ 5283 w 7785"/>
                <a:gd name="connsiteY6" fmla="*/ 12234 h 12234"/>
                <a:gd name="connsiteX7" fmla="*/ 7786 w 7785"/>
                <a:gd name="connsiteY7" fmla="*/ 6117 h 12234"/>
                <a:gd name="connsiteX8" fmla="*/ 5283 w 7785"/>
                <a:gd name="connsiteY8" fmla="*/ 0 h 12234"/>
                <a:gd name="connsiteX9" fmla="*/ 0 w 7785"/>
                <a:gd name="connsiteY9" fmla="*/ 6117 h 12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12234">
                  <a:moveTo>
                    <a:pt x="7" y="6117"/>
                  </a:moveTo>
                  <a:lnTo>
                    <a:pt x="2788" y="6117"/>
                  </a:lnTo>
                  <a:lnTo>
                    <a:pt x="5283" y="3059"/>
                  </a:lnTo>
                  <a:lnTo>
                    <a:pt x="5283" y="9176"/>
                  </a:lnTo>
                  <a:lnTo>
                    <a:pt x="2781" y="6117"/>
                  </a:lnTo>
                  <a:lnTo>
                    <a:pt x="0" y="6117"/>
                  </a:lnTo>
                  <a:cubicBezTo>
                    <a:pt x="0" y="9176"/>
                    <a:pt x="2781" y="12234"/>
                    <a:pt x="5283" y="12234"/>
                  </a:cubicBezTo>
                  <a:cubicBezTo>
                    <a:pt x="5283" y="12234"/>
                    <a:pt x="7786" y="9176"/>
                    <a:pt x="7786" y="6117"/>
                  </a:cubicBezTo>
                  <a:cubicBezTo>
                    <a:pt x="7786" y="3059"/>
                    <a:pt x="5283" y="0"/>
                    <a:pt x="5283" y="0"/>
                  </a:cubicBezTo>
                  <a:cubicBezTo>
                    <a:pt x="2781" y="0"/>
                    <a:pt x="0" y="3059"/>
                    <a:pt x="0" y="6117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7" name="Freeform: Shape 1826">
              <a:extLst>
                <a:ext uri="{FF2B5EF4-FFF2-40B4-BE49-F238E27FC236}">
                  <a16:creationId xmlns:a16="http://schemas.microsoft.com/office/drawing/2014/main" id="{5A028C31-68E9-30D5-4F07-B8523D8B6F70}"/>
                </a:ext>
              </a:extLst>
            </p:cNvPr>
            <p:cNvSpPr/>
            <p:nvPr/>
          </p:nvSpPr>
          <p:spPr>
            <a:xfrm>
              <a:off x="6203071" y="5441254"/>
              <a:ext cx="23897" cy="25010"/>
            </a:xfrm>
            <a:custGeom>
              <a:avLst/>
              <a:gdLst>
                <a:gd name="connsiteX0" fmla="*/ 0 w 23898"/>
                <a:gd name="connsiteY0" fmla="*/ 12506 h 25011"/>
                <a:gd name="connsiteX1" fmla="*/ 11949 w 23898"/>
                <a:gd name="connsiteY1" fmla="*/ 0 h 25011"/>
                <a:gd name="connsiteX2" fmla="*/ 23899 w 23898"/>
                <a:gd name="connsiteY2" fmla="*/ 12512 h 25011"/>
                <a:gd name="connsiteX3" fmla="*/ 11949 w 23898"/>
                <a:gd name="connsiteY3" fmla="*/ 25011 h 25011"/>
                <a:gd name="connsiteX4" fmla="*/ 0 w 23898"/>
                <a:gd name="connsiteY4" fmla="*/ 12506 h 25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898" h="25011">
                  <a:moveTo>
                    <a:pt x="0" y="12506"/>
                  </a:moveTo>
                  <a:cubicBezTo>
                    <a:pt x="0" y="5832"/>
                    <a:pt x="5561" y="0"/>
                    <a:pt x="11949" y="0"/>
                  </a:cubicBezTo>
                  <a:cubicBezTo>
                    <a:pt x="18623" y="0"/>
                    <a:pt x="23899" y="5839"/>
                    <a:pt x="23899" y="12512"/>
                  </a:cubicBezTo>
                  <a:cubicBezTo>
                    <a:pt x="23899" y="19450"/>
                    <a:pt x="18616" y="25011"/>
                    <a:pt x="11949" y="25011"/>
                  </a:cubicBezTo>
                  <a:cubicBezTo>
                    <a:pt x="5554" y="25011"/>
                    <a:pt x="0" y="19450"/>
                    <a:pt x="0" y="12506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8" name="Freeform: Shape 1827">
              <a:extLst>
                <a:ext uri="{FF2B5EF4-FFF2-40B4-BE49-F238E27FC236}">
                  <a16:creationId xmlns:a16="http://schemas.microsoft.com/office/drawing/2014/main" id="{C05BF4A4-F685-7285-0E32-F5E6622E3C62}"/>
                </a:ext>
              </a:extLst>
            </p:cNvPr>
            <p:cNvSpPr/>
            <p:nvPr/>
          </p:nvSpPr>
          <p:spPr>
            <a:xfrm>
              <a:off x="6208075" y="5446806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29" name="Freeform: Shape 1828">
              <a:extLst>
                <a:ext uri="{FF2B5EF4-FFF2-40B4-BE49-F238E27FC236}">
                  <a16:creationId xmlns:a16="http://schemas.microsoft.com/office/drawing/2014/main" id="{A942AEE3-ED2D-46A2-8269-ADCDD7AE5F51}"/>
                </a:ext>
              </a:extLst>
            </p:cNvPr>
            <p:cNvSpPr/>
            <p:nvPr/>
          </p:nvSpPr>
          <p:spPr>
            <a:xfrm>
              <a:off x="6205283" y="5444035"/>
              <a:ext cx="11122" cy="11122"/>
            </a:xfrm>
            <a:custGeom>
              <a:avLst/>
              <a:gdLst>
                <a:gd name="connsiteX0" fmla="*/ 2788 w 11122"/>
                <a:gd name="connsiteY0" fmla="*/ 5561 h 11122"/>
                <a:gd name="connsiteX1" fmla="*/ 5568 w 11122"/>
                <a:gd name="connsiteY1" fmla="*/ 2781 h 11122"/>
                <a:gd name="connsiteX2" fmla="*/ 8349 w 11122"/>
                <a:gd name="connsiteY2" fmla="*/ 5561 h 11122"/>
                <a:gd name="connsiteX3" fmla="*/ 5568 w 11122"/>
                <a:gd name="connsiteY3" fmla="*/ 8342 h 11122"/>
                <a:gd name="connsiteX4" fmla="*/ 2788 w 11122"/>
                <a:gd name="connsiteY4" fmla="*/ 5561 h 11122"/>
                <a:gd name="connsiteX5" fmla="*/ 7 w 11122"/>
                <a:gd name="connsiteY5" fmla="*/ 5561 h 11122"/>
                <a:gd name="connsiteX6" fmla="*/ 5568 w 11122"/>
                <a:gd name="connsiteY6" fmla="*/ 11122 h 11122"/>
                <a:gd name="connsiteX7" fmla="*/ 11122 w 11122"/>
                <a:gd name="connsiteY7" fmla="*/ 5561 h 11122"/>
                <a:gd name="connsiteX8" fmla="*/ 5561 w 11122"/>
                <a:gd name="connsiteY8" fmla="*/ 0 h 11122"/>
                <a:gd name="connsiteX9" fmla="*/ 0 w 11122"/>
                <a:gd name="connsiteY9" fmla="*/ 5561 h 11122"/>
                <a:gd name="connsiteX10" fmla="*/ 2781 w 11122"/>
                <a:gd name="connsiteY10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22" h="11122">
                  <a:moveTo>
                    <a:pt x="2788" y="5561"/>
                  </a:moveTo>
                  <a:lnTo>
                    <a:pt x="5568" y="2781"/>
                  </a:lnTo>
                  <a:lnTo>
                    <a:pt x="8349" y="5561"/>
                  </a:lnTo>
                  <a:lnTo>
                    <a:pt x="5568" y="8342"/>
                  </a:lnTo>
                  <a:lnTo>
                    <a:pt x="2788" y="5561"/>
                  </a:lnTo>
                  <a:lnTo>
                    <a:pt x="7" y="5561"/>
                  </a:lnTo>
                  <a:cubicBezTo>
                    <a:pt x="7" y="8342"/>
                    <a:pt x="2788" y="11122"/>
                    <a:pt x="5568" y="11122"/>
                  </a:cubicBezTo>
                  <a:cubicBezTo>
                    <a:pt x="8349" y="11122"/>
                    <a:pt x="11122" y="8342"/>
                    <a:pt x="11122" y="5561"/>
                  </a:cubicBezTo>
                  <a:cubicBezTo>
                    <a:pt x="11122" y="2781"/>
                    <a:pt x="8342" y="0"/>
                    <a:pt x="5561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0" name="Freeform: Shape 1829">
              <a:extLst>
                <a:ext uri="{FF2B5EF4-FFF2-40B4-BE49-F238E27FC236}">
                  <a16:creationId xmlns:a16="http://schemas.microsoft.com/office/drawing/2014/main" id="{522A5961-1F88-3EA3-E3E9-946117643E77}"/>
                </a:ext>
              </a:extLst>
            </p:cNvPr>
            <p:cNvSpPr/>
            <p:nvPr/>
          </p:nvSpPr>
          <p:spPr>
            <a:xfrm>
              <a:off x="6324224" y="5366780"/>
              <a:ext cx="26677" cy="25010"/>
            </a:xfrm>
            <a:custGeom>
              <a:avLst/>
              <a:gdLst>
                <a:gd name="connsiteX0" fmla="*/ 0 w 26679"/>
                <a:gd name="connsiteY0" fmla="*/ 12513 h 25011"/>
                <a:gd name="connsiteX1" fmla="*/ 13333 w 26679"/>
                <a:gd name="connsiteY1" fmla="*/ 0 h 25011"/>
                <a:gd name="connsiteX2" fmla="*/ 26679 w 26679"/>
                <a:gd name="connsiteY2" fmla="*/ 12513 h 25011"/>
                <a:gd name="connsiteX3" fmla="*/ 13333 w 26679"/>
                <a:gd name="connsiteY3" fmla="*/ 25011 h 25011"/>
                <a:gd name="connsiteX4" fmla="*/ 0 w 26679"/>
                <a:gd name="connsiteY4" fmla="*/ 12513 h 25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9" h="25011">
                  <a:moveTo>
                    <a:pt x="0" y="12513"/>
                  </a:moveTo>
                  <a:cubicBezTo>
                    <a:pt x="0" y="5839"/>
                    <a:pt x="6110" y="0"/>
                    <a:pt x="13333" y="0"/>
                  </a:cubicBezTo>
                  <a:cubicBezTo>
                    <a:pt x="20840" y="0"/>
                    <a:pt x="26679" y="5839"/>
                    <a:pt x="26679" y="12513"/>
                  </a:cubicBezTo>
                  <a:cubicBezTo>
                    <a:pt x="26679" y="19457"/>
                    <a:pt x="20840" y="25011"/>
                    <a:pt x="13333" y="25011"/>
                  </a:cubicBezTo>
                  <a:cubicBezTo>
                    <a:pt x="6110" y="25011"/>
                    <a:pt x="0" y="19457"/>
                    <a:pt x="0" y="12513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1" name="Freeform: Shape 1830">
              <a:extLst>
                <a:ext uri="{FF2B5EF4-FFF2-40B4-BE49-F238E27FC236}">
                  <a16:creationId xmlns:a16="http://schemas.microsoft.com/office/drawing/2014/main" id="{E34B2855-C142-31BE-B02C-29DEEABE41F5}"/>
                </a:ext>
              </a:extLst>
            </p:cNvPr>
            <p:cNvSpPr/>
            <p:nvPr/>
          </p:nvSpPr>
          <p:spPr>
            <a:xfrm>
              <a:off x="6329778" y="5372342"/>
              <a:ext cx="7785" cy="5561"/>
            </a:xfrm>
            <a:custGeom>
              <a:avLst/>
              <a:gdLst>
                <a:gd name="connsiteX0" fmla="*/ 0 w 7785"/>
                <a:gd name="connsiteY0" fmla="*/ 2781 h 5561"/>
                <a:gd name="connsiteX1" fmla="*/ 3893 w 7785"/>
                <a:gd name="connsiteY1" fmla="*/ 0 h 5561"/>
                <a:gd name="connsiteX2" fmla="*/ 7786 w 7785"/>
                <a:gd name="connsiteY2" fmla="*/ 2781 h 5561"/>
                <a:gd name="connsiteX3" fmla="*/ 3893 w 7785"/>
                <a:gd name="connsiteY3" fmla="*/ 5561 h 5561"/>
                <a:gd name="connsiteX4" fmla="*/ 0 w 7785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85" h="5561">
                  <a:moveTo>
                    <a:pt x="0" y="2781"/>
                  </a:moveTo>
                  <a:cubicBezTo>
                    <a:pt x="0" y="1390"/>
                    <a:pt x="1946" y="0"/>
                    <a:pt x="3893" y="0"/>
                  </a:cubicBezTo>
                  <a:cubicBezTo>
                    <a:pt x="6117" y="0"/>
                    <a:pt x="7786" y="1390"/>
                    <a:pt x="7786" y="2781"/>
                  </a:cubicBezTo>
                  <a:cubicBezTo>
                    <a:pt x="7786" y="4449"/>
                    <a:pt x="6117" y="5561"/>
                    <a:pt x="3893" y="5561"/>
                  </a:cubicBezTo>
                  <a:cubicBezTo>
                    <a:pt x="1946" y="5561"/>
                    <a:pt x="0" y="4449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2" name="Freeform: Shape 1831">
              <a:extLst>
                <a:ext uri="{FF2B5EF4-FFF2-40B4-BE49-F238E27FC236}">
                  <a16:creationId xmlns:a16="http://schemas.microsoft.com/office/drawing/2014/main" id="{DDB5DD00-0D18-4B6C-2AFC-FC059E68FD20}"/>
                </a:ext>
              </a:extLst>
            </p:cNvPr>
            <p:cNvSpPr/>
            <p:nvPr/>
          </p:nvSpPr>
          <p:spPr>
            <a:xfrm>
              <a:off x="6329778" y="5369554"/>
              <a:ext cx="7785" cy="11122"/>
            </a:xfrm>
            <a:custGeom>
              <a:avLst/>
              <a:gdLst>
                <a:gd name="connsiteX0" fmla="*/ 0 w 7785"/>
                <a:gd name="connsiteY0" fmla="*/ 5561 h 11122"/>
                <a:gd name="connsiteX1" fmla="*/ 2781 w 7785"/>
                <a:gd name="connsiteY1" fmla="*/ 5561 h 11122"/>
                <a:gd name="connsiteX2" fmla="*/ 5283 w 7785"/>
                <a:gd name="connsiteY2" fmla="*/ 2781 h 11122"/>
                <a:gd name="connsiteX3" fmla="*/ 5283 w 7785"/>
                <a:gd name="connsiteY3" fmla="*/ 8342 h 11122"/>
                <a:gd name="connsiteX4" fmla="*/ 2781 w 7785"/>
                <a:gd name="connsiteY4" fmla="*/ 5561 h 11122"/>
                <a:gd name="connsiteX5" fmla="*/ 0 w 7785"/>
                <a:gd name="connsiteY5" fmla="*/ 5561 h 11122"/>
                <a:gd name="connsiteX6" fmla="*/ 5283 w 7785"/>
                <a:gd name="connsiteY6" fmla="*/ 11122 h 11122"/>
                <a:gd name="connsiteX7" fmla="*/ 7786 w 7785"/>
                <a:gd name="connsiteY7" fmla="*/ 5561 h 11122"/>
                <a:gd name="connsiteX8" fmla="*/ 5283 w 7785"/>
                <a:gd name="connsiteY8" fmla="*/ 0 h 11122"/>
                <a:gd name="connsiteX9" fmla="*/ 0 w 7785"/>
                <a:gd name="connsiteY9" fmla="*/ 5561 h 11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5" h="11122">
                  <a:moveTo>
                    <a:pt x="0" y="5561"/>
                  </a:moveTo>
                  <a:lnTo>
                    <a:pt x="2781" y="5561"/>
                  </a:lnTo>
                  <a:lnTo>
                    <a:pt x="5283" y="2781"/>
                  </a:lnTo>
                  <a:lnTo>
                    <a:pt x="5283" y="8342"/>
                  </a:lnTo>
                  <a:lnTo>
                    <a:pt x="2781" y="5561"/>
                  </a:lnTo>
                  <a:lnTo>
                    <a:pt x="0" y="5561"/>
                  </a:lnTo>
                  <a:cubicBezTo>
                    <a:pt x="0" y="8342"/>
                    <a:pt x="2781" y="11122"/>
                    <a:pt x="5283" y="11122"/>
                  </a:cubicBezTo>
                  <a:cubicBezTo>
                    <a:pt x="5283" y="11122"/>
                    <a:pt x="7786" y="8342"/>
                    <a:pt x="7786" y="5561"/>
                  </a:cubicBezTo>
                  <a:cubicBezTo>
                    <a:pt x="7786" y="2781"/>
                    <a:pt x="5283" y="0"/>
                    <a:pt x="5283" y="0"/>
                  </a:cubicBezTo>
                  <a:cubicBezTo>
                    <a:pt x="2781" y="0"/>
                    <a:pt x="0" y="2781"/>
                    <a:pt x="0" y="556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3" name="Freeform: Shape 1832">
              <a:extLst>
                <a:ext uri="{FF2B5EF4-FFF2-40B4-BE49-F238E27FC236}">
                  <a16:creationId xmlns:a16="http://schemas.microsoft.com/office/drawing/2014/main" id="{3B0FBD67-AB8E-6A3B-5F70-4B93071F8133}"/>
                </a:ext>
              </a:extLst>
            </p:cNvPr>
            <p:cNvSpPr/>
            <p:nvPr/>
          </p:nvSpPr>
          <p:spPr>
            <a:xfrm>
              <a:off x="6310895" y="5196687"/>
              <a:ext cx="26677" cy="28339"/>
            </a:xfrm>
            <a:custGeom>
              <a:avLst/>
              <a:gdLst>
                <a:gd name="connsiteX0" fmla="*/ 7 w 26679"/>
                <a:gd name="connsiteY0" fmla="*/ 14167 h 28340"/>
                <a:gd name="connsiteX1" fmla="*/ 13347 w 26679"/>
                <a:gd name="connsiteY1" fmla="*/ 0 h 28340"/>
                <a:gd name="connsiteX2" fmla="*/ 26679 w 26679"/>
                <a:gd name="connsiteY2" fmla="*/ 14167 h 28340"/>
                <a:gd name="connsiteX3" fmla="*/ 13347 w 26679"/>
                <a:gd name="connsiteY3" fmla="*/ 28341 h 28340"/>
                <a:gd name="connsiteX4" fmla="*/ 0 w 26679"/>
                <a:gd name="connsiteY4" fmla="*/ 14167 h 28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9" h="28340">
                  <a:moveTo>
                    <a:pt x="7" y="14167"/>
                  </a:moveTo>
                  <a:cubicBezTo>
                    <a:pt x="7" y="6381"/>
                    <a:pt x="6124" y="0"/>
                    <a:pt x="13347" y="0"/>
                  </a:cubicBezTo>
                  <a:cubicBezTo>
                    <a:pt x="20847" y="0"/>
                    <a:pt x="26679" y="6388"/>
                    <a:pt x="26679" y="14167"/>
                  </a:cubicBezTo>
                  <a:cubicBezTo>
                    <a:pt x="26679" y="22231"/>
                    <a:pt x="20840" y="28341"/>
                    <a:pt x="13347" y="28341"/>
                  </a:cubicBezTo>
                  <a:cubicBezTo>
                    <a:pt x="6117" y="28341"/>
                    <a:pt x="0" y="22224"/>
                    <a:pt x="0" y="14167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4" name="Freeform: Shape 1833">
              <a:extLst>
                <a:ext uri="{FF2B5EF4-FFF2-40B4-BE49-F238E27FC236}">
                  <a16:creationId xmlns:a16="http://schemas.microsoft.com/office/drawing/2014/main" id="{A1F2C47C-C080-EA81-488C-680774B1FB16}"/>
                </a:ext>
              </a:extLst>
            </p:cNvPr>
            <p:cNvSpPr/>
            <p:nvPr/>
          </p:nvSpPr>
          <p:spPr>
            <a:xfrm>
              <a:off x="6315936" y="5205571"/>
              <a:ext cx="5561" cy="5561"/>
            </a:xfrm>
            <a:custGeom>
              <a:avLst/>
              <a:gdLst>
                <a:gd name="connsiteX0" fmla="*/ 0 w 5561"/>
                <a:gd name="connsiteY0" fmla="*/ 2781 h 5561"/>
                <a:gd name="connsiteX1" fmla="*/ 2781 w 5561"/>
                <a:gd name="connsiteY1" fmla="*/ 0 h 5561"/>
                <a:gd name="connsiteX2" fmla="*/ 5561 w 5561"/>
                <a:gd name="connsiteY2" fmla="*/ 2781 h 5561"/>
                <a:gd name="connsiteX3" fmla="*/ 2781 w 5561"/>
                <a:gd name="connsiteY3" fmla="*/ 5561 h 5561"/>
                <a:gd name="connsiteX4" fmla="*/ 0 w 5561"/>
                <a:gd name="connsiteY4" fmla="*/ 2781 h 5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5561">
                  <a:moveTo>
                    <a:pt x="0" y="2781"/>
                  </a:moveTo>
                  <a:cubicBezTo>
                    <a:pt x="0" y="1390"/>
                    <a:pt x="1390" y="0"/>
                    <a:pt x="2781" y="0"/>
                  </a:cubicBezTo>
                  <a:cubicBezTo>
                    <a:pt x="4449" y="0"/>
                    <a:pt x="5561" y="1390"/>
                    <a:pt x="5561" y="2781"/>
                  </a:cubicBezTo>
                  <a:cubicBezTo>
                    <a:pt x="5561" y="4449"/>
                    <a:pt x="4449" y="5561"/>
                    <a:pt x="2781" y="5561"/>
                  </a:cubicBezTo>
                  <a:cubicBezTo>
                    <a:pt x="1245" y="5561"/>
                    <a:pt x="0" y="4316"/>
                    <a:pt x="0" y="278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5" name="Freeform: Shape 1834">
              <a:extLst>
                <a:ext uri="{FF2B5EF4-FFF2-40B4-BE49-F238E27FC236}">
                  <a16:creationId xmlns:a16="http://schemas.microsoft.com/office/drawing/2014/main" id="{94E5B58D-69C6-21F5-697A-DC7A9EEBE48D}"/>
                </a:ext>
              </a:extLst>
            </p:cNvPr>
            <p:cNvSpPr/>
            <p:nvPr/>
          </p:nvSpPr>
          <p:spPr>
            <a:xfrm>
              <a:off x="6315972" y="5202797"/>
              <a:ext cx="8341" cy="11115"/>
            </a:xfrm>
            <a:custGeom>
              <a:avLst/>
              <a:gdLst>
                <a:gd name="connsiteX0" fmla="*/ 0 w 8341"/>
                <a:gd name="connsiteY0" fmla="*/ 5554 h 11115"/>
                <a:gd name="connsiteX1" fmla="*/ 2781 w 8341"/>
                <a:gd name="connsiteY1" fmla="*/ 5554 h 11115"/>
                <a:gd name="connsiteX2" fmla="*/ 2781 w 8341"/>
                <a:gd name="connsiteY2" fmla="*/ 2774 h 11115"/>
                <a:gd name="connsiteX3" fmla="*/ 5561 w 8341"/>
                <a:gd name="connsiteY3" fmla="*/ 5554 h 11115"/>
                <a:gd name="connsiteX4" fmla="*/ 2781 w 8341"/>
                <a:gd name="connsiteY4" fmla="*/ 8335 h 11115"/>
                <a:gd name="connsiteX5" fmla="*/ 2781 w 8341"/>
                <a:gd name="connsiteY5" fmla="*/ 5554 h 11115"/>
                <a:gd name="connsiteX6" fmla="*/ 0 w 8341"/>
                <a:gd name="connsiteY6" fmla="*/ 5554 h 11115"/>
                <a:gd name="connsiteX7" fmla="*/ 2781 w 8341"/>
                <a:gd name="connsiteY7" fmla="*/ 11115 h 11115"/>
                <a:gd name="connsiteX8" fmla="*/ 8342 w 8341"/>
                <a:gd name="connsiteY8" fmla="*/ 5554 h 11115"/>
                <a:gd name="connsiteX9" fmla="*/ 2781 w 8341"/>
                <a:gd name="connsiteY9" fmla="*/ 0 h 11115"/>
                <a:gd name="connsiteX10" fmla="*/ 0 w 8341"/>
                <a:gd name="connsiteY10" fmla="*/ 5561 h 11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341" h="11115">
                  <a:moveTo>
                    <a:pt x="0" y="5554"/>
                  </a:moveTo>
                  <a:lnTo>
                    <a:pt x="2781" y="5554"/>
                  </a:lnTo>
                  <a:lnTo>
                    <a:pt x="2781" y="2774"/>
                  </a:lnTo>
                  <a:lnTo>
                    <a:pt x="5561" y="5554"/>
                  </a:lnTo>
                  <a:lnTo>
                    <a:pt x="2781" y="8335"/>
                  </a:lnTo>
                  <a:lnTo>
                    <a:pt x="2781" y="5554"/>
                  </a:lnTo>
                  <a:lnTo>
                    <a:pt x="0" y="5554"/>
                  </a:lnTo>
                  <a:cubicBezTo>
                    <a:pt x="0" y="8335"/>
                    <a:pt x="0" y="11115"/>
                    <a:pt x="2781" y="11115"/>
                  </a:cubicBezTo>
                  <a:cubicBezTo>
                    <a:pt x="5561" y="11115"/>
                    <a:pt x="8342" y="8335"/>
                    <a:pt x="8342" y="5554"/>
                  </a:cubicBezTo>
                  <a:cubicBezTo>
                    <a:pt x="8342" y="2774"/>
                    <a:pt x="5561" y="0"/>
                    <a:pt x="2781" y="0"/>
                  </a:cubicBezTo>
                  <a:cubicBezTo>
                    <a:pt x="0" y="0"/>
                    <a:pt x="0" y="2781"/>
                    <a:pt x="0" y="556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6" name="Freeform: Shape 1835">
              <a:extLst>
                <a:ext uri="{FF2B5EF4-FFF2-40B4-BE49-F238E27FC236}">
                  <a16:creationId xmlns:a16="http://schemas.microsoft.com/office/drawing/2014/main" id="{3D8AAE3F-80D4-1FE4-037E-8E3913796E2D}"/>
                </a:ext>
              </a:extLst>
            </p:cNvPr>
            <p:cNvSpPr/>
            <p:nvPr/>
          </p:nvSpPr>
          <p:spPr>
            <a:xfrm>
              <a:off x="6367141" y="5171035"/>
              <a:ext cx="24454" cy="28346"/>
            </a:xfrm>
            <a:custGeom>
              <a:avLst/>
              <a:gdLst>
                <a:gd name="connsiteX0" fmla="*/ 0 w 24455"/>
                <a:gd name="connsiteY0" fmla="*/ 14167 h 28347"/>
                <a:gd name="connsiteX1" fmla="*/ 12228 w 24455"/>
                <a:gd name="connsiteY1" fmla="*/ 0 h 28347"/>
                <a:gd name="connsiteX2" fmla="*/ 24455 w 24455"/>
                <a:gd name="connsiteY2" fmla="*/ 14167 h 28347"/>
                <a:gd name="connsiteX3" fmla="*/ 12221 w 24455"/>
                <a:gd name="connsiteY3" fmla="*/ 28348 h 28347"/>
                <a:gd name="connsiteX4" fmla="*/ 0 w 24455"/>
                <a:gd name="connsiteY4" fmla="*/ 14167 h 28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55" h="28347">
                  <a:moveTo>
                    <a:pt x="0" y="14167"/>
                  </a:moveTo>
                  <a:cubicBezTo>
                    <a:pt x="0" y="6388"/>
                    <a:pt x="5561" y="0"/>
                    <a:pt x="12228" y="0"/>
                  </a:cubicBezTo>
                  <a:cubicBezTo>
                    <a:pt x="19179" y="0"/>
                    <a:pt x="24455" y="6395"/>
                    <a:pt x="24455" y="14167"/>
                  </a:cubicBezTo>
                  <a:cubicBezTo>
                    <a:pt x="24455" y="22231"/>
                    <a:pt x="19172" y="28348"/>
                    <a:pt x="12221" y="28348"/>
                  </a:cubicBezTo>
                  <a:cubicBezTo>
                    <a:pt x="5554" y="28348"/>
                    <a:pt x="0" y="22231"/>
                    <a:pt x="0" y="14167"/>
                  </a:cubicBezTo>
                  <a:close/>
                </a:path>
              </a:pathLst>
            </a:custGeom>
            <a:solidFill>
              <a:srgbClr val="FDE5E8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7" name="Freeform: Shape 1836">
              <a:extLst>
                <a:ext uri="{FF2B5EF4-FFF2-40B4-BE49-F238E27FC236}">
                  <a16:creationId xmlns:a16="http://schemas.microsoft.com/office/drawing/2014/main" id="{1C18B7F2-E66C-201C-B84F-E616A38D8E8B}"/>
                </a:ext>
              </a:extLst>
            </p:cNvPr>
            <p:cNvSpPr/>
            <p:nvPr/>
          </p:nvSpPr>
          <p:spPr>
            <a:xfrm>
              <a:off x="6372694" y="5176767"/>
              <a:ext cx="5561" cy="8341"/>
            </a:xfrm>
            <a:custGeom>
              <a:avLst/>
              <a:gdLst>
                <a:gd name="connsiteX0" fmla="*/ 0 w 5561"/>
                <a:gd name="connsiteY0" fmla="*/ 4171 h 8341"/>
                <a:gd name="connsiteX1" fmla="*/ 2781 w 5561"/>
                <a:gd name="connsiteY1" fmla="*/ 0 h 8341"/>
                <a:gd name="connsiteX2" fmla="*/ 5561 w 5561"/>
                <a:gd name="connsiteY2" fmla="*/ 4171 h 8341"/>
                <a:gd name="connsiteX3" fmla="*/ 2781 w 5561"/>
                <a:gd name="connsiteY3" fmla="*/ 8342 h 8341"/>
                <a:gd name="connsiteX4" fmla="*/ 0 w 5561"/>
                <a:gd name="connsiteY4" fmla="*/ 417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1" h="8341">
                  <a:moveTo>
                    <a:pt x="0" y="4171"/>
                  </a:moveTo>
                  <a:cubicBezTo>
                    <a:pt x="0" y="1946"/>
                    <a:pt x="1390" y="0"/>
                    <a:pt x="2781" y="0"/>
                  </a:cubicBezTo>
                  <a:cubicBezTo>
                    <a:pt x="4449" y="0"/>
                    <a:pt x="5561" y="1946"/>
                    <a:pt x="5561" y="4171"/>
                  </a:cubicBezTo>
                  <a:cubicBezTo>
                    <a:pt x="5561" y="6673"/>
                    <a:pt x="4449" y="8342"/>
                    <a:pt x="2781" y="8342"/>
                  </a:cubicBezTo>
                  <a:cubicBezTo>
                    <a:pt x="1390" y="8342"/>
                    <a:pt x="0" y="6673"/>
                    <a:pt x="0" y="4171"/>
                  </a:cubicBez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8" name="Freeform: Shape 1837">
              <a:extLst>
                <a:ext uri="{FF2B5EF4-FFF2-40B4-BE49-F238E27FC236}">
                  <a16:creationId xmlns:a16="http://schemas.microsoft.com/office/drawing/2014/main" id="{5828F6DD-8741-9CAF-9C96-B045EC0E63E7}"/>
                </a:ext>
              </a:extLst>
            </p:cNvPr>
            <p:cNvSpPr/>
            <p:nvPr/>
          </p:nvSpPr>
          <p:spPr>
            <a:xfrm>
              <a:off x="6370054" y="5176876"/>
              <a:ext cx="8341" cy="8341"/>
            </a:xfrm>
            <a:custGeom>
              <a:avLst/>
              <a:gdLst>
                <a:gd name="connsiteX0" fmla="*/ 2781 w 8341"/>
                <a:gd name="connsiteY0" fmla="*/ 5561 h 8341"/>
                <a:gd name="connsiteX1" fmla="*/ 5561 w 8341"/>
                <a:gd name="connsiteY1" fmla="*/ 2781 h 8341"/>
                <a:gd name="connsiteX2" fmla="*/ 5561 w 8341"/>
                <a:gd name="connsiteY2" fmla="*/ 5561 h 8341"/>
                <a:gd name="connsiteX3" fmla="*/ 0 w 8341"/>
                <a:gd name="connsiteY3" fmla="*/ 5561 h 8341"/>
                <a:gd name="connsiteX4" fmla="*/ 5561 w 8341"/>
                <a:gd name="connsiteY4" fmla="*/ 8342 h 8341"/>
                <a:gd name="connsiteX5" fmla="*/ 8342 w 8341"/>
                <a:gd name="connsiteY5" fmla="*/ 5561 h 8341"/>
                <a:gd name="connsiteX6" fmla="*/ 5561 w 8341"/>
                <a:gd name="connsiteY6" fmla="*/ 0 h 8341"/>
                <a:gd name="connsiteX7" fmla="*/ 0 w 8341"/>
                <a:gd name="connsiteY7" fmla="*/ 5561 h 8341"/>
                <a:gd name="connsiteX8" fmla="*/ 2781 w 8341"/>
                <a:gd name="connsiteY8" fmla="*/ 5561 h 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41" h="8341">
                  <a:moveTo>
                    <a:pt x="2781" y="5561"/>
                  </a:moveTo>
                  <a:lnTo>
                    <a:pt x="5561" y="2781"/>
                  </a:lnTo>
                  <a:lnTo>
                    <a:pt x="5561" y="5561"/>
                  </a:lnTo>
                  <a:lnTo>
                    <a:pt x="0" y="5561"/>
                  </a:lnTo>
                  <a:cubicBezTo>
                    <a:pt x="0" y="8342"/>
                    <a:pt x="2781" y="8342"/>
                    <a:pt x="5561" y="8342"/>
                  </a:cubicBezTo>
                  <a:cubicBezTo>
                    <a:pt x="8342" y="8342"/>
                    <a:pt x="8342" y="8342"/>
                    <a:pt x="8342" y="5561"/>
                  </a:cubicBezTo>
                  <a:cubicBezTo>
                    <a:pt x="8342" y="2781"/>
                    <a:pt x="8342" y="0"/>
                    <a:pt x="5561" y="0"/>
                  </a:cubicBezTo>
                  <a:cubicBezTo>
                    <a:pt x="2781" y="0"/>
                    <a:pt x="0" y="2781"/>
                    <a:pt x="0" y="5561"/>
                  </a:cubicBezTo>
                  <a:lnTo>
                    <a:pt x="2781" y="5561"/>
                  </a:lnTo>
                  <a:close/>
                </a:path>
              </a:pathLst>
            </a:custGeom>
            <a:solidFill>
              <a:srgbClr val="FFFFFF"/>
            </a:solidFill>
            <a:ln w="694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84" name="Group 2083">
            <a:extLst>
              <a:ext uri="{FF2B5EF4-FFF2-40B4-BE49-F238E27FC236}">
                <a16:creationId xmlns:a16="http://schemas.microsoft.com/office/drawing/2014/main" id="{D21A9EC6-8D0F-959C-3A09-928166156515}"/>
              </a:ext>
            </a:extLst>
          </p:cNvPr>
          <p:cNvGrpSpPr/>
          <p:nvPr/>
        </p:nvGrpSpPr>
        <p:grpSpPr>
          <a:xfrm>
            <a:off x="6422620" y="4843924"/>
            <a:ext cx="566392" cy="557787"/>
            <a:chOff x="6444751" y="5268178"/>
            <a:chExt cx="566392" cy="557787"/>
          </a:xfrm>
        </p:grpSpPr>
        <p:grpSp>
          <p:nvGrpSpPr>
            <p:cNvPr id="1996" name="Group 1995">
              <a:extLst>
                <a:ext uri="{FF2B5EF4-FFF2-40B4-BE49-F238E27FC236}">
                  <a16:creationId xmlns:a16="http://schemas.microsoft.com/office/drawing/2014/main" id="{A23D8FFD-BDFD-7436-3EC9-950DAA1C1AA1}"/>
                </a:ext>
              </a:extLst>
            </p:cNvPr>
            <p:cNvGrpSpPr/>
            <p:nvPr/>
          </p:nvGrpSpPr>
          <p:grpSpPr>
            <a:xfrm rot="20022002">
              <a:off x="6444751" y="5268178"/>
              <a:ext cx="566392" cy="557787"/>
              <a:chOff x="6491972" y="5095844"/>
              <a:chExt cx="566392" cy="557787"/>
            </a:xfrm>
          </p:grpSpPr>
          <p:sp>
            <p:nvSpPr>
              <p:cNvPr id="1997" name="Freeform: Shape 1996">
                <a:extLst>
                  <a:ext uri="{FF2B5EF4-FFF2-40B4-BE49-F238E27FC236}">
                    <a16:creationId xmlns:a16="http://schemas.microsoft.com/office/drawing/2014/main" id="{7C43EE14-1307-F2C4-D15C-ECE9B8C3EF6F}"/>
                  </a:ext>
                </a:extLst>
              </p:cNvPr>
              <p:cNvSpPr/>
              <p:nvPr/>
            </p:nvSpPr>
            <p:spPr>
              <a:xfrm rot="11192910">
                <a:off x="6492005" y="5095844"/>
                <a:ext cx="566037" cy="557335"/>
              </a:xfrm>
              <a:custGeom>
                <a:avLst/>
                <a:gdLst>
                  <a:gd name="connsiteX0" fmla="*/ 330185 w 898006"/>
                  <a:gd name="connsiteY0" fmla="*/ 0 h 889164"/>
                  <a:gd name="connsiteX1" fmla="*/ 220305 w 898006"/>
                  <a:gd name="connsiteY1" fmla="*/ 21067 h 889164"/>
                  <a:gd name="connsiteX2" fmla="*/ 119269 w 898006"/>
                  <a:gd name="connsiteY2" fmla="*/ 133477 h 889164"/>
                  <a:gd name="connsiteX3" fmla="*/ 33514 w 898006"/>
                  <a:gd name="connsiteY3" fmla="*/ 248096 h 889164"/>
                  <a:gd name="connsiteX4" fmla="*/ 545 w 898006"/>
                  <a:gd name="connsiteY4" fmla="*/ 435308 h 889164"/>
                  <a:gd name="connsiteX5" fmla="*/ 86300 w 898006"/>
                  <a:gd name="connsiteY5" fmla="*/ 676352 h 889164"/>
                  <a:gd name="connsiteX6" fmla="*/ 303852 w 898006"/>
                  <a:gd name="connsiteY6" fmla="*/ 856507 h 889164"/>
                  <a:gd name="connsiteX7" fmla="*/ 585143 w 898006"/>
                  <a:gd name="connsiteY7" fmla="*/ 868197 h 889164"/>
                  <a:gd name="connsiteX8" fmla="*/ 791736 w 898006"/>
                  <a:gd name="connsiteY8" fmla="*/ 674038 h 889164"/>
                  <a:gd name="connsiteX9" fmla="*/ 897194 w 898006"/>
                  <a:gd name="connsiteY9" fmla="*/ 327642 h 889164"/>
                  <a:gd name="connsiteX10" fmla="*/ 754335 w 898006"/>
                  <a:gd name="connsiteY10" fmla="*/ 93651 h 889164"/>
                  <a:gd name="connsiteX11" fmla="*/ 325763 w 898006"/>
                  <a:gd name="connsiteY11" fmla="*/ 0 h 889164"/>
                  <a:gd name="connsiteX12" fmla="*/ 330190 w 898006"/>
                  <a:gd name="connsiteY12" fmla="*/ 0 h 889164"/>
                  <a:gd name="connsiteX0" fmla="*/ 330185 w 898006"/>
                  <a:gd name="connsiteY0" fmla="*/ 0 h 889164"/>
                  <a:gd name="connsiteX1" fmla="*/ 220305 w 898006"/>
                  <a:gd name="connsiteY1" fmla="*/ 21067 h 889164"/>
                  <a:gd name="connsiteX2" fmla="*/ 89518 w 898006"/>
                  <a:gd name="connsiteY2" fmla="*/ 106437 h 889164"/>
                  <a:gd name="connsiteX3" fmla="*/ 33514 w 898006"/>
                  <a:gd name="connsiteY3" fmla="*/ 248096 h 889164"/>
                  <a:gd name="connsiteX4" fmla="*/ 545 w 898006"/>
                  <a:gd name="connsiteY4" fmla="*/ 435308 h 889164"/>
                  <a:gd name="connsiteX5" fmla="*/ 86300 w 898006"/>
                  <a:gd name="connsiteY5" fmla="*/ 676352 h 889164"/>
                  <a:gd name="connsiteX6" fmla="*/ 303852 w 898006"/>
                  <a:gd name="connsiteY6" fmla="*/ 856507 h 889164"/>
                  <a:gd name="connsiteX7" fmla="*/ 585143 w 898006"/>
                  <a:gd name="connsiteY7" fmla="*/ 868197 h 889164"/>
                  <a:gd name="connsiteX8" fmla="*/ 791736 w 898006"/>
                  <a:gd name="connsiteY8" fmla="*/ 674038 h 889164"/>
                  <a:gd name="connsiteX9" fmla="*/ 897194 w 898006"/>
                  <a:gd name="connsiteY9" fmla="*/ 327642 h 889164"/>
                  <a:gd name="connsiteX10" fmla="*/ 754335 w 898006"/>
                  <a:gd name="connsiteY10" fmla="*/ 93651 h 889164"/>
                  <a:gd name="connsiteX11" fmla="*/ 325763 w 898006"/>
                  <a:gd name="connsiteY11" fmla="*/ 0 h 889164"/>
                  <a:gd name="connsiteX12" fmla="*/ 330190 w 898006"/>
                  <a:gd name="connsiteY12" fmla="*/ 0 h 889164"/>
                  <a:gd name="connsiteX13" fmla="*/ 330185 w 898006"/>
                  <a:gd name="connsiteY13" fmla="*/ 0 h 889164"/>
                  <a:gd name="connsiteX0" fmla="*/ 331197 w 899018"/>
                  <a:gd name="connsiteY0" fmla="*/ 0 h 885197"/>
                  <a:gd name="connsiteX1" fmla="*/ 221317 w 899018"/>
                  <a:gd name="connsiteY1" fmla="*/ 21067 h 885197"/>
                  <a:gd name="connsiteX2" fmla="*/ 90530 w 899018"/>
                  <a:gd name="connsiteY2" fmla="*/ 106437 h 885197"/>
                  <a:gd name="connsiteX3" fmla="*/ 34526 w 899018"/>
                  <a:gd name="connsiteY3" fmla="*/ 248096 h 885197"/>
                  <a:gd name="connsiteX4" fmla="*/ 1557 w 899018"/>
                  <a:gd name="connsiteY4" fmla="*/ 435308 h 885197"/>
                  <a:gd name="connsiteX5" fmla="*/ 65860 w 899018"/>
                  <a:gd name="connsiteY5" fmla="*/ 724907 h 885197"/>
                  <a:gd name="connsiteX6" fmla="*/ 304864 w 899018"/>
                  <a:gd name="connsiteY6" fmla="*/ 856507 h 885197"/>
                  <a:gd name="connsiteX7" fmla="*/ 586155 w 899018"/>
                  <a:gd name="connsiteY7" fmla="*/ 868197 h 885197"/>
                  <a:gd name="connsiteX8" fmla="*/ 792748 w 899018"/>
                  <a:gd name="connsiteY8" fmla="*/ 674038 h 885197"/>
                  <a:gd name="connsiteX9" fmla="*/ 898206 w 899018"/>
                  <a:gd name="connsiteY9" fmla="*/ 327642 h 885197"/>
                  <a:gd name="connsiteX10" fmla="*/ 755347 w 899018"/>
                  <a:gd name="connsiteY10" fmla="*/ 93651 h 885197"/>
                  <a:gd name="connsiteX11" fmla="*/ 326775 w 899018"/>
                  <a:gd name="connsiteY11" fmla="*/ 0 h 885197"/>
                  <a:gd name="connsiteX12" fmla="*/ 331202 w 899018"/>
                  <a:gd name="connsiteY12" fmla="*/ 0 h 885197"/>
                  <a:gd name="connsiteX13" fmla="*/ 331197 w 899018"/>
                  <a:gd name="connsiteY13" fmla="*/ 0 h 885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99018" h="885197">
                    <a:moveTo>
                      <a:pt x="331197" y="0"/>
                    </a:moveTo>
                    <a:cubicBezTo>
                      <a:pt x="291692" y="0"/>
                      <a:pt x="256504" y="4738"/>
                      <a:pt x="221317" y="21067"/>
                    </a:cubicBezTo>
                    <a:cubicBezTo>
                      <a:pt x="168641" y="46878"/>
                      <a:pt x="123509" y="61978"/>
                      <a:pt x="90530" y="106437"/>
                    </a:cubicBezTo>
                    <a:cubicBezTo>
                      <a:pt x="61883" y="143839"/>
                      <a:pt x="54333" y="201323"/>
                      <a:pt x="34526" y="248096"/>
                    </a:cubicBezTo>
                    <a:cubicBezTo>
                      <a:pt x="10401" y="304250"/>
                      <a:pt x="3771" y="374520"/>
                      <a:pt x="1557" y="435308"/>
                    </a:cubicBezTo>
                    <a:cubicBezTo>
                      <a:pt x="-2871" y="535922"/>
                      <a:pt x="-2301" y="654742"/>
                      <a:pt x="65860" y="724907"/>
                    </a:cubicBezTo>
                    <a:cubicBezTo>
                      <a:pt x="129600" y="792757"/>
                      <a:pt x="218148" y="832625"/>
                      <a:pt x="304864" y="856507"/>
                    </a:cubicBezTo>
                    <a:cubicBezTo>
                      <a:pt x="391580" y="880389"/>
                      <a:pt x="498291" y="900966"/>
                      <a:pt x="586155" y="868197"/>
                    </a:cubicBezTo>
                    <a:cubicBezTo>
                      <a:pt x="693821" y="826163"/>
                      <a:pt x="735545" y="784023"/>
                      <a:pt x="792748" y="674038"/>
                    </a:cubicBezTo>
                    <a:cubicBezTo>
                      <a:pt x="843316" y="578057"/>
                      <a:pt x="906950" y="440052"/>
                      <a:pt x="898206" y="327642"/>
                    </a:cubicBezTo>
                    <a:cubicBezTo>
                      <a:pt x="891565" y="250415"/>
                      <a:pt x="823514" y="126420"/>
                      <a:pt x="755347" y="93651"/>
                    </a:cubicBezTo>
                    <a:cubicBezTo>
                      <a:pt x="599316" y="21067"/>
                      <a:pt x="487222" y="0"/>
                      <a:pt x="326775" y="0"/>
                    </a:cubicBezTo>
                    <a:lnTo>
                      <a:pt x="331202" y="0"/>
                    </a:lnTo>
                    <a:lnTo>
                      <a:pt x="331197" y="0"/>
                    </a:lnTo>
                    <a:close/>
                  </a:path>
                </a:pathLst>
              </a:custGeom>
              <a:solidFill>
                <a:srgbClr val="CBA9E5"/>
              </a:solidFill>
              <a:ln w="52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8" name="Freeform: Shape 1997">
                <a:extLst>
                  <a:ext uri="{FF2B5EF4-FFF2-40B4-BE49-F238E27FC236}">
                    <a16:creationId xmlns:a16="http://schemas.microsoft.com/office/drawing/2014/main" id="{5E29B7CA-61F0-B80C-BC05-E9168E0F29AE}"/>
                  </a:ext>
                </a:extLst>
              </p:cNvPr>
              <p:cNvSpPr/>
              <p:nvPr/>
            </p:nvSpPr>
            <p:spPr>
              <a:xfrm rot="11192910">
                <a:off x="6510248" y="5103236"/>
                <a:ext cx="438643" cy="463844"/>
              </a:xfrm>
              <a:custGeom>
                <a:avLst/>
                <a:gdLst>
                  <a:gd name="connsiteX0" fmla="*/ 695843 w 696682"/>
                  <a:gd name="connsiteY0" fmla="*/ 208486 h 736708"/>
                  <a:gd name="connsiteX1" fmla="*/ 579538 w 696682"/>
                  <a:gd name="connsiteY1" fmla="*/ 0 h 736708"/>
                  <a:gd name="connsiteX2" fmla="*/ 660761 w 696682"/>
                  <a:gd name="connsiteY2" fmla="*/ 178042 h 736708"/>
                  <a:gd name="connsiteX3" fmla="*/ 561944 w 696682"/>
                  <a:gd name="connsiteY3" fmla="*/ 501262 h 736708"/>
                  <a:gd name="connsiteX4" fmla="*/ 366620 w 696682"/>
                  <a:gd name="connsiteY4" fmla="*/ 683941 h 736708"/>
                  <a:gd name="connsiteX5" fmla="*/ 103239 w 696682"/>
                  <a:gd name="connsiteY5" fmla="*/ 674559 h 736708"/>
                  <a:gd name="connsiteX6" fmla="*/ 0 w 696682"/>
                  <a:gd name="connsiteY6" fmla="*/ 604295 h 736708"/>
                  <a:gd name="connsiteX7" fmla="*/ 138326 w 696682"/>
                  <a:gd name="connsiteY7" fmla="*/ 705009 h 736708"/>
                  <a:gd name="connsiteX8" fmla="*/ 401707 w 696682"/>
                  <a:gd name="connsiteY8" fmla="*/ 716710 h 736708"/>
                  <a:gd name="connsiteX9" fmla="*/ 597132 w 696682"/>
                  <a:gd name="connsiteY9" fmla="*/ 534025 h 736708"/>
                  <a:gd name="connsiteX10" fmla="*/ 695843 w 696682"/>
                  <a:gd name="connsiteY10" fmla="*/ 208491 h 736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96682" h="736708">
                    <a:moveTo>
                      <a:pt x="695843" y="208486"/>
                    </a:moveTo>
                    <a:cubicBezTo>
                      <a:pt x="689313" y="142959"/>
                      <a:pt x="638745" y="42245"/>
                      <a:pt x="579538" y="0"/>
                    </a:cubicBezTo>
                    <a:cubicBezTo>
                      <a:pt x="623470" y="49197"/>
                      <a:pt x="656339" y="124206"/>
                      <a:pt x="660761" y="178042"/>
                    </a:cubicBezTo>
                    <a:cubicBezTo>
                      <a:pt x="669510" y="283499"/>
                      <a:pt x="610298" y="412238"/>
                      <a:pt x="561944" y="501262"/>
                    </a:cubicBezTo>
                    <a:cubicBezTo>
                      <a:pt x="509268" y="604295"/>
                      <a:pt x="467545" y="646435"/>
                      <a:pt x="366620" y="683941"/>
                    </a:cubicBezTo>
                    <a:cubicBezTo>
                      <a:pt x="285397" y="716705"/>
                      <a:pt x="184467" y="709752"/>
                      <a:pt x="103239" y="674559"/>
                    </a:cubicBezTo>
                    <a:cubicBezTo>
                      <a:pt x="65948" y="658236"/>
                      <a:pt x="30760" y="632425"/>
                      <a:pt x="0" y="604295"/>
                    </a:cubicBezTo>
                    <a:cubicBezTo>
                      <a:pt x="41718" y="644115"/>
                      <a:pt x="85650" y="683936"/>
                      <a:pt x="138326" y="705009"/>
                    </a:cubicBezTo>
                    <a:cubicBezTo>
                      <a:pt x="219549" y="742516"/>
                      <a:pt x="318371" y="747154"/>
                      <a:pt x="401707" y="716710"/>
                    </a:cubicBezTo>
                    <a:cubicBezTo>
                      <a:pt x="502738" y="676989"/>
                      <a:pt x="542242" y="637163"/>
                      <a:pt x="597132" y="534025"/>
                    </a:cubicBezTo>
                    <a:cubicBezTo>
                      <a:pt x="643172" y="445107"/>
                      <a:pt x="704587" y="313943"/>
                      <a:pt x="695843" y="208491"/>
                    </a:cubicBezTo>
                    <a:close/>
                  </a:path>
                </a:pathLst>
              </a:custGeom>
              <a:solidFill>
                <a:srgbClr val="A568D2"/>
              </a:solidFill>
              <a:ln w="52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9" name="Freeform: Shape 1998">
                <a:extLst>
                  <a:ext uri="{FF2B5EF4-FFF2-40B4-BE49-F238E27FC236}">
                    <a16:creationId xmlns:a16="http://schemas.microsoft.com/office/drawing/2014/main" id="{973D1D9D-546D-7EB9-649E-8410DD849469}"/>
                  </a:ext>
                </a:extLst>
              </p:cNvPr>
              <p:cNvSpPr/>
              <p:nvPr/>
            </p:nvSpPr>
            <p:spPr>
              <a:xfrm rot="11192910">
                <a:off x="6491972" y="5095999"/>
                <a:ext cx="566392" cy="557632"/>
              </a:xfrm>
              <a:custGeom>
                <a:avLst/>
                <a:gdLst>
                  <a:gd name="connsiteX0" fmla="*/ 330185 w 898006"/>
                  <a:gd name="connsiteY0" fmla="*/ 465 h 889327"/>
                  <a:gd name="connsiteX1" fmla="*/ 220305 w 898006"/>
                  <a:gd name="connsiteY1" fmla="*/ 21532 h 889327"/>
                  <a:gd name="connsiteX2" fmla="*/ 119269 w 898006"/>
                  <a:gd name="connsiteY2" fmla="*/ 131518 h 889327"/>
                  <a:gd name="connsiteX3" fmla="*/ 33514 w 898006"/>
                  <a:gd name="connsiteY3" fmla="*/ 246247 h 889327"/>
                  <a:gd name="connsiteX4" fmla="*/ 545 w 898006"/>
                  <a:gd name="connsiteY4" fmla="*/ 435773 h 889327"/>
                  <a:gd name="connsiteX5" fmla="*/ 86300 w 898006"/>
                  <a:gd name="connsiteY5" fmla="*/ 676922 h 889327"/>
                  <a:gd name="connsiteX6" fmla="*/ 303852 w 898006"/>
                  <a:gd name="connsiteY6" fmla="*/ 857077 h 889327"/>
                  <a:gd name="connsiteX7" fmla="*/ 585143 w 898006"/>
                  <a:gd name="connsiteY7" fmla="*/ 866454 h 889327"/>
                  <a:gd name="connsiteX8" fmla="*/ 791736 w 898006"/>
                  <a:gd name="connsiteY8" fmla="*/ 672184 h 889327"/>
                  <a:gd name="connsiteX9" fmla="*/ 897194 w 898006"/>
                  <a:gd name="connsiteY9" fmla="*/ 328107 h 889327"/>
                  <a:gd name="connsiteX10" fmla="*/ 754335 w 898006"/>
                  <a:gd name="connsiteY10" fmla="*/ 91697 h 889327"/>
                  <a:gd name="connsiteX11" fmla="*/ 325768 w 898006"/>
                  <a:gd name="connsiteY11" fmla="*/ 460 h 889327"/>
                  <a:gd name="connsiteX12" fmla="*/ 330195 w 898006"/>
                  <a:gd name="connsiteY12" fmla="*/ 460 h 889327"/>
                  <a:gd name="connsiteX0" fmla="*/ 330185 w 898006"/>
                  <a:gd name="connsiteY0" fmla="*/ 584 h 889446"/>
                  <a:gd name="connsiteX1" fmla="*/ 220305 w 898006"/>
                  <a:gd name="connsiteY1" fmla="*/ 21651 h 889446"/>
                  <a:gd name="connsiteX2" fmla="*/ 82864 w 898006"/>
                  <a:gd name="connsiteY2" fmla="*/ 112974 h 889446"/>
                  <a:gd name="connsiteX3" fmla="*/ 33514 w 898006"/>
                  <a:gd name="connsiteY3" fmla="*/ 246366 h 889446"/>
                  <a:gd name="connsiteX4" fmla="*/ 545 w 898006"/>
                  <a:gd name="connsiteY4" fmla="*/ 435892 h 889446"/>
                  <a:gd name="connsiteX5" fmla="*/ 86300 w 898006"/>
                  <a:gd name="connsiteY5" fmla="*/ 677041 h 889446"/>
                  <a:gd name="connsiteX6" fmla="*/ 303852 w 898006"/>
                  <a:gd name="connsiteY6" fmla="*/ 857196 h 889446"/>
                  <a:gd name="connsiteX7" fmla="*/ 585143 w 898006"/>
                  <a:gd name="connsiteY7" fmla="*/ 866573 h 889446"/>
                  <a:gd name="connsiteX8" fmla="*/ 791736 w 898006"/>
                  <a:gd name="connsiteY8" fmla="*/ 672303 h 889446"/>
                  <a:gd name="connsiteX9" fmla="*/ 897194 w 898006"/>
                  <a:gd name="connsiteY9" fmla="*/ 328226 h 889446"/>
                  <a:gd name="connsiteX10" fmla="*/ 754335 w 898006"/>
                  <a:gd name="connsiteY10" fmla="*/ 91816 h 889446"/>
                  <a:gd name="connsiteX11" fmla="*/ 325768 w 898006"/>
                  <a:gd name="connsiteY11" fmla="*/ 579 h 889446"/>
                  <a:gd name="connsiteX12" fmla="*/ 330195 w 898006"/>
                  <a:gd name="connsiteY12" fmla="*/ 579 h 889446"/>
                  <a:gd name="connsiteX13" fmla="*/ 330185 w 898006"/>
                  <a:gd name="connsiteY13" fmla="*/ 584 h 889446"/>
                  <a:gd name="connsiteX0" fmla="*/ 331761 w 899582"/>
                  <a:gd name="connsiteY0" fmla="*/ 584 h 885668"/>
                  <a:gd name="connsiteX1" fmla="*/ 221881 w 899582"/>
                  <a:gd name="connsiteY1" fmla="*/ 21651 h 885668"/>
                  <a:gd name="connsiteX2" fmla="*/ 84440 w 899582"/>
                  <a:gd name="connsiteY2" fmla="*/ 112974 h 885668"/>
                  <a:gd name="connsiteX3" fmla="*/ 35090 w 899582"/>
                  <a:gd name="connsiteY3" fmla="*/ 246366 h 885668"/>
                  <a:gd name="connsiteX4" fmla="*/ 2121 w 899582"/>
                  <a:gd name="connsiteY4" fmla="*/ 435892 h 885668"/>
                  <a:gd name="connsiteX5" fmla="*/ 61861 w 899582"/>
                  <a:gd name="connsiteY5" fmla="*/ 715921 h 885668"/>
                  <a:gd name="connsiteX6" fmla="*/ 305428 w 899582"/>
                  <a:gd name="connsiteY6" fmla="*/ 857196 h 885668"/>
                  <a:gd name="connsiteX7" fmla="*/ 586719 w 899582"/>
                  <a:gd name="connsiteY7" fmla="*/ 866573 h 885668"/>
                  <a:gd name="connsiteX8" fmla="*/ 793312 w 899582"/>
                  <a:gd name="connsiteY8" fmla="*/ 672303 h 885668"/>
                  <a:gd name="connsiteX9" fmla="*/ 898770 w 899582"/>
                  <a:gd name="connsiteY9" fmla="*/ 328226 h 885668"/>
                  <a:gd name="connsiteX10" fmla="*/ 755911 w 899582"/>
                  <a:gd name="connsiteY10" fmla="*/ 91816 h 885668"/>
                  <a:gd name="connsiteX11" fmla="*/ 327344 w 899582"/>
                  <a:gd name="connsiteY11" fmla="*/ 579 h 885668"/>
                  <a:gd name="connsiteX12" fmla="*/ 331771 w 899582"/>
                  <a:gd name="connsiteY12" fmla="*/ 579 h 885668"/>
                  <a:gd name="connsiteX13" fmla="*/ 331761 w 899582"/>
                  <a:gd name="connsiteY13" fmla="*/ 584 h 885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99582" h="885668">
                    <a:moveTo>
                      <a:pt x="331761" y="584"/>
                    </a:moveTo>
                    <a:cubicBezTo>
                      <a:pt x="292256" y="-1840"/>
                      <a:pt x="263101" y="2919"/>
                      <a:pt x="221881" y="21651"/>
                    </a:cubicBezTo>
                    <a:cubicBezTo>
                      <a:pt x="180661" y="40383"/>
                      <a:pt x="117419" y="68515"/>
                      <a:pt x="84440" y="112974"/>
                    </a:cubicBezTo>
                    <a:cubicBezTo>
                      <a:pt x="53685" y="152800"/>
                      <a:pt x="54897" y="199482"/>
                      <a:pt x="35090" y="246366"/>
                    </a:cubicBezTo>
                    <a:cubicBezTo>
                      <a:pt x="10965" y="304835"/>
                      <a:pt x="4335" y="372680"/>
                      <a:pt x="2121" y="435892"/>
                    </a:cubicBezTo>
                    <a:cubicBezTo>
                      <a:pt x="-2307" y="536612"/>
                      <a:pt x="-6300" y="645651"/>
                      <a:pt x="61861" y="715921"/>
                    </a:cubicBezTo>
                    <a:cubicBezTo>
                      <a:pt x="125601" y="781453"/>
                      <a:pt x="217952" y="832087"/>
                      <a:pt x="305428" y="857196"/>
                    </a:cubicBezTo>
                    <a:cubicBezTo>
                      <a:pt x="392904" y="882305"/>
                      <a:pt x="498855" y="901655"/>
                      <a:pt x="586719" y="866573"/>
                    </a:cubicBezTo>
                    <a:cubicBezTo>
                      <a:pt x="694385" y="826852"/>
                      <a:pt x="736109" y="782293"/>
                      <a:pt x="793312" y="672303"/>
                    </a:cubicBezTo>
                    <a:cubicBezTo>
                      <a:pt x="843880" y="578641"/>
                      <a:pt x="907514" y="440636"/>
                      <a:pt x="898770" y="328226"/>
                    </a:cubicBezTo>
                    <a:cubicBezTo>
                      <a:pt x="892129" y="248685"/>
                      <a:pt x="824078" y="124579"/>
                      <a:pt x="755911" y="91816"/>
                    </a:cubicBezTo>
                    <a:cubicBezTo>
                      <a:pt x="599885" y="19227"/>
                      <a:pt x="487792" y="579"/>
                      <a:pt x="327344" y="579"/>
                    </a:cubicBezTo>
                    <a:lnTo>
                      <a:pt x="331771" y="579"/>
                    </a:lnTo>
                    <a:cubicBezTo>
                      <a:pt x="331768" y="581"/>
                      <a:pt x="331764" y="582"/>
                      <a:pt x="331761" y="584"/>
                    </a:cubicBezTo>
                    <a:close/>
                  </a:path>
                </a:pathLst>
              </a:custGeom>
              <a:noFill/>
              <a:ln w="4184" cap="rnd">
                <a:solidFill>
                  <a:srgbClr val="585759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00" name="Freeform: Shape 1999">
                <a:extLst>
                  <a:ext uri="{FF2B5EF4-FFF2-40B4-BE49-F238E27FC236}">
                    <a16:creationId xmlns:a16="http://schemas.microsoft.com/office/drawing/2014/main" id="{F8884EF2-494C-D23E-6966-3E61BF5C562B}"/>
                  </a:ext>
                </a:extLst>
              </p:cNvPr>
              <p:cNvSpPr/>
              <p:nvPr/>
            </p:nvSpPr>
            <p:spPr>
              <a:xfrm rot="9268353">
                <a:off x="6550282" y="5252075"/>
                <a:ext cx="77475" cy="54126"/>
              </a:xfrm>
              <a:custGeom>
                <a:avLst/>
                <a:gdLst>
                  <a:gd name="connsiteX0" fmla="*/ 24019 w 123051"/>
                  <a:gd name="connsiteY0" fmla="*/ 42983 h 85966"/>
                  <a:gd name="connsiteX1" fmla="*/ 60472 w 123051"/>
                  <a:gd name="connsiteY1" fmla="*/ 4211 h 85966"/>
                  <a:gd name="connsiteX2" fmla="*/ 96924 w 123051"/>
                  <a:gd name="connsiteY2" fmla="*/ 42983 h 85966"/>
                  <a:gd name="connsiteX3" fmla="*/ 60472 w 123051"/>
                  <a:gd name="connsiteY3" fmla="*/ 81750 h 85966"/>
                  <a:gd name="connsiteX4" fmla="*/ 24019 w 123051"/>
                  <a:gd name="connsiteY4" fmla="*/ 42983 h 85966"/>
                  <a:gd name="connsiteX5" fmla="*/ 96924 w 123051"/>
                  <a:gd name="connsiteY5" fmla="*/ 14115 h 85966"/>
                  <a:gd name="connsiteX6" fmla="*/ 109985 w 123051"/>
                  <a:gd name="connsiteY6" fmla="*/ 0 h 85966"/>
                  <a:gd name="connsiteX7" fmla="*/ 123052 w 123051"/>
                  <a:gd name="connsiteY7" fmla="*/ 14115 h 85966"/>
                  <a:gd name="connsiteX8" fmla="*/ 109985 w 123051"/>
                  <a:gd name="connsiteY8" fmla="*/ 28230 h 85966"/>
                  <a:gd name="connsiteX9" fmla="*/ 96924 w 123051"/>
                  <a:gd name="connsiteY9" fmla="*/ 14115 h 85966"/>
                  <a:gd name="connsiteX10" fmla="*/ 0 w 123051"/>
                  <a:gd name="connsiteY10" fmla="*/ 72057 h 85966"/>
                  <a:gd name="connsiteX11" fmla="*/ 13272 w 123051"/>
                  <a:gd name="connsiteY11" fmla="*/ 58152 h 85966"/>
                  <a:gd name="connsiteX12" fmla="*/ 26549 w 123051"/>
                  <a:gd name="connsiteY12" fmla="*/ 72057 h 85966"/>
                  <a:gd name="connsiteX13" fmla="*/ 13272 w 123051"/>
                  <a:gd name="connsiteY13" fmla="*/ 85966 h 85966"/>
                  <a:gd name="connsiteX14" fmla="*/ 0 w 123051"/>
                  <a:gd name="connsiteY14" fmla="*/ 72057 h 859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3051" h="85966">
                    <a:moveTo>
                      <a:pt x="24019" y="42983"/>
                    </a:moveTo>
                    <a:cubicBezTo>
                      <a:pt x="24019" y="21594"/>
                      <a:pt x="40348" y="4211"/>
                      <a:pt x="60472" y="4211"/>
                    </a:cubicBezTo>
                    <a:cubicBezTo>
                      <a:pt x="80696" y="4211"/>
                      <a:pt x="96924" y="21594"/>
                      <a:pt x="96924" y="42983"/>
                    </a:cubicBezTo>
                    <a:cubicBezTo>
                      <a:pt x="96924" y="64472"/>
                      <a:pt x="80696" y="81750"/>
                      <a:pt x="60472" y="81750"/>
                    </a:cubicBezTo>
                    <a:cubicBezTo>
                      <a:pt x="40348" y="81750"/>
                      <a:pt x="24019" y="64472"/>
                      <a:pt x="24019" y="42983"/>
                    </a:cubicBezTo>
                    <a:close/>
                    <a:moveTo>
                      <a:pt x="96924" y="14115"/>
                    </a:moveTo>
                    <a:cubicBezTo>
                      <a:pt x="96924" y="6314"/>
                      <a:pt x="102822" y="0"/>
                      <a:pt x="109985" y="0"/>
                    </a:cubicBezTo>
                    <a:cubicBezTo>
                      <a:pt x="117259" y="0"/>
                      <a:pt x="123052" y="6320"/>
                      <a:pt x="123052" y="14115"/>
                    </a:cubicBezTo>
                    <a:cubicBezTo>
                      <a:pt x="123052" y="21911"/>
                      <a:pt x="117254" y="28230"/>
                      <a:pt x="109985" y="28230"/>
                    </a:cubicBezTo>
                    <a:cubicBezTo>
                      <a:pt x="102817" y="28230"/>
                      <a:pt x="96924" y="21911"/>
                      <a:pt x="96924" y="14115"/>
                    </a:cubicBezTo>
                    <a:close/>
                    <a:moveTo>
                      <a:pt x="0" y="72057"/>
                    </a:moveTo>
                    <a:cubicBezTo>
                      <a:pt x="0" y="64472"/>
                      <a:pt x="6009" y="58152"/>
                      <a:pt x="13272" y="58152"/>
                    </a:cubicBezTo>
                    <a:cubicBezTo>
                      <a:pt x="20651" y="58152"/>
                      <a:pt x="26549" y="64477"/>
                      <a:pt x="26549" y="72057"/>
                    </a:cubicBezTo>
                    <a:cubicBezTo>
                      <a:pt x="26549" y="79752"/>
                      <a:pt x="20646" y="85966"/>
                      <a:pt x="13272" y="85966"/>
                    </a:cubicBezTo>
                    <a:cubicBezTo>
                      <a:pt x="6003" y="85966"/>
                      <a:pt x="0" y="79747"/>
                      <a:pt x="0" y="720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523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001" name="Freeform: Shape 2000">
              <a:extLst>
                <a:ext uri="{FF2B5EF4-FFF2-40B4-BE49-F238E27FC236}">
                  <a16:creationId xmlns:a16="http://schemas.microsoft.com/office/drawing/2014/main" id="{FE509534-30C4-803C-95D0-A1C0AF5092E2}"/>
                </a:ext>
              </a:extLst>
            </p:cNvPr>
            <p:cNvSpPr/>
            <p:nvPr/>
          </p:nvSpPr>
          <p:spPr>
            <a:xfrm rot="4327943">
              <a:off x="6621532" y="5418239"/>
              <a:ext cx="329166" cy="341692"/>
            </a:xfrm>
            <a:custGeom>
              <a:avLst/>
              <a:gdLst>
                <a:gd name="connsiteX0" fmla="*/ 321668 w 324762"/>
                <a:gd name="connsiteY0" fmla="*/ 216026 h 337120"/>
                <a:gd name="connsiteX1" fmla="*/ 144652 w 324762"/>
                <a:gd name="connsiteY1" fmla="*/ 1557 h 337120"/>
                <a:gd name="connsiteX2" fmla="*/ 1466 w 324762"/>
                <a:gd name="connsiteY2" fmla="*/ 167216 h 337120"/>
                <a:gd name="connsiteX3" fmla="*/ 154572 w 324762"/>
                <a:gd name="connsiteY3" fmla="*/ 337070 h 337120"/>
                <a:gd name="connsiteX4" fmla="*/ 321668 w 324762"/>
                <a:gd name="connsiteY4" fmla="*/ 216026 h 3371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4762" h="337120">
                  <a:moveTo>
                    <a:pt x="321668" y="216026"/>
                  </a:moveTo>
                  <a:cubicBezTo>
                    <a:pt x="341514" y="109864"/>
                    <a:pt x="263982" y="-15429"/>
                    <a:pt x="144652" y="1557"/>
                  </a:cubicBezTo>
                  <a:cubicBezTo>
                    <a:pt x="27327" y="18587"/>
                    <a:pt x="9434" y="97121"/>
                    <a:pt x="1466" y="167216"/>
                  </a:cubicBezTo>
                  <a:cubicBezTo>
                    <a:pt x="-8503" y="237252"/>
                    <a:pt x="31285" y="334922"/>
                    <a:pt x="154572" y="337070"/>
                  </a:cubicBezTo>
                  <a:cubicBezTo>
                    <a:pt x="277913" y="339171"/>
                    <a:pt x="309737" y="275474"/>
                    <a:pt x="321668" y="216026"/>
                  </a:cubicBezTo>
                  <a:close/>
                </a:path>
              </a:pathLst>
            </a:custGeom>
            <a:solidFill>
              <a:srgbClr val="F7ADE7"/>
            </a:solidFill>
            <a:ln w="3175" cap="flat">
              <a:solidFill>
                <a:srgbClr val="7030A0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2" name="Freeform: Shape 2001">
              <a:extLst>
                <a:ext uri="{FF2B5EF4-FFF2-40B4-BE49-F238E27FC236}">
                  <a16:creationId xmlns:a16="http://schemas.microsoft.com/office/drawing/2014/main" id="{15BD3685-D8A5-EC33-D0A9-E1D932D5EB89}"/>
                </a:ext>
              </a:extLst>
            </p:cNvPr>
            <p:cNvSpPr/>
            <p:nvPr/>
          </p:nvSpPr>
          <p:spPr>
            <a:xfrm rot="4327943">
              <a:off x="6659648" y="5459084"/>
              <a:ext cx="255152" cy="296980"/>
            </a:xfrm>
            <a:custGeom>
              <a:avLst/>
              <a:gdLst>
                <a:gd name="connsiteX0" fmla="*/ 156926 w 251739"/>
                <a:gd name="connsiteY0" fmla="*/ 0 h 293007"/>
                <a:gd name="connsiteX1" fmla="*/ 208554 w 251739"/>
                <a:gd name="connsiteY1" fmla="*/ 157117 h 293007"/>
                <a:gd name="connsiteX2" fmla="*/ 160889 w 251739"/>
                <a:gd name="connsiteY2" fmla="*/ 218666 h 293007"/>
                <a:gd name="connsiteX3" fmla="*/ 59596 w 251739"/>
                <a:gd name="connsiteY3" fmla="*/ 267477 h 293007"/>
                <a:gd name="connsiteX4" fmla="*/ 0 w 251739"/>
                <a:gd name="connsiteY4" fmla="*/ 254734 h 293007"/>
                <a:gd name="connsiteX5" fmla="*/ 99340 w 251739"/>
                <a:gd name="connsiteY5" fmla="*/ 292952 h 293007"/>
                <a:gd name="connsiteX6" fmla="*/ 248246 w 251739"/>
                <a:gd name="connsiteY6" fmla="*/ 184693 h 293007"/>
                <a:gd name="connsiteX7" fmla="*/ 156926 w 251739"/>
                <a:gd name="connsiteY7" fmla="*/ 0 h 29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51739" h="293007">
                  <a:moveTo>
                    <a:pt x="156926" y="0"/>
                  </a:moveTo>
                  <a:cubicBezTo>
                    <a:pt x="198628" y="38217"/>
                    <a:pt x="218475" y="101914"/>
                    <a:pt x="208554" y="157117"/>
                  </a:cubicBezTo>
                  <a:cubicBezTo>
                    <a:pt x="202586" y="184693"/>
                    <a:pt x="182740" y="199531"/>
                    <a:pt x="160889" y="218666"/>
                  </a:cubicBezTo>
                  <a:cubicBezTo>
                    <a:pt x="139033" y="239896"/>
                    <a:pt x="113224" y="267477"/>
                    <a:pt x="59596" y="267477"/>
                  </a:cubicBezTo>
                  <a:cubicBezTo>
                    <a:pt x="35787" y="265376"/>
                    <a:pt x="17894" y="263228"/>
                    <a:pt x="0" y="254734"/>
                  </a:cubicBezTo>
                  <a:cubicBezTo>
                    <a:pt x="21851" y="278114"/>
                    <a:pt x="55633" y="292952"/>
                    <a:pt x="99340" y="292952"/>
                  </a:cubicBezTo>
                  <a:cubicBezTo>
                    <a:pt x="210554" y="295052"/>
                    <a:pt x="238325" y="237748"/>
                    <a:pt x="248246" y="184693"/>
                  </a:cubicBezTo>
                  <a:cubicBezTo>
                    <a:pt x="264139" y="112508"/>
                    <a:pt x="224442" y="27623"/>
                    <a:pt x="156926" y="0"/>
                  </a:cubicBezTo>
                  <a:close/>
                </a:path>
              </a:pathLst>
            </a:custGeom>
            <a:solidFill>
              <a:srgbClr val="F276D7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03" name="Freeform: Shape 2002">
              <a:extLst>
                <a:ext uri="{FF2B5EF4-FFF2-40B4-BE49-F238E27FC236}">
                  <a16:creationId xmlns:a16="http://schemas.microsoft.com/office/drawing/2014/main" id="{8E98D3B4-76CD-7977-8F67-3EEB554A5145}"/>
                </a:ext>
              </a:extLst>
            </p:cNvPr>
            <p:cNvSpPr/>
            <p:nvPr/>
          </p:nvSpPr>
          <p:spPr>
            <a:xfrm rot="4327943">
              <a:off x="6706839" y="5401205"/>
              <a:ext cx="178380" cy="237548"/>
            </a:xfrm>
            <a:custGeom>
              <a:avLst/>
              <a:gdLst>
                <a:gd name="connsiteX0" fmla="*/ 28968 w 189107"/>
                <a:gd name="connsiteY0" fmla="*/ 149913 h 251831"/>
                <a:gd name="connsiteX1" fmla="*/ 84602 w 189107"/>
                <a:gd name="connsiteY1" fmla="*/ 62880 h 251831"/>
                <a:gd name="connsiteX2" fmla="*/ 154166 w 189107"/>
                <a:gd name="connsiteY2" fmla="*/ 9782 h 251831"/>
                <a:gd name="connsiteX3" fmla="*/ 183937 w 189107"/>
                <a:gd name="connsiteY3" fmla="*/ 5533 h 251831"/>
                <a:gd name="connsiteX4" fmla="*/ 128304 w 189107"/>
                <a:gd name="connsiteY4" fmla="*/ 1284 h 251831"/>
                <a:gd name="connsiteX5" fmla="*/ 1150 w 189107"/>
                <a:gd name="connsiteY5" fmla="*/ 149918 h 251831"/>
                <a:gd name="connsiteX6" fmla="*/ 26963 w 189107"/>
                <a:gd name="connsiteY6" fmla="*/ 251831 h 251831"/>
                <a:gd name="connsiteX7" fmla="*/ 28968 w 189107"/>
                <a:gd name="connsiteY7" fmla="*/ 149918 h 251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9107" h="251831">
                  <a:moveTo>
                    <a:pt x="28968" y="149913"/>
                  </a:moveTo>
                  <a:cubicBezTo>
                    <a:pt x="34936" y="111696"/>
                    <a:pt x="56783" y="90460"/>
                    <a:pt x="84602" y="62880"/>
                  </a:cubicBezTo>
                  <a:cubicBezTo>
                    <a:pt x="102495" y="45898"/>
                    <a:pt x="112416" y="16174"/>
                    <a:pt x="154166" y="9782"/>
                  </a:cubicBezTo>
                  <a:cubicBezTo>
                    <a:pt x="176017" y="7634"/>
                    <a:pt x="199826" y="9782"/>
                    <a:pt x="183937" y="5533"/>
                  </a:cubicBezTo>
                  <a:cubicBezTo>
                    <a:pt x="166049" y="-860"/>
                    <a:pt x="148203" y="-860"/>
                    <a:pt x="128304" y="1284"/>
                  </a:cubicBezTo>
                  <a:cubicBezTo>
                    <a:pt x="23006" y="16179"/>
                    <a:pt x="9070" y="86216"/>
                    <a:pt x="1150" y="149918"/>
                  </a:cubicBezTo>
                  <a:cubicBezTo>
                    <a:pt x="-2856" y="181790"/>
                    <a:pt x="3107" y="222103"/>
                    <a:pt x="26963" y="251831"/>
                  </a:cubicBezTo>
                  <a:cubicBezTo>
                    <a:pt x="13080" y="209365"/>
                    <a:pt x="25006" y="190283"/>
                    <a:pt x="28968" y="149918"/>
                  </a:cubicBezTo>
                  <a:close/>
                </a:path>
              </a:pathLst>
            </a:custGeom>
            <a:solidFill>
              <a:srgbClr val="FCE0F6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85" name="Left Bracket 112">
            <a:extLst>
              <a:ext uri="{FF2B5EF4-FFF2-40B4-BE49-F238E27FC236}">
                <a16:creationId xmlns:a16="http://schemas.microsoft.com/office/drawing/2014/main" id="{F16592FB-E90D-5DF3-BDDE-EA1350FC4CB8}"/>
              </a:ext>
            </a:extLst>
          </p:cNvPr>
          <p:cNvSpPr/>
          <p:nvPr/>
        </p:nvSpPr>
        <p:spPr>
          <a:xfrm flipH="1">
            <a:off x="6155371" y="1493298"/>
            <a:ext cx="1151921" cy="4365820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5" name="ZoneTexte 58">
            <a:extLst>
              <a:ext uri="{FF2B5EF4-FFF2-40B4-BE49-F238E27FC236}">
                <a16:creationId xmlns:a16="http://schemas.microsoft.com/office/drawing/2014/main" id="{1489100B-E130-7AF7-8853-3C24A658FC0A}"/>
              </a:ext>
            </a:extLst>
          </p:cNvPr>
          <p:cNvSpPr txBox="1"/>
          <p:nvPr/>
        </p:nvSpPr>
        <p:spPr>
          <a:xfrm>
            <a:off x="4836098" y="1354789"/>
            <a:ext cx="1928713" cy="2631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Innate</a:t>
            </a:r>
            <a:r>
              <a:rPr kumimoji="0" lang="fr-CH" sz="16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immunity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</a:t>
            </a:r>
          </a:p>
        </p:txBody>
      </p:sp>
      <p:sp>
        <p:nvSpPr>
          <p:cNvPr id="2086" name="Left Bracket 112">
            <a:extLst>
              <a:ext uri="{FF2B5EF4-FFF2-40B4-BE49-F238E27FC236}">
                <a16:creationId xmlns:a16="http://schemas.microsoft.com/office/drawing/2014/main" id="{B2324832-CD9F-1BC9-C49C-CE8C324E9B43}"/>
              </a:ext>
            </a:extLst>
          </p:cNvPr>
          <p:cNvSpPr/>
          <p:nvPr/>
        </p:nvSpPr>
        <p:spPr>
          <a:xfrm flipH="1">
            <a:off x="10524455" y="1493298"/>
            <a:ext cx="1151921" cy="4365820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1"/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6" name="ZoneTexte 58">
            <a:extLst>
              <a:ext uri="{FF2B5EF4-FFF2-40B4-BE49-F238E27FC236}">
                <a16:creationId xmlns:a16="http://schemas.microsoft.com/office/drawing/2014/main" id="{5596A610-82EC-BFBF-63EE-64ED086A576A}"/>
              </a:ext>
            </a:extLst>
          </p:cNvPr>
          <p:cNvSpPr txBox="1"/>
          <p:nvPr/>
        </p:nvSpPr>
        <p:spPr>
          <a:xfrm>
            <a:off x="8437757" y="1354789"/>
            <a:ext cx="2233353" cy="26316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Adaptive immunity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</a:t>
            </a:r>
          </a:p>
        </p:txBody>
      </p:sp>
      <p:sp>
        <p:nvSpPr>
          <p:cNvPr id="2087" name="TextBox 2086">
            <a:extLst>
              <a:ext uri="{FF2B5EF4-FFF2-40B4-BE49-F238E27FC236}">
                <a16:creationId xmlns:a16="http://schemas.microsoft.com/office/drawing/2014/main" id="{A3EDC8E7-6DD9-006A-BBCC-349EA2862A6F}"/>
              </a:ext>
            </a:extLst>
          </p:cNvPr>
          <p:cNvSpPr txBox="1"/>
          <p:nvPr/>
        </p:nvSpPr>
        <p:spPr>
          <a:xfrm>
            <a:off x="7958143" y="2798886"/>
            <a:ext cx="985846" cy="1766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 lymphocyte</a:t>
            </a:r>
          </a:p>
        </p:txBody>
      </p:sp>
      <p:sp>
        <p:nvSpPr>
          <p:cNvPr id="2089" name="Oval 2088">
            <a:extLst>
              <a:ext uri="{FF2B5EF4-FFF2-40B4-BE49-F238E27FC236}">
                <a16:creationId xmlns:a16="http://schemas.microsoft.com/office/drawing/2014/main" id="{FFB301E1-0B1E-6577-EA40-853D0B688930}"/>
              </a:ext>
            </a:extLst>
          </p:cNvPr>
          <p:cNvSpPr/>
          <p:nvPr/>
        </p:nvSpPr>
        <p:spPr>
          <a:xfrm>
            <a:off x="8057702" y="1927016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893" name="Group 1892">
            <a:extLst>
              <a:ext uri="{FF2B5EF4-FFF2-40B4-BE49-F238E27FC236}">
                <a16:creationId xmlns:a16="http://schemas.microsoft.com/office/drawing/2014/main" id="{97047422-6DEF-23A3-C95E-6385A224D7FC}"/>
              </a:ext>
            </a:extLst>
          </p:cNvPr>
          <p:cNvGrpSpPr/>
          <p:nvPr/>
        </p:nvGrpSpPr>
        <p:grpSpPr>
          <a:xfrm>
            <a:off x="8219533" y="2079407"/>
            <a:ext cx="511428" cy="531636"/>
            <a:chOff x="8511448" y="1158807"/>
            <a:chExt cx="612458" cy="636658"/>
          </a:xfrm>
        </p:grpSpPr>
        <p:sp>
          <p:nvSpPr>
            <p:cNvPr id="1894" name="Freeform: Shape 1893">
              <a:extLst>
                <a:ext uri="{FF2B5EF4-FFF2-40B4-BE49-F238E27FC236}">
                  <a16:creationId xmlns:a16="http://schemas.microsoft.com/office/drawing/2014/main" id="{CA6F3076-AAFB-0B83-3CAE-B9F567C3B22D}"/>
                </a:ext>
              </a:extLst>
            </p:cNvPr>
            <p:cNvSpPr/>
            <p:nvPr/>
          </p:nvSpPr>
          <p:spPr>
            <a:xfrm>
              <a:off x="8511448" y="1158807"/>
              <a:ext cx="612458" cy="636658"/>
            </a:xfrm>
            <a:custGeom>
              <a:avLst/>
              <a:gdLst>
                <a:gd name="connsiteX0" fmla="*/ 261741 w 612458"/>
                <a:gd name="connsiteY0" fmla="*/ 1998 h 636658"/>
                <a:gd name="connsiteX1" fmla="*/ 37980 w 612458"/>
                <a:gd name="connsiteY1" fmla="*/ 134499 h 636658"/>
                <a:gd name="connsiteX2" fmla="*/ 4381 w 612458"/>
                <a:gd name="connsiteY2" fmla="*/ 373131 h 636658"/>
                <a:gd name="connsiteX3" fmla="*/ 59934 w 612458"/>
                <a:gd name="connsiteY3" fmla="*/ 539999 h 636658"/>
                <a:gd name="connsiteX4" fmla="*/ 317294 w 612458"/>
                <a:gd name="connsiteY4" fmla="*/ 636659 h 636658"/>
                <a:gd name="connsiteX5" fmla="*/ 557117 w 612458"/>
                <a:gd name="connsiteY5" fmla="*/ 533756 h 636658"/>
                <a:gd name="connsiteX6" fmla="*/ 596537 w 612458"/>
                <a:gd name="connsiteY6" fmla="*/ 223442 h 636658"/>
                <a:gd name="connsiteX7" fmla="*/ 498617 w 612458"/>
                <a:gd name="connsiteY7" fmla="*/ 65899 h 636658"/>
                <a:gd name="connsiteX8" fmla="*/ 261737 w 612458"/>
                <a:gd name="connsiteY8" fmla="*/ 1998 h 63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2458" h="636658">
                  <a:moveTo>
                    <a:pt x="261741" y="1998"/>
                  </a:moveTo>
                  <a:cubicBezTo>
                    <a:pt x="166694" y="1998"/>
                    <a:pt x="86240" y="39386"/>
                    <a:pt x="37980" y="134499"/>
                  </a:cubicBezTo>
                  <a:cubicBezTo>
                    <a:pt x="-2981" y="210956"/>
                    <a:pt x="-4455" y="285802"/>
                    <a:pt x="4381" y="373131"/>
                  </a:cubicBezTo>
                  <a:cubicBezTo>
                    <a:pt x="11677" y="444886"/>
                    <a:pt x="18970" y="480727"/>
                    <a:pt x="59934" y="539999"/>
                  </a:cubicBezTo>
                  <a:cubicBezTo>
                    <a:pt x="128678" y="636659"/>
                    <a:pt x="210533" y="636659"/>
                    <a:pt x="317294" y="636659"/>
                  </a:cubicBezTo>
                  <a:cubicBezTo>
                    <a:pt x="406448" y="636659"/>
                    <a:pt x="498617" y="616386"/>
                    <a:pt x="557117" y="533756"/>
                  </a:cubicBezTo>
                  <a:cubicBezTo>
                    <a:pt x="618492" y="446427"/>
                    <a:pt x="624314" y="329500"/>
                    <a:pt x="596537" y="223442"/>
                  </a:cubicBezTo>
                  <a:cubicBezTo>
                    <a:pt x="580475" y="159471"/>
                    <a:pt x="545403" y="111144"/>
                    <a:pt x="498617" y="65899"/>
                  </a:cubicBezTo>
                  <a:cubicBezTo>
                    <a:pt x="437168" y="8241"/>
                    <a:pt x="337774" y="-5856"/>
                    <a:pt x="261737" y="1998"/>
                  </a:cubicBezTo>
                  <a:close/>
                </a:path>
              </a:pathLst>
            </a:custGeom>
            <a:solidFill>
              <a:srgbClr val="ABD4EB"/>
            </a:solidFill>
            <a:ln w="3175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5" name="Freeform: Shape 1894">
              <a:extLst>
                <a:ext uri="{FF2B5EF4-FFF2-40B4-BE49-F238E27FC236}">
                  <a16:creationId xmlns:a16="http://schemas.microsoft.com/office/drawing/2014/main" id="{F53F6357-9C76-FA69-0283-5BD54709F673}"/>
                </a:ext>
              </a:extLst>
            </p:cNvPr>
            <p:cNvSpPr/>
            <p:nvPr/>
          </p:nvSpPr>
          <p:spPr>
            <a:xfrm>
              <a:off x="8548152" y="1219577"/>
              <a:ext cx="473825" cy="497523"/>
            </a:xfrm>
            <a:custGeom>
              <a:avLst/>
              <a:gdLst>
                <a:gd name="connsiteX0" fmla="*/ 162184 w 473825"/>
                <a:gd name="connsiteY0" fmla="*/ 2184 h 497523"/>
                <a:gd name="connsiteX1" fmla="*/ 11585 w 473825"/>
                <a:gd name="connsiteY1" fmla="*/ 148571 h 497523"/>
                <a:gd name="connsiteX2" fmla="*/ 24703 w 473825"/>
                <a:gd name="connsiteY2" fmla="*/ 379062 h 497523"/>
                <a:gd name="connsiteX3" fmla="*/ 156362 w 473825"/>
                <a:gd name="connsiteY3" fmla="*/ 491223 h 497523"/>
                <a:gd name="connsiteX4" fmla="*/ 334741 w 473825"/>
                <a:gd name="connsiteY4" fmla="*/ 488135 h 497523"/>
                <a:gd name="connsiteX5" fmla="*/ 451742 w 473825"/>
                <a:gd name="connsiteY5" fmla="*/ 382220 h 497523"/>
                <a:gd name="connsiteX6" fmla="*/ 463383 w 473825"/>
                <a:gd name="connsiteY6" fmla="*/ 176631 h 497523"/>
                <a:gd name="connsiteX7" fmla="*/ 330320 w 473825"/>
                <a:gd name="connsiteY7" fmla="*/ 33325 h 497523"/>
                <a:gd name="connsiteX8" fmla="*/ 239695 w 473825"/>
                <a:gd name="connsiteY8" fmla="*/ 640 h 497523"/>
                <a:gd name="connsiteX9" fmla="*/ 162184 w 473825"/>
                <a:gd name="connsiteY9" fmla="*/ 2184 h 497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3825" h="497523">
                  <a:moveTo>
                    <a:pt x="162184" y="2184"/>
                  </a:moveTo>
                  <a:cubicBezTo>
                    <a:pt x="87622" y="-4063"/>
                    <a:pt x="33473" y="78497"/>
                    <a:pt x="11585" y="148571"/>
                  </a:cubicBezTo>
                  <a:cubicBezTo>
                    <a:pt x="-14787" y="224888"/>
                    <a:pt x="10111" y="304359"/>
                    <a:pt x="24703" y="379062"/>
                  </a:cubicBezTo>
                  <a:cubicBezTo>
                    <a:pt x="39365" y="450750"/>
                    <a:pt x="81730" y="469409"/>
                    <a:pt x="156362" y="491223"/>
                  </a:cubicBezTo>
                  <a:cubicBezTo>
                    <a:pt x="197257" y="502095"/>
                    <a:pt x="304017" y="497469"/>
                    <a:pt x="334741" y="488135"/>
                  </a:cubicBezTo>
                  <a:cubicBezTo>
                    <a:pt x="385942" y="472564"/>
                    <a:pt x="434202" y="435179"/>
                    <a:pt x="451742" y="382220"/>
                  </a:cubicBezTo>
                  <a:cubicBezTo>
                    <a:pt x="473626" y="321474"/>
                    <a:pt x="482393" y="240462"/>
                    <a:pt x="463383" y="176631"/>
                  </a:cubicBezTo>
                  <a:cubicBezTo>
                    <a:pt x="444376" y="106557"/>
                    <a:pt x="384472" y="67625"/>
                    <a:pt x="330320" y="33325"/>
                  </a:cubicBezTo>
                  <a:cubicBezTo>
                    <a:pt x="302543" y="16210"/>
                    <a:pt x="273293" y="3724"/>
                    <a:pt x="239695" y="640"/>
                  </a:cubicBezTo>
                  <a:cubicBezTo>
                    <a:pt x="222159" y="-905"/>
                    <a:pt x="189964" y="640"/>
                    <a:pt x="162184" y="2184"/>
                  </a:cubicBezTo>
                  <a:close/>
                </a:path>
              </a:pathLst>
            </a:custGeom>
            <a:solidFill>
              <a:srgbClr val="CCA6BD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6" name="Freeform: Shape 1895">
              <a:extLst>
                <a:ext uri="{FF2B5EF4-FFF2-40B4-BE49-F238E27FC236}">
                  <a16:creationId xmlns:a16="http://schemas.microsoft.com/office/drawing/2014/main" id="{BA5A8429-7DD8-4A55-3B7C-30D8256B5FB7}"/>
                </a:ext>
              </a:extLst>
            </p:cNvPr>
            <p:cNvSpPr/>
            <p:nvPr/>
          </p:nvSpPr>
          <p:spPr>
            <a:xfrm>
              <a:off x="8525408" y="1178969"/>
              <a:ext cx="392343" cy="584790"/>
            </a:xfrm>
            <a:custGeom>
              <a:avLst/>
              <a:gdLst>
                <a:gd name="connsiteX0" fmla="*/ 76627 w 392343"/>
                <a:gd name="connsiteY0" fmla="*/ 510017 h 584790"/>
                <a:gd name="connsiteX1" fmla="*/ 25423 w 392343"/>
                <a:gd name="connsiteY1" fmla="*/ 354159 h 584790"/>
                <a:gd name="connsiteX2" fmla="*/ 56147 w 392343"/>
                <a:gd name="connsiteY2" fmla="*/ 131311 h 584790"/>
                <a:gd name="connsiteX3" fmla="*/ 265173 w 392343"/>
                <a:gd name="connsiteY3" fmla="*/ 8211 h 584790"/>
                <a:gd name="connsiteX4" fmla="*/ 392343 w 392343"/>
                <a:gd name="connsiteY4" fmla="*/ 17539 h 584790"/>
                <a:gd name="connsiteX5" fmla="*/ 244689 w 392343"/>
                <a:gd name="connsiteY5" fmla="*/ 1968 h 584790"/>
                <a:gd name="connsiteX6" fmla="*/ 34186 w 392343"/>
                <a:gd name="connsiteY6" fmla="*/ 125068 h 584790"/>
                <a:gd name="connsiteX7" fmla="*/ 3539 w 392343"/>
                <a:gd name="connsiteY7" fmla="*/ 347916 h 584790"/>
                <a:gd name="connsiteX8" fmla="*/ 56143 w 392343"/>
                <a:gd name="connsiteY8" fmla="*/ 503774 h 584790"/>
                <a:gd name="connsiteX9" fmla="*/ 167252 w 392343"/>
                <a:gd name="connsiteY9" fmla="*/ 584790 h 584790"/>
                <a:gd name="connsiteX10" fmla="*/ 76627 w 392343"/>
                <a:gd name="connsiteY10" fmla="*/ 510017 h 58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92343" h="584790">
                  <a:moveTo>
                    <a:pt x="76627" y="510017"/>
                  </a:moveTo>
                  <a:cubicBezTo>
                    <a:pt x="38611" y="455448"/>
                    <a:pt x="31315" y="421214"/>
                    <a:pt x="25423" y="354159"/>
                  </a:cubicBezTo>
                  <a:cubicBezTo>
                    <a:pt x="16653" y="274687"/>
                    <a:pt x="18127" y="204543"/>
                    <a:pt x="56147" y="131311"/>
                  </a:cubicBezTo>
                  <a:cubicBezTo>
                    <a:pt x="101459" y="42511"/>
                    <a:pt x="176022" y="8211"/>
                    <a:pt x="265173" y="8211"/>
                  </a:cubicBezTo>
                  <a:cubicBezTo>
                    <a:pt x="304663" y="5123"/>
                    <a:pt x="349975" y="6667"/>
                    <a:pt x="392343" y="17539"/>
                  </a:cubicBezTo>
                  <a:cubicBezTo>
                    <a:pt x="344153" y="424"/>
                    <a:pt x="290071" y="-2731"/>
                    <a:pt x="244689" y="1968"/>
                  </a:cubicBezTo>
                  <a:cubicBezTo>
                    <a:pt x="154064" y="1968"/>
                    <a:pt x="80972" y="36268"/>
                    <a:pt x="34186" y="125068"/>
                  </a:cubicBezTo>
                  <a:cubicBezTo>
                    <a:pt x="-2354" y="196756"/>
                    <a:pt x="-3827" y="266903"/>
                    <a:pt x="3539" y="347916"/>
                  </a:cubicBezTo>
                  <a:cubicBezTo>
                    <a:pt x="10831" y="414971"/>
                    <a:pt x="16653" y="449271"/>
                    <a:pt x="56143" y="503774"/>
                  </a:cubicBezTo>
                  <a:cubicBezTo>
                    <a:pt x="89745" y="550560"/>
                    <a:pt x="126291" y="573918"/>
                    <a:pt x="167252" y="584790"/>
                  </a:cubicBezTo>
                  <a:cubicBezTo>
                    <a:pt x="135057" y="572374"/>
                    <a:pt x="104404" y="548946"/>
                    <a:pt x="76627" y="510017"/>
                  </a:cubicBezTo>
                  <a:close/>
                </a:path>
              </a:pathLst>
            </a:custGeom>
            <a:solidFill>
              <a:srgbClr val="EAF1F9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7" name="Freeform: Shape 1896">
              <a:extLst>
                <a:ext uri="{FF2B5EF4-FFF2-40B4-BE49-F238E27FC236}">
                  <a16:creationId xmlns:a16="http://schemas.microsoft.com/office/drawing/2014/main" id="{6DD23587-19CE-298E-A5CB-4D65567F3B56}"/>
                </a:ext>
              </a:extLst>
            </p:cNvPr>
            <p:cNvSpPr/>
            <p:nvPr/>
          </p:nvSpPr>
          <p:spPr>
            <a:xfrm>
              <a:off x="8644755" y="1210749"/>
              <a:ext cx="461042" cy="562548"/>
            </a:xfrm>
            <a:custGeom>
              <a:avLst/>
              <a:gdLst>
                <a:gd name="connsiteX0" fmla="*/ 447098 w 461042"/>
                <a:gd name="connsiteY0" fmla="*/ 177673 h 562548"/>
                <a:gd name="connsiteX1" fmla="*/ 355066 w 461042"/>
                <a:gd name="connsiteY1" fmla="*/ 32756 h 562548"/>
                <a:gd name="connsiteX2" fmla="*/ 308354 w 461042"/>
                <a:gd name="connsiteY2" fmla="*/ 0 h 562548"/>
                <a:gd name="connsiteX3" fmla="*/ 330238 w 461042"/>
                <a:gd name="connsiteY3" fmla="*/ 18726 h 562548"/>
                <a:gd name="connsiteX4" fmla="*/ 420792 w 461042"/>
                <a:gd name="connsiteY4" fmla="*/ 163642 h 562548"/>
                <a:gd name="connsiteX5" fmla="*/ 384316 w 461042"/>
                <a:gd name="connsiteY5" fmla="*/ 451932 h 562548"/>
                <a:gd name="connsiteX6" fmla="*/ 162243 w 461042"/>
                <a:gd name="connsiteY6" fmla="*/ 546978 h 562548"/>
                <a:gd name="connsiteX7" fmla="*/ 0 w 461042"/>
                <a:gd name="connsiteY7" fmla="*/ 525164 h 562548"/>
                <a:gd name="connsiteX8" fmla="*/ 187071 w 461042"/>
                <a:gd name="connsiteY8" fmla="*/ 562549 h 562548"/>
                <a:gd name="connsiteX9" fmla="*/ 409148 w 461042"/>
                <a:gd name="connsiteY9" fmla="*/ 467506 h 562548"/>
                <a:gd name="connsiteX10" fmla="*/ 447098 w 461042"/>
                <a:gd name="connsiteY10" fmla="*/ 177673 h 562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61042" h="562548">
                  <a:moveTo>
                    <a:pt x="447098" y="177673"/>
                  </a:moveTo>
                  <a:cubicBezTo>
                    <a:pt x="431033" y="120015"/>
                    <a:pt x="398908" y="74843"/>
                    <a:pt x="355066" y="32756"/>
                  </a:cubicBezTo>
                  <a:cubicBezTo>
                    <a:pt x="341952" y="20270"/>
                    <a:pt x="325816" y="9398"/>
                    <a:pt x="308354" y="0"/>
                  </a:cubicBezTo>
                  <a:lnTo>
                    <a:pt x="330238" y="18726"/>
                  </a:lnTo>
                  <a:cubicBezTo>
                    <a:pt x="372602" y="59269"/>
                    <a:pt x="406204" y="104444"/>
                    <a:pt x="420792" y="163642"/>
                  </a:cubicBezTo>
                  <a:cubicBezTo>
                    <a:pt x="447098" y="261843"/>
                    <a:pt x="441276" y="369375"/>
                    <a:pt x="384316" y="451932"/>
                  </a:cubicBezTo>
                  <a:cubicBezTo>
                    <a:pt x="330238" y="528319"/>
                    <a:pt x="245502" y="546978"/>
                    <a:pt x="162243" y="546978"/>
                  </a:cubicBezTo>
                  <a:cubicBezTo>
                    <a:pt x="99391" y="546978"/>
                    <a:pt x="46786" y="546978"/>
                    <a:pt x="0" y="525164"/>
                  </a:cubicBezTo>
                  <a:cubicBezTo>
                    <a:pt x="52605" y="562549"/>
                    <a:pt x="113983" y="562549"/>
                    <a:pt x="187071" y="562549"/>
                  </a:cubicBezTo>
                  <a:cubicBezTo>
                    <a:pt x="270334" y="561004"/>
                    <a:pt x="355066" y="543893"/>
                    <a:pt x="409148" y="467506"/>
                  </a:cubicBezTo>
                  <a:cubicBezTo>
                    <a:pt x="466105" y="384946"/>
                    <a:pt x="471930" y="275873"/>
                    <a:pt x="447098" y="177673"/>
                  </a:cubicBezTo>
                  <a:close/>
                </a:path>
              </a:pathLst>
            </a:custGeom>
            <a:solidFill>
              <a:srgbClr val="8ABDE2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8" name="Freeform: Shape 1897">
              <a:extLst>
                <a:ext uri="{FF2B5EF4-FFF2-40B4-BE49-F238E27FC236}">
                  <a16:creationId xmlns:a16="http://schemas.microsoft.com/office/drawing/2014/main" id="{64B54611-BD7F-C8B8-FAAA-C0B272C14843}"/>
                </a:ext>
              </a:extLst>
            </p:cNvPr>
            <p:cNvSpPr/>
            <p:nvPr/>
          </p:nvSpPr>
          <p:spPr>
            <a:xfrm>
              <a:off x="8596498" y="1337007"/>
              <a:ext cx="410971" cy="365895"/>
            </a:xfrm>
            <a:custGeom>
              <a:avLst/>
              <a:gdLst>
                <a:gd name="connsiteX0" fmla="*/ 398905 w 410971"/>
                <a:gd name="connsiteY0" fmla="*/ 74773 h 365895"/>
                <a:gd name="connsiteX1" fmla="*/ 374073 w 410971"/>
                <a:gd name="connsiteY1" fmla="*/ 280362 h 365895"/>
                <a:gd name="connsiteX2" fmla="*/ 257212 w 410971"/>
                <a:gd name="connsiteY2" fmla="*/ 358223 h 365895"/>
                <a:gd name="connsiteX3" fmla="*/ 109631 w 410971"/>
                <a:gd name="connsiteY3" fmla="*/ 358223 h 365895"/>
                <a:gd name="connsiteX4" fmla="*/ 0 w 410971"/>
                <a:gd name="connsiteY4" fmla="*/ 278821 h 365895"/>
                <a:gd name="connsiteX5" fmla="*/ 149051 w 410971"/>
                <a:gd name="connsiteY5" fmla="*/ 319294 h 365895"/>
                <a:gd name="connsiteX6" fmla="*/ 220670 w 410971"/>
                <a:gd name="connsiteY6" fmla="*/ 278821 h 365895"/>
                <a:gd name="connsiteX7" fmla="*/ 311224 w 410971"/>
                <a:gd name="connsiteY7" fmla="*/ 236734 h 365895"/>
                <a:gd name="connsiteX8" fmla="*/ 371128 w 410971"/>
                <a:gd name="connsiteY8" fmla="*/ 102830 h 365895"/>
                <a:gd name="connsiteX9" fmla="*/ 346296 w 410971"/>
                <a:gd name="connsiteY9" fmla="*/ 0 h 365895"/>
                <a:gd name="connsiteX10" fmla="*/ 398905 w 410971"/>
                <a:gd name="connsiteY10" fmla="*/ 81016 h 365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0971" h="365895">
                  <a:moveTo>
                    <a:pt x="398905" y="74773"/>
                  </a:moveTo>
                  <a:cubicBezTo>
                    <a:pt x="429559" y="115246"/>
                    <a:pt x="394553" y="238278"/>
                    <a:pt x="374073" y="280362"/>
                  </a:cubicBezTo>
                  <a:cubicBezTo>
                    <a:pt x="355066" y="317750"/>
                    <a:pt x="296636" y="348895"/>
                    <a:pt x="257212" y="358223"/>
                  </a:cubicBezTo>
                  <a:cubicBezTo>
                    <a:pt x="213374" y="366010"/>
                    <a:pt x="150529" y="370639"/>
                    <a:pt x="109631" y="358223"/>
                  </a:cubicBezTo>
                  <a:cubicBezTo>
                    <a:pt x="59901" y="342652"/>
                    <a:pt x="11711" y="334865"/>
                    <a:pt x="0" y="278821"/>
                  </a:cubicBezTo>
                  <a:cubicBezTo>
                    <a:pt x="16129" y="319294"/>
                    <a:pt x="115457" y="328622"/>
                    <a:pt x="149051" y="319294"/>
                  </a:cubicBezTo>
                  <a:cubicBezTo>
                    <a:pt x="176831" y="309963"/>
                    <a:pt x="195838" y="294392"/>
                    <a:pt x="220670" y="278821"/>
                  </a:cubicBezTo>
                  <a:cubicBezTo>
                    <a:pt x="249850" y="261636"/>
                    <a:pt x="284922" y="258548"/>
                    <a:pt x="311224" y="236734"/>
                  </a:cubicBezTo>
                  <a:cubicBezTo>
                    <a:pt x="349244" y="205589"/>
                    <a:pt x="371128" y="152630"/>
                    <a:pt x="371128" y="102830"/>
                  </a:cubicBezTo>
                  <a:cubicBezTo>
                    <a:pt x="372602" y="79472"/>
                    <a:pt x="371128" y="6243"/>
                    <a:pt x="346296" y="0"/>
                  </a:cubicBezTo>
                  <a:cubicBezTo>
                    <a:pt x="382842" y="20270"/>
                    <a:pt x="394557" y="38999"/>
                    <a:pt x="398905" y="81016"/>
                  </a:cubicBezTo>
                  <a:close/>
                </a:path>
              </a:pathLst>
            </a:custGeom>
            <a:solidFill>
              <a:srgbClr val="BA94AA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99" name="Freeform: Shape 1898">
              <a:extLst>
                <a:ext uri="{FF2B5EF4-FFF2-40B4-BE49-F238E27FC236}">
                  <a16:creationId xmlns:a16="http://schemas.microsoft.com/office/drawing/2014/main" id="{14129E0B-653A-4D96-C57F-4578D9929D83}"/>
                </a:ext>
              </a:extLst>
            </p:cNvPr>
            <p:cNvSpPr/>
            <p:nvPr/>
          </p:nvSpPr>
          <p:spPr>
            <a:xfrm>
              <a:off x="8570122" y="1243020"/>
              <a:ext cx="306949" cy="226136"/>
            </a:xfrm>
            <a:custGeom>
              <a:avLst/>
              <a:gdLst>
                <a:gd name="connsiteX0" fmla="*/ 0 w 306949"/>
                <a:gd name="connsiteY0" fmla="*/ 226137 h 226136"/>
                <a:gd name="connsiteX1" fmla="*/ 114053 w 306949"/>
                <a:gd name="connsiteY1" fmla="*/ 17460 h 226136"/>
                <a:gd name="connsiteX2" fmla="*/ 306950 w 306949"/>
                <a:gd name="connsiteY2" fmla="*/ 39273 h 226136"/>
                <a:gd name="connsiteX3" fmla="*/ 11711 w 306949"/>
                <a:gd name="connsiteY3" fmla="*/ 171634 h 22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6949" h="226136">
                  <a:moveTo>
                    <a:pt x="0" y="226137"/>
                  </a:moveTo>
                  <a:cubicBezTo>
                    <a:pt x="8766" y="140492"/>
                    <a:pt x="33668" y="54848"/>
                    <a:pt x="114053" y="17460"/>
                  </a:cubicBezTo>
                  <a:cubicBezTo>
                    <a:pt x="172483" y="-10597"/>
                    <a:pt x="258760" y="-5898"/>
                    <a:pt x="306950" y="39273"/>
                  </a:cubicBezTo>
                  <a:cubicBezTo>
                    <a:pt x="204678" y="-16840"/>
                    <a:pt x="30721" y="40817"/>
                    <a:pt x="11711" y="171634"/>
                  </a:cubicBezTo>
                  <a:close/>
                </a:path>
              </a:pathLst>
            </a:custGeom>
            <a:solidFill>
              <a:srgbClr val="E3D5DE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0" name="Freeform: Shape 1899">
              <a:extLst>
                <a:ext uri="{FF2B5EF4-FFF2-40B4-BE49-F238E27FC236}">
                  <a16:creationId xmlns:a16="http://schemas.microsoft.com/office/drawing/2014/main" id="{372F79D1-DE26-A415-E12B-F88AF430B81E}"/>
                </a:ext>
              </a:extLst>
            </p:cNvPr>
            <p:cNvSpPr/>
            <p:nvPr/>
          </p:nvSpPr>
          <p:spPr>
            <a:xfrm>
              <a:off x="8716299" y="1472803"/>
              <a:ext cx="289276" cy="226852"/>
            </a:xfrm>
            <a:custGeom>
              <a:avLst/>
              <a:gdLst>
                <a:gd name="connsiteX0" fmla="*/ 0 w 289276"/>
                <a:gd name="connsiteY0" fmla="*/ 218289 h 226852"/>
                <a:gd name="connsiteX1" fmla="*/ 226495 w 289276"/>
                <a:gd name="connsiteY1" fmla="*/ 176202 h 226852"/>
                <a:gd name="connsiteX2" fmla="*/ 289277 w 289276"/>
                <a:gd name="connsiteY2" fmla="*/ 0 h 226852"/>
                <a:gd name="connsiteX3" fmla="*/ 203137 w 289276"/>
                <a:gd name="connsiteY3" fmla="*/ 173044 h 226852"/>
                <a:gd name="connsiteX4" fmla="*/ 0 w 289276"/>
                <a:gd name="connsiteY4" fmla="*/ 218289 h 226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9276" h="226852">
                  <a:moveTo>
                    <a:pt x="0" y="218289"/>
                  </a:moveTo>
                  <a:cubicBezTo>
                    <a:pt x="54082" y="230702"/>
                    <a:pt x="168065" y="238489"/>
                    <a:pt x="226495" y="176202"/>
                  </a:cubicBezTo>
                  <a:cubicBezTo>
                    <a:pt x="286399" y="112228"/>
                    <a:pt x="283451" y="24972"/>
                    <a:pt x="289277" y="0"/>
                  </a:cubicBezTo>
                  <a:cubicBezTo>
                    <a:pt x="283451" y="24972"/>
                    <a:pt x="241087" y="149686"/>
                    <a:pt x="203137" y="173044"/>
                  </a:cubicBezTo>
                  <a:cubicBezTo>
                    <a:pt x="165121" y="196402"/>
                    <a:pt x="83332" y="230702"/>
                    <a:pt x="0" y="218289"/>
                  </a:cubicBezTo>
                  <a:close/>
                </a:path>
              </a:pathLst>
            </a:custGeom>
            <a:solidFill>
              <a:srgbClr val="AC7D98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1" name="Freeform: Shape 1900">
              <a:extLst>
                <a:ext uri="{FF2B5EF4-FFF2-40B4-BE49-F238E27FC236}">
                  <a16:creationId xmlns:a16="http://schemas.microsoft.com/office/drawing/2014/main" id="{2B757C81-FAF9-F893-78D9-C8BA31B43E2B}"/>
                </a:ext>
              </a:extLst>
            </p:cNvPr>
            <p:cNvSpPr/>
            <p:nvPr/>
          </p:nvSpPr>
          <p:spPr>
            <a:xfrm>
              <a:off x="8882683" y="1463264"/>
              <a:ext cx="223847" cy="308632"/>
            </a:xfrm>
            <a:custGeom>
              <a:avLst/>
              <a:gdLst>
                <a:gd name="connsiteX0" fmla="*/ 0 w 223847"/>
                <a:gd name="connsiteY0" fmla="*/ 308633 h 308632"/>
                <a:gd name="connsiteX1" fmla="*/ 223617 w 223847"/>
                <a:gd name="connsiteY1" fmla="*/ 0 h 308632"/>
                <a:gd name="connsiteX2" fmla="*/ 0 w 223847"/>
                <a:gd name="connsiteY2" fmla="*/ 308633 h 308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3847" h="308632">
                  <a:moveTo>
                    <a:pt x="0" y="308633"/>
                  </a:moveTo>
                  <a:cubicBezTo>
                    <a:pt x="62848" y="299302"/>
                    <a:pt x="230913" y="260373"/>
                    <a:pt x="223617" y="0"/>
                  </a:cubicBezTo>
                  <a:cubicBezTo>
                    <a:pt x="219266" y="29671"/>
                    <a:pt x="203207" y="261917"/>
                    <a:pt x="0" y="308633"/>
                  </a:cubicBezTo>
                  <a:close/>
                </a:path>
              </a:pathLst>
            </a:custGeom>
            <a:solidFill>
              <a:srgbClr val="65ADDB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2" name="Freeform: Shape 1901">
              <a:extLst>
                <a:ext uri="{FF2B5EF4-FFF2-40B4-BE49-F238E27FC236}">
                  <a16:creationId xmlns:a16="http://schemas.microsoft.com/office/drawing/2014/main" id="{7A705878-5C48-4194-E47B-07ABA657B397}"/>
                </a:ext>
              </a:extLst>
            </p:cNvPr>
            <p:cNvSpPr/>
            <p:nvPr/>
          </p:nvSpPr>
          <p:spPr>
            <a:xfrm>
              <a:off x="8548152" y="1219577"/>
              <a:ext cx="473825" cy="497523"/>
            </a:xfrm>
            <a:custGeom>
              <a:avLst/>
              <a:gdLst>
                <a:gd name="connsiteX0" fmla="*/ 162184 w 473825"/>
                <a:gd name="connsiteY0" fmla="*/ 2184 h 497523"/>
                <a:gd name="connsiteX1" fmla="*/ 11585 w 473825"/>
                <a:gd name="connsiteY1" fmla="*/ 148571 h 497523"/>
                <a:gd name="connsiteX2" fmla="*/ 24703 w 473825"/>
                <a:gd name="connsiteY2" fmla="*/ 379062 h 497523"/>
                <a:gd name="connsiteX3" fmla="*/ 156362 w 473825"/>
                <a:gd name="connsiteY3" fmla="*/ 491223 h 497523"/>
                <a:gd name="connsiteX4" fmla="*/ 334741 w 473825"/>
                <a:gd name="connsiteY4" fmla="*/ 488135 h 497523"/>
                <a:gd name="connsiteX5" fmla="*/ 451742 w 473825"/>
                <a:gd name="connsiteY5" fmla="*/ 382220 h 497523"/>
                <a:gd name="connsiteX6" fmla="*/ 463383 w 473825"/>
                <a:gd name="connsiteY6" fmla="*/ 176631 h 497523"/>
                <a:gd name="connsiteX7" fmla="*/ 330320 w 473825"/>
                <a:gd name="connsiteY7" fmla="*/ 33325 h 497523"/>
                <a:gd name="connsiteX8" fmla="*/ 239695 w 473825"/>
                <a:gd name="connsiteY8" fmla="*/ 640 h 497523"/>
                <a:gd name="connsiteX9" fmla="*/ 162184 w 473825"/>
                <a:gd name="connsiteY9" fmla="*/ 2184 h 497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3825" h="497523">
                  <a:moveTo>
                    <a:pt x="162184" y="2184"/>
                  </a:moveTo>
                  <a:cubicBezTo>
                    <a:pt x="87622" y="-4063"/>
                    <a:pt x="33473" y="78497"/>
                    <a:pt x="11585" y="148571"/>
                  </a:cubicBezTo>
                  <a:cubicBezTo>
                    <a:pt x="-14787" y="224888"/>
                    <a:pt x="10111" y="304359"/>
                    <a:pt x="24703" y="379062"/>
                  </a:cubicBezTo>
                  <a:cubicBezTo>
                    <a:pt x="39365" y="450750"/>
                    <a:pt x="81730" y="469409"/>
                    <a:pt x="156362" y="491223"/>
                  </a:cubicBezTo>
                  <a:cubicBezTo>
                    <a:pt x="197257" y="502095"/>
                    <a:pt x="304017" y="497469"/>
                    <a:pt x="334741" y="488135"/>
                  </a:cubicBezTo>
                  <a:cubicBezTo>
                    <a:pt x="385942" y="472564"/>
                    <a:pt x="434202" y="435179"/>
                    <a:pt x="451742" y="382220"/>
                  </a:cubicBezTo>
                  <a:cubicBezTo>
                    <a:pt x="473626" y="321474"/>
                    <a:pt x="482393" y="240462"/>
                    <a:pt x="463383" y="176631"/>
                  </a:cubicBezTo>
                  <a:cubicBezTo>
                    <a:pt x="444376" y="106557"/>
                    <a:pt x="384472" y="67625"/>
                    <a:pt x="330320" y="33325"/>
                  </a:cubicBezTo>
                  <a:cubicBezTo>
                    <a:pt x="302543" y="16210"/>
                    <a:pt x="273293" y="3724"/>
                    <a:pt x="239695" y="640"/>
                  </a:cubicBezTo>
                  <a:cubicBezTo>
                    <a:pt x="222159" y="-905"/>
                    <a:pt x="189964" y="640"/>
                    <a:pt x="162184" y="2184"/>
                  </a:cubicBezTo>
                </a:path>
              </a:pathLst>
            </a:custGeom>
            <a:noFill/>
            <a:ln w="2798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3" name="Freeform: Shape 1902">
              <a:extLst>
                <a:ext uri="{FF2B5EF4-FFF2-40B4-BE49-F238E27FC236}">
                  <a16:creationId xmlns:a16="http://schemas.microsoft.com/office/drawing/2014/main" id="{B732E691-6C3B-2924-3D6A-B4A184B9F218}"/>
                </a:ext>
              </a:extLst>
            </p:cNvPr>
            <p:cNvSpPr/>
            <p:nvPr/>
          </p:nvSpPr>
          <p:spPr>
            <a:xfrm>
              <a:off x="8611086" y="1213833"/>
              <a:ext cx="81644" cy="57798"/>
            </a:xfrm>
            <a:custGeom>
              <a:avLst/>
              <a:gdLst>
                <a:gd name="connsiteX0" fmla="*/ 15711 w 81644"/>
                <a:gd name="connsiteY0" fmla="*/ 28618 h 57798"/>
                <a:gd name="connsiteX1" fmla="*/ 39982 w 81644"/>
                <a:gd name="connsiteY1" fmla="*/ 2807 h 57798"/>
                <a:gd name="connsiteX2" fmla="*/ 64249 w 81644"/>
                <a:gd name="connsiteY2" fmla="*/ 28618 h 57798"/>
                <a:gd name="connsiteX3" fmla="*/ 39982 w 81644"/>
                <a:gd name="connsiteY3" fmla="*/ 54433 h 57798"/>
                <a:gd name="connsiteX4" fmla="*/ 15711 w 81644"/>
                <a:gd name="connsiteY4" fmla="*/ 28618 h 57798"/>
                <a:gd name="connsiteX5" fmla="*/ 64249 w 81644"/>
                <a:gd name="connsiteY5" fmla="*/ 9258 h 57798"/>
                <a:gd name="connsiteX6" fmla="*/ 72948 w 81644"/>
                <a:gd name="connsiteY6" fmla="*/ 0 h 57798"/>
                <a:gd name="connsiteX7" fmla="*/ 81644 w 81644"/>
                <a:gd name="connsiteY7" fmla="*/ 9258 h 57798"/>
                <a:gd name="connsiteX8" fmla="*/ 72948 w 81644"/>
                <a:gd name="connsiteY8" fmla="*/ 18519 h 57798"/>
                <a:gd name="connsiteX9" fmla="*/ 64249 w 81644"/>
                <a:gd name="connsiteY9" fmla="*/ 9258 h 57798"/>
                <a:gd name="connsiteX10" fmla="*/ 0 w 81644"/>
                <a:gd name="connsiteY10" fmla="*/ 48397 h 57798"/>
                <a:gd name="connsiteX11" fmla="*/ 8696 w 81644"/>
                <a:gd name="connsiteY11" fmla="*/ 38999 h 57798"/>
                <a:gd name="connsiteX12" fmla="*/ 17396 w 81644"/>
                <a:gd name="connsiteY12" fmla="*/ 48400 h 57798"/>
                <a:gd name="connsiteX13" fmla="*/ 8696 w 81644"/>
                <a:gd name="connsiteY13" fmla="*/ 57798 h 57798"/>
                <a:gd name="connsiteX14" fmla="*/ 0 w 81644"/>
                <a:gd name="connsiteY14" fmla="*/ 48400 h 57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1644" h="57798">
                  <a:moveTo>
                    <a:pt x="15711" y="28618"/>
                  </a:moveTo>
                  <a:cubicBezTo>
                    <a:pt x="15711" y="14381"/>
                    <a:pt x="26583" y="2807"/>
                    <a:pt x="39982" y="2807"/>
                  </a:cubicBezTo>
                  <a:cubicBezTo>
                    <a:pt x="53447" y="2807"/>
                    <a:pt x="64249" y="14381"/>
                    <a:pt x="64249" y="28618"/>
                  </a:cubicBezTo>
                  <a:cubicBezTo>
                    <a:pt x="64249" y="42929"/>
                    <a:pt x="53447" y="54433"/>
                    <a:pt x="39982" y="54433"/>
                  </a:cubicBezTo>
                  <a:cubicBezTo>
                    <a:pt x="26583" y="54433"/>
                    <a:pt x="15711" y="42929"/>
                    <a:pt x="15711" y="28618"/>
                  </a:cubicBezTo>
                  <a:close/>
                  <a:moveTo>
                    <a:pt x="64249" y="9258"/>
                  </a:moveTo>
                  <a:cubicBezTo>
                    <a:pt x="64249" y="4208"/>
                    <a:pt x="68179" y="0"/>
                    <a:pt x="72948" y="0"/>
                  </a:cubicBezTo>
                  <a:cubicBezTo>
                    <a:pt x="77791" y="0"/>
                    <a:pt x="81644" y="4211"/>
                    <a:pt x="81644" y="9258"/>
                  </a:cubicBezTo>
                  <a:cubicBezTo>
                    <a:pt x="81644" y="14381"/>
                    <a:pt x="77788" y="18519"/>
                    <a:pt x="72948" y="18519"/>
                  </a:cubicBezTo>
                  <a:cubicBezTo>
                    <a:pt x="68176" y="18519"/>
                    <a:pt x="64249" y="14378"/>
                    <a:pt x="64249" y="9258"/>
                  </a:cubicBezTo>
                  <a:close/>
                  <a:moveTo>
                    <a:pt x="0" y="48397"/>
                  </a:moveTo>
                  <a:cubicBezTo>
                    <a:pt x="0" y="43210"/>
                    <a:pt x="3927" y="38999"/>
                    <a:pt x="8696" y="38999"/>
                  </a:cubicBezTo>
                  <a:cubicBezTo>
                    <a:pt x="13539" y="38999"/>
                    <a:pt x="17396" y="43210"/>
                    <a:pt x="17396" y="48400"/>
                  </a:cubicBezTo>
                  <a:cubicBezTo>
                    <a:pt x="17396" y="53591"/>
                    <a:pt x="13535" y="57798"/>
                    <a:pt x="8696" y="57798"/>
                  </a:cubicBezTo>
                  <a:cubicBezTo>
                    <a:pt x="3923" y="57798"/>
                    <a:pt x="0" y="53587"/>
                    <a:pt x="0" y="48400"/>
                  </a:cubicBezTo>
                  <a:close/>
                </a:path>
              </a:pathLst>
            </a:custGeom>
            <a:solidFill>
              <a:srgbClr val="FFFFFF"/>
            </a:solidFill>
            <a:ln w="34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91" name="TextBox 2090">
            <a:extLst>
              <a:ext uri="{FF2B5EF4-FFF2-40B4-BE49-F238E27FC236}">
                <a16:creationId xmlns:a16="http://schemas.microsoft.com/office/drawing/2014/main" id="{885B685B-85BD-A4E8-444F-4F54C3083E0A}"/>
              </a:ext>
            </a:extLst>
          </p:cNvPr>
          <p:cNvSpPr txBox="1"/>
          <p:nvPr/>
        </p:nvSpPr>
        <p:spPr>
          <a:xfrm>
            <a:off x="10050918" y="2798886"/>
            <a:ext cx="995465" cy="1766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 lymphocyte</a:t>
            </a:r>
          </a:p>
        </p:txBody>
      </p:sp>
      <p:sp>
        <p:nvSpPr>
          <p:cNvPr id="2092" name="Oval 2091">
            <a:extLst>
              <a:ext uri="{FF2B5EF4-FFF2-40B4-BE49-F238E27FC236}">
                <a16:creationId xmlns:a16="http://schemas.microsoft.com/office/drawing/2014/main" id="{B0423B40-4ED1-88EE-63F7-E0B5FE390DE6}"/>
              </a:ext>
            </a:extLst>
          </p:cNvPr>
          <p:cNvSpPr/>
          <p:nvPr/>
        </p:nvSpPr>
        <p:spPr>
          <a:xfrm>
            <a:off x="10155286" y="1927016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973" name="Group 1972">
            <a:extLst>
              <a:ext uri="{FF2B5EF4-FFF2-40B4-BE49-F238E27FC236}">
                <a16:creationId xmlns:a16="http://schemas.microsoft.com/office/drawing/2014/main" id="{9A17F5C4-39DE-C844-7AE6-42AD4239CFD6}"/>
              </a:ext>
            </a:extLst>
          </p:cNvPr>
          <p:cNvGrpSpPr/>
          <p:nvPr/>
        </p:nvGrpSpPr>
        <p:grpSpPr>
          <a:xfrm>
            <a:off x="10281511" y="2078379"/>
            <a:ext cx="553817" cy="548715"/>
            <a:chOff x="10094695" y="3035258"/>
            <a:chExt cx="898006" cy="889734"/>
          </a:xfrm>
        </p:grpSpPr>
        <p:sp>
          <p:nvSpPr>
            <p:cNvPr id="1974" name="Freeform: Shape 1973">
              <a:extLst>
                <a:ext uri="{FF2B5EF4-FFF2-40B4-BE49-F238E27FC236}">
                  <a16:creationId xmlns:a16="http://schemas.microsoft.com/office/drawing/2014/main" id="{58416E00-8634-EBF9-30D6-3DE758DD673F}"/>
                </a:ext>
              </a:extLst>
            </p:cNvPr>
            <p:cNvSpPr/>
            <p:nvPr/>
          </p:nvSpPr>
          <p:spPr>
            <a:xfrm>
              <a:off x="10094695" y="3035828"/>
              <a:ext cx="898006" cy="889164"/>
            </a:xfrm>
            <a:custGeom>
              <a:avLst/>
              <a:gdLst>
                <a:gd name="connsiteX0" fmla="*/ 330185 w 898006"/>
                <a:gd name="connsiteY0" fmla="*/ 0 h 889164"/>
                <a:gd name="connsiteX1" fmla="*/ 220305 w 898006"/>
                <a:gd name="connsiteY1" fmla="*/ 21067 h 889164"/>
                <a:gd name="connsiteX2" fmla="*/ 119269 w 898006"/>
                <a:gd name="connsiteY2" fmla="*/ 133477 h 889164"/>
                <a:gd name="connsiteX3" fmla="*/ 33514 w 898006"/>
                <a:gd name="connsiteY3" fmla="*/ 248096 h 889164"/>
                <a:gd name="connsiteX4" fmla="*/ 545 w 898006"/>
                <a:gd name="connsiteY4" fmla="*/ 435308 h 889164"/>
                <a:gd name="connsiteX5" fmla="*/ 86300 w 898006"/>
                <a:gd name="connsiteY5" fmla="*/ 676352 h 889164"/>
                <a:gd name="connsiteX6" fmla="*/ 303852 w 898006"/>
                <a:gd name="connsiteY6" fmla="*/ 856507 h 889164"/>
                <a:gd name="connsiteX7" fmla="*/ 585143 w 898006"/>
                <a:gd name="connsiteY7" fmla="*/ 868197 h 889164"/>
                <a:gd name="connsiteX8" fmla="*/ 791736 w 898006"/>
                <a:gd name="connsiteY8" fmla="*/ 674038 h 889164"/>
                <a:gd name="connsiteX9" fmla="*/ 897194 w 898006"/>
                <a:gd name="connsiteY9" fmla="*/ 327642 h 889164"/>
                <a:gd name="connsiteX10" fmla="*/ 754335 w 898006"/>
                <a:gd name="connsiteY10" fmla="*/ 93651 h 889164"/>
                <a:gd name="connsiteX11" fmla="*/ 325763 w 898006"/>
                <a:gd name="connsiteY11" fmla="*/ 0 h 889164"/>
                <a:gd name="connsiteX12" fmla="*/ 330190 w 898006"/>
                <a:gd name="connsiteY12" fmla="*/ 0 h 88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8006" h="889164">
                  <a:moveTo>
                    <a:pt x="330185" y="0"/>
                  </a:moveTo>
                  <a:cubicBezTo>
                    <a:pt x="290680" y="0"/>
                    <a:pt x="255492" y="4738"/>
                    <a:pt x="220305" y="21067"/>
                  </a:cubicBezTo>
                  <a:cubicBezTo>
                    <a:pt x="167629" y="46878"/>
                    <a:pt x="152248" y="89018"/>
                    <a:pt x="119269" y="133477"/>
                  </a:cubicBezTo>
                  <a:cubicBezTo>
                    <a:pt x="90622" y="170879"/>
                    <a:pt x="53321" y="201323"/>
                    <a:pt x="33514" y="248096"/>
                  </a:cubicBezTo>
                  <a:cubicBezTo>
                    <a:pt x="9389" y="304250"/>
                    <a:pt x="2759" y="374520"/>
                    <a:pt x="545" y="435308"/>
                  </a:cubicBezTo>
                  <a:cubicBezTo>
                    <a:pt x="-3883" y="535922"/>
                    <a:pt x="18139" y="606187"/>
                    <a:pt x="86300" y="676352"/>
                  </a:cubicBezTo>
                  <a:cubicBezTo>
                    <a:pt x="150040" y="744202"/>
                    <a:pt x="218096" y="819105"/>
                    <a:pt x="303852" y="856507"/>
                  </a:cubicBezTo>
                  <a:cubicBezTo>
                    <a:pt x="389502" y="894008"/>
                    <a:pt x="497279" y="900966"/>
                    <a:pt x="585143" y="868197"/>
                  </a:cubicBezTo>
                  <a:cubicBezTo>
                    <a:pt x="692809" y="826163"/>
                    <a:pt x="734533" y="784023"/>
                    <a:pt x="791736" y="674038"/>
                  </a:cubicBezTo>
                  <a:cubicBezTo>
                    <a:pt x="842304" y="578057"/>
                    <a:pt x="905938" y="440052"/>
                    <a:pt x="897194" y="327642"/>
                  </a:cubicBezTo>
                  <a:cubicBezTo>
                    <a:pt x="890553" y="250415"/>
                    <a:pt x="822502" y="126420"/>
                    <a:pt x="754335" y="93651"/>
                  </a:cubicBezTo>
                  <a:cubicBezTo>
                    <a:pt x="598304" y="21067"/>
                    <a:pt x="486210" y="0"/>
                    <a:pt x="325763" y="0"/>
                  </a:cubicBezTo>
                  <a:lnTo>
                    <a:pt x="330190" y="0"/>
                  </a:lnTo>
                  <a:close/>
                </a:path>
              </a:pathLst>
            </a:custGeom>
            <a:solidFill>
              <a:srgbClr val="DCC8CA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5" name="Freeform: Shape 1974">
              <a:extLst>
                <a:ext uri="{FF2B5EF4-FFF2-40B4-BE49-F238E27FC236}">
                  <a16:creationId xmlns:a16="http://schemas.microsoft.com/office/drawing/2014/main" id="{D200E690-380C-28C8-007D-A75C7ED40D86}"/>
                </a:ext>
              </a:extLst>
            </p:cNvPr>
            <p:cNvSpPr/>
            <p:nvPr/>
          </p:nvSpPr>
          <p:spPr>
            <a:xfrm>
              <a:off x="10178478" y="3091092"/>
              <a:ext cx="688808" cy="705978"/>
            </a:xfrm>
            <a:custGeom>
              <a:avLst/>
              <a:gdLst>
                <a:gd name="connsiteX0" fmla="*/ 158327 w 688808"/>
                <a:gd name="connsiteY0" fmla="*/ 61357 h 705978"/>
                <a:gd name="connsiteX1" fmla="*/ 198 w 688808"/>
                <a:gd name="connsiteY1" fmla="*/ 370457 h 705978"/>
                <a:gd name="connsiteX2" fmla="*/ 77109 w 688808"/>
                <a:gd name="connsiteY2" fmla="*/ 536702 h 705978"/>
                <a:gd name="connsiteX3" fmla="*/ 164868 w 688808"/>
                <a:gd name="connsiteY3" fmla="*/ 653750 h 705978"/>
                <a:gd name="connsiteX4" fmla="*/ 402011 w 688808"/>
                <a:gd name="connsiteY4" fmla="*/ 679561 h 705978"/>
                <a:gd name="connsiteX5" fmla="*/ 483234 w 688808"/>
                <a:gd name="connsiteY5" fmla="*/ 632678 h 705978"/>
                <a:gd name="connsiteX6" fmla="*/ 577633 w 688808"/>
                <a:gd name="connsiteY6" fmla="*/ 585905 h 705978"/>
                <a:gd name="connsiteX7" fmla="*/ 606180 w 688808"/>
                <a:gd name="connsiteY7" fmla="*/ 101173 h 705978"/>
                <a:gd name="connsiteX8" fmla="*/ 320783 w 688808"/>
                <a:gd name="connsiteY8" fmla="*/ 459 h 705978"/>
                <a:gd name="connsiteX9" fmla="*/ 158327 w 688808"/>
                <a:gd name="connsiteY9" fmla="*/ 61352 h 705978"/>
                <a:gd name="connsiteX10" fmla="*/ 158327 w 688808"/>
                <a:gd name="connsiteY10" fmla="*/ 61352 h 70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8808" h="705978">
                  <a:moveTo>
                    <a:pt x="158327" y="61357"/>
                  </a:moveTo>
                  <a:cubicBezTo>
                    <a:pt x="66036" y="131627"/>
                    <a:pt x="-4229" y="246356"/>
                    <a:pt x="198" y="370457"/>
                  </a:cubicBezTo>
                  <a:cubicBezTo>
                    <a:pt x="198" y="435988"/>
                    <a:pt x="37494" y="487505"/>
                    <a:pt x="77109" y="536702"/>
                  </a:cubicBezTo>
                  <a:cubicBezTo>
                    <a:pt x="105656" y="574104"/>
                    <a:pt x="129786" y="620982"/>
                    <a:pt x="164868" y="653750"/>
                  </a:cubicBezTo>
                  <a:cubicBezTo>
                    <a:pt x="230816" y="716958"/>
                    <a:pt x="327419" y="719277"/>
                    <a:pt x="402011" y="679561"/>
                  </a:cubicBezTo>
                  <a:cubicBezTo>
                    <a:pt x="430563" y="663127"/>
                    <a:pt x="454687" y="644374"/>
                    <a:pt x="483234" y="632678"/>
                  </a:cubicBezTo>
                  <a:cubicBezTo>
                    <a:pt x="522743" y="618668"/>
                    <a:pt x="551295" y="623301"/>
                    <a:pt x="577633" y="585905"/>
                  </a:cubicBezTo>
                  <a:cubicBezTo>
                    <a:pt x="672133" y="454736"/>
                    <a:pt x="757678" y="218226"/>
                    <a:pt x="606180" y="101173"/>
                  </a:cubicBezTo>
                  <a:cubicBezTo>
                    <a:pt x="522743" y="37965"/>
                    <a:pt x="424022" y="9830"/>
                    <a:pt x="320783" y="459"/>
                  </a:cubicBezTo>
                  <a:cubicBezTo>
                    <a:pt x="274637" y="-4285"/>
                    <a:pt x="204367" y="28589"/>
                    <a:pt x="158327" y="61352"/>
                  </a:cubicBezTo>
                  <a:cubicBezTo>
                    <a:pt x="156113" y="63671"/>
                    <a:pt x="158327" y="61352"/>
                    <a:pt x="158327" y="61352"/>
                  </a:cubicBezTo>
                  <a:close/>
                </a:path>
              </a:pathLst>
            </a:custGeom>
            <a:solidFill>
              <a:srgbClr val="A16D72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6" name="Freeform: Shape 1975">
              <a:extLst>
                <a:ext uri="{FF2B5EF4-FFF2-40B4-BE49-F238E27FC236}">
                  <a16:creationId xmlns:a16="http://schemas.microsoft.com/office/drawing/2014/main" id="{22043F8E-0505-F3BA-6EA4-B3CAFD87FF18}"/>
                </a:ext>
              </a:extLst>
            </p:cNvPr>
            <p:cNvSpPr/>
            <p:nvPr/>
          </p:nvSpPr>
          <p:spPr>
            <a:xfrm>
              <a:off x="10116559" y="3051836"/>
              <a:ext cx="721407" cy="826805"/>
            </a:xfrm>
            <a:custGeom>
              <a:avLst/>
              <a:gdLst>
                <a:gd name="connsiteX0" fmla="*/ 117107 w 721407"/>
                <a:gd name="connsiteY0" fmla="*/ 667613 h 826805"/>
                <a:gd name="connsiteX1" fmla="*/ 35779 w 721407"/>
                <a:gd name="connsiteY1" fmla="*/ 435735 h 826805"/>
                <a:gd name="connsiteX2" fmla="*/ 68753 w 721407"/>
                <a:gd name="connsiteY2" fmla="*/ 255374 h 826805"/>
                <a:gd name="connsiteX3" fmla="*/ 147867 w 721407"/>
                <a:gd name="connsiteY3" fmla="*/ 145284 h 826805"/>
                <a:gd name="connsiteX4" fmla="*/ 242372 w 721407"/>
                <a:gd name="connsiteY4" fmla="*/ 37507 h 826805"/>
                <a:gd name="connsiteX5" fmla="*/ 345616 w 721407"/>
                <a:gd name="connsiteY5" fmla="*/ 18753 h 826805"/>
                <a:gd name="connsiteX6" fmla="*/ 343402 w 721407"/>
                <a:gd name="connsiteY6" fmla="*/ 18753 h 826805"/>
                <a:gd name="connsiteX7" fmla="*/ 721407 w 721407"/>
                <a:gd name="connsiteY7" fmla="*/ 96081 h 826805"/>
                <a:gd name="connsiteX8" fmla="*/ 710444 w 721407"/>
                <a:gd name="connsiteY8" fmla="*/ 89023 h 826805"/>
                <a:gd name="connsiteX9" fmla="*/ 306106 w 721407"/>
                <a:gd name="connsiteY9" fmla="*/ 0 h 826805"/>
                <a:gd name="connsiteX10" fmla="*/ 310534 w 721407"/>
                <a:gd name="connsiteY10" fmla="*/ 0 h 826805"/>
                <a:gd name="connsiteX11" fmla="*/ 207184 w 721407"/>
                <a:gd name="connsiteY11" fmla="*/ 21178 h 826805"/>
                <a:gd name="connsiteX12" fmla="*/ 112679 w 721407"/>
                <a:gd name="connsiteY12" fmla="*/ 128849 h 826805"/>
                <a:gd name="connsiteX13" fmla="*/ 31351 w 721407"/>
                <a:gd name="connsiteY13" fmla="*/ 238940 h 826805"/>
                <a:gd name="connsiteX14" fmla="*/ 591 w 721407"/>
                <a:gd name="connsiteY14" fmla="*/ 419306 h 826805"/>
                <a:gd name="connsiteX15" fmla="*/ 81919 w 721407"/>
                <a:gd name="connsiteY15" fmla="*/ 651184 h 826805"/>
                <a:gd name="connsiteX16" fmla="*/ 286304 w 721407"/>
                <a:gd name="connsiteY16" fmla="*/ 822168 h 826805"/>
                <a:gd name="connsiteX17" fmla="*/ 292940 w 721407"/>
                <a:gd name="connsiteY17" fmla="*/ 826806 h 826805"/>
                <a:gd name="connsiteX18" fmla="*/ 117107 w 721407"/>
                <a:gd name="connsiteY18" fmla="*/ 667618 h 82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1407" h="826805">
                  <a:moveTo>
                    <a:pt x="117107" y="667613"/>
                  </a:moveTo>
                  <a:cubicBezTo>
                    <a:pt x="51159" y="599662"/>
                    <a:pt x="31351" y="534030"/>
                    <a:pt x="35779" y="435735"/>
                  </a:cubicBezTo>
                  <a:cubicBezTo>
                    <a:pt x="37992" y="377161"/>
                    <a:pt x="44518" y="311529"/>
                    <a:pt x="68753" y="255374"/>
                  </a:cubicBezTo>
                  <a:cubicBezTo>
                    <a:pt x="86346" y="210810"/>
                    <a:pt x="119321" y="182785"/>
                    <a:pt x="147867" y="145284"/>
                  </a:cubicBezTo>
                  <a:cubicBezTo>
                    <a:pt x="178633" y="103144"/>
                    <a:pt x="194013" y="61004"/>
                    <a:pt x="242372" y="37507"/>
                  </a:cubicBezTo>
                  <a:cubicBezTo>
                    <a:pt x="275346" y="23497"/>
                    <a:pt x="310534" y="16440"/>
                    <a:pt x="345616" y="18753"/>
                  </a:cubicBezTo>
                  <a:lnTo>
                    <a:pt x="343402" y="18753"/>
                  </a:lnTo>
                  <a:cubicBezTo>
                    <a:pt x="484153" y="18753"/>
                    <a:pt x="587397" y="35188"/>
                    <a:pt x="721407" y="96081"/>
                  </a:cubicBezTo>
                  <a:cubicBezTo>
                    <a:pt x="717085" y="93762"/>
                    <a:pt x="714871" y="91443"/>
                    <a:pt x="710444" y="89023"/>
                  </a:cubicBezTo>
                  <a:cubicBezTo>
                    <a:pt x="563273" y="21178"/>
                    <a:pt x="457710" y="0"/>
                    <a:pt x="306106" y="0"/>
                  </a:cubicBezTo>
                  <a:lnTo>
                    <a:pt x="310534" y="0"/>
                  </a:lnTo>
                  <a:cubicBezTo>
                    <a:pt x="275346" y="0"/>
                    <a:pt x="240158" y="4744"/>
                    <a:pt x="207184" y="21178"/>
                  </a:cubicBezTo>
                  <a:cubicBezTo>
                    <a:pt x="158825" y="44564"/>
                    <a:pt x="143445" y="84390"/>
                    <a:pt x="112679" y="128849"/>
                  </a:cubicBezTo>
                  <a:cubicBezTo>
                    <a:pt x="84133" y="166351"/>
                    <a:pt x="51159" y="192162"/>
                    <a:pt x="31351" y="238940"/>
                  </a:cubicBezTo>
                  <a:cubicBezTo>
                    <a:pt x="9435" y="292881"/>
                    <a:pt x="2799" y="358408"/>
                    <a:pt x="591" y="419306"/>
                  </a:cubicBezTo>
                  <a:cubicBezTo>
                    <a:pt x="-3837" y="515382"/>
                    <a:pt x="15971" y="583227"/>
                    <a:pt x="81919" y="651184"/>
                  </a:cubicBezTo>
                  <a:cubicBezTo>
                    <a:pt x="141231" y="714391"/>
                    <a:pt x="207184" y="787085"/>
                    <a:pt x="286304" y="822168"/>
                  </a:cubicBezTo>
                  <a:cubicBezTo>
                    <a:pt x="288518" y="824487"/>
                    <a:pt x="290732" y="824487"/>
                    <a:pt x="292940" y="826806"/>
                  </a:cubicBezTo>
                  <a:cubicBezTo>
                    <a:pt x="226987" y="787085"/>
                    <a:pt x="169783" y="723767"/>
                    <a:pt x="117107" y="667618"/>
                  </a:cubicBezTo>
                  <a:close/>
                </a:path>
              </a:pathLst>
            </a:custGeom>
            <a:solidFill>
              <a:srgbClr val="EAF1F9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7" name="Freeform: Shape 1976">
              <a:extLst>
                <a:ext uri="{FF2B5EF4-FFF2-40B4-BE49-F238E27FC236}">
                  <a16:creationId xmlns:a16="http://schemas.microsoft.com/office/drawing/2014/main" id="{12284FFF-38D5-9444-05F3-A9B5DD8FC048}"/>
                </a:ext>
              </a:extLst>
            </p:cNvPr>
            <p:cNvSpPr/>
            <p:nvPr/>
          </p:nvSpPr>
          <p:spPr>
            <a:xfrm>
              <a:off x="10273703" y="3163935"/>
              <a:ext cx="696682" cy="736708"/>
            </a:xfrm>
            <a:custGeom>
              <a:avLst/>
              <a:gdLst>
                <a:gd name="connsiteX0" fmla="*/ 695843 w 696682"/>
                <a:gd name="connsiteY0" fmla="*/ 208486 h 736708"/>
                <a:gd name="connsiteX1" fmla="*/ 579538 w 696682"/>
                <a:gd name="connsiteY1" fmla="*/ 0 h 736708"/>
                <a:gd name="connsiteX2" fmla="*/ 660761 w 696682"/>
                <a:gd name="connsiteY2" fmla="*/ 178042 h 736708"/>
                <a:gd name="connsiteX3" fmla="*/ 561944 w 696682"/>
                <a:gd name="connsiteY3" fmla="*/ 501262 h 736708"/>
                <a:gd name="connsiteX4" fmla="*/ 366620 w 696682"/>
                <a:gd name="connsiteY4" fmla="*/ 683941 h 736708"/>
                <a:gd name="connsiteX5" fmla="*/ 103239 w 696682"/>
                <a:gd name="connsiteY5" fmla="*/ 674559 h 736708"/>
                <a:gd name="connsiteX6" fmla="*/ 0 w 696682"/>
                <a:gd name="connsiteY6" fmla="*/ 604295 h 736708"/>
                <a:gd name="connsiteX7" fmla="*/ 138326 w 696682"/>
                <a:gd name="connsiteY7" fmla="*/ 705009 h 736708"/>
                <a:gd name="connsiteX8" fmla="*/ 401707 w 696682"/>
                <a:gd name="connsiteY8" fmla="*/ 716710 h 736708"/>
                <a:gd name="connsiteX9" fmla="*/ 597132 w 696682"/>
                <a:gd name="connsiteY9" fmla="*/ 534025 h 736708"/>
                <a:gd name="connsiteX10" fmla="*/ 695843 w 696682"/>
                <a:gd name="connsiteY10" fmla="*/ 208491 h 736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6682" h="736708">
                  <a:moveTo>
                    <a:pt x="695843" y="208486"/>
                  </a:moveTo>
                  <a:cubicBezTo>
                    <a:pt x="689313" y="142959"/>
                    <a:pt x="638745" y="42245"/>
                    <a:pt x="579538" y="0"/>
                  </a:cubicBezTo>
                  <a:cubicBezTo>
                    <a:pt x="623470" y="49197"/>
                    <a:pt x="656339" y="124206"/>
                    <a:pt x="660761" y="178042"/>
                  </a:cubicBezTo>
                  <a:cubicBezTo>
                    <a:pt x="669510" y="283499"/>
                    <a:pt x="610298" y="412238"/>
                    <a:pt x="561944" y="501262"/>
                  </a:cubicBezTo>
                  <a:cubicBezTo>
                    <a:pt x="509268" y="604295"/>
                    <a:pt x="467545" y="646435"/>
                    <a:pt x="366620" y="683941"/>
                  </a:cubicBezTo>
                  <a:cubicBezTo>
                    <a:pt x="285397" y="716705"/>
                    <a:pt x="184467" y="709752"/>
                    <a:pt x="103239" y="674559"/>
                  </a:cubicBezTo>
                  <a:cubicBezTo>
                    <a:pt x="65948" y="658236"/>
                    <a:pt x="30760" y="632425"/>
                    <a:pt x="0" y="604295"/>
                  </a:cubicBezTo>
                  <a:cubicBezTo>
                    <a:pt x="41718" y="644115"/>
                    <a:pt x="85650" y="683936"/>
                    <a:pt x="138326" y="705009"/>
                  </a:cubicBezTo>
                  <a:cubicBezTo>
                    <a:pt x="219549" y="742516"/>
                    <a:pt x="318371" y="747154"/>
                    <a:pt x="401707" y="716710"/>
                  </a:cubicBezTo>
                  <a:cubicBezTo>
                    <a:pt x="502738" y="676989"/>
                    <a:pt x="542242" y="637163"/>
                    <a:pt x="597132" y="534025"/>
                  </a:cubicBezTo>
                  <a:cubicBezTo>
                    <a:pt x="643172" y="445107"/>
                    <a:pt x="704587" y="313943"/>
                    <a:pt x="695843" y="208491"/>
                  </a:cubicBezTo>
                  <a:close/>
                </a:path>
              </a:pathLst>
            </a:custGeom>
            <a:solidFill>
              <a:srgbClr val="D0B4B7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8" name="Freeform: Shape 1977">
              <a:extLst>
                <a:ext uri="{FF2B5EF4-FFF2-40B4-BE49-F238E27FC236}">
                  <a16:creationId xmlns:a16="http://schemas.microsoft.com/office/drawing/2014/main" id="{F9D38419-51F4-8D51-9FC1-1FBED706CF3D}"/>
                </a:ext>
              </a:extLst>
            </p:cNvPr>
            <p:cNvSpPr/>
            <p:nvPr/>
          </p:nvSpPr>
          <p:spPr>
            <a:xfrm>
              <a:off x="10254312" y="3175803"/>
              <a:ext cx="584971" cy="602464"/>
            </a:xfrm>
            <a:custGeom>
              <a:avLst/>
              <a:gdLst>
                <a:gd name="connsiteX0" fmla="*/ 0 w 584971"/>
                <a:gd name="connsiteY0" fmla="*/ 400896 h 602464"/>
                <a:gd name="connsiteX1" fmla="*/ 199647 w 584971"/>
                <a:gd name="connsiteY1" fmla="*/ 602330 h 602464"/>
                <a:gd name="connsiteX2" fmla="*/ 340081 w 584971"/>
                <a:gd name="connsiteY2" fmla="*/ 553132 h 602464"/>
                <a:gd name="connsiteX3" fmla="*/ 445434 w 584971"/>
                <a:gd name="connsiteY3" fmla="*/ 513306 h 602464"/>
                <a:gd name="connsiteX4" fmla="*/ 581441 w 584971"/>
                <a:gd name="connsiteY4" fmla="*/ 260256 h 602464"/>
                <a:gd name="connsiteX5" fmla="*/ 491469 w 584971"/>
                <a:gd name="connsiteY5" fmla="*/ 16572 h 602464"/>
                <a:gd name="connsiteX6" fmla="*/ 473875 w 584971"/>
                <a:gd name="connsiteY6" fmla="*/ 243 h 602464"/>
                <a:gd name="connsiteX7" fmla="*/ 504640 w 584971"/>
                <a:gd name="connsiteY7" fmla="*/ 269633 h 602464"/>
                <a:gd name="connsiteX8" fmla="*/ 441006 w 584971"/>
                <a:gd name="connsiteY8" fmla="*/ 375085 h 602464"/>
                <a:gd name="connsiteX9" fmla="*/ 346712 w 584971"/>
                <a:gd name="connsiteY9" fmla="*/ 431346 h 602464"/>
                <a:gd name="connsiteX10" fmla="*/ 153606 w 584971"/>
                <a:gd name="connsiteY10" fmla="*/ 480543 h 602464"/>
                <a:gd name="connsiteX11" fmla="*/ 8855 w 584971"/>
                <a:gd name="connsiteY11" fmla="*/ 400902 h 60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4971" h="602464">
                  <a:moveTo>
                    <a:pt x="0" y="400896"/>
                  </a:moveTo>
                  <a:cubicBezTo>
                    <a:pt x="68062" y="464109"/>
                    <a:pt x="92186" y="592953"/>
                    <a:pt x="199647" y="602330"/>
                  </a:cubicBezTo>
                  <a:cubicBezTo>
                    <a:pt x="248001" y="604649"/>
                    <a:pt x="298358" y="576624"/>
                    <a:pt x="340081" y="553132"/>
                  </a:cubicBezTo>
                  <a:cubicBezTo>
                    <a:pt x="372950" y="536798"/>
                    <a:pt x="412454" y="532060"/>
                    <a:pt x="445434" y="513306"/>
                  </a:cubicBezTo>
                  <a:cubicBezTo>
                    <a:pt x="513385" y="471166"/>
                    <a:pt x="568269" y="339898"/>
                    <a:pt x="581441" y="260256"/>
                  </a:cubicBezTo>
                  <a:cubicBezTo>
                    <a:pt x="596716" y="173552"/>
                    <a:pt x="561633" y="63456"/>
                    <a:pt x="491469" y="16572"/>
                  </a:cubicBezTo>
                  <a:cubicBezTo>
                    <a:pt x="484833" y="14253"/>
                    <a:pt x="473875" y="-2181"/>
                    <a:pt x="473875" y="243"/>
                  </a:cubicBezTo>
                  <a:cubicBezTo>
                    <a:pt x="526551" y="93905"/>
                    <a:pt x="544145" y="164170"/>
                    <a:pt x="504640" y="269633"/>
                  </a:cubicBezTo>
                  <a:cubicBezTo>
                    <a:pt x="489255" y="309454"/>
                    <a:pt x="473875" y="349274"/>
                    <a:pt x="441006" y="375085"/>
                  </a:cubicBezTo>
                  <a:cubicBezTo>
                    <a:pt x="412454" y="396158"/>
                    <a:pt x="375164" y="403215"/>
                    <a:pt x="346712" y="431346"/>
                  </a:cubicBezTo>
                  <a:cubicBezTo>
                    <a:pt x="269917" y="499296"/>
                    <a:pt x="248001" y="550813"/>
                    <a:pt x="153606" y="480543"/>
                  </a:cubicBezTo>
                  <a:cubicBezTo>
                    <a:pt x="114102" y="452413"/>
                    <a:pt x="32979" y="443036"/>
                    <a:pt x="8855" y="400902"/>
                  </a:cubicBezTo>
                  <a:close/>
                </a:path>
              </a:pathLst>
            </a:custGeom>
            <a:solidFill>
              <a:srgbClr val="87575C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9" name="Freeform: Shape 1978">
              <a:extLst>
                <a:ext uri="{FF2B5EF4-FFF2-40B4-BE49-F238E27FC236}">
                  <a16:creationId xmlns:a16="http://schemas.microsoft.com/office/drawing/2014/main" id="{B6E954C6-3F59-514A-9790-A100CF3672FF}"/>
                </a:ext>
              </a:extLst>
            </p:cNvPr>
            <p:cNvSpPr/>
            <p:nvPr/>
          </p:nvSpPr>
          <p:spPr>
            <a:xfrm>
              <a:off x="10208755" y="3130209"/>
              <a:ext cx="398277" cy="366633"/>
            </a:xfrm>
            <a:custGeom>
              <a:avLst/>
              <a:gdLst>
                <a:gd name="connsiteX0" fmla="*/ 376366 w 398277"/>
                <a:gd name="connsiteY0" fmla="*/ 6017 h 366633"/>
                <a:gd name="connsiteX1" fmla="*/ 104241 w 398277"/>
                <a:gd name="connsiteY1" fmla="*/ 104306 h 366633"/>
                <a:gd name="connsiteX2" fmla="*/ 16483 w 398277"/>
                <a:gd name="connsiteY2" fmla="*/ 366633 h 366633"/>
                <a:gd name="connsiteX3" fmla="*/ 178934 w 398277"/>
                <a:gd name="connsiteY3" fmla="*/ 99668 h 366633"/>
                <a:gd name="connsiteX4" fmla="*/ 398277 w 398277"/>
                <a:gd name="connsiteY4" fmla="*/ 10655 h 366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277" h="366633">
                  <a:moveTo>
                    <a:pt x="376366" y="6017"/>
                  </a:moveTo>
                  <a:cubicBezTo>
                    <a:pt x="271014" y="-15161"/>
                    <a:pt x="181042" y="20027"/>
                    <a:pt x="104241" y="104306"/>
                  </a:cubicBezTo>
                  <a:cubicBezTo>
                    <a:pt x="49457" y="162886"/>
                    <a:pt x="-36193" y="282353"/>
                    <a:pt x="16483" y="366633"/>
                  </a:cubicBezTo>
                  <a:cubicBezTo>
                    <a:pt x="-29552" y="256653"/>
                    <a:pt x="113091" y="160567"/>
                    <a:pt x="178934" y="99668"/>
                  </a:cubicBezTo>
                  <a:cubicBezTo>
                    <a:pt x="227188" y="55114"/>
                    <a:pt x="332540" y="-12736"/>
                    <a:pt x="398277" y="10655"/>
                  </a:cubicBezTo>
                  <a:close/>
                </a:path>
              </a:pathLst>
            </a:custGeom>
            <a:solidFill>
              <a:srgbClr val="E3D5DE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0" name="Freeform: Shape 1979">
              <a:extLst>
                <a:ext uri="{FF2B5EF4-FFF2-40B4-BE49-F238E27FC236}">
                  <a16:creationId xmlns:a16="http://schemas.microsoft.com/office/drawing/2014/main" id="{F87D718E-2637-A7AD-D95B-40C57CEA9746}"/>
                </a:ext>
              </a:extLst>
            </p:cNvPr>
            <p:cNvSpPr/>
            <p:nvPr/>
          </p:nvSpPr>
          <p:spPr>
            <a:xfrm>
              <a:off x="10427088" y="3377164"/>
              <a:ext cx="411374" cy="397229"/>
            </a:xfrm>
            <a:custGeom>
              <a:avLst/>
              <a:gdLst>
                <a:gd name="connsiteX0" fmla="*/ 0 w 411374"/>
                <a:gd name="connsiteY0" fmla="*/ 393490 h 397229"/>
                <a:gd name="connsiteX1" fmla="*/ 149395 w 411374"/>
                <a:gd name="connsiteY1" fmla="*/ 353664 h 397229"/>
                <a:gd name="connsiteX2" fmla="*/ 325017 w 411374"/>
                <a:gd name="connsiteY2" fmla="*/ 267065 h 397229"/>
                <a:gd name="connsiteX3" fmla="*/ 410668 w 411374"/>
                <a:gd name="connsiteY3" fmla="*/ 0 h 397229"/>
                <a:gd name="connsiteX4" fmla="*/ 311846 w 411374"/>
                <a:gd name="connsiteY4" fmla="*/ 234196 h 397229"/>
                <a:gd name="connsiteX5" fmla="*/ 186686 w 411374"/>
                <a:gd name="connsiteY5" fmla="*/ 302147 h 397229"/>
                <a:gd name="connsiteX6" fmla="*/ 5 w 411374"/>
                <a:gd name="connsiteY6" fmla="*/ 393490 h 39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1374" h="397229">
                  <a:moveTo>
                    <a:pt x="0" y="393490"/>
                  </a:moveTo>
                  <a:cubicBezTo>
                    <a:pt x="63745" y="407500"/>
                    <a:pt x="87864" y="379475"/>
                    <a:pt x="149395" y="353664"/>
                  </a:cubicBezTo>
                  <a:cubicBezTo>
                    <a:pt x="210815" y="327958"/>
                    <a:pt x="272341" y="327958"/>
                    <a:pt x="325017" y="267065"/>
                  </a:cubicBezTo>
                  <a:cubicBezTo>
                    <a:pt x="377688" y="206172"/>
                    <a:pt x="417198" y="86704"/>
                    <a:pt x="410668" y="0"/>
                  </a:cubicBezTo>
                  <a:cubicBezTo>
                    <a:pt x="410668" y="56260"/>
                    <a:pt x="360200" y="199114"/>
                    <a:pt x="311846" y="234196"/>
                  </a:cubicBezTo>
                  <a:cubicBezTo>
                    <a:pt x="263597" y="267065"/>
                    <a:pt x="235045" y="281080"/>
                    <a:pt x="186686" y="302147"/>
                  </a:cubicBezTo>
                  <a:cubicBezTo>
                    <a:pt x="138437" y="323220"/>
                    <a:pt x="39615" y="407500"/>
                    <a:pt x="5" y="393490"/>
                  </a:cubicBezTo>
                  <a:close/>
                </a:path>
              </a:pathLst>
            </a:custGeom>
            <a:solidFill>
              <a:srgbClr val="70484C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1" name="Freeform: Shape 1980">
              <a:extLst>
                <a:ext uri="{FF2B5EF4-FFF2-40B4-BE49-F238E27FC236}">
                  <a16:creationId xmlns:a16="http://schemas.microsoft.com/office/drawing/2014/main" id="{CF45428E-16A0-511A-0190-F68B8FFC0A7D}"/>
                </a:ext>
              </a:extLst>
            </p:cNvPr>
            <p:cNvSpPr/>
            <p:nvPr/>
          </p:nvSpPr>
          <p:spPr>
            <a:xfrm>
              <a:off x="10475553" y="3372947"/>
              <a:ext cx="495271" cy="531670"/>
            </a:xfrm>
            <a:custGeom>
              <a:avLst/>
              <a:gdLst>
                <a:gd name="connsiteX0" fmla="*/ 494204 w 495271"/>
                <a:gd name="connsiteY0" fmla="*/ 0 h 531670"/>
                <a:gd name="connsiteX1" fmla="*/ 224087 w 495271"/>
                <a:gd name="connsiteY1" fmla="*/ 495891 h 531670"/>
                <a:gd name="connsiteX2" fmla="*/ 0 w 495271"/>
                <a:gd name="connsiteY2" fmla="*/ 521601 h 531670"/>
                <a:gd name="connsiteX3" fmla="*/ 254848 w 495271"/>
                <a:gd name="connsiteY3" fmla="*/ 451437 h 531670"/>
                <a:gd name="connsiteX4" fmla="*/ 494204 w 495271"/>
                <a:gd name="connsiteY4" fmla="*/ 0 h 531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71" h="531670">
                  <a:moveTo>
                    <a:pt x="494204" y="0"/>
                  </a:moveTo>
                  <a:cubicBezTo>
                    <a:pt x="507376" y="60893"/>
                    <a:pt x="397601" y="432784"/>
                    <a:pt x="224087" y="495891"/>
                  </a:cubicBezTo>
                  <a:cubicBezTo>
                    <a:pt x="50573" y="556678"/>
                    <a:pt x="0" y="521601"/>
                    <a:pt x="0" y="521601"/>
                  </a:cubicBezTo>
                  <a:cubicBezTo>
                    <a:pt x="72484" y="528659"/>
                    <a:pt x="191108" y="495891"/>
                    <a:pt x="254848" y="451437"/>
                  </a:cubicBezTo>
                  <a:cubicBezTo>
                    <a:pt x="320690" y="409397"/>
                    <a:pt x="448169" y="217551"/>
                    <a:pt x="494204" y="0"/>
                  </a:cubicBezTo>
                  <a:close/>
                </a:path>
              </a:pathLst>
            </a:custGeom>
            <a:solidFill>
              <a:srgbClr val="A16D72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2" name="Freeform: Shape 1981">
              <a:extLst>
                <a:ext uri="{FF2B5EF4-FFF2-40B4-BE49-F238E27FC236}">
                  <a16:creationId xmlns:a16="http://schemas.microsoft.com/office/drawing/2014/main" id="{51A3C204-4550-11CA-1105-B4799C092532}"/>
                </a:ext>
              </a:extLst>
            </p:cNvPr>
            <p:cNvSpPr/>
            <p:nvPr/>
          </p:nvSpPr>
          <p:spPr>
            <a:xfrm>
              <a:off x="10178478" y="3091092"/>
              <a:ext cx="688808" cy="705978"/>
            </a:xfrm>
            <a:custGeom>
              <a:avLst/>
              <a:gdLst>
                <a:gd name="connsiteX0" fmla="*/ 158327 w 688808"/>
                <a:gd name="connsiteY0" fmla="*/ 61357 h 705978"/>
                <a:gd name="connsiteX1" fmla="*/ 198 w 688808"/>
                <a:gd name="connsiteY1" fmla="*/ 370457 h 705978"/>
                <a:gd name="connsiteX2" fmla="*/ 77109 w 688808"/>
                <a:gd name="connsiteY2" fmla="*/ 536702 h 705978"/>
                <a:gd name="connsiteX3" fmla="*/ 164868 w 688808"/>
                <a:gd name="connsiteY3" fmla="*/ 653750 h 705978"/>
                <a:gd name="connsiteX4" fmla="*/ 402011 w 688808"/>
                <a:gd name="connsiteY4" fmla="*/ 679561 h 705978"/>
                <a:gd name="connsiteX5" fmla="*/ 483234 w 688808"/>
                <a:gd name="connsiteY5" fmla="*/ 632678 h 705978"/>
                <a:gd name="connsiteX6" fmla="*/ 577633 w 688808"/>
                <a:gd name="connsiteY6" fmla="*/ 585905 h 705978"/>
                <a:gd name="connsiteX7" fmla="*/ 606180 w 688808"/>
                <a:gd name="connsiteY7" fmla="*/ 101173 h 705978"/>
                <a:gd name="connsiteX8" fmla="*/ 320783 w 688808"/>
                <a:gd name="connsiteY8" fmla="*/ 459 h 705978"/>
                <a:gd name="connsiteX9" fmla="*/ 158327 w 688808"/>
                <a:gd name="connsiteY9" fmla="*/ 61352 h 705978"/>
                <a:gd name="connsiteX10" fmla="*/ 158327 w 688808"/>
                <a:gd name="connsiteY10" fmla="*/ 61352 h 70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8808" h="705978">
                  <a:moveTo>
                    <a:pt x="158327" y="61357"/>
                  </a:moveTo>
                  <a:cubicBezTo>
                    <a:pt x="66036" y="131627"/>
                    <a:pt x="-4229" y="246356"/>
                    <a:pt x="198" y="370457"/>
                  </a:cubicBezTo>
                  <a:cubicBezTo>
                    <a:pt x="198" y="435988"/>
                    <a:pt x="37494" y="487505"/>
                    <a:pt x="77109" y="536702"/>
                  </a:cubicBezTo>
                  <a:cubicBezTo>
                    <a:pt x="105656" y="574104"/>
                    <a:pt x="129786" y="620982"/>
                    <a:pt x="164868" y="653750"/>
                  </a:cubicBezTo>
                  <a:cubicBezTo>
                    <a:pt x="230816" y="716958"/>
                    <a:pt x="327419" y="719277"/>
                    <a:pt x="402011" y="679561"/>
                  </a:cubicBezTo>
                  <a:cubicBezTo>
                    <a:pt x="430563" y="663127"/>
                    <a:pt x="454687" y="644374"/>
                    <a:pt x="483234" y="632678"/>
                  </a:cubicBezTo>
                  <a:cubicBezTo>
                    <a:pt x="522743" y="618668"/>
                    <a:pt x="551295" y="623301"/>
                    <a:pt x="577633" y="585905"/>
                  </a:cubicBezTo>
                  <a:cubicBezTo>
                    <a:pt x="672133" y="454736"/>
                    <a:pt x="757678" y="218226"/>
                    <a:pt x="606180" y="101173"/>
                  </a:cubicBezTo>
                  <a:cubicBezTo>
                    <a:pt x="522743" y="37965"/>
                    <a:pt x="424022" y="9830"/>
                    <a:pt x="320783" y="459"/>
                  </a:cubicBezTo>
                  <a:cubicBezTo>
                    <a:pt x="274637" y="-4285"/>
                    <a:pt x="204367" y="28589"/>
                    <a:pt x="158327" y="61352"/>
                  </a:cubicBezTo>
                  <a:cubicBezTo>
                    <a:pt x="156113" y="63671"/>
                    <a:pt x="158327" y="61352"/>
                    <a:pt x="158327" y="61352"/>
                  </a:cubicBezTo>
                </a:path>
              </a:pathLst>
            </a:custGeom>
            <a:noFill/>
            <a:ln w="4184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3" name="Freeform: Shape 1982">
              <a:extLst>
                <a:ext uri="{FF2B5EF4-FFF2-40B4-BE49-F238E27FC236}">
                  <a16:creationId xmlns:a16="http://schemas.microsoft.com/office/drawing/2014/main" id="{07A36DDD-1027-828C-A30B-DB42BD1AFFC7}"/>
                </a:ext>
              </a:extLst>
            </p:cNvPr>
            <p:cNvSpPr/>
            <p:nvPr/>
          </p:nvSpPr>
          <p:spPr>
            <a:xfrm>
              <a:off x="10094695" y="3035258"/>
              <a:ext cx="898006" cy="889327"/>
            </a:xfrm>
            <a:custGeom>
              <a:avLst/>
              <a:gdLst>
                <a:gd name="connsiteX0" fmla="*/ 330185 w 898006"/>
                <a:gd name="connsiteY0" fmla="*/ 465 h 889327"/>
                <a:gd name="connsiteX1" fmla="*/ 220305 w 898006"/>
                <a:gd name="connsiteY1" fmla="*/ 21532 h 889327"/>
                <a:gd name="connsiteX2" fmla="*/ 119269 w 898006"/>
                <a:gd name="connsiteY2" fmla="*/ 131518 h 889327"/>
                <a:gd name="connsiteX3" fmla="*/ 33514 w 898006"/>
                <a:gd name="connsiteY3" fmla="*/ 246247 h 889327"/>
                <a:gd name="connsiteX4" fmla="*/ 545 w 898006"/>
                <a:gd name="connsiteY4" fmla="*/ 435773 h 889327"/>
                <a:gd name="connsiteX5" fmla="*/ 86300 w 898006"/>
                <a:gd name="connsiteY5" fmla="*/ 676922 h 889327"/>
                <a:gd name="connsiteX6" fmla="*/ 303852 w 898006"/>
                <a:gd name="connsiteY6" fmla="*/ 857077 h 889327"/>
                <a:gd name="connsiteX7" fmla="*/ 585143 w 898006"/>
                <a:gd name="connsiteY7" fmla="*/ 866454 h 889327"/>
                <a:gd name="connsiteX8" fmla="*/ 791736 w 898006"/>
                <a:gd name="connsiteY8" fmla="*/ 672184 h 889327"/>
                <a:gd name="connsiteX9" fmla="*/ 897194 w 898006"/>
                <a:gd name="connsiteY9" fmla="*/ 328107 h 889327"/>
                <a:gd name="connsiteX10" fmla="*/ 754335 w 898006"/>
                <a:gd name="connsiteY10" fmla="*/ 91697 h 889327"/>
                <a:gd name="connsiteX11" fmla="*/ 325768 w 898006"/>
                <a:gd name="connsiteY11" fmla="*/ 460 h 889327"/>
                <a:gd name="connsiteX12" fmla="*/ 330195 w 898006"/>
                <a:gd name="connsiteY12" fmla="*/ 460 h 889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8006" h="889327">
                  <a:moveTo>
                    <a:pt x="330185" y="465"/>
                  </a:moveTo>
                  <a:cubicBezTo>
                    <a:pt x="290680" y="-1959"/>
                    <a:pt x="255492" y="5098"/>
                    <a:pt x="220305" y="21532"/>
                  </a:cubicBezTo>
                  <a:cubicBezTo>
                    <a:pt x="167629" y="44919"/>
                    <a:pt x="152248" y="87059"/>
                    <a:pt x="119269" y="131518"/>
                  </a:cubicBezTo>
                  <a:cubicBezTo>
                    <a:pt x="88514" y="171344"/>
                    <a:pt x="53321" y="199363"/>
                    <a:pt x="33514" y="246247"/>
                  </a:cubicBezTo>
                  <a:cubicBezTo>
                    <a:pt x="9389" y="304716"/>
                    <a:pt x="2759" y="372561"/>
                    <a:pt x="545" y="435773"/>
                  </a:cubicBezTo>
                  <a:cubicBezTo>
                    <a:pt x="-3883" y="536493"/>
                    <a:pt x="18139" y="606652"/>
                    <a:pt x="86300" y="676922"/>
                  </a:cubicBezTo>
                  <a:cubicBezTo>
                    <a:pt x="150040" y="742454"/>
                    <a:pt x="218096" y="819676"/>
                    <a:pt x="303852" y="857077"/>
                  </a:cubicBezTo>
                  <a:cubicBezTo>
                    <a:pt x="389502" y="894579"/>
                    <a:pt x="497279" y="901536"/>
                    <a:pt x="585143" y="866454"/>
                  </a:cubicBezTo>
                  <a:cubicBezTo>
                    <a:pt x="692809" y="826733"/>
                    <a:pt x="734533" y="782174"/>
                    <a:pt x="791736" y="672184"/>
                  </a:cubicBezTo>
                  <a:cubicBezTo>
                    <a:pt x="842304" y="578522"/>
                    <a:pt x="905938" y="440517"/>
                    <a:pt x="897194" y="328107"/>
                  </a:cubicBezTo>
                  <a:cubicBezTo>
                    <a:pt x="890553" y="248566"/>
                    <a:pt x="822502" y="124460"/>
                    <a:pt x="754335" y="91697"/>
                  </a:cubicBezTo>
                  <a:cubicBezTo>
                    <a:pt x="598309" y="19108"/>
                    <a:pt x="486216" y="460"/>
                    <a:pt x="325768" y="460"/>
                  </a:cubicBezTo>
                  <a:lnTo>
                    <a:pt x="330195" y="460"/>
                  </a:lnTo>
                  <a:close/>
                </a:path>
              </a:pathLst>
            </a:custGeom>
            <a:noFill/>
            <a:ln w="4184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84" name="Freeform: Shape 1983">
              <a:extLst>
                <a:ext uri="{FF2B5EF4-FFF2-40B4-BE49-F238E27FC236}">
                  <a16:creationId xmlns:a16="http://schemas.microsoft.com/office/drawing/2014/main" id="{451A33E5-DB40-3462-EA48-B22928472CD3}"/>
                </a:ext>
              </a:extLst>
            </p:cNvPr>
            <p:cNvSpPr/>
            <p:nvPr/>
          </p:nvSpPr>
          <p:spPr>
            <a:xfrm>
              <a:off x="10271595" y="3120108"/>
              <a:ext cx="123051" cy="85966"/>
            </a:xfrm>
            <a:custGeom>
              <a:avLst/>
              <a:gdLst>
                <a:gd name="connsiteX0" fmla="*/ 24019 w 123051"/>
                <a:gd name="connsiteY0" fmla="*/ 42983 h 85966"/>
                <a:gd name="connsiteX1" fmla="*/ 60472 w 123051"/>
                <a:gd name="connsiteY1" fmla="*/ 4211 h 85966"/>
                <a:gd name="connsiteX2" fmla="*/ 96924 w 123051"/>
                <a:gd name="connsiteY2" fmla="*/ 42983 h 85966"/>
                <a:gd name="connsiteX3" fmla="*/ 60472 w 123051"/>
                <a:gd name="connsiteY3" fmla="*/ 81750 h 85966"/>
                <a:gd name="connsiteX4" fmla="*/ 24019 w 123051"/>
                <a:gd name="connsiteY4" fmla="*/ 42983 h 85966"/>
                <a:gd name="connsiteX5" fmla="*/ 96924 w 123051"/>
                <a:gd name="connsiteY5" fmla="*/ 14115 h 85966"/>
                <a:gd name="connsiteX6" fmla="*/ 109985 w 123051"/>
                <a:gd name="connsiteY6" fmla="*/ 0 h 85966"/>
                <a:gd name="connsiteX7" fmla="*/ 123052 w 123051"/>
                <a:gd name="connsiteY7" fmla="*/ 14115 h 85966"/>
                <a:gd name="connsiteX8" fmla="*/ 109985 w 123051"/>
                <a:gd name="connsiteY8" fmla="*/ 28230 h 85966"/>
                <a:gd name="connsiteX9" fmla="*/ 96924 w 123051"/>
                <a:gd name="connsiteY9" fmla="*/ 14115 h 85966"/>
                <a:gd name="connsiteX10" fmla="*/ 0 w 123051"/>
                <a:gd name="connsiteY10" fmla="*/ 72057 h 85966"/>
                <a:gd name="connsiteX11" fmla="*/ 13272 w 123051"/>
                <a:gd name="connsiteY11" fmla="*/ 58152 h 85966"/>
                <a:gd name="connsiteX12" fmla="*/ 26549 w 123051"/>
                <a:gd name="connsiteY12" fmla="*/ 72057 h 85966"/>
                <a:gd name="connsiteX13" fmla="*/ 13272 w 123051"/>
                <a:gd name="connsiteY13" fmla="*/ 85966 h 85966"/>
                <a:gd name="connsiteX14" fmla="*/ 0 w 123051"/>
                <a:gd name="connsiteY14" fmla="*/ 72057 h 85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051" h="85966">
                  <a:moveTo>
                    <a:pt x="24019" y="42983"/>
                  </a:moveTo>
                  <a:cubicBezTo>
                    <a:pt x="24019" y="21594"/>
                    <a:pt x="40348" y="4211"/>
                    <a:pt x="60472" y="4211"/>
                  </a:cubicBezTo>
                  <a:cubicBezTo>
                    <a:pt x="80696" y="4211"/>
                    <a:pt x="96924" y="21594"/>
                    <a:pt x="96924" y="42983"/>
                  </a:cubicBezTo>
                  <a:cubicBezTo>
                    <a:pt x="96924" y="64472"/>
                    <a:pt x="80696" y="81750"/>
                    <a:pt x="60472" y="81750"/>
                  </a:cubicBezTo>
                  <a:cubicBezTo>
                    <a:pt x="40348" y="81750"/>
                    <a:pt x="24019" y="64472"/>
                    <a:pt x="24019" y="42983"/>
                  </a:cubicBezTo>
                  <a:close/>
                  <a:moveTo>
                    <a:pt x="96924" y="14115"/>
                  </a:moveTo>
                  <a:cubicBezTo>
                    <a:pt x="96924" y="6314"/>
                    <a:pt x="102822" y="0"/>
                    <a:pt x="109985" y="0"/>
                  </a:cubicBezTo>
                  <a:cubicBezTo>
                    <a:pt x="117259" y="0"/>
                    <a:pt x="123052" y="6320"/>
                    <a:pt x="123052" y="14115"/>
                  </a:cubicBezTo>
                  <a:cubicBezTo>
                    <a:pt x="123052" y="21911"/>
                    <a:pt x="117254" y="28230"/>
                    <a:pt x="109985" y="28230"/>
                  </a:cubicBezTo>
                  <a:cubicBezTo>
                    <a:pt x="102817" y="28230"/>
                    <a:pt x="96924" y="21911"/>
                    <a:pt x="96924" y="14115"/>
                  </a:cubicBezTo>
                  <a:close/>
                  <a:moveTo>
                    <a:pt x="0" y="72057"/>
                  </a:moveTo>
                  <a:cubicBezTo>
                    <a:pt x="0" y="64472"/>
                    <a:pt x="6009" y="58152"/>
                    <a:pt x="13272" y="58152"/>
                  </a:cubicBezTo>
                  <a:cubicBezTo>
                    <a:pt x="20651" y="58152"/>
                    <a:pt x="26549" y="64477"/>
                    <a:pt x="26549" y="72057"/>
                  </a:cubicBezTo>
                  <a:cubicBezTo>
                    <a:pt x="26549" y="79752"/>
                    <a:pt x="20646" y="85966"/>
                    <a:pt x="13272" y="85966"/>
                  </a:cubicBezTo>
                  <a:cubicBezTo>
                    <a:pt x="6003" y="85966"/>
                    <a:pt x="0" y="79747"/>
                    <a:pt x="0" y="72057"/>
                  </a:cubicBezTo>
                  <a:close/>
                </a:path>
              </a:pathLst>
            </a:custGeom>
            <a:solidFill>
              <a:srgbClr val="FFFFFF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93" name="TextBox 2092">
            <a:extLst>
              <a:ext uri="{FF2B5EF4-FFF2-40B4-BE49-F238E27FC236}">
                <a16:creationId xmlns:a16="http://schemas.microsoft.com/office/drawing/2014/main" id="{19C7412A-A87F-0EA9-EFFF-AAFCD4ACE710}"/>
              </a:ext>
            </a:extLst>
          </p:cNvPr>
          <p:cNvSpPr txBox="1"/>
          <p:nvPr/>
        </p:nvSpPr>
        <p:spPr>
          <a:xfrm>
            <a:off x="7743297" y="4167328"/>
            <a:ext cx="490519" cy="3490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Helper</a:t>
            </a:r>
            <a:b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 cell</a:t>
            </a:r>
          </a:p>
        </p:txBody>
      </p:sp>
      <p:sp>
        <p:nvSpPr>
          <p:cNvPr id="2094" name="Oval 2093">
            <a:extLst>
              <a:ext uri="{FF2B5EF4-FFF2-40B4-BE49-F238E27FC236}">
                <a16:creationId xmlns:a16="http://schemas.microsoft.com/office/drawing/2014/main" id="{6A9F6F3D-CDFA-B3D4-8AEB-F0DA4AC4BF15}"/>
              </a:ext>
            </a:extLst>
          </p:cNvPr>
          <p:cNvSpPr/>
          <p:nvPr/>
        </p:nvSpPr>
        <p:spPr>
          <a:xfrm>
            <a:off x="7595193" y="329545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95" name="TextBox 2094">
            <a:extLst>
              <a:ext uri="{FF2B5EF4-FFF2-40B4-BE49-F238E27FC236}">
                <a16:creationId xmlns:a16="http://schemas.microsoft.com/office/drawing/2014/main" id="{D50634EC-09C2-CC32-7E70-F15236061EA5}"/>
              </a:ext>
            </a:extLst>
          </p:cNvPr>
          <p:cNvSpPr txBox="1"/>
          <p:nvPr/>
        </p:nvSpPr>
        <p:spPr>
          <a:xfrm>
            <a:off x="8595364" y="4167328"/>
            <a:ext cx="684483" cy="3490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Cytotoxic</a:t>
            </a:r>
            <a:b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 cell</a:t>
            </a:r>
          </a:p>
        </p:txBody>
      </p:sp>
      <p:sp>
        <p:nvSpPr>
          <p:cNvPr id="2096" name="Oval 2095">
            <a:extLst>
              <a:ext uri="{FF2B5EF4-FFF2-40B4-BE49-F238E27FC236}">
                <a16:creationId xmlns:a16="http://schemas.microsoft.com/office/drawing/2014/main" id="{4F565E88-B667-217A-DB72-5CA5A5B2B554}"/>
              </a:ext>
            </a:extLst>
          </p:cNvPr>
          <p:cNvSpPr/>
          <p:nvPr/>
        </p:nvSpPr>
        <p:spPr>
          <a:xfrm>
            <a:off x="8544241" y="329545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97" name="TextBox 2096">
            <a:extLst>
              <a:ext uri="{FF2B5EF4-FFF2-40B4-BE49-F238E27FC236}">
                <a16:creationId xmlns:a16="http://schemas.microsoft.com/office/drawing/2014/main" id="{D5F9CD71-7426-F19E-5CE7-5130EA9DA203}"/>
              </a:ext>
            </a:extLst>
          </p:cNvPr>
          <p:cNvSpPr txBox="1"/>
          <p:nvPr/>
        </p:nvSpPr>
        <p:spPr>
          <a:xfrm>
            <a:off x="9765914" y="4167328"/>
            <a:ext cx="625171" cy="3490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Memory</a:t>
            </a:r>
            <a:b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 cell</a:t>
            </a:r>
          </a:p>
        </p:txBody>
      </p:sp>
      <p:sp>
        <p:nvSpPr>
          <p:cNvPr id="2098" name="Oval 2097">
            <a:extLst>
              <a:ext uri="{FF2B5EF4-FFF2-40B4-BE49-F238E27FC236}">
                <a16:creationId xmlns:a16="http://schemas.microsoft.com/office/drawing/2014/main" id="{5F948A25-5214-6AA8-93E2-7E752BD4FE1A}"/>
              </a:ext>
            </a:extLst>
          </p:cNvPr>
          <p:cNvSpPr/>
          <p:nvPr/>
        </p:nvSpPr>
        <p:spPr>
          <a:xfrm>
            <a:off x="9685135" y="329545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99" name="TextBox 2098">
            <a:extLst>
              <a:ext uri="{FF2B5EF4-FFF2-40B4-BE49-F238E27FC236}">
                <a16:creationId xmlns:a16="http://schemas.microsoft.com/office/drawing/2014/main" id="{68C8AF6A-EA46-A623-D0E3-DD1C3C926F41}"/>
              </a:ext>
            </a:extLst>
          </p:cNvPr>
          <p:cNvSpPr txBox="1"/>
          <p:nvPr/>
        </p:nvSpPr>
        <p:spPr>
          <a:xfrm>
            <a:off x="10767060" y="4167328"/>
            <a:ext cx="520976" cy="3490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Plasma</a:t>
            </a:r>
            <a:b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B cell</a:t>
            </a:r>
          </a:p>
        </p:txBody>
      </p:sp>
      <p:sp>
        <p:nvSpPr>
          <p:cNvPr id="2100" name="Oval 2099">
            <a:extLst>
              <a:ext uri="{FF2B5EF4-FFF2-40B4-BE49-F238E27FC236}">
                <a16:creationId xmlns:a16="http://schemas.microsoft.com/office/drawing/2014/main" id="{E6E70FC5-BAE7-88BF-8B1D-CDE0A9BC8E4E}"/>
              </a:ext>
            </a:extLst>
          </p:cNvPr>
          <p:cNvSpPr/>
          <p:nvPr/>
        </p:nvSpPr>
        <p:spPr>
          <a:xfrm>
            <a:off x="10634183" y="329545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888" name="Group 1887">
            <a:extLst>
              <a:ext uri="{FF2B5EF4-FFF2-40B4-BE49-F238E27FC236}">
                <a16:creationId xmlns:a16="http://schemas.microsoft.com/office/drawing/2014/main" id="{BCD8CD65-1E25-1537-1ED0-70B66CD4FCC0}"/>
              </a:ext>
            </a:extLst>
          </p:cNvPr>
          <p:cNvGrpSpPr/>
          <p:nvPr/>
        </p:nvGrpSpPr>
        <p:grpSpPr>
          <a:xfrm>
            <a:off x="7679223" y="3438897"/>
            <a:ext cx="636924" cy="546397"/>
            <a:chOff x="8673392" y="4136460"/>
            <a:chExt cx="593806" cy="509408"/>
          </a:xfrm>
        </p:grpSpPr>
        <p:sp>
          <p:nvSpPr>
            <p:cNvPr id="1932" name="Freeform: Shape 1931">
              <a:extLst>
                <a:ext uri="{FF2B5EF4-FFF2-40B4-BE49-F238E27FC236}">
                  <a16:creationId xmlns:a16="http://schemas.microsoft.com/office/drawing/2014/main" id="{E256CC61-8486-A6C1-BA46-99DB73DE0D9C}"/>
                </a:ext>
              </a:extLst>
            </p:cNvPr>
            <p:cNvSpPr/>
            <p:nvPr/>
          </p:nvSpPr>
          <p:spPr>
            <a:xfrm rot="18384731">
              <a:off x="8717855" y="4125683"/>
              <a:ext cx="509222" cy="531148"/>
            </a:xfrm>
            <a:custGeom>
              <a:avLst/>
              <a:gdLst>
                <a:gd name="connsiteX0" fmla="*/ 247283 w 509222"/>
                <a:gd name="connsiteY0" fmla="*/ 408 h 531148"/>
                <a:gd name="connsiteX1" fmla="*/ 68059 w 509222"/>
                <a:gd name="connsiteY1" fmla="*/ 99359 h 531148"/>
                <a:gd name="connsiteX2" fmla="*/ 3624 w 509222"/>
                <a:gd name="connsiteY2" fmla="*/ 356375 h 531148"/>
                <a:gd name="connsiteX3" fmla="*/ 144127 w 509222"/>
                <a:gd name="connsiteY3" fmla="*/ 503431 h 531148"/>
                <a:gd name="connsiteX4" fmla="*/ 372326 w 509222"/>
                <a:gd name="connsiteY4" fmla="*/ 502073 h 531148"/>
                <a:gd name="connsiteX5" fmla="*/ 476717 w 509222"/>
                <a:gd name="connsiteY5" fmla="*/ 136465 h 531148"/>
                <a:gd name="connsiteX6" fmla="*/ 247280 w 509222"/>
                <a:gd name="connsiteY6" fmla="*/ 411 h 531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9222" h="531148">
                  <a:moveTo>
                    <a:pt x="247283" y="408"/>
                  </a:moveTo>
                  <a:cubicBezTo>
                    <a:pt x="173811" y="-5155"/>
                    <a:pt x="115802" y="47164"/>
                    <a:pt x="68059" y="99359"/>
                  </a:cubicBezTo>
                  <a:cubicBezTo>
                    <a:pt x="12652" y="161198"/>
                    <a:pt x="-9362" y="269793"/>
                    <a:pt x="3624" y="356375"/>
                  </a:cubicBezTo>
                  <a:cubicBezTo>
                    <a:pt x="13890" y="427864"/>
                    <a:pt x="88717" y="473255"/>
                    <a:pt x="144127" y="503431"/>
                  </a:cubicBezTo>
                  <a:cubicBezTo>
                    <a:pt x="217596" y="543259"/>
                    <a:pt x="300094" y="537817"/>
                    <a:pt x="372326" y="502073"/>
                  </a:cubicBezTo>
                  <a:cubicBezTo>
                    <a:pt x="492174" y="442953"/>
                    <a:pt x="550183" y="264354"/>
                    <a:pt x="476717" y="136465"/>
                  </a:cubicBezTo>
                  <a:cubicBezTo>
                    <a:pt x="435526" y="64976"/>
                    <a:pt x="329778" y="-2309"/>
                    <a:pt x="247280" y="411"/>
                  </a:cubicBezTo>
                  <a:close/>
                </a:path>
              </a:pathLst>
            </a:custGeom>
            <a:solidFill>
              <a:srgbClr val="ABD4EB"/>
            </a:solidFill>
            <a:ln w="30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3" name="Freeform: Shape 1932">
              <a:extLst>
                <a:ext uri="{FF2B5EF4-FFF2-40B4-BE49-F238E27FC236}">
                  <a16:creationId xmlns:a16="http://schemas.microsoft.com/office/drawing/2014/main" id="{BB74A67E-16B3-9CC6-C408-7C29D6F8C6CF}"/>
                </a:ext>
              </a:extLst>
            </p:cNvPr>
            <p:cNvSpPr/>
            <p:nvPr/>
          </p:nvSpPr>
          <p:spPr>
            <a:xfrm rot="18384731">
              <a:off x="8755515" y="4183427"/>
              <a:ext cx="422318" cy="394319"/>
            </a:xfrm>
            <a:custGeom>
              <a:avLst/>
              <a:gdLst>
                <a:gd name="connsiteX0" fmla="*/ 80560 w 422318"/>
                <a:gd name="connsiteY0" fmla="*/ 37732 h 394319"/>
                <a:gd name="connsiteX1" fmla="*/ 3260 w 422318"/>
                <a:gd name="connsiteY1" fmla="*/ 270256 h 394319"/>
                <a:gd name="connsiteX2" fmla="*/ 76727 w 422318"/>
                <a:gd name="connsiteY2" fmla="*/ 347311 h 394319"/>
                <a:gd name="connsiteX3" fmla="*/ 190022 w 422318"/>
                <a:gd name="connsiteY3" fmla="*/ 391221 h 394319"/>
                <a:gd name="connsiteX4" fmla="*/ 295650 w 422318"/>
                <a:gd name="connsiteY4" fmla="*/ 366481 h 394319"/>
                <a:gd name="connsiteX5" fmla="*/ 387049 w 422318"/>
                <a:gd name="connsiteY5" fmla="*/ 318370 h 394319"/>
                <a:gd name="connsiteX6" fmla="*/ 375425 w 422318"/>
                <a:gd name="connsiteY6" fmla="*/ 79042 h 394319"/>
                <a:gd name="connsiteX7" fmla="*/ 320012 w 422318"/>
                <a:gd name="connsiteY7" fmla="*/ 29570 h 394319"/>
                <a:gd name="connsiteX8" fmla="*/ 224779 w 422318"/>
                <a:gd name="connsiteY8" fmla="*/ 1987 h 394319"/>
                <a:gd name="connsiteX9" fmla="*/ 80560 w 422318"/>
                <a:gd name="connsiteY9" fmla="*/ 37732 h 39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318" h="394319">
                  <a:moveTo>
                    <a:pt x="80560" y="37732"/>
                  </a:moveTo>
                  <a:cubicBezTo>
                    <a:pt x="22554" y="88689"/>
                    <a:pt x="-10966" y="198643"/>
                    <a:pt x="3260" y="270256"/>
                  </a:cubicBezTo>
                  <a:cubicBezTo>
                    <a:pt x="13526" y="317009"/>
                    <a:pt x="48278" y="317009"/>
                    <a:pt x="76727" y="347311"/>
                  </a:cubicBezTo>
                  <a:cubicBezTo>
                    <a:pt x="110123" y="383056"/>
                    <a:pt x="142402" y="402229"/>
                    <a:pt x="190022" y="391221"/>
                  </a:cubicBezTo>
                  <a:cubicBezTo>
                    <a:pt x="226014" y="383056"/>
                    <a:pt x="258296" y="367843"/>
                    <a:pt x="295650" y="366481"/>
                  </a:cubicBezTo>
                  <a:cubicBezTo>
                    <a:pt x="334238" y="366481"/>
                    <a:pt x="367755" y="355476"/>
                    <a:pt x="387049" y="318370"/>
                  </a:cubicBezTo>
                  <a:cubicBezTo>
                    <a:pt x="427001" y="242676"/>
                    <a:pt x="444934" y="138162"/>
                    <a:pt x="375425" y="79042"/>
                  </a:cubicBezTo>
                  <a:cubicBezTo>
                    <a:pt x="356128" y="62468"/>
                    <a:pt x="343266" y="43298"/>
                    <a:pt x="320012" y="29570"/>
                  </a:cubicBezTo>
                  <a:cubicBezTo>
                    <a:pt x="290452" y="10273"/>
                    <a:pt x="258296" y="6068"/>
                    <a:pt x="224779" y="1987"/>
                  </a:cubicBezTo>
                  <a:cubicBezTo>
                    <a:pt x="179756" y="-4940"/>
                    <a:pt x="113953" y="6071"/>
                    <a:pt x="80560" y="37732"/>
                  </a:cubicBezTo>
                  <a:close/>
                </a:path>
              </a:pathLst>
            </a:custGeom>
            <a:solidFill>
              <a:srgbClr val="B57D9E"/>
            </a:solidFill>
            <a:ln w="30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4" name="Freeform: Shape 1933">
              <a:extLst>
                <a:ext uri="{FF2B5EF4-FFF2-40B4-BE49-F238E27FC236}">
                  <a16:creationId xmlns:a16="http://schemas.microsoft.com/office/drawing/2014/main" id="{AFAC21E7-F76D-B932-C5E4-FFD6A872DBA9}"/>
                </a:ext>
              </a:extLst>
            </p:cNvPr>
            <p:cNvSpPr/>
            <p:nvPr/>
          </p:nvSpPr>
          <p:spPr>
            <a:xfrm rot="18384731">
              <a:off x="8758004" y="4211344"/>
              <a:ext cx="318891" cy="488115"/>
            </a:xfrm>
            <a:custGeom>
              <a:avLst/>
              <a:gdLst>
                <a:gd name="connsiteX0" fmla="*/ 155257 w 318891"/>
                <a:gd name="connsiteY0" fmla="*/ 481312 h 488115"/>
                <a:gd name="connsiteX1" fmla="*/ 23906 w 318891"/>
                <a:gd name="connsiteY1" fmla="*/ 342538 h 488115"/>
                <a:gd name="connsiteX2" fmla="*/ 84511 w 318891"/>
                <a:gd name="connsiteY2" fmla="*/ 102100 h 488115"/>
                <a:gd name="connsiteX3" fmla="*/ 251978 w 318891"/>
                <a:gd name="connsiteY3" fmla="*/ 8718 h 488115"/>
                <a:gd name="connsiteX4" fmla="*/ 318891 w 318891"/>
                <a:gd name="connsiteY4" fmla="*/ 19602 h 488115"/>
                <a:gd name="connsiteX5" fmla="*/ 231323 w 318891"/>
                <a:gd name="connsiteY5" fmla="*/ 429 h 488115"/>
                <a:gd name="connsiteX6" fmla="*/ 63855 w 318891"/>
                <a:gd name="connsiteY6" fmla="*/ 93811 h 488115"/>
                <a:gd name="connsiteX7" fmla="*/ 3251 w 318891"/>
                <a:gd name="connsiteY7" fmla="*/ 334253 h 488115"/>
                <a:gd name="connsiteX8" fmla="*/ 134726 w 318891"/>
                <a:gd name="connsiteY8" fmla="*/ 473026 h 488115"/>
                <a:gd name="connsiteX9" fmla="*/ 169480 w 318891"/>
                <a:gd name="connsiteY9" fmla="*/ 488115 h 488115"/>
                <a:gd name="connsiteX10" fmla="*/ 155257 w 318891"/>
                <a:gd name="connsiteY10" fmla="*/ 481312 h 488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891" h="488115">
                  <a:moveTo>
                    <a:pt x="155257" y="481312"/>
                  </a:moveTo>
                  <a:cubicBezTo>
                    <a:pt x="103805" y="452495"/>
                    <a:pt x="32934" y="409823"/>
                    <a:pt x="23906" y="342538"/>
                  </a:cubicBezTo>
                  <a:cubicBezTo>
                    <a:pt x="12279" y="261526"/>
                    <a:pt x="31573" y="159858"/>
                    <a:pt x="84511" y="102100"/>
                  </a:cubicBezTo>
                  <a:cubicBezTo>
                    <a:pt x="128294" y="52627"/>
                    <a:pt x="182342" y="3152"/>
                    <a:pt x="251978" y="8718"/>
                  </a:cubicBezTo>
                  <a:cubicBezTo>
                    <a:pt x="272510" y="8718"/>
                    <a:pt x="295764" y="12799"/>
                    <a:pt x="318891" y="19602"/>
                  </a:cubicBezTo>
                  <a:cubicBezTo>
                    <a:pt x="289332" y="7233"/>
                    <a:pt x="258410" y="429"/>
                    <a:pt x="231323" y="429"/>
                  </a:cubicBezTo>
                  <a:cubicBezTo>
                    <a:pt x="161814" y="-5134"/>
                    <a:pt x="107638" y="44339"/>
                    <a:pt x="63855" y="93811"/>
                  </a:cubicBezTo>
                  <a:cubicBezTo>
                    <a:pt x="11041" y="151572"/>
                    <a:pt x="-8376" y="254601"/>
                    <a:pt x="3251" y="334253"/>
                  </a:cubicBezTo>
                  <a:cubicBezTo>
                    <a:pt x="12279" y="401661"/>
                    <a:pt x="83149" y="444209"/>
                    <a:pt x="134726" y="473026"/>
                  </a:cubicBezTo>
                  <a:cubicBezTo>
                    <a:pt x="146353" y="479954"/>
                    <a:pt x="157856" y="484035"/>
                    <a:pt x="169480" y="488115"/>
                  </a:cubicBezTo>
                  <a:cubicBezTo>
                    <a:pt x="165647" y="485393"/>
                    <a:pt x="160452" y="484031"/>
                    <a:pt x="155257" y="481312"/>
                  </a:cubicBezTo>
                  <a:close/>
                </a:path>
              </a:pathLst>
            </a:custGeom>
            <a:solidFill>
              <a:srgbClr val="EAF1F9"/>
            </a:solidFill>
            <a:ln w="30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5" name="Freeform: Shape 1934">
              <a:extLst>
                <a:ext uri="{FF2B5EF4-FFF2-40B4-BE49-F238E27FC236}">
                  <a16:creationId xmlns:a16="http://schemas.microsoft.com/office/drawing/2014/main" id="{AE15AF16-1384-C077-57C5-BDA06F90FFE0}"/>
                </a:ext>
              </a:extLst>
            </p:cNvPr>
            <p:cNvSpPr/>
            <p:nvPr/>
          </p:nvSpPr>
          <p:spPr>
            <a:xfrm rot="18384731">
              <a:off x="8795716" y="4175230"/>
              <a:ext cx="438260" cy="435733"/>
            </a:xfrm>
            <a:custGeom>
              <a:avLst/>
              <a:gdLst>
                <a:gd name="connsiteX0" fmla="*/ 407538 w 438260"/>
                <a:gd name="connsiteY0" fmla="*/ 61842 h 435733"/>
                <a:gd name="connsiteX1" fmla="*/ 353362 w 438260"/>
                <a:gd name="connsiteY1" fmla="*/ 0 h 435733"/>
                <a:gd name="connsiteX2" fmla="*/ 389481 w 438260"/>
                <a:gd name="connsiteY2" fmla="*/ 45392 h 435733"/>
                <a:gd name="connsiteX3" fmla="*/ 290289 w 438260"/>
                <a:gd name="connsiteY3" fmla="*/ 391708 h 435733"/>
                <a:gd name="connsiteX4" fmla="*/ 74828 w 438260"/>
                <a:gd name="connsiteY4" fmla="*/ 393070 h 435733"/>
                <a:gd name="connsiteX5" fmla="*/ 0 w 438260"/>
                <a:gd name="connsiteY5" fmla="*/ 344956 h 435733"/>
                <a:gd name="connsiteX6" fmla="*/ 91650 w 438260"/>
                <a:gd name="connsiteY6" fmla="*/ 409517 h 435733"/>
                <a:gd name="connsiteX7" fmla="*/ 308345 w 438260"/>
                <a:gd name="connsiteY7" fmla="*/ 408156 h 435733"/>
                <a:gd name="connsiteX8" fmla="*/ 407538 w 438260"/>
                <a:gd name="connsiteY8" fmla="*/ 61842 h 435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8260" h="435733">
                  <a:moveTo>
                    <a:pt x="407538" y="61842"/>
                  </a:moveTo>
                  <a:cubicBezTo>
                    <a:pt x="394676" y="39949"/>
                    <a:pt x="375382" y="19297"/>
                    <a:pt x="353362" y="0"/>
                  </a:cubicBezTo>
                  <a:cubicBezTo>
                    <a:pt x="367588" y="13855"/>
                    <a:pt x="380453" y="30302"/>
                    <a:pt x="389481" y="45392"/>
                  </a:cubicBezTo>
                  <a:cubicBezTo>
                    <a:pt x="459114" y="166356"/>
                    <a:pt x="405066" y="335309"/>
                    <a:pt x="290289" y="391708"/>
                  </a:cubicBezTo>
                  <a:cubicBezTo>
                    <a:pt x="221890" y="424730"/>
                    <a:pt x="143226" y="431534"/>
                    <a:pt x="74828" y="393070"/>
                  </a:cubicBezTo>
                  <a:cubicBezTo>
                    <a:pt x="50339" y="380700"/>
                    <a:pt x="23251" y="364249"/>
                    <a:pt x="0" y="344956"/>
                  </a:cubicBezTo>
                  <a:cubicBezTo>
                    <a:pt x="27088" y="372411"/>
                    <a:pt x="61966" y="393067"/>
                    <a:pt x="91650" y="409517"/>
                  </a:cubicBezTo>
                  <a:cubicBezTo>
                    <a:pt x="161286" y="447985"/>
                    <a:pt x="239947" y="441181"/>
                    <a:pt x="308345" y="408156"/>
                  </a:cubicBezTo>
                  <a:cubicBezTo>
                    <a:pt x="421761" y="351880"/>
                    <a:pt x="477174" y="182804"/>
                    <a:pt x="407538" y="61842"/>
                  </a:cubicBezTo>
                  <a:close/>
                </a:path>
              </a:pathLst>
            </a:custGeom>
            <a:solidFill>
              <a:srgbClr val="8ABDE2"/>
            </a:solidFill>
            <a:ln w="30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6" name="Freeform: Shape 1935">
              <a:extLst>
                <a:ext uri="{FF2B5EF4-FFF2-40B4-BE49-F238E27FC236}">
                  <a16:creationId xmlns:a16="http://schemas.microsoft.com/office/drawing/2014/main" id="{A0C06041-F6B4-EAF9-BD3A-33DF10AFCAD1}"/>
                </a:ext>
              </a:extLst>
            </p:cNvPr>
            <p:cNvSpPr/>
            <p:nvPr/>
          </p:nvSpPr>
          <p:spPr>
            <a:xfrm rot="18384731">
              <a:off x="8750879" y="4298691"/>
              <a:ext cx="214149" cy="200622"/>
            </a:xfrm>
            <a:custGeom>
              <a:avLst/>
              <a:gdLst>
                <a:gd name="connsiteX0" fmla="*/ 214146 w 214149"/>
                <a:gd name="connsiteY0" fmla="*/ 7 h 200622"/>
                <a:gd name="connsiteX1" fmla="*/ 52987 w 214149"/>
                <a:gd name="connsiteY1" fmla="*/ 39835 h 200622"/>
                <a:gd name="connsiteX2" fmla="*/ 2649 w 214149"/>
                <a:gd name="connsiteY2" fmla="*/ 200623 h 200622"/>
                <a:gd name="connsiteX3" fmla="*/ 87866 w 214149"/>
                <a:gd name="connsiteY3" fmla="*/ 37113 h 200622"/>
                <a:gd name="connsiteX4" fmla="*/ 160098 w 214149"/>
                <a:gd name="connsiteY4" fmla="*/ 15096 h 200622"/>
                <a:gd name="connsiteX5" fmla="*/ 214149 w 214149"/>
                <a:gd name="connsiteY5" fmla="*/ 2729 h 200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149" h="200622">
                  <a:moveTo>
                    <a:pt x="214146" y="7"/>
                  </a:moveTo>
                  <a:cubicBezTo>
                    <a:pt x="161332" y="7"/>
                    <a:pt x="94298" y="-1478"/>
                    <a:pt x="52987" y="39835"/>
                  </a:cubicBezTo>
                  <a:cubicBezTo>
                    <a:pt x="19470" y="72857"/>
                    <a:pt x="-8979" y="151150"/>
                    <a:pt x="2649" y="200623"/>
                  </a:cubicBezTo>
                  <a:cubicBezTo>
                    <a:pt x="10439" y="145705"/>
                    <a:pt x="42722" y="68652"/>
                    <a:pt x="87866" y="37113"/>
                  </a:cubicBezTo>
                  <a:cubicBezTo>
                    <a:pt x="105925" y="24743"/>
                    <a:pt x="139442" y="20538"/>
                    <a:pt x="160098" y="15096"/>
                  </a:cubicBezTo>
                  <a:cubicBezTo>
                    <a:pt x="178030" y="9530"/>
                    <a:pt x="196090" y="6810"/>
                    <a:pt x="214149" y="2729"/>
                  </a:cubicBezTo>
                  <a:close/>
                </a:path>
              </a:pathLst>
            </a:custGeom>
            <a:solidFill>
              <a:srgbClr val="E3D5DE"/>
            </a:solidFill>
            <a:ln w="30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7" name="Freeform: Shape 1936">
              <a:extLst>
                <a:ext uri="{FF2B5EF4-FFF2-40B4-BE49-F238E27FC236}">
                  <a16:creationId xmlns:a16="http://schemas.microsoft.com/office/drawing/2014/main" id="{7ECE0C9C-FAFF-4475-D22A-DE8BEE1CADB8}"/>
                </a:ext>
              </a:extLst>
            </p:cNvPr>
            <p:cNvSpPr/>
            <p:nvPr/>
          </p:nvSpPr>
          <p:spPr>
            <a:xfrm rot="18384731">
              <a:off x="8949069" y="4295015"/>
              <a:ext cx="255035" cy="178026"/>
            </a:xfrm>
            <a:custGeom>
              <a:avLst/>
              <a:gdLst>
                <a:gd name="connsiteX0" fmla="*/ 0 w 255035"/>
                <a:gd name="connsiteY0" fmla="*/ 167718 h 178026"/>
                <a:gd name="connsiteX1" fmla="*/ 78661 w 255035"/>
                <a:gd name="connsiteY1" fmla="*/ 164995 h 178026"/>
                <a:gd name="connsiteX2" fmla="*/ 195790 w 255035"/>
                <a:gd name="connsiteY2" fmla="*/ 141620 h 178026"/>
                <a:gd name="connsiteX3" fmla="*/ 255036 w 255035"/>
                <a:gd name="connsiteY3" fmla="*/ 0 h 178026"/>
                <a:gd name="connsiteX4" fmla="*/ 193317 w 255035"/>
                <a:gd name="connsiteY4" fmla="*/ 123684 h 178026"/>
                <a:gd name="connsiteX5" fmla="*/ 76065 w 255035"/>
                <a:gd name="connsiteY5" fmla="*/ 147062 h 178026"/>
                <a:gd name="connsiteX6" fmla="*/ 0 w 255035"/>
                <a:gd name="connsiteY6" fmla="*/ 167718 h 178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5035" h="178026">
                  <a:moveTo>
                    <a:pt x="0" y="167718"/>
                  </a:moveTo>
                  <a:cubicBezTo>
                    <a:pt x="38712" y="185527"/>
                    <a:pt x="39949" y="177365"/>
                    <a:pt x="78661" y="164995"/>
                  </a:cubicBezTo>
                  <a:cubicBezTo>
                    <a:pt x="117252" y="152625"/>
                    <a:pt x="159797" y="159429"/>
                    <a:pt x="195790" y="141620"/>
                  </a:cubicBezTo>
                  <a:cubicBezTo>
                    <a:pt x="230668" y="123684"/>
                    <a:pt x="247366" y="66047"/>
                    <a:pt x="255036" y="0"/>
                  </a:cubicBezTo>
                  <a:cubicBezTo>
                    <a:pt x="249962" y="39952"/>
                    <a:pt x="226711" y="108598"/>
                    <a:pt x="193317" y="123684"/>
                  </a:cubicBezTo>
                  <a:cubicBezTo>
                    <a:pt x="159797" y="140259"/>
                    <a:pt x="103150" y="126531"/>
                    <a:pt x="76065" y="147062"/>
                  </a:cubicBezTo>
                  <a:cubicBezTo>
                    <a:pt x="50339" y="167718"/>
                    <a:pt x="25850" y="185527"/>
                    <a:pt x="0" y="167718"/>
                  </a:cubicBezTo>
                  <a:close/>
                </a:path>
              </a:pathLst>
            </a:custGeom>
            <a:solidFill>
              <a:srgbClr val="AC7D98"/>
            </a:solidFill>
            <a:ln w="30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8" name="Freeform: Shape 1937">
              <a:extLst>
                <a:ext uri="{FF2B5EF4-FFF2-40B4-BE49-F238E27FC236}">
                  <a16:creationId xmlns:a16="http://schemas.microsoft.com/office/drawing/2014/main" id="{EE45ECCE-BBE5-BB96-3C14-64668A814868}"/>
                </a:ext>
              </a:extLst>
            </p:cNvPr>
            <p:cNvSpPr/>
            <p:nvPr/>
          </p:nvSpPr>
          <p:spPr>
            <a:xfrm rot="18384731">
              <a:off x="9016988" y="4248851"/>
              <a:ext cx="253055" cy="247365"/>
            </a:xfrm>
            <a:custGeom>
              <a:avLst/>
              <a:gdLst>
                <a:gd name="connsiteX0" fmla="*/ 0 w 253055"/>
                <a:gd name="connsiteY0" fmla="*/ 247366 h 247365"/>
                <a:gd name="connsiteX1" fmla="*/ 253056 w 253055"/>
                <a:gd name="connsiteY1" fmla="*/ 0 h 247365"/>
                <a:gd name="connsiteX2" fmla="*/ 0 w 253055"/>
                <a:gd name="connsiteY2" fmla="*/ 247366 h 247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3055" h="247365">
                  <a:moveTo>
                    <a:pt x="0" y="247366"/>
                  </a:moveTo>
                  <a:cubicBezTo>
                    <a:pt x="50463" y="247366"/>
                    <a:pt x="231163" y="233638"/>
                    <a:pt x="253056" y="0"/>
                  </a:cubicBezTo>
                  <a:cubicBezTo>
                    <a:pt x="246623" y="37106"/>
                    <a:pt x="196285" y="233638"/>
                    <a:pt x="0" y="247366"/>
                  </a:cubicBezTo>
                  <a:close/>
                </a:path>
              </a:pathLst>
            </a:custGeom>
            <a:solidFill>
              <a:srgbClr val="65ADDB"/>
            </a:solidFill>
            <a:ln w="30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9" name="Freeform: Shape 1938">
              <a:extLst>
                <a:ext uri="{FF2B5EF4-FFF2-40B4-BE49-F238E27FC236}">
                  <a16:creationId xmlns:a16="http://schemas.microsoft.com/office/drawing/2014/main" id="{8090D859-C7AE-9248-9EEE-48712790817B}"/>
                </a:ext>
              </a:extLst>
            </p:cNvPr>
            <p:cNvSpPr/>
            <p:nvPr/>
          </p:nvSpPr>
          <p:spPr>
            <a:xfrm rot="18384731">
              <a:off x="8717604" y="4125810"/>
              <a:ext cx="509222" cy="530522"/>
            </a:xfrm>
            <a:custGeom>
              <a:avLst/>
              <a:gdLst>
                <a:gd name="connsiteX0" fmla="*/ 245922 w 509222"/>
                <a:gd name="connsiteY0" fmla="*/ 408 h 530522"/>
                <a:gd name="connsiteX1" fmla="*/ 68062 w 509222"/>
                <a:gd name="connsiteY1" fmla="*/ 99359 h 530522"/>
                <a:gd name="connsiteX2" fmla="*/ 3624 w 509222"/>
                <a:gd name="connsiteY2" fmla="*/ 356375 h 530522"/>
                <a:gd name="connsiteX3" fmla="*/ 144127 w 509222"/>
                <a:gd name="connsiteY3" fmla="*/ 503431 h 530522"/>
                <a:gd name="connsiteX4" fmla="*/ 372326 w 509222"/>
                <a:gd name="connsiteY4" fmla="*/ 500711 h 530522"/>
                <a:gd name="connsiteX5" fmla="*/ 476717 w 509222"/>
                <a:gd name="connsiteY5" fmla="*/ 136465 h 530522"/>
                <a:gd name="connsiteX6" fmla="*/ 245922 w 509222"/>
                <a:gd name="connsiteY6" fmla="*/ 408 h 530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9222" h="530522">
                  <a:moveTo>
                    <a:pt x="245922" y="408"/>
                  </a:moveTo>
                  <a:cubicBezTo>
                    <a:pt x="172452" y="-5155"/>
                    <a:pt x="114444" y="47164"/>
                    <a:pt x="68062" y="99359"/>
                  </a:cubicBezTo>
                  <a:cubicBezTo>
                    <a:pt x="12652" y="161198"/>
                    <a:pt x="-9362" y="269793"/>
                    <a:pt x="3624" y="356375"/>
                  </a:cubicBezTo>
                  <a:cubicBezTo>
                    <a:pt x="13889" y="427864"/>
                    <a:pt x="88717" y="473255"/>
                    <a:pt x="144127" y="503431"/>
                  </a:cubicBezTo>
                  <a:cubicBezTo>
                    <a:pt x="217596" y="543259"/>
                    <a:pt x="300094" y="536456"/>
                    <a:pt x="372326" y="500711"/>
                  </a:cubicBezTo>
                  <a:cubicBezTo>
                    <a:pt x="492174" y="442953"/>
                    <a:pt x="550183" y="262869"/>
                    <a:pt x="476717" y="136465"/>
                  </a:cubicBezTo>
                  <a:cubicBezTo>
                    <a:pt x="435523" y="63611"/>
                    <a:pt x="329775" y="-2312"/>
                    <a:pt x="245922" y="408"/>
                  </a:cubicBezTo>
                </a:path>
              </a:pathLst>
            </a:custGeom>
            <a:noFill/>
            <a:ln w="2464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0" name="Freeform: Shape 1939">
              <a:extLst>
                <a:ext uri="{FF2B5EF4-FFF2-40B4-BE49-F238E27FC236}">
                  <a16:creationId xmlns:a16="http://schemas.microsoft.com/office/drawing/2014/main" id="{D0AB46CF-CB8B-4C4E-1C01-0C450CD539EE}"/>
                </a:ext>
              </a:extLst>
            </p:cNvPr>
            <p:cNvSpPr/>
            <p:nvPr/>
          </p:nvSpPr>
          <p:spPr>
            <a:xfrm rot="18384731">
              <a:off x="8755515" y="4183427"/>
              <a:ext cx="422318" cy="394319"/>
            </a:xfrm>
            <a:custGeom>
              <a:avLst/>
              <a:gdLst>
                <a:gd name="connsiteX0" fmla="*/ 80560 w 422318"/>
                <a:gd name="connsiteY0" fmla="*/ 37732 h 394319"/>
                <a:gd name="connsiteX1" fmla="*/ 3260 w 422318"/>
                <a:gd name="connsiteY1" fmla="*/ 270256 h 394319"/>
                <a:gd name="connsiteX2" fmla="*/ 76727 w 422318"/>
                <a:gd name="connsiteY2" fmla="*/ 347311 h 394319"/>
                <a:gd name="connsiteX3" fmla="*/ 190022 w 422318"/>
                <a:gd name="connsiteY3" fmla="*/ 391221 h 394319"/>
                <a:gd name="connsiteX4" fmla="*/ 295650 w 422318"/>
                <a:gd name="connsiteY4" fmla="*/ 366481 h 394319"/>
                <a:gd name="connsiteX5" fmla="*/ 387049 w 422318"/>
                <a:gd name="connsiteY5" fmla="*/ 318370 h 394319"/>
                <a:gd name="connsiteX6" fmla="*/ 375425 w 422318"/>
                <a:gd name="connsiteY6" fmla="*/ 79042 h 394319"/>
                <a:gd name="connsiteX7" fmla="*/ 320012 w 422318"/>
                <a:gd name="connsiteY7" fmla="*/ 29570 h 394319"/>
                <a:gd name="connsiteX8" fmla="*/ 224779 w 422318"/>
                <a:gd name="connsiteY8" fmla="*/ 1987 h 394319"/>
                <a:gd name="connsiteX9" fmla="*/ 80560 w 422318"/>
                <a:gd name="connsiteY9" fmla="*/ 37732 h 394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2318" h="394319">
                  <a:moveTo>
                    <a:pt x="80560" y="37732"/>
                  </a:moveTo>
                  <a:cubicBezTo>
                    <a:pt x="22554" y="88689"/>
                    <a:pt x="-10966" y="198643"/>
                    <a:pt x="3260" y="270256"/>
                  </a:cubicBezTo>
                  <a:cubicBezTo>
                    <a:pt x="13526" y="317009"/>
                    <a:pt x="48278" y="317009"/>
                    <a:pt x="76727" y="347311"/>
                  </a:cubicBezTo>
                  <a:cubicBezTo>
                    <a:pt x="110123" y="383056"/>
                    <a:pt x="142402" y="402229"/>
                    <a:pt x="190022" y="391221"/>
                  </a:cubicBezTo>
                  <a:cubicBezTo>
                    <a:pt x="226014" y="383056"/>
                    <a:pt x="258296" y="367843"/>
                    <a:pt x="295650" y="366481"/>
                  </a:cubicBezTo>
                  <a:cubicBezTo>
                    <a:pt x="334238" y="366481"/>
                    <a:pt x="367755" y="355476"/>
                    <a:pt x="387049" y="318370"/>
                  </a:cubicBezTo>
                  <a:cubicBezTo>
                    <a:pt x="427001" y="242676"/>
                    <a:pt x="444934" y="138162"/>
                    <a:pt x="375425" y="79042"/>
                  </a:cubicBezTo>
                  <a:cubicBezTo>
                    <a:pt x="356128" y="62468"/>
                    <a:pt x="343266" y="43298"/>
                    <a:pt x="320012" y="29570"/>
                  </a:cubicBezTo>
                  <a:cubicBezTo>
                    <a:pt x="290452" y="10273"/>
                    <a:pt x="258296" y="6068"/>
                    <a:pt x="224779" y="1987"/>
                  </a:cubicBezTo>
                  <a:cubicBezTo>
                    <a:pt x="179756" y="-4940"/>
                    <a:pt x="113953" y="6071"/>
                    <a:pt x="80560" y="37732"/>
                  </a:cubicBezTo>
                </a:path>
              </a:pathLst>
            </a:custGeom>
            <a:noFill/>
            <a:ln w="2464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41" name="Freeform: Shape 1940">
              <a:extLst>
                <a:ext uri="{FF2B5EF4-FFF2-40B4-BE49-F238E27FC236}">
                  <a16:creationId xmlns:a16="http://schemas.microsoft.com/office/drawing/2014/main" id="{11965733-FD25-DE90-F23F-3075FD207E28}"/>
                </a:ext>
              </a:extLst>
            </p:cNvPr>
            <p:cNvSpPr/>
            <p:nvPr/>
          </p:nvSpPr>
          <p:spPr>
            <a:xfrm rot="18384731">
              <a:off x="8727366" y="4335795"/>
              <a:ext cx="71984" cy="51205"/>
            </a:xfrm>
            <a:custGeom>
              <a:avLst/>
              <a:gdLst>
                <a:gd name="connsiteX0" fmla="*/ 12865 w 71984"/>
                <a:gd name="connsiteY0" fmla="*/ 25355 h 51205"/>
                <a:gd name="connsiteX1" fmla="*/ 34758 w 71984"/>
                <a:gd name="connsiteY1" fmla="*/ 2720 h 51205"/>
                <a:gd name="connsiteX2" fmla="*/ 56647 w 71984"/>
                <a:gd name="connsiteY2" fmla="*/ 25355 h 51205"/>
                <a:gd name="connsiteX3" fmla="*/ 34758 w 71984"/>
                <a:gd name="connsiteY3" fmla="*/ 47991 h 51205"/>
                <a:gd name="connsiteX4" fmla="*/ 12865 w 71984"/>
                <a:gd name="connsiteY4" fmla="*/ 25355 h 51205"/>
                <a:gd name="connsiteX5" fmla="*/ 55661 w 71984"/>
                <a:gd name="connsiteY5" fmla="*/ 8286 h 51205"/>
                <a:gd name="connsiteX6" fmla="*/ 63822 w 71984"/>
                <a:gd name="connsiteY6" fmla="*/ 0 h 51205"/>
                <a:gd name="connsiteX7" fmla="*/ 71984 w 71984"/>
                <a:gd name="connsiteY7" fmla="*/ 8286 h 51205"/>
                <a:gd name="connsiteX8" fmla="*/ 63822 w 71984"/>
                <a:gd name="connsiteY8" fmla="*/ 16574 h 51205"/>
                <a:gd name="connsiteX9" fmla="*/ 55661 w 71984"/>
                <a:gd name="connsiteY9" fmla="*/ 8286 h 51205"/>
                <a:gd name="connsiteX10" fmla="*/ 0 w 71984"/>
                <a:gd name="connsiteY10" fmla="*/ 42919 h 51205"/>
                <a:gd name="connsiteX11" fmla="*/ 7670 w 71984"/>
                <a:gd name="connsiteY11" fmla="*/ 34631 h 51205"/>
                <a:gd name="connsiteX12" fmla="*/ 15337 w 71984"/>
                <a:gd name="connsiteY12" fmla="*/ 42919 h 51205"/>
                <a:gd name="connsiteX13" fmla="*/ 7670 w 71984"/>
                <a:gd name="connsiteY13" fmla="*/ 51205 h 51205"/>
                <a:gd name="connsiteX14" fmla="*/ 0 w 71984"/>
                <a:gd name="connsiteY14" fmla="*/ 42919 h 51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984" h="51205">
                  <a:moveTo>
                    <a:pt x="12865" y="25355"/>
                  </a:moveTo>
                  <a:cubicBezTo>
                    <a:pt x="12865" y="12862"/>
                    <a:pt x="22759" y="2720"/>
                    <a:pt x="34758" y="2720"/>
                  </a:cubicBezTo>
                  <a:cubicBezTo>
                    <a:pt x="46877" y="2720"/>
                    <a:pt x="56647" y="12862"/>
                    <a:pt x="56647" y="25355"/>
                  </a:cubicBezTo>
                  <a:cubicBezTo>
                    <a:pt x="56647" y="37972"/>
                    <a:pt x="46877" y="47991"/>
                    <a:pt x="34758" y="47991"/>
                  </a:cubicBezTo>
                  <a:cubicBezTo>
                    <a:pt x="22759" y="47991"/>
                    <a:pt x="12865" y="37972"/>
                    <a:pt x="12865" y="25355"/>
                  </a:cubicBezTo>
                  <a:close/>
                  <a:moveTo>
                    <a:pt x="55661" y="8286"/>
                  </a:moveTo>
                  <a:cubicBezTo>
                    <a:pt x="55661" y="3710"/>
                    <a:pt x="59370" y="0"/>
                    <a:pt x="63822" y="0"/>
                  </a:cubicBezTo>
                  <a:cubicBezTo>
                    <a:pt x="68401" y="0"/>
                    <a:pt x="71984" y="3713"/>
                    <a:pt x="71984" y="8286"/>
                  </a:cubicBezTo>
                  <a:cubicBezTo>
                    <a:pt x="71984" y="12865"/>
                    <a:pt x="68398" y="16574"/>
                    <a:pt x="63822" y="16574"/>
                  </a:cubicBezTo>
                  <a:cubicBezTo>
                    <a:pt x="59367" y="16574"/>
                    <a:pt x="55661" y="12862"/>
                    <a:pt x="55661" y="8286"/>
                  </a:cubicBezTo>
                  <a:close/>
                  <a:moveTo>
                    <a:pt x="0" y="42919"/>
                  </a:moveTo>
                  <a:cubicBezTo>
                    <a:pt x="0" y="38340"/>
                    <a:pt x="3465" y="34631"/>
                    <a:pt x="7670" y="34631"/>
                  </a:cubicBezTo>
                  <a:cubicBezTo>
                    <a:pt x="12002" y="34631"/>
                    <a:pt x="15337" y="38344"/>
                    <a:pt x="15337" y="42919"/>
                  </a:cubicBezTo>
                  <a:cubicBezTo>
                    <a:pt x="15337" y="47495"/>
                    <a:pt x="11998" y="51205"/>
                    <a:pt x="7670" y="51205"/>
                  </a:cubicBezTo>
                  <a:cubicBezTo>
                    <a:pt x="3462" y="51205"/>
                    <a:pt x="0" y="47492"/>
                    <a:pt x="0" y="42919"/>
                  </a:cubicBezTo>
                  <a:close/>
                </a:path>
              </a:pathLst>
            </a:custGeom>
            <a:solidFill>
              <a:srgbClr val="FFFFFF"/>
            </a:solidFill>
            <a:ln w="308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89" name="Group 1888">
            <a:extLst>
              <a:ext uri="{FF2B5EF4-FFF2-40B4-BE49-F238E27FC236}">
                <a16:creationId xmlns:a16="http://schemas.microsoft.com/office/drawing/2014/main" id="{6A51E0F8-C684-A162-A74A-11D3D0DED9BA}"/>
              </a:ext>
            </a:extLst>
          </p:cNvPr>
          <p:cNvGrpSpPr/>
          <p:nvPr/>
        </p:nvGrpSpPr>
        <p:grpSpPr>
          <a:xfrm>
            <a:off x="8694774" y="3424176"/>
            <a:ext cx="508428" cy="576346"/>
            <a:chOff x="9455698" y="4231678"/>
            <a:chExt cx="474009" cy="537330"/>
          </a:xfrm>
        </p:grpSpPr>
        <p:sp>
          <p:nvSpPr>
            <p:cNvPr id="1922" name="Freeform: Shape 1921">
              <a:extLst>
                <a:ext uri="{FF2B5EF4-FFF2-40B4-BE49-F238E27FC236}">
                  <a16:creationId xmlns:a16="http://schemas.microsoft.com/office/drawing/2014/main" id="{A5BCF54F-E85D-4D2F-412D-2A472081DB4F}"/>
                </a:ext>
              </a:extLst>
            </p:cNvPr>
            <p:cNvSpPr/>
            <p:nvPr/>
          </p:nvSpPr>
          <p:spPr>
            <a:xfrm rot="1625757">
              <a:off x="9455698" y="4252516"/>
              <a:ext cx="473876" cy="494280"/>
            </a:xfrm>
            <a:custGeom>
              <a:avLst/>
              <a:gdLst>
                <a:gd name="connsiteX0" fmla="*/ 230119 w 473876"/>
                <a:gd name="connsiteY0" fmla="*/ 379 h 494280"/>
                <a:gd name="connsiteX1" fmla="*/ 63335 w 473876"/>
                <a:gd name="connsiteY1" fmla="*/ 92462 h 494280"/>
                <a:gd name="connsiteX2" fmla="*/ 3372 w 473876"/>
                <a:gd name="connsiteY2" fmla="*/ 331638 h 494280"/>
                <a:gd name="connsiteX3" fmla="*/ 134123 w 473876"/>
                <a:gd name="connsiteY3" fmla="*/ 468487 h 494280"/>
                <a:gd name="connsiteX4" fmla="*/ 346482 w 473876"/>
                <a:gd name="connsiteY4" fmla="*/ 467223 h 494280"/>
                <a:gd name="connsiteX5" fmla="*/ 443626 w 473876"/>
                <a:gd name="connsiteY5" fmla="*/ 126992 h 494280"/>
                <a:gd name="connsiteX6" fmla="*/ 230116 w 473876"/>
                <a:gd name="connsiteY6" fmla="*/ 382 h 49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3876" h="494280">
                  <a:moveTo>
                    <a:pt x="230119" y="379"/>
                  </a:moveTo>
                  <a:cubicBezTo>
                    <a:pt x="161746" y="-4797"/>
                    <a:pt x="107764" y="43890"/>
                    <a:pt x="63335" y="92462"/>
                  </a:cubicBezTo>
                  <a:cubicBezTo>
                    <a:pt x="11774" y="150009"/>
                    <a:pt x="-8712" y="251066"/>
                    <a:pt x="3372" y="331638"/>
                  </a:cubicBezTo>
                  <a:cubicBezTo>
                    <a:pt x="12925" y="398165"/>
                    <a:pt x="82559" y="440406"/>
                    <a:pt x="134123" y="468487"/>
                  </a:cubicBezTo>
                  <a:cubicBezTo>
                    <a:pt x="202493" y="505551"/>
                    <a:pt x="279264" y="500486"/>
                    <a:pt x="346482" y="467223"/>
                  </a:cubicBezTo>
                  <a:cubicBezTo>
                    <a:pt x="458011" y="412207"/>
                    <a:pt x="511993" y="246005"/>
                    <a:pt x="443626" y="126992"/>
                  </a:cubicBezTo>
                  <a:cubicBezTo>
                    <a:pt x="405295" y="60466"/>
                    <a:pt x="306887" y="-2149"/>
                    <a:pt x="230116" y="382"/>
                  </a:cubicBezTo>
                  <a:close/>
                </a:path>
              </a:pathLst>
            </a:custGeom>
            <a:solidFill>
              <a:srgbClr val="ABD4EB"/>
            </a:solidFill>
            <a:ln w="285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3" name="Freeform: Shape 1922">
              <a:extLst>
                <a:ext uri="{FF2B5EF4-FFF2-40B4-BE49-F238E27FC236}">
                  <a16:creationId xmlns:a16="http://schemas.microsoft.com/office/drawing/2014/main" id="{7B855551-E6DC-DA89-B8CE-BA3CB3BA0413}"/>
                </a:ext>
              </a:extLst>
            </p:cNvPr>
            <p:cNvSpPr/>
            <p:nvPr/>
          </p:nvSpPr>
          <p:spPr>
            <a:xfrm rot="1625757">
              <a:off x="9505059" y="4309255"/>
              <a:ext cx="393004" cy="366949"/>
            </a:xfrm>
            <a:custGeom>
              <a:avLst/>
              <a:gdLst>
                <a:gd name="connsiteX0" fmla="*/ 74968 w 393004"/>
                <a:gd name="connsiteY0" fmla="*/ 35113 h 366949"/>
                <a:gd name="connsiteX1" fmla="*/ 3034 w 393004"/>
                <a:gd name="connsiteY1" fmla="*/ 251497 h 366949"/>
                <a:gd name="connsiteX2" fmla="*/ 71401 w 393004"/>
                <a:gd name="connsiteY2" fmla="*/ 323203 h 366949"/>
                <a:gd name="connsiteX3" fmla="*/ 176832 w 393004"/>
                <a:gd name="connsiteY3" fmla="*/ 364065 h 366949"/>
                <a:gd name="connsiteX4" fmla="*/ 275128 w 393004"/>
                <a:gd name="connsiteY4" fmla="*/ 341043 h 366949"/>
                <a:gd name="connsiteX5" fmla="*/ 360183 w 393004"/>
                <a:gd name="connsiteY5" fmla="*/ 296271 h 366949"/>
                <a:gd name="connsiteX6" fmla="*/ 349366 w 393004"/>
                <a:gd name="connsiteY6" fmla="*/ 73556 h 366949"/>
                <a:gd name="connsiteX7" fmla="*/ 297799 w 393004"/>
                <a:gd name="connsiteY7" fmla="*/ 27517 h 366949"/>
                <a:gd name="connsiteX8" fmla="*/ 209177 w 393004"/>
                <a:gd name="connsiteY8" fmla="*/ 1849 h 366949"/>
                <a:gd name="connsiteX9" fmla="*/ 74968 w 393004"/>
                <a:gd name="connsiteY9" fmla="*/ 35113 h 36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3004" h="366949">
                  <a:moveTo>
                    <a:pt x="74968" y="35113"/>
                  </a:moveTo>
                  <a:cubicBezTo>
                    <a:pt x="20989" y="82533"/>
                    <a:pt x="-10204" y="184855"/>
                    <a:pt x="3034" y="251497"/>
                  </a:cubicBezTo>
                  <a:cubicBezTo>
                    <a:pt x="12587" y="295004"/>
                    <a:pt x="44927" y="295004"/>
                    <a:pt x="71401" y="323203"/>
                  </a:cubicBezTo>
                  <a:cubicBezTo>
                    <a:pt x="102479" y="356467"/>
                    <a:pt x="132518" y="374309"/>
                    <a:pt x="176832" y="364065"/>
                  </a:cubicBezTo>
                  <a:cubicBezTo>
                    <a:pt x="210326" y="356467"/>
                    <a:pt x="240367" y="342310"/>
                    <a:pt x="275128" y="341043"/>
                  </a:cubicBezTo>
                  <a:cubicBezTo>
                    <a:pt x="311038" y="341043"/>
                    <a:pt x="342228" y="330802"/>
                    <a:pt x="360183" y="296271"/>
                  </a:cubicBezTo>
                  <a:cubicBezTo>
                    <a:pt x="397362" y="225831"/>
                    <a:pt x="414050" y="128572"/>
                    <a:pt x="349366" y="73556"/>
                  </a:cubicBezTo>
                  <a:cubicBezTo>
                    <a:pt x="331408" y="58132"/>
                    <a:pt x="319439" y="40292"/>
                    <a:pt x="297799" y="27517"/>
                  </a:cubicBezTo>
                  <a:cubicBezTo>
                    <a:pt x="270291" y="9560"/>
                    <a:pt x="240367" y="5647"/>
                    <a:pt x="209177" y="1849"/>
                  </a:cubicBezTo>
                  <a:cubicBezTo>
                    <a:pt x="167279" y="-4597"/>
                    <a:pt x="106044" y="5650"/>
                    <a:pt x="74968" y="35113"/>
                  </a:cubicBezTo>
                  <a:close/>
                </a:path>
              </a:pathLst>
            </a:custGeom>
            <a:solidFill>
              <a:srgbClr val="D0BCE6"/>
            </a:solidFill>
            <a:ln w="285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4" name="Freeform: Shape 1923">
              <a:extLst>
                <a:ext uri="{FF2B5EF4-FFF2-40B4-BE49-F238E27FC236}">
                  <a16:creationId xmlns:a16="http://schemas.microsoft.com/office/drawing/2014/main" id="{348AED45-DCBE-CBC2-5603-22AC10066FDE}"/>
                </a:ext>
              </a:extLst>
            </p:cNvPr>
            <p:cNvSpPr/>
            <p:nvPr/>
          </p:nvSpPr>
          <p:spPr>
            <a:xfrm rot="1625757">
              <a:off x="9477065" y="4231678"/>
              <a:ext cx="296756" cy="454234"/>
            </a:xfrm>
            <a:custGeom>
              <a:avLst/>
              <a:gdLst>
                <a:gd name="connsiteX0" fmla="*/ 144481 w 296756"/>
                <a:gd name="connsiteY0" fmla="*/ 447903 h 454234"/>
                <a:gd name="connsiteX1" fmla="*/ 22247 w 296756"/>
                <a:gd name="connsiteY1" fmla="*/ 318762 h 454234"/>
                <a:gd name="connsiteX2" fmla="*/ 78645 w 296756"/>
                <a:gd name="connsiteY2" fmla="*/ 95013 h 454234"/>
                <a:gd name="connsiteX3" fmla="*/ 234488 w 296756"/>
                <a:gd name="connsiteY3" fmla="*/ 8113 h 454234"/>
                <a:gd name="connsiteX4" fmla="*/ 296756 w 296756"/>
                <a:gd name="connsiteY4" fmla="*/ 18242 h 454234"/>
                <a:gd name="connsiteX5" fmla="*/ 215266 w 296756"/>
                <a:gd name="connsiteY5" fmla="*/ 399 h 454234"/>
                <a:gd name="connsiteX6" fmla="*/ 59423 w 296756"/>
                <a:gd name="connsiteY6" fmla="*/ 87300 h 454234"/>
                <a:gd name="connsiteX7" fmla="*/ 3025 w 296756"/>
                <a:gd name="connsiteY7" fmla="*/ 311051 h 454234"/>
                <a:gd name="connsiteX8" fmla="*/ 125374 w 296756"/>
                <a:gd name="connsiteY8" fmla="*/ 440192 h 454234"/>
                <a:gd name="connsiteX9" fmla="*/ 157716 w 296756"/>
                <a:gd name="connsiteY9" fmla="*/ 454234 h 454234"/>
                <a:gd name="connsiteX10" fmla="*/ 144481 w 296756"/>
                <a:gd name="connsiteY10" fmla="*/ 447903 h 454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6756" h="454234">
                  <a:moveTo>
                    <a:pt x="144481" y="447903"/>
                  </a:moveTo>
                  <a:cubicBezTo>
                    <a:pt x="96599" y="421086"/>
                    <a:pt x="30648" y="381376"/>
                    <a:pt x="22247" y="318762"/>
                  </a:cubicBezTo>
                  <a:cubicBezTo>
                    <a:pt x="11427" y="243373"/>
                    <a:pt x="29381" y="148762"/>
                    <a:pt x="78645" y="95013"/>
                  </a:cubicBezTo>
                  <a:cubicBezTo>
                    <a:pt x="119388" y="48974"/>
                    <a:pt x="169685" y="2933"/>
                    <a:pt x="234488" y="8113"/>
                  </a:cubicBezTo>
                  <a:cubicBezTo>
                    <a:pt x="253594" y="8113"/>
                    <a:pt x="275234" y="11910"/>
                    <a:pt x="296756" y="18242"/>
                  </a:cubicBezTo>
                  <a:cubicBezTo>
                    <a:pt x="269248" y="6731"/>
                    <a:pt x="240473" y="399"/>
                    <a:pt x="215266" y="399"/>
                  </a:cubicBezTo>
                  <a:cubicBezTo>
                    <a:pt x="150582" y="-4777"/>
                    <a:pt x="100167" y="41261"/>
                    <a:pt x="59423" y="87300"/>
                  </a:cubicBezTo>
                  <a:cubicBezTo>
                    <a:pt x="10275" y="141051"/>
                    <a:pt x="-7795" y="236929"/>
                    <a:pt x="3025" y="311051"/>
                  </a:cubicBezTo>
                  <a:cubicBezTo>
                    <a:pt x="11427" y="373781"/>
                    <a:pt x="77378" y="413376"/>
                    <a:pt x="125374" y="440192"/>
                  </a:cubicBezTo>
                  <a:cubicBezTo>
                    <a:pt x="136194" y="446639"/>
                    <a:pt x="146899" y="450437"/>
                    <a:pt x="157716" y="454234"/>
                  </a:cubicBezTo>
                  <a:cubicBezTo>
                    <a:pt x="154149" y="451701"/>
                    <a:pt x="149315" y="450434"/>
                    <a:pt x="144481" y="447903"/>
                  </a:cubicBezTo>
                  <a:close/>
                </a:path>
              </a:pathLst>
            </a:custGeom>
            <a:solidFill>
              <a:srgbClr val="EAF1F9"/>
            </a:solidFill>
            <a:ln w="285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5" name="Freeform: Shape 1924">
              <a:extLst>
                <a:ext uri="{FF2B5EF4-FFF2-40B4-BE49-F238E27FC236}">
                  <a16:creationId xmlns:a16="http://schemas.microsoft.com/office/drawing/2014/main" id="{C5D2DD96-1F09-8FCE-E0BF-AD0CFB29F7FC}"/>
                </a:ext>
              </a:extLst>
            </p:cNvPr>
            <p:cNvSpPr/>
            <p:nvPr/>
          </p:nvSpPr>
          <p:spPr>
            <a:xfrm rot="1625757">
              <a:off x="9493411" y="4336107"/>
              <a:ext cx="407839" cy="405488"/>
            </a:xfrm>
            <a:custGeom>
              <a:avLst/>
              <a:gdLst>
                <a:gd name="connsiteX0" fmla="*/ 379250 w 407839"/>
                <a:gd name="connsiteY0" fmla="*/ 57550 h 405488"/>
                <a:gd name="connsiteX1" fmla="*/ 328835 w 407839"/>
                <a:gd name="connsiteY1" fmla="*/ 0 h 405488"/>
                <a:gd name="connsiteX2" fmla="*/ 362446 w 407839"/>
                <a:gd name="connsiteY2" fmla="*/ 42241 h 405488"/>
                <a:gd name="connsiteX3" fmla="*/ 270139 w 407839"/>
                <a:gd name="connsiteY3" fmla="*/ 364519 h 405488"/>
                <a:gd name="connsiteX4" fmla="*/ 69634 w 407839"/>
                <a:gd name="connsiteY4" fmla="*/ 365786 h 405488"/>
                <a:gd name="connsiteX5" fmla="*/ 0 w 407839"/>
                <a:gd name="connsiteY5" fmla="*/ 321011 h 405488"/>
                <a:gd name="connsiteX6" fmla="*/ 85288 w 407839"/>
                <a:gd name="connsiteY6" fmla="*/ 381092 h 405488"/>
                <a:gd name="connsiteX7" fmla="*/ 286942 w 407839"/>
                <a:gd name="connsiteY7" fmla="*/ 379825 h 405488"/>
                <a:gd name="connsiteX8" fmla="*/ 379250 w 407839"/>
                <a:gd name="connsiteY8" fmla="*/ 57550 h 405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7839" h="405488">
                  <a:moveTo>
                    <a:pt x="379250" y="57550"/>
                  </a:moveTo>
                  <a:cubicBezTo>
                    <a:pt x="367281" y="37176"/>
                    <a:pt x="349326" y="17958"/>
                    <a:pt x="328835" y="0"/>
                  </a:cubicBezTo>
                  <a:cubicBezTo>
                    <a:pt x="342073" y="12893"/>
                    <a:pt x="354045" y="28199"/>
                    <a:pt x="362446" y="42241"/>
                  </a:cubicBezTo>
                  <a:cubicBezTo>
                    <a:pt x="427246" y="154809"/>
                    <a:pt x="376949" y="312034"/>
                    <a:pt x="270139" y="364519"/>
                  </a:cubicBezTo>
                  <a:cubicBezTo>
                    <a:pt x="206488" y="395249"/>
                    <a:pt x="133284" y="401580"/>
                    <a:pt x="69634" y="365786"/>
                  </a:cubicBezTo>
                  <a:cubicBezTo>
                    <a:pt x="46845" y="354275"/>
                    <a:pt x="21637" y="338966"/>
                    <a:pt x="0" y="321011"/>
                  </a:cubicBezTo>
                  <a:cubicBezTo>
                    <a:pt x="25207" y="346562"/>
                    <a:pt x="57665" y="365783"/>
                    <a:pt x="85288" y="381092"/>
                  </a:cubicBezTo>
                  <a:cubicBezTo>
                    <a:pt x="150090" y="416889"/>
                    <a:pt x="223291" y="410558"/>
                    <a:pt x="286942" y="379825"/>
                  </a:cubicBezTo>
                  <a:cubicBezTo>
                    <a:pt x="392485" y="327455"/>
                    <a:pt x="444052" y="170115"/>
                    <a:pt x="379250" y="57550"/>
                  </a:cubicBezTo>
                  <a:close/>
                </a:path>
              </a:pathLst>
            </a:custGeom>
            <a:solidFill>
              <a:srgbClr val="8ABDE2"/>
            </a:solidFill>
            <a:ln w="285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6" name="Freeform: Shape 1925">
              <a:extLst>
                <a:ext uri="{FF2B5EF4-FFF2-40B4-BE49-F238E27FC236}">
                  <a16:creationId xmlns:a16="http://schemas.microsoft.com/office/drawing/2014/main" id="{AF70EFC1-9B7C-D6B4-4833-044BA01C0286}"/>
                </a:ext>
              </a:extLst>
            </p:cNvPr>
            <p:cNvSpPr/>
            <p:nvPr/>
          </p:nvSpPr>
          <p:spPr>
            <a:xfrm rot="1625757">
              <a:off x="9568631" y="4302315"/>
              <a:ext cx="199284" cy="186696"/>
            </a:xfrm>
            <a:custGeom>
              <a:avLst/>
              <a:gdLst>
                <a:gd name="connsiteX0" fmla="*/ 199282 w 199284"/>
                <a:gd name="connsiteY0" fmla="*/ 6 h 186696"/>
                <a:gd name="connsiteX1" fmla="*/ 49309 w 199284"/>
                <a:gd name="connsiteY1" fmla="*/ 37070 h 186696"/>
                <a:gd name="connsiteX2" fmla="*/ 2465 w 199284"/>
                <a:gd name="connsiteY2" fmla="*/ 186697 h 186696"/>
                <a:gd name="connsiteX3" fmla="*/ 81767 w 199284"/>
                <a:gd name="connsiteY3" fmla="*/ 34537 h 186696"/>
                <a:gd name="connsiteX4" fmla="*/ 148985 w 199284"/>
                <a:gd name="connsiteY4" fmla="*/ 14048 h 186696"/>
                <a:gd name="connsiteX5" fmla="*/ 199285 w 199284"/>
                <a:gd name="connsiteY5" fmla="*/ 2540 h 186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9284" h="186696">
                  <a:moveTo>
                    <a:pt x="199282" y="6"/>
                  </a:moveTo>
                  <a:cubicBezTo>
                    <a:pt x="150134" y="6"/>
                    <a:pt x="87753" y="-1376"/>
                    <a:pt x="49309" y="37070"/>
                  </a:cubicBezTo>
                  <a:cubicBezTo>
                    <a:pt x="18119" y="67800"/>
                    <a:pt x="-8355" y="140658"/>
                    <a:pt x="2465" y="186697"/>
                  </a:cubicBezTo>
                  <a:cubicBezTo>
                    <a:pt x="9715" y="135591"/>
                    <a:pt x="39756" y="63887"/>
                    <a:pt x="81767" y="34537"/>
                  </a:cubicBezTo>
                  <a:cubicBezTo>
                    <a:pt x="98573" y="23025"/>
                    <a:pt x="129763" y="19113"/>
                    <a:pt x="148985" y="14048"/>
                  </a:cubicBezTo>
                  <a:cubicBezTo>
                    <a:pt x="165673" y="8868"/>
                    <a:pt x="182479" y="6338"/>
                    <a:pt x="199285" y="2540"/>
                  </a:cubicBezTo>
                  <a:close/>
                </a:path>
              </a:pathLst>
            </a:custGeom>
            <a:solidFill>
              <a:srgbClr val="E3D5DE"/>
            </a:solidFill>
            <a:ln w="285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7" name="Freeform: Shape 1926">
              <a:extLst>
                <a:ext uri="{FF2B5EF4-FFF2-40B4-BE49-F238E27FC236}">
                  <a16:creationId xmlns:a16="http://schemas.microsoft.com/office/drawing/2014/main" id="{0EF22270-681E-6627-3B70-D5EA6235B360}"/>
                </a:ext>
              </a:extLst>
            </p:cNvPr>
            <p:cNvSpPr/>
            <p:nvPr/>
          </p:nvSpPr>
          <p:spPr>
            <a:xfrm rot="1625757">
              <a:off x="9596294" y="4511346"/>
              <a:ext cx="237333" cy="165669"/>
            </a:xfrm>
            <a:custGeom>
              <a:avLst/>
              <a:gdLst>
                <a:gd name="connsiteX0" fmla="*/ 0 w 237333"/>
                <a:gd name="connsiteY0" fmla="*/ 156076 h 165669"/>
                <a:gd name="connsiteX1" fmla="*/ 73201 w 237333"/>
                <a:gd name="connsiteY1" fmla="*/ 153542 h 165669"/>
                <a:gd name="connsiteX2" fmla="*/ 182199 w 237333"/>
                <a:gd name="connsiteY2" fmla="*/ 131790 h 165669"/>
                <a:gd name="connsiteX3" fmla="*/ 237333 w 237333"/>
                <a:gd name="connsiteY3" fmla="*/ 0 h 165669"/>
                <a:gd name="connsiteX4" fmla="*/ 179899 w 237333"/>
                <a:gd name="connsiteY4" fmla="*/ 115099 h 165669"/>
                <a:gd name="connsiteX5" fmla="*/ 70785 w 237333"/>
                <a:gd name="connsiteY5" fmla="*/ 136854 h 165669"/>
                <a:gd name="connsiteX6" fmla="*/ 0 w 237333"/>
                <a:gd name="connsiteY6" fmla="*/ 156076 h 165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333" h="165669">
                  <a:moveTo>
                    <a:pt x="0" y="156076"/>
                  </a:moveTo>
                  <a:cubicBezTo>
                    <a:pt x="36025" y="172649"/>
                    <a:pt x="37176" y="165053"/>
                    <a:pt x="73201" y="153542"/>
                  </a:cubicBezTo>
                  <a:cubicBezTo>
                    <a:pt x="109113" y="142031"/>
                    <a:pt x="148705" y="148363"/>
                    <a:pt x="182199" y="131790"/>
                  </a:cubicBezTo>
                  <a:cubicBezTo>
                    <a:pt x="214657" y="115099"/>
                    <a:pt x="230196" y="61462"/>
                    <a:pt x="237333" y="0"/>
                  </a:cubicBezTo>
                  <a:cubicBezTo>
                    <a:pt x="232611" y="37179"/>
                    <a:pt x="210974" y="101060"/>
                    <a:pt x="179899" y="115099"/>
                  </a:cubicBezTo>
                  <a:cubicBezTo>
                    <a:pt x="148705" y="130523"/>
                    <a:pt x="95990" y="117748"/>
                    <a:pt x="70785" y="136854"/>
                  </a:cubicBezTo>
                  <a:cubicBezTo>
                    <a:pt x="46845" y="156076"/>
                    <a:pt x="24056" y="172649"/>
                    <a:pt x="0" y="156076"/>
                  </a:cubicBezTo>
                  <a:close/>
                </a:path>
              </a:pathLst>
            </a:custGeom>
            <a:solidFill>
              <a:srgbClr val="AC7D98"/>
            </a:solidFill>
            <a:ln w="285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8" name="Freeform: Shape 1927">
              <a:extLst>
                <a:ext uri="{FF2B5EF4-FFF2-40B4-BE49-F238E27FC236}">
                  <a16:creationId xmlns:a16="http://schemas.microsoft.com/office/drawing/2014/main" id="{DEB15994-D2AB-614D-8AC0-759E0726E127}"/>
                </a:ext>
              </a:extLst>
            </p:cNvPr>
            <p:cNvSpPr/>
            <p:nvPr/>
          </p:nvSpPr>
          <p:spPr>
            <a:xfrm rot="1625757">
              <a:off x="9617853" y="4538813"/>
              <a:ext cx="235490" cy="230195"/>
            </a:xfrm>
            <a:custGeom>
              <a:avLst/>
              <a:gdLst>
                <a:gd name="connsiteX0" fmla="*/ 0 w 235490"/>
                <a:gd name="connsiteY0" fmla="*/ 230195 h 230195"/>
                <a:gd name="connsiteX1" fmla="*/ 235491 w 235490"/>
                <a:gd name="connsiteY1" fmla="*/ 0 h 230195"/>
                <a:gd name="connsiteX2" fmla="*/ 0 w 235490"/>
                <a:gd name="connsiteY2" fmla="*/ 230195 h 230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5490" h="230195">
                  <a:moveTo>
                    <a:pt x="0" y="230195"/>
                  </a:moveTo>
                  <a:cubicBezTo>
                    <a:pt x="46960" y="230195"/>
                    <a:pt x="215117" y="217420"/>
                    <a:pt x="235491" y="0"/>
                  </a:cubicBezTo>
                  <a:cubicBezTo>
                    <a:pt x="229505" y="34530"/>
                    <a:pt x="182660" y="217420"/>
                    <a:pt x="0" y="230195"/>
                  </a:cubicBezTo>
                  <a:close/>
                </a:path>
              </a:pathLst>
            </a:custGeom>
            <a:solidFill>
              <a:srgbClr val="65ADDB"/>
            </a:solidFill>
            <a:ln w="285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9" name="Freeform: Shape 1928">
              <a:extLst>
                <a:ext uri="{FF2B5EF4-FFF2-40B4-BE49-F238E27FC236}">
                  <a16:creationId xmlns:a16="http://schemas.microsoft.com/office/drawing/2014/main" id="{7BD9D396-5243-493F-4EF9-FD71E2BF3F6E}"/>
                </a:ext>
              </a:extLst>
            </p:cNvPr>
            <p:cNvSpPr/>
            <p:nvPr/>
          </p:nvSpPr>
          <p:spPr>
            <a:xfrm rot="1625757">
              <a:off x="9455831" y="4252548"/>
              <a:ext cx="473876" cy="493698"/>
            </a:xfrm>
            <a:custGeom>
              <a:avLst/>
              <a:gdLst>
                <a:gd name="connsiteX0" fmla="*/ 228852 w 473876"/>
                <a:gd name="connsiteY0" fmla="*/ 379 h 493698"/>
                <a:gd name="connsiteX1" fmla="*/ 63337 w 473876"/>
                <a:gd name="connsiteY1" fmla="*/ 92462 h 493698"/>
                <a:gd name="connsiteX2" fmla="*/ 3372 w 473876"/>
                <a:gd name="connsiteY2" fmla="*/ 331638 h 493698"/>
                <a:gd name="connsiteX3" fmla="*/ 134123 w 473876"/>
                <a:gd name="connsiteY3" fmla="*/ 468487 h 493698"/>
                <a:gd name="connsiteX4" fmla="*/ 346482 w 473876"/>
                <a:gd name="connsiteY4" fmla="*/ 465956 h 493698"/>
                <a:gd name="connsiteX5" fmla="*/ 443626 w 473876"/>
                <a:gd name="connsiteY5" fmla="*/ 126992 h 493698"/>
                <a:gd name="connsiteX6" fmla="*/ 228852 w 473876"/>
                <a:gd name="connsiteY6" fmla="*/ 379 h 4936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3876" h="493698">
                  <a:moveTo>
                    <a:pt x="228852" y="379"/>
                  </a:moveTo>
                  <a:cubicBezTo>
                    <a:pt x="160482" y="-4797"/>
                    <a:pt x="106500" y="43890"/>
                    <a:pt x="63337" y="92462"/>
                  </a:cubicBezTo>
                  <a:cubicBezTo>
                    <a:pt x="11774" y="150009"/>
                    <a:pt x="-8712" y="251066"/>
                    <a:pt x="3372" y="331638"/>
                  </a:cubicBezTo>
                  <a:cubicBezTo>
                    <a:pt x="12925" y="398165"/>
                    <a:pt x="82559" y="440406"/>
                    <a:pt x="134123" y="468487"/>
                  </a:cubicBezTo>
                  <a:cubicBezTo>
                    <a:pt x="202493" y="505551"/>
                    <a:pt x="279264" y="499219"/>
                    <a:pt x="346482" y="465956"/>
                  </a:cubicBezTo>
                  <a:cubicBezTo>
                    <a:pt x="458011" y="412207"/>
                    <a:pt x="511993" y="244622"/>
                    <a:pt x="443626" y="126992"/>
                  </a:cubicBezTo>
                  <a:cubicBezTo>
                    <a:pt x="405293" y="59196"/>
                    <a:pt x="306884" y="-2151"/>
                    <a:pt x="228852" y="379"/>
                  </a:cubicBezTo>
                </a:path>
              </a:pathLst>
            </a:custGeom>
            <a:noFill/>
            <a:ln w="2281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0" name="Freeform: Shape 1929">
              <a:extLst>
                <a:ext uri="{FF2B5EF4-FFF2-40B4-BE49-F238E27FC236}">
                  <a16:creationId xmlns:a16="http://schemas.microsoft.com/office/drawing/2014/main" id="{F9330A0F-E258-505C-983C-69B29F9E4AE3}"/>
                </a:ext>
              </a:extLst>
            </p:cNvPr>
            <p:cNvSpPr/>
            <p:nvPr/>
          </p:nvSpPr>
          <p:spPr>
            <a:xfrm rot="1625757">
              <a:off x="9505059" y="4309255"/>
              <a:ext cx="393004" cy="366949"/>
            </a:xfrm>
            <a:custGeom>
              <a:avLst/>
              <a:gdLst>
                <a:gd name="connsiteX0" fmla="*/ 74968 w 393004"/>
                <a:gd name="connsiteY0" fmla="*/ 35113 h 366949"/>
                <a:gd name="connsiteX1" fmla="*/ 3034 w 393004"/>
                <a:gd name="connsiteY1" fmla="*/ 251497 h 366949"/>
                <a:gd name="connsiteX2" fmla="*/ 71401 w 393004"/>
                <a:gd name="connsiteY2" fmla="*/ 323203 h 366949"/>
                <a:gd name="connsiteX3" fmla="*/ 176832 w 393004"/>
                <a:gd name="connsiteY3" fmla="*/ 364065 h 366949"/>
                <a:gd name="connsiteX4" fmla="*/ 275128 w 393004"/>
                <a:gd name="connsiteY4" fmla="*/ 341043 h 366949"/>
                <a:gd name="connsiteX5" fmla="*/ 360183 w 393004"/>
                <a:gd name="connsiteY5" fmla="*/ 296271 h 366949"/>
                <a:gd name="connsiteX6" fmla="*/ 349366 w 393004"/>
                <a:gd name="connsiteY6" fmla="*/ 73556 h 366949"/>
                <a:gd name="connsiteX7" fmla="*/ 297799 w 393004"/>
                <a:gd name="connsiteY7" fmla="*/ 27517 h 366949"/>
                <a:gd name="connsiteX8" fmla="*/ 209177 w 393004"/>
                <a:gd name="connsiteY8" fmla="*/ 1849 h 366949"/>
                <a:gd name="connsiteX9" fmla="*/ 74968 w 393004"/>
                <a:gd name="connsiteY9" fmla="*/ 35113 h 366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3004" h="366949">
                  <a:moveTo>
                    <a:pt x="74968" y="35113"/>
                  </a:moveTo>
                  <a:cubicBezTo>
                    <a:pt x="20989" y="82533"/>
                    <a:pt x="-10204" y="184855"/>
                    <a:pt x="3034" y="251497"/>
                  </a:cubicBezTo>
                  <a:cubicBezTo>
                    <a:pt x="12587" y="295004"/>
                    <a:pt x="44927" y="295004"/>
                    <a:pt x="71401" y="323203"/>
                  </a:cubicBezTo>
                  <a:cubicBezTo>
                    <a:pt x="102479" y="356467"/>
                    <a:pt x="132518" y="374309"/>
                    <a:pt x="176832" y="364065"/>
                  </a:cubicBezTo>
                  <a:cubicBezTo>
                    <a:pt x="210326" y="356467"/>
                    <a:pt x="240367" y="342310"/>
                    <a:pt x="275128" y="341043"/>
                  </a:cubicBezTo>
                  <a:cubicBezTo>
                    <a:pt x="311038" y="341043"/>
                    <a:pt x="342228" y="330802"/>
                    <a:pt x="360183" y="296271"/>
                  </a:cubicBezTo>
                  <a:cubicBezTo>
                    <a:pt x="397362" y="225831"/>
                    <a:pt x="414050" y="128572"/>
                    <a:pt x="349366" y="73556"/>
                  </a:cubicBezTo>
                  <a:cubicBezTo>
                    <a:pt x="331408" y="58132"/>
                    <a:pt x="319439" y="40292"/>
                    <a:pt x="297799" y="27517"/>
                  </a:cubicBezTo>
                  <a:cubicBezTo>
                    <a:pt x="270291" y="9560"/>
                    <a:pt x="240367" y="5647"/>
                    <a:pt x="209177" y="1849"/>
                  </a:cubicBezTo>
                  <a:cubicBezTo>
                    <a:pt x="167279" y="-4597"/>
                    <a:pt x="106044" y="5650"/>
                    <a:pt x="74968" y="35113"/>
                  </a:cubicBezTo>
                </a:path>
              </a:pathLst>
            </a:custGeom>
            <a:noFill/>
            <a:ln w="2281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31" name="Freeform: Shape 1930">
              <a:extLst>
                <a:ext uri="{FF2B5EF4-FFF2-40B4-BE49-F238E27FC236}">
                  <a16:creationId xmlns:a16="http://schemas.microsoft.com/office/drawing/2014/main" id="{B28673FF-A90A-2F31-1A2B-0746605B8D84}"/>
                </a:ext>
              </a:extLst>
            </p:cNvPr>
            <p:cNvSpPr/>
            <p:nvPr/>
          </p:nvSpPr>
          <p:spPr>
            <a:xfrm rot="1625757">
              <a:off x="9655060" y="4279306"/>
              <a:ext cx="66987" cy="47650"/>
            </a:xfrm>
            <a:custGeom>
              <a:avLst/>
              <a:gdLst>
                <a:gd name="connsiteX0" fmla="*/ 11972 w 66987"/>
                <a:gd name="connsiteY0" fmla="*/ 23595 h 47650"/>
                <a:gd name="connsiteX1" fmla="*/ 32345 w 66987"/>
                <a:gd name="connsiteY1" fmla="*/ 2531 h 47650"/>
                <a:gd name="connsiteX2" fmla="*/ 52715 w 66987"/>
                <a:gd name="connsiteY2" fmla="*/ 23595 h 47650"/>
                <a:gd name="connsiteX3" fmla="*/ 32345 w 66987"/>
                <a:gd name="connsiteY3" fmla="*/ 44659 h 47650"/>
                <a:gd name="connsiteX4" fmla="*/ 11972 w 66987"/>
                <a:gd name="connsiteY4" fmla="*/ 23595 h 47650"/>
                <a:gd name="connsiteX5" fmla="*/ 51797 w 66987"/>
                <a:gd name="connsiteY5" fmla="*/ 7711 h 47650"/>
                <a:gd name="connsiteX6" fmla="*/ 59392 w 66987"/>
                <a:gd name="connsiteY6" fmla="*/ 0 h 47650"/>
                <a:gd name="connsiteX7" fmla="*/ 66988 w 66987"/>
                <a:gd name="connsiteY7" fmla="*/ 7711 h 47650"/>
                <a:gd name="connsiteX8" fmla="*/ 59392 w 66987"/>
                <a:gd name="connsiteY8" fmla="*/ 15424 h 47650"/>
                <a:gd name="connsiteX9" fmla="*/ 51797 w 66987"/>
                <a:gd name="connsiteY9" fmla="*/ 7711 h 47650"/>
                <a:gd name="connsiteX10" fmla="*/ 0 w 66987"/>
                <a:gd name="connsiteY10" fmla="*/ 39940 h 47650"/>
                <a:gd name="connsiteX11" fmla="*/ 7138 w 66987"/>
                <a:gd name="connsiteY11" fmla="*/ 32227 h 47650"/>
                <a:gd name="connsiteX12" fmla="*/ 14272 w 66987"/>
                <a:gd name="connsiteY12" fmla="*/ 39940 h 47650"/>
                <a:gd name="connsiteX13" fmla="*/ 7138 w 66987"/>
                <a:gd name="connsiteY13" fmla="*/ 47651 h 47650"/>
                <a:gd name="connsiteX14" fmla="*/ 0 w 66987"/>
                <a:gd name="connsiteY14" fmla="*/ 39940 h 47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6987" h="47650">
                  <a:moveTo>
                    <a:pt x="11972" y="23595"/>
                  </a:moveTo>
                  <a:cubicBezTo>
                    <a:pt x="11972" y="11969"/>
                    <a:pt x="21179" y="2531"/>
                    <a:pt x="32345" y="2531"/>
                  </a:cubicBezTo>
                  <a:cubicBezTo>
                    <a:pt x="43623" y="2531"/>
                    <a:pt x="52715" y="11969"/>
                    <a:pt x="52715" y="23595"/>
                  </a:cubicBezTo>
                  <a:cubicBezTo>
                    <a:pt x="52715" y="35337"/>
                    <a:pt x="43623" y="44659"/>
                    <a:pt x="32345" y="44659"/>
                  </a:cubicBezTo>
                  <a:cubicBezTo>
                    <a:pt x="21179" y="44659"/>
                    <a:pt x="11972" y="35337"/>
                    <a:pt x="11972" y="23595"/>
                  </a:cubicBezTo>
                  <a:close/>
                  <a:moveTo>
                    <a:pt x="51797" y="7711"/>
                  </a:moveTo>
                  <a:cubicBezTo>
                    <a:pt x="51797" y="3452"/>
                    <a:pt x="55249" y="0"/>
                    <a:pt x="59392" y="0"/>
                  </a:cubicBezTo>
                  <a:cubicBezTo>
                    <a:pt x="63654" y="0"/>
                    <a:pt x="66988" y="3455"/>
                    <a:pt x="66988" y="7711"/>
                  </a:cubicBezTo>
                  <a:cubicBezTo>
                    <a:pt x="66988" y="11972"/>
                    <a:pt x="63651" y="15424"/>
                    <a:pt x="59392" y="15424"/>
                  </a:cubicBezTo>
                  <a:cubicBezTo>
                    <a:pt x="55246" y="15424"/>
                    <a:pt x="51797" y="11969"/>
                    <a:pt x="51797" y="7711"/>
                  </a:cubicBezTo>
                  <a:close/>
                  <a:moveTo>
                    <a:pt x="0" y="39940"/>
                  </a:moveTo>
                  <a:cubicBezTo>
                    <a:pt x="0" y="35679"/>
                    <a:pt x="3225" y="32227"/>
                    <a:pt x="7138" y="32227"/>
                  </a:cubicBezTo>
                  <a:cubicBezTo>
                    <a:pt x="11168" y="32227"/>
                    <a:pt x="14272" y="35682"/>
                    <a:pt x="14272" y="39940"/>
                  </a:cubicBezTo>
                  <a:cubicBezTo>
                    <a:pt x="14272" y="44199"/>
                    <a:pt x="11166" y="47651"/>
                    <a:pt x="7138" y="47651"/>
                  </a:cubicBezTo>
                  <a:cubicBezTo>
                    <a:pt x="3222" y="47651"/>
                    <a:pt x="0" y="44196"/>
                    <a:pt x="0" y="39940"/>
                  </a:cubicBezTo>
                  <a:close/>
                </a:path>
              </a:pathLst>
            </a:custGeom>
            <a:solidFill>
              <a:srgbClr val="FFFFFF"/>
            </a:solidFill>
            <a:ln w="285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49" name="Group 1948">
            <a:extLst>
              <a:ext uri="{FF2B5EF4-FFF2-40B4-BE49-F238E27FC236}">
                <a16:creationId xmlns:a16="http://schemas.microsoft.com/office/drawing/2014/main" id="{DC97E486-D90B-FBF3-4A4C-08B0625106DF}"/>
              </a:ext>
            </a:extLst>
          </p:cNvPr>
          <p:cNvGrpSpPr/>
          <p:nvPr/>
        </p:nvGrpSpPr>
        <p:grpSpPr>
          <a:xfrm rot="7079351">
            <a:off x="9798867" y="3424150"/>
            <a:ext cx="565054" cy="559848"/>
            <a:chOff x="10094695" y="3035258"/>
            <a:chExt cx="898006" cy="889734"/>
          </a:xfrm>
        </p:grpSpPr>
        <p:sp>
          <p:nvSpPr>
            <p:cNvPr id="1950" name="Freeform: Shape 1949">
              <a:extLst>
                <a:ext uri="{FF2B5EF4-FFF2-40B4-BE49-F238E27FC236}">
                  <a16:creationId xmlns:a16="http://schemas.microsoft.com/office/drawing/2014/main" id="{4B544ED0-F293-21B1-7E27-51C88154324E}"/>
                </a:ext>
              </a:extLst>
            </p:cNvPr>
            <p:cNvSpPr/>
            <p:nvPr/>
          </p:nvSpPr>
          <p:spPr>
            <a:xfrm>
              <a:off x="10094695" y="3035828"/>
              <a:ext cx="898006" cy="889164"/>
            </a:xfrm>
            <a:custGeom>
              <a:avLst/>
              <a:gdLst>
                <a:gd name="connsiteX0" fmla="*/ 330185 w 898006"/>
                <a:gd name="connsiteY0" fmla="*/ 0 h 889164"/>
                <a:gd name="connsiteX1" fmla="*/ 220305 w 898006"/>
                <a:gd name="connsiteY1" fmla="*/ 21067 h 889164"/>
                <a:gd name="connsiteX2" fmla="*/ 119269 w 898006"/>
                <a:gd name="connsiteY2" fmla="*/ 133477 h 889164"/>
                <a:gd name="connsiteX3" fmla="*/ 33514 w 898006"/>
                <a:gd name="connsiteY3" fmla="*/ 248096 h 889164"/>
                <a:gd name="connsiteX4" fmla="*/ 545 w 898006"/>
                <a:gd name="connsiteY4" fmla="*/ 435308 h 889164"/>
                <a:gd name="connsiteX5" fmla="*/ 86300 w 898006"/>
                <a:gd name="connsiteY5" fmla="*/ 676352 h 889164"/>
                <a:gd name="connsiteX6" fmla="*/ 303852 w 898006"/>
                <a:gd name="connsiteY6" fmla="*/ 856507 h 889164"/>
                <a:gd name="connsiteX7" fmla="*/ 585143 w 898006"/>
                <a:gd name="connsiteY7" fmla="*/ 868197 h 889164"/>
                <a:gd name="connsiteX8" fmla="*/ 791736 w 898006"/>
                <a:gd name="connsiteY8" fmla="*/ 674038 h 889164"/>
                <a:gd name="connsiteX9" fmla="*/ 897194 w 898006"/>
                <a:gd name="connsiteY9" fmla="*/ 327642 h 889164"/>
                <a:gd name="connsiteX10" fmla="*/ 754335 w 898006"/>
                <a:gd name="connsiteY10" fmla="*/ 93651 h 889164"/>
                <a:gd name="connsiteX11" fmla="*/ 325763 w 898006"/>
                <a:gd name="connsiteY11" fmla="*/ 0 h 889164"/>
                <a:gd name="connsiteX12" fmla="*/ 330190 w 898006"/>
                <a:gd name="connsiteY12" fmla="*/ 0 h 88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8006" h="889164">
                  <a:moveTo>
                    <a:pt x="330185" y="0"/>
                  </a:moveTo>
                  <a:cubicBezTo>
                    <a:pt x="290680" y="0"/>
                    <a:pt x="255492" y="4738"/>
                    <a:pt x="220305" y="21067"/>
                  </a:cubicBezTo>
                  <a:cubicBezTo>
                    <a:pt x="167629" y="46878"/>
                    <a:pt x="152248" y="89018"/>
                    <a:pt x="119269" y="133477"/>
                  </a:cubicBezTo>
                  <a:cubicBezTo>
                    <a:pt x="90622" y="170879"/>
                    <a:pt x="53321" y="201323"/>
                    <a:pt x="33514" y="248096"/>
                  </a:cubicBezTo>
                  <a:cubicBezTo>
                    <a:pt x="9389" y="304250"/>
                    <a:pt x="2759" y="374520"/>
                    <a:pt x="545" y="435308"/>
                  </a:cubicBezTo>
                  <a:cubicBezTo>
                    <a:pt x="-3883" y="535922"/>
                    <a:pt x="18139" y="606187"/>
                    <a:pt x="86300" y="676352"/>
                  </a:cubicBezTo>
                  <a:cubicBezTo>
                    <a:pt x="150040" y="744202"/>
                    <a:pt x="218096" y="819105"/>
                    <a:pt x="303852" y="856507"/>
                  </a:cubicBezTo>
                  <a:cubicBezTo>
                    <a:pt x="389502" y="894008"/>
                    <a:pt x="497279" y="900966"/>
                    <a:pt x="585143" y="868197"/>
                  </a:cubicBezTo>
                  <a:cubicBezTo>
                    <a:pt x="692809" y="826163"/>
                    <a:pt x="734533" y="784023"/>
                    <a:pt x="791736" y="674038"/>
                  </a:cubicBezTo>
                  <a:cubicBezTo>
                    <a:pt x="842304" y="578057"/>
                    <a:pt x="905938" y="440052"/>
                    <a:pt x="897194" y="327642"/>
                  </a:cubicBezTo>
                  <a:cubicBezTo>
                    <a:pt x="890553" y="250415"/>
                    <a:pt x="822502" y="126420"/>
                    <a:pt x="754335" y="93651"/>
                  </a:cubicBezTo>
                  <a:cubicBezTo>
                    <a:pt x="598304" y="21067"/>
                    <a:pt x="486210" y="0"/>
                    <a:pt x="325763" y="0"/>
                  </a:cubicBezTo>
                  <a:lnTo>
                    <a:pt x="330190" y="0"/>
                  </a:lnTo>
                  <a:close/>
                </a:path>
              </a:pathLst>
            </a:custGeom>
            <a:solidFill>
              <a:srgbClr val="DCC8CA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1" name="Freeform: Shape 1950">
              <a:extLst>
                <a:ext uri="{FF2B5EF4-FFF2-40B4-BE49-F238E27FC236}">
                  <a16:creationId xmlns:a16="http://schemas.microsoft.com/office/drawing/2014/main" id="{05405783-42B0-C89D-1BAF-A153DCAD094B}"/>
                </a:ext>
              </a:extLst>
            </p:cNvPr>
            <p:cNvSpPr/>
            <p:nvPr/>
          </p:nvSpPr>
          <p:spPr>
            <a:xfrm>
              <a:off x="10178478" y="3091092"/>
              <a:ext cx="688808" cy="705978"/>
            </a:xfrm>
            <a:custGeom>
              <a:avLst/>
              <a:gdLst>
                <a:gd name="connsiteX0" fmla="*/ 158327 w 688808"/>
                <a:gd name="connsiteY0" fmla="*/ 61357 h 705978"/>
                <a:gd name="connsiteX1" fmla="*/ 198 w 688808"/>
                <a:gd name="connsiteY1" fmla="*/ 370457 h 705978"/>
                <a:gd name="connsiteX2" fmla="*/ 77109 w 688808"/>
                <a:gd name="connsiteY2" fmla="*/ 536702 h 705978"/>
                <a:gd name="connsiteX3" fmla="*/ 164868 w 688808"/>
                <a:gd name="connsiteY3" fmla="*/ 653750 h 705978"/>
                <a:gd name="connsiteX4" fmla="*/ 402011 w 688808"/>
                <a:gd name="connsiteY4" fmla="*/ 679561 h 705978"/>
                <a:gd name="connsiteX5" fmla="*/ 483234 w 688808"/>
                <a:gd name="connsiteY5" fmla="*/ 632678 h 705978"/>
                <a:gd name="connsiteX6" fmla="*/ 577633 w 688808"/>
                <a:gd name="connsiteY6" fmla="*/ 585905 h 705978"/>
                <a:gd name="connsiteX7" fmla="*/ 606180 w 688808"/>
                <a:gd name="connsiteY7" fmla="*/ 101173 h 705978"/>
                <a:gd name="connsiteX8" fmla="*/ 320783 w 688808"/>
                <a:gd name="connsiteY8" fmla="*/ 459 h 705978"/>
                <a:gd name="connsiteX9" fmla="*/ 158327 w 688808"/>
                <a:gd name="connsiteY9" fmla="*/ 61352 h 705978"/>
                <a:gd name="connsiteX10" fmla="*/ 158327 w 688808"/>
                <a:gd name="connsiteY10" fmla="*/ 61352 h 70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8808" h="705978">
                  <a:moveTo>
                    <a:pt x="158327" y="61357"/>
                  </a:moveTo>
                  <a:cubicBezTo>
                    <a:pt x="66036" y="131627"/>
                    <a:pt x="-4229" y="246356"/>
                    <a:pt x="198" y="370457"/>
                  </a:cubicBezTo>
                  <a:cubicBezTo>
                    <a:pt x="198" y="435988"/>
                    <a:pt x="37494" y="487505"/>
                    <a:pt x="77109" y="536702"/>
                  </a:cubicBezTo>
                  <a:cubicBezTo>
                    <a:pt x="105656" y="574104"/>
                    <a:pt x="129786" y="620982"/>
                    <a:pt x="164868" y="653750"/>
                  </a:cubicBezTo>
                  <a:cubicBezTo>
                    <a:pt x="230816" y="716958"/>
                    <a:pt x="327419" y="719277"/>
                    <a:pt x="402011" y="679561"/>
                  </a:cubicBezTo>
                  <a:cubicBezTo>
                    <a:pt x="430563" y="663127"/>
                    <a:pt x="454687" y="644374"/>
                    <a:pt x="483234" y="632678"/>
                  </a:cubicBezTo>
                  <a:cubicBezTo>
                    <a:pt x="522743" y="618668"/>
                    <a:pt x="551295" y="623301"/>
                    <a:pt x="577633" y="585905"/>
                  </a:cubicBezTo>
                  <a:cubicBezTo>
                    <a:pt x="672133" y="454736"/>
                    <a:pt x="757678" y="218226"/>
                    <a:pt x="606180" y="101173"/>
                  </a:cubicBezTo>
                  <a:cubicBezTo>
                    <a:pt x="522743" y="37965"/>
                    <a:pt x="424022" y="9830"/>
                    <a:pt x="320783" y="459"/>
                  </a:cubicBezTo>
                  <a:cubicBezTo>
                    <a:pt x="274637" y="-4285"/>
                    <a:pt x="204367" y="28589"/>
                    <a:pt x="158327" y="61352"/>
                  </a:cubicBezTo>
                  <a:cubicBezTo>
                    <a:pt x="156113" y="63671"/>
                    <a:pt x="158327" y="61352"/>
                    <a:pt x="158327" y="61352"/>
                  </a:cubicBezTo>
                  <a:close/>
                </a:path>
              </a:pathLst>
            </a:custGeom>
            <a:solidFill>
              <a:srgbClr val="A4525C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2" name="Freeform: Shape 1951">
              <a:extLst>
                <a:ext uri="{FF2B5EF4-FFF2-40B4-BE49-F238E27FC236}">
                  <a16:creationId xmlns:a16="http://schemas.microsoft.com/office/drawing/2014/main" id="{99ADF6C3-D7DD-FE30-EBDF-F24B69443866}"/>
                </a:ext>
              </a:extLst>
            </p:cNvPr>
            <p:cNvSpPr/>
            <p:nvPr/>
          </p:nvSpPr>
          <p:spPr>
            <a:xfrm>
              <a:off x="10116559" y="3051836"/>
              <a:ext cx="721407" cy="826805"/>
            </a:xfrm>
            <a:custGeom>
              <a:avLst/>
              <a:gdLst>
                <a:gd name="connsiteX0" fmla="*/ 117107 w 721407"/>
                <a:gd name="connsiteY0" fmla="*/ 667613 h 826805"/>
                <a:gd name="connsiteX1" fmla="*/ 35779 w 721407"/>
                <a:gd name="connsiteY1" fmla="*/ 435735 h 826805"/>
                <a:gd name="connsiteX2" fmla="*/ 68753 w 721407"/>
                <a:gd name="connsiteY2" fmla="*/ 255374 h 826805"/>
                <a:gd name="connsiteX3" fmla="*/ 147867 w 721407"/>
                <a:gd name="connsiteY3" fmla="*/ 145284 h 826805"/>
                <a:gd name="connsiteX4" fmla="*/ 242372 w 721407"/>
                <a:gd name="connsiteY4" fmla="*/ 37507 h 826805"/>
                <a:gd name="connsiteX5" fmla="*/ 345616 w 721407"/>
                <a:gd name="connsiteY5" fmla="*/ 18753 h 826805"/>
                <a:gd name="connsiteX6" fmla="*/ 343402 w 721407"/>
                <a:gd name="connsiteY6" fmla="*/ 18753 h 826805"/>
                <a:gd name="connsiteX7" fmla="*/ 721407 w 721407"/>
                <a:gd name="connsiteY7" fmla="*/ 96081 h 826805"/>
                <a:gd name="connsiteX8" fmla="*/ 710444 w 721407"/>
                <a:gd name="connsiteY8" fmla="*/ 89023 h 826805"/>
                <a:gd name="connsiteX9" fmla="*/ 306106 w 721407"/>
                <a:gd name="connsiteY9" fmla="*/ 0 h 826805"/>
                <a:gd name="connsiteX10" fmla="*/ 310534 w 721407"/>
                <a:gd name="connsiteY10" fmla="*/ 0 h 826805"/>
                <a:gd name="connsiteX11" fmla="*/ 207184 w 721407"/>
                <a:gd name="connsiteY11" fmla="*/ 21178 h 826805"/>
                <a:gd name="connsiteX12" fmla="*/ 112679 w 721407"/>
                <a:gd name="connsiteY12" fmla="*/ 128849 h 826805"/>
                <a:gd name="connsiteX13" fmla="*/ 31351 w 721407"/>
                <a:gd name="connsiteY13" fmla="*/ 238940 h 826805"/>
                <a:gd name="connsiteX14" fmla="*/ 591 w 721407"/>
                <a:gd name="connsiteY14" fmla="*/ 419306 h 826805"/>
                <a:gd name="connsiteX15" fmla="*/ 81919 w 721407"/>
                <a:gd name="connsiteY15" fmla="*/ 651184 h 826805"/>
                <a:gd name="connsiteX16" fmla="*/ 286304 w 721407"/>
                <a:gd name="connsiteY16" fmla="*/ 822168 h 826805"/>
                <a:gd name="connsiteX17" fmla="*/ 292940 w 721407"/>
                <a:gd name="connsiteY17" fmla="*/ 826806 h 826805"/>
                <a:gd name="connsiteX18" fmla="*/ 117107 w 721407"/>
                <a:gd name="connsiteY18" fmla="*/ 667618 h 82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1407" h="826805">
                  <a:moveTo>
                    <a:pt x="117107" y="667613"/>
                  </a:moveTo>
                  <a:cubicBezTo>
                    <a:pt x="51159" y="599662"/>
                    <a:pt x="31351" y="534030"/>
                    <a:pt x="35779" y="435735"/>
                  </a:cubicBezTo>
                  <a:cubicBezTo>
                    <a:pt x="37992" y="377161"/>
                    <a:pt x="44518" y="311529"/>
                    <a:pt x="68753" y="255374"/>
                  </a:cubicBezTo>
                  <a:cubicBezTo>
                    <a:pt x="86346" y="210810"/>
                    <a:pt x="119321" y="182785"/>
                    <a:pt x="147867" y="145284"/>
                  </a:cubicBezTo>
                  <a:cubicBezTo>
                    <a:pt x="178633" y="103144"/>
                    <a:pt x="194013" y="61004"/>
                    <a:pt x="242372" y="37507"/>
                  </a:cubicBezTo>
                  <a:cubicBezTo>
                    <a:pt x="275346" y="23497"/>
                    <a:pt x="310534" y="16440"/>
                    <a:pt x="345616" y="18753"/>
                  </a:cubicBezTo>
                  <a:lnTo>
                    <a:pt x="343402" y="18753"/>
                  </a:lnTo>
                  <a:cubicBezTo>
                    <a:pt x="484153" y="18753"/>
                    <a:pt x="587397" y="35188"/>
                    <a:pt x="721407" y="96081"/>
                  </a:cubicBezTo>
                  <a:cubicBezTo>
                    <a:pt x="717085" y="93762"/>
                    <a:pt x="714871" y="91443"/>
                    <a:pt x="710444" y="89023"/>
                  </a:cubicBezTo>
                  <a:cubicBezTo>
                    <a:pt x="563273" y="21178"/>
                    <a:pt x="457710" y="0"/>
                    <a:pt x="306106" y="0"/>
                  </a:cubicBezTo>
                  <a:lnTo>
                    <a:pt x="310534" y="0"/>
                  </a:lnTo>
                  <a:cubicBezTo>
                    <a:pt x="275346" y="0"/>
                    <a:pt x="240158" y="4744"/>
                    <a:pt x="207184" y="21178"/>
                  </a:cubicBezTo>
                  <a:cubicBezTo>
                    <a:pt x="158825" y="44564"/>
                    <a:pt x="143445" y="84390"/>
                    <a:pt x="112679" y="128849"/>
                  </a:cubicBezTo>
                  <a:cubicBezTo>
                    <a:pt x="84133" y="166351"/>
                    <a:pt x="51159" y="192162"/>
                    <a:pt x="31351" y="238940"/>
                  </a:cubicBezTo>
                  <a:cubicBezTo>
                    <a:pt x="9435" y="292881"/>
                    <a:pt x="2799" y="358408"/>
                    <a:pt x="591" y="419306"/>
                  </a:cubicBezTo>
                  <a:cubicBezTo>
                    <a:pt x="-3837" y="515382"/>
                    <a:pt x="15971" y="583227"/>
                    <a:pt x="81919" y="651184"/>
                  </a:cubicBezTo>
                  <a:cubicBezTo>
                    <a:pt x="141231" y="714391"/>
                    <a:pt x="207184" y="787085"/>
                    <a:pt x="286304" y="822168"/>
                  </a:cubicBezTo>
                  <a:cubicBezTo>
                    <a:pt x="288518" y="824487"/>
                    <a:pt x="290732" y="824487"/>
                    <a:pt x="292940" y="826806"/>
                  </a:cubicBezTo>
                  <a:cubicBezTo>
                    <a:pt x="226987" y="787085"/>
                    <a:pt x="169783" y="723767"/>
                    <a:pt x="117107" y="667618"/>
                  </a:cubicBezTo>
                  <a:close/>
                </a:path>
              </a:pathLst>
            </a:custGeom>
            <a:solidFill>
              <a:srgbClr val="EAF1F9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3" name="Freeform: Shape 1952">
              <a:extLst>
                <a:ext uri="{FF2B5EF4-FFF2-40B4-BE49-F238E27FC236}">
                  <a16:creationId xmlns:a16="http://schemas.microsoft.com/office/drawing/2014/main" id="{D926DE26-3588-F23B-D687-CC2C036A0C9A}"/>
                </a:ext>
              </a:extLst>
            </p:cNvPr>
            <p:cNvSpPr/>
            <p:nvPr/>
          </p:nvSpPr>
          <p:spPr>
            <a:xfrm>
              <a:off x="10273703" y="3163935"/>
              <a:ext cx="696682" cy="736708"/>
            </a:xfrm>
            <a:custGeom>
              <a:avLst/>
              <a:gdLst>
                <a:gd name="connsiteX0" fmla="*/ 695843 w 696682"/>
                <a:gd name="connsiteY0" fmla="*/ 208486 h 736708"/>
                <a:gd name="connsiteX1" fmla="*/ 579538 w 696682"/>
                <a:gd name="connsiteY1" fmla="*/ 0 h 736708"/>
                <a:gd name="connsiteX2" fmla="*/ 660761 w 696682"/>
                <a:gd name="connsiteY2" fmla="*/ 178042 h 736708"/>
                <a:gd name="connsiteX3" fmla="*/ 561944 w 696682"/>
                <a:gd name="connsiteY3" fmla="*/ 501262 h 736708"/>
                <a:gd name="connsiteX4" fmla="*/ 366620 w 696682"/>
                <a:gd name="connsiteY4" fmla="*/ 683941 h 736708"/>
                <a:gd name="connsiteX5" fmla="*/ 103239 w 696682"/>
                <a:gd name="connsiteY5" fmla="*/ 674559 h 736708"/>
                <a:gd name="connsiteX6" fmla="*/ 0 w 696682"/>
                <a:gd name="connsiteY6" fmla="*/ 604295 h 736708"/>
                <a:gd name="connsiteX7" fmla="*/ 138326 w 696682"/>
                <a:gd name="connsiteY7" fmla="*/ 705009 h 736708"/>
                <a:gd name="connsiteX8" fmla="*/ 401707 w 696682"/>
                <a:gd name="connsiteY8" fmla="*/ 716710 h 736708"/>
                <a:gd name="connsiteX9" fmla="*/ 597132 w 696682"/>
                <a:gd name="connsiteY9" fmla="*/ 534025 h 736708"/>
                <a:gd name="connsiteX10" fmla="*/ 695843 w 696682"/>
                <a:gd name="connsiteY10" fmla="*/ 208491 h 736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6682" h="736708">
                  <a:moveTo>
                    <a:pt x="695843" y="208486"/>
                  </a:moveTo>
                  <a:cubicBezTo>
                    <a:pt x="689313" y="142959"/>
                    <a:pt x="638745" y="42245"/>
                    <a:pt x="579538" y="0"/>
                  </a:cubicBezTo>
                  <a:cubicBezTo>
                    <a:pt x="623470" y="49197"/>
                    <a:pt x="656339" y="124206"/>
                    <a:pt x="660761" y="178042"/>
                  </a:cubicBezTo>
                  <a:cubicBezTo>
                    <a:pt x="669510" y="283499"/>
                    <a:pt x="610298" y="412238"/>
                    <a:pt x="561944" y="501262"/>
                  </a:cubicBezTo>
                  <a:cubicBezTo>
                    <a:pt x="509268" y="604295"/>
                    <a:pt x="467545" y="646435"/>
                    <a:pt x="366620" y="683941"/>
                  </a:cubicBezTo>
                  <a:cubicBezTo>
                    <a:pt x="285397" y="716705"/>
                    <a:pt x="184467" y="709752"/>
                    <a:pt x="103239" y="674559"/>
                  </a:cubicBezTo>
                  <a:cubicBezTo>
                    <a:pt x="65948" y="658236"/>
                    <a:pt x="30760" y="632425"/>
                    <a:pt x="0" y="604295"/>
                  </a:cubicBezTo>
                  <a:cubicBezTo>
                    <a:pt x="41718" y="644115"/>
                    <a:pt x="85650" y="683936"/>
                    <a:pt x="138326" y="705009"/>
                  </a:cubicBezTo>
                  <a:cubicBezTo>
                    <a:pt x="219549" y="742516"/>
                    <a:pt x="318371" y="747154"/>
                    <a:pt x="401707" y="716710"/>
                  </a:cubicBezTo>
                  <a:cubicBezTo>
                    <a:pt x="502738" y="676989"/>
                    <a:pt x="542242" y="637163"/>
                    <a:pt x="597132" y="534025"/>
                  </a:cubicBezTo>
                  <a:cubicBezTo>
                    <a:pt x="643172" y="445107"/>
                    <a:pt x="704587" y="313943"/>
                    <a:pt x="695843" y="208491"/>
                  </a:cubicBezTo>
                  <a:close/>
                </a:path>
              </a:pathLst>
            </a:custGeom>
            <a:solidFill>
              <a:srgbClr val="D0B4B7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4" name="Freeform: Shape 1953">
              <a:extLst>
                <a:ext uri="{FF2B5EF4-FFF2-40B4-BE49-F238E27FC236}">
                  <a16:creationId xmlns:a16="http://schemas.microsoft.com/office/drawing/2014/main" id="{7933FB3F-BEB3-50B6-F4BB-3BD780879B91}"/>
                </a:ext>
              </a:extLst>
            </p:cNvPr>
            <p:cNvSpPr/>
            <p:nvPr/>
          </p:nvSpPr>
          <p:spPr>
            <a:xfrm>
              <a:off x="10254312" y="3175803"/>
              <a:ext cx="584971" cy="602464"/>
            </a:xfrm>
            <a:custGeom>
              <a:avLst/>
              <a:gdLst>
                <a:gd name="connsiteX0" fmla="*/ 0 w 584971"/>
                <a:gd name="connsiteY0" fmla="*/ 400896 h 602464"/>
                <a:gd name="connsiteX1" fmla="*/ 199647 w 584971"/>
                <a:gd name="connsiteY1" fmla="*/ 602330 h 602464"/>
                <a:gd name="connsiteX2" fmla="*/ 340081 w 584971"/>
                <a:gd name="connsiteY2" fmla="*/ 553132 h 602464"/>
                <a:gd name="connsiteX3" fmla="*/ 445434 w 584971"/>
                <a:gd name="connsiteY3" fmla="*/ 513306 h 602464"/>
                <a:gd name="connsiteX4" fmla="*/ 581441 w 584971"/>
                <a:gd name="connsiteY4" fmla="*/ 260256 h 602464"/>
                <a:gd name="connsiteX5" fmla="*/ 491469 w 584971"/>
                <a:gd name="connsiteY5" fmla="*/ 16572 h 602464"/>
                <a:gd name="connsiteX6" fmla="*/ 473875 w 584971"/>
                <a:gd name="connsiteY6" fmla="*/ 243 h 602464"/>
                <a:gd name="connsiteX7" fmla="*/ 504640 w 584971"/>
                <a:gd name="connsiteY7" fmla="*/ 269633 h 602464"/>
                <a:gd name="connsiteX8" fmla="*/ 441006 w 584971"/>
                <a:gd name="connsiteY8" fmla="*/ 375085 h 602464"/>
                <a:gd name="connsiteX9" fmla="*/ 346712 w 584971"/>
                <a:gd name="connsiteY9" fmla="*/ 431346 h 602464"/>
                <a:gd name="connsiteX10" fmla="*/ 153606 w 584971"/>
                <a:gd name="connsiteY10" fmla="*/ 480543 h 602464"/>
                <a:gd name="connsiteX11" fmla="*/ 8855 w 584971"/>
                <a:gd name="connsiteY11" fmla="*/ 400902 h 60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4971" h="602464">
                  <a:moveTo>
                    <a:pt x="0" y="400896"/>
                  </a:moveTo>
                  <a:cubicBezTo>
                    <a:pt x="68062" y="464109"/>
                    <a:pt x="92186" y="592953"/>
                    <a:pt x="199647" y="602330"/>
                  </a:cubicBezTo>
                  <a:cubicBezTo>
                    <a:pt x="248001" y="604649"/>
                    <a:pt x="298358" y="576624"/>
                    <a:pt x="340081" y="553132"/>
                  </a:cubicBezTo>
                  <a:cubicBezTo>
                    <a:pt x="372950" y="536798"/>
                    <a:pt x="412454" y="532060"/>
                    <a:pt x="445434" y="513306"/>
                  </a:cubicBezTo>
                  <a:cubicBezTo>
                    <a:pt x="513385" y="471166"/>
                    <a:pt x="568269" y="339898"/>
                    <a:pt x="581441" y="260256"/>
                  </a:cubicBezTo>
                  <a:cubicBezTo>
                    <a:pt x="596716" y="173552"/>
                    <a:pt x="561633" y="63456"/>
                    <a:pt x="491469" y="16572"/>
                  </a:cubicBezTo>
                  <a:cubicBezTo>
                    <a:pt x="484833" y="14253"/>
                    <a:pt x="473875" y="-2181"/>
                    <a:pt x="473875" y="243"/>
                  </a:cubicBezTo>
                  <a:cubicBezTo>
                    <a:pt x="526551" y="93905"/>
                    <a:pt x="544145" y="164170"/>
                    <a:pt x="504640" y="269633"/>
                  </a:cubicBezTo>
                  <a:cubicBezTo>
                    <a:pt x="489255" y="309454"/>
                    <a:pt x="473875" y="349274"/>
                    <a:pt x="441006" y="375085"/>
                  </a:cubicBezTo>
                  <a:cubicBezTo>
                    <a:pt x="412454" y="396158"/>
                    <a:pt x="375164" y="403215"/>
                    <a:pt x="346712" y="431346"/>
                  </a:cubicBezTo>
                  <a:cubicBezTo>
                    <a:pt x="269917" y="499296"/>
                    <a:pt x="248001" y="550813"/>
                    <a:pt x="153606" y="480543"/>
                  </a:cubicBezTo>
                  <a:cubicBezTo>
                    <a:pt x="114102" y="452413"/>
                    <a:pt x="32979" y="443036"/>
                    <a:pt x="8855" y="400902"/>
                  </a:cubicBezTo>
                  <a:close/>
                </a:path>
              </a:pathLst>
            </a:custGeom>
            <a:solidFill>
              <a:srgbClr val="8F4750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5" name="Freeform: Shape 1954">
              <a:extLst>
                <a:ext uri="{FF2B5EF4-FFF2-40B4-BE49-F238E27FC236}">
                  <a16:creationId xmlns:a16="http://schemas.microsoft.com/office/drawing/2014/main" id="{D68527D2-A6C8-85B6-8E2E-235B98373AE2}"/>
                </a:ext>
              </a:extLst>
            </p:cNvPr>
            <p:cNvSpPr/>
            <p:nvPr/>
          </p:nvSpPr>
          <p:spPr>
            <a:xfrm>
              <a:off x="10208755" y="3130209"/>
              <a:ext cx="398277" cy="366633"/>
            </a:xfrm>
            <a:custGeom>
              <a:avLst/>
              <a:gdLst>
                <a:gd name="connsiteX0" fmla="*/ 376366 w 398277"/>
                <a:gd name="connsiteY0" fmla="*/ 6017 h 366633"/>
                <a:gd name="connsiteX1" fmla="*/ 104241 w 398277"/>
                <a:gd name="connsiteY1" fmla="*/ 104306 h 366633"/>
                <a:gd name="connsiteX2" fmla="*/ 16483 w 398277"/>
                <a:gd name="connsiteY2" fmla="*/ 366633 h 366633"/>
                <a:gd name="connsiteX3" fmla="*/ 178934 w 398277"/>
                <a:gd name="connsiteY3" fmla="*/ 99668 h 366633"/>
                <a:gd name="connsiteX4" fmla="*/ 398277 w 398277"/>
                <a:gd name="connsiteY4" fmla="*/ 10655 h 366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277" h="366633">
                  <a:moveTo>
                    <a:pt x="376366" y="6017"/>
                  </a:moveTo>
                  <a:cubicBezTo>
                    <a:pt x="271014" y="-15161"/>
                    <a:pt x="181042" y="20027"/>
                    <a:pt x="104241" y="104306"/>
                  </a:cubicBezTo>
                  <a:cubicBezTo>
                    <a:pt x="49457" y="162886"/>
                    <a:pt x="-36193" y="282353"/>
                    <a:pt x="16483" y="366633"/>
                  </a:cubicBezTo>
                  <a:cubicBezTo>
                    <a:pt x="-29552" y="256653"/>
                    <a:pt x="113091" y="160567"/>
                    <a:pt x="178934" y="99668"/>
                  </a:cubicBezTo>
                  <a:cubicBezTo>
                    <a:pt x="227188" y="55114"/>
                    <a:pt x="332540" y="-12736"/>
                    <a:pt x="398277" y="10655"/>
                  </a:cubicBezTo>
                  <a:close/>
                </a:path>
              </a:pathLst>
            </a:custGeom>
            <a:solidFill>
              <a:srgbClr val="E3D5DE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6" name="Freeform: Shape 1955">
              <a:extLst>
                <a:ext uri="{FF2B5EF4-FFF2-40B4-BE49-F238E27FC236}">
                  <a16:creationId xmlns:a16="http://schemas.microsoft.com/office/drawing/2014/main" id="{2124F7D7-DCB7-04AE-627E-E4B4C281D4AF}"/>
                </a:ext>
              </a:extLst>
            </p:cNvPr>
            <p:cNvSpPr/>
            <p:nvPr/>
          </p:nvSpPr>
          <p:spPr>
            <a:xfrm>
              <a:off x="10427088" y="3377164"/>
              <a:ext cx="411374" cy="397229"/>
            </a:xfrm>
            <a:custGeom>
              <a:avLst/>
              <a:gdLst>
                <a:gd name="connsiteX0" fmla="*/ 0 w 411374"/>
                <a:gd name="connsiteY0" fmla="*/ 393490 h 397229"/>
                <a:gd name="connsiteX1" fmla="*/ 149395 w 411374"/>
                <a:gd name="connsiteY1" fmla="*/ 353664 h 397229"/>
                <a:gd name="connsiteX2" fmla="*/ 325017 w 411374"/>
                <a:gd name="connsiteY2" fmla="*/ 267065 h 397229"/>
                <a:gd name="connsiteX3" fmla="*/ 410668 w 411374"/>
                <a:gd name="connsiteY3" fmla="*/ 0 h 397229"/>
                <a:gd name="connsiteX4" fmla="*/ 311846 w 411374"/>
                <a:gd name="connsiteY4" fmla="*/ 234196 h 397229"/>
                <a:gd name="connsiteX5" fmla="*/ 186686 w 411374"/>
                <a:gd name="connsiteY5" fmla="*/ 302147 h 397229"/>
                <a:gd name="connsiteX6" fmla="*/ 5 w 411374"/>
                <a:gd name="connsiteY6" fmla="*/ 393490 h 39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1374" h="397229">
                  <a:moveTo>
                    <a:pt x="0" y="393490"/>
                  </a:moveTo>
                  <a:cubicBezTo>
                    <a:pt x="63745" y="407500"/>
                    <a:pt x="87864" y="379475"/>
                    <a:pt x="149395" y="353664"/>
                  </a:cubicBezTo>
                  <a:cubicBezTo>
                    <a:pt x="210815" y="327958"/>
                    <a:pt x="272341" y="327958"/>
                    <a:pt x="325017" y="267065"/>
                  </a:cubicBezTo>
                  <a:cubicBezTo>
                    <a:pt x="377688" y="206172"/>
                    <a:pt x="417198" y="86704"/>
                    <a:pt x="410668" y="0"/>
                  </a:cubicBezTo>
                  <a:cubicBezTo>
                    <a:pt x="410668" y="56260"/>
                    <a:pt x="360200" y="199114"/>
                    <a:pt x="311846" y="234196"/>
                  </a:cubicBezTo>
                  <a:cubicBezTo>
                    <a:pt x="263597" y="267065"/>
                    <a:pt x="235045" y="281080"/>
                    <a:pt x="186686" y="302147"/>
                  </a:cubicBezTo>
                  <a:cubicBezTo>
                    <a:pt x="138437" y="323220"/>
                    <a:pt x="39615" y="407500"/>
                    <a:pt x="5" y="393490"/>
                  </a:cubicBezTo>
                  <a:close/>
                </a:path>
              </a:pathLst>
            </a:custGeom>
            <a:solidFill>
              <a:srgbClr val="70484C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7" name="Freeform: Shape 1956">
              <a:extLst>
                <a:ext uri="{FF2B5EF4-FFF2-40B4-BE49-F238E27FC236}">
                  <a16:creationId xmlns:a16="http://schemas.microsoft.com/office/drawing/2014/main" id="{601AB5FB-0FC9-9826-8F5F-E91863919411}"/>
                </a:ext>
              </a:extLst>
            </p:cNvPr>
            <p:cNvSpPr/>
            <p:nvPr/>
          </p:nvSpPr>
          <p:spPr>
            <a:xfrm>
              <a:off x="10475553" y="3372947"/>
              <a:ext cx="495271" cy="531670"/>
            </a:xfrm>
            <a:custGeom>
              <a:avLst/>
              <a:gdLst>
                <a:gd name="connsiteX0" fmla="*/ 494204 w 495271"/>
                <a:gd name="connsiteY0" fmla="*/ 0 h 531670"/>
                <a:gd name="connsiteX1" fmla="*/ 224087 w 495271"/>
                <a:gd name="connsiteY1" fmla="*/ 495891 h 531670"/>
                <a:gd name="connsiteX2" fmla="*/ 0 w 495271"/>
                <a:gd name="connsiteY2" fmla="*/ 521601 h 531670"/>
                <a:gd name="connsiteX3" fmla="*/ 254848 w 495271"/>
                <a:gd name="connsiteY3" fmla="*/ 451437 h 531670"/>
                <a:gd name="connsiteX4" fmla="*/ 494204 w 495271"/>
                <a:gd name="connsiteY4" fmla="*/ 0 h 531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5271" h="531670">
                  <a:moveTo>
                    <a:pt x="494204" y="0"/>
                  </a:moveTo>
                  <a:cubicBezTo>
                    <a:pt x="507376" y="60893"/>
                    <a:pt x="397601" y="432784"/>
                    <a:pt x="224087" y="495891"/>
                  </a:cubicBezTo>
                  <a:cubicBezTo>
                    <a:pt x="50573" y="556678"/>
                    <a:pt x="0" y="521601"/>
                    <a:pt x="0" y="521601"/>
                  </a:cubicBezTo>
                  <a:cubicBezTo>
                    <a:pt x="72484" y="528659"/>
                    <a:pt x="191108" y="495891"/>
                    <a:pt x="254848" y="451437"/>
                  </a:cubicBezTo>
                  <a:cubicBezTo>
                    <a:pt x="320690" y="409397"/>
                    <a:pt x="448169" y="217551"/>
                    <a:pt x="494204" y="0"/>
                  </a:cubicBezTo>
                  <a:close/>
                </a:path>
              </a:pathLst>
            </a:custGeom>
            <a:solidFill>
              <a:srgbClr val="A16D72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8" name="Freeform: Shape 1957">
              <a:extLst>
                <a:ext uri="{FF2B5EF4-FFF2-40B4-BE49-F238E27FC236}">
                  <a16:creationId xmlns:a16="http://schemas.microsoft.com/office/drawing/2014/main" id="{76BAD002-F8E5-3B07-AF1F-7F1A234A454A}"/>
                </a:ext>
              </a:extLst>
            </p:cNvPr>
            <p:cNvSpPr/>
            <p:nvPr/>
          </p:nvSpPr>
          <p:spPr>
            <a:xfrm>
              <a:off x="10178478" y="3091092"/>
              <a:ext cx="688808" cy="705978"/>
            </a:xfrm>
            <a:custGeom>
              <a:avLst/>
              <a:gdLst>
                <a:gd name="connsiteX0" fmla="*/ 158327 w 688808"/>
                <a:gd name="connsiteY0" fmla="*/ 61357 h 705978"/>
                <a:gd name="connsiteX1" fmla="*/ 198 w 688808"/>
                <a:gd name="connsiteY1" fmla="*/ 370457 h 705978"/>
                <a:gd name="connsiteX2" fmla="*/ 77109 w 688808"/>
                <a:gd name="connsiteY2" fmla="*/ 536702 h 705978"/>
                <a:gd name="connsiteX3" fmla="*/ 164868 w 688808"/>
                <a:gd name="connsiteY3" fmla="*/ 653750 h 705978"/>
                <a:gd name="connsiteX4" fmla="*/ 402011 w 688808"/>
                <a:gd name="connsiteY4" fmla="*/ 679561 h 705978"/>
                <a:gd name="connsiteX5" fmla="*/ 483234 w 688808"/>
                <a:gd name="connsiteY5" fmla="*/ 632678 h 705978"/>
                <a:gd name="connsiteX6" fmla="*/ 577633 w 688808"/>
                <a:gd name="connsiteY6" fmla="*/ 585905 h 705978"/>
                <a:gd name="connsiteX7" fmla="*/ 606180 w 688808"/>
                <a:gd name="connsiteY7" fmla="*/ 101173 h 705978"/>
                <a:gd name="connsiteX8" fmla="*/ 320783 w 688808"/>
                <a:gd name="connsiteY8" fmla="*/ 459 h 705978"/>
                <a:gd name="connsiteX9" fmla="*/ 158327 w 688808"/>
                <a:gd name="connsiteY9" fmla="*/ 61352 h 705978"/>
                <a:gd name="connsiteX10" fmla="*/ 158327 w 688808"/>
                <a:gd name="connsiteY10" fmla="*/ 61352 h 70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8808" h="705978">
                  <a:moveTo>
                    <a:pt x="158327" y="61357"/>
                  </a:moveTo>
                  <a:cubicBezTo>
                    <a:pt x="66036" y="131627"/>
                    <a:pt x="-4229" y="246356"/>
                    <a:pt x="198" y="370457"/>
                  </a:cubicBezTo>
                  <a:cubicBezTo>
                    <a:pt x="198" y="435988"/>
                    <a:pt x="37494" y="487505"/>
                    <a:pt x="77109" y="536702"/>
                  </a:cubicBezTo>
                  <a:cubicBezTo>
                    <a:pt x="105656" y="574104"/>
                    <a:pt x="129786" y="620982"/>
                    <a:pt x="164868" y="653750"/>
                  </a:cubicBezTo>
                  <a:cubicBezTo>
                    <a:pt x="230816" y="716958"/>
                    <a:pt x="327419" y="719277"/>
                    <a:pt x="402011" y="679561"/>
                  </a:cubicBezTo>
                  <a:cubicBezTo>
                    <a:pt x="430563" y="663127"/>
                    <a:pt x="454687" y="644374"/>
                    <a:pt x="483234" y="632678"/>
                  </a:cubicBezTo>
                  <a:cubicBezTo>
                    <a:pt x="522743" y="618668"/>
                    <a:pt x="551295" y="623301"/>
                    <a:pt x="577633" y="585905"/>
                  </a:cubicBezTo>
                  <a:cubicBezTo>
                    <a:pt x="672133" y="454736"/>
                    <a:pt x="757678" y="218226"/>
                    <a:pt x="606180" y="101173"/>
                  </a:cubicBezTo>
                  <a:cubicBezTo>
                    <a:pt x="522743" y="37965"/>
                    <a:pt x="424022" y="9830"/>
                    <a:pt x="320783" y="459"/>
                  </a:cubicBezTo>
                  <a:cubicBezTo>
                    <a:pt x="274637" y="-4285"/>
                    <a:pt x="204367" y="28589"/>
                    <a:pt x="158327" y="61352"/>
                  </a:cubicBezTo>
                  <a:cubicBezTo>
                    <a:pt x="156113" y="63671"/>
                    <a:pt x="158327" y="61352"/>
                    <a:pt x="158327" y="61352"/>
                  </a:cubicBezTo>
                </a:path>
              </a:pathLst>
            </a:custGeom>
            <a:noFill/>
            <a:ln w="4184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59" name="Freeform: Shape 1958">
              <a:extLst>
                <a:ext uri="{FF2B5EF4-FFF2-40B4-BE49-F238E27FC236}">
                  <a16:creationId xmlns:a16="http://schemas.microsoft.com/office/drawing/2014/main" id="{3AC1FA95-ECEB-DC14-C6AA-14EF2838E2D0}"/>
                </a:ext>
              </a:extLst>
            </p:cNvPr>
            <p:cNvSpPr/>
            <p:nvPr/>
          </p:nvSpPr>
          <p:spPr>
            <a:xfrm>
              <a:off x="10094695" y="3035258"/>
              <a:ext cx="898006" cy="889327"/>
            </a:xfrm>
            <a:custGeom>
              <a:avLst/>
              <a:gdLst>
                <a:gd name="connsiteX0" fmla="*/ 330185 w 898006"/>
                <a:gd name="connsiteY0" fmla="*/ 465 h 889327"/>
                <a:gd name="connsiteX1" fmla="*/ 220305 w 898006"/>
                <a:gd name="connsiteY1" fmla="*/ 21532 h 889327"/>
                <a:gd name="connsiteX2" fmla="*/ 119269 w 898006"/>
                <a:gd name="connsiteY2" fmla="*/ 131518 h 889327"/>
                <a:gd name="connsiteX3" fmla="*/ 33514 w 898006"/>
                <a:gd name="connsiteY3" fmla="*/ 246247 h 889327"/>
                <a:gd name="connsiteX4" fmla="*/ 545 w 898006"/>
                <a:gd name="connsiteY4" fmla="*/ 435773 h 889327"/>
                <a:gd name="connsiteX5" fmla="*/ 86300 w 898006"/>
                <a:gd name="connsiteY5" fmla="*/ 676922 h 889327"/>
                <a:gd name="connsiteX6" fmla="*/ 303852 w 898006"/>
                <a:gd name="connsiteY6" fmla="*/ 857077 h 889327"/>
                <a:gd name="connsiteX7" fmla="*/ 585143 w 898006"/>
                <a:gd name="connsiteY7" fmla="*/ 866454 h 889327"/>
                <a:gd name="connsiteX8" fmla="*/ 791736 w 898006"/>
                <a:gd name="connsiteY8" fmla="*/ 672184 h 889327"/>
                <a:gd name="connsiteX9" fmla="*/ 897194 w 898006"/>
                <a:gd name="connsiteY9" fmla="*/ 328107 h 889327"/>
                <a:gd name="connsiteX10" fmla="*/ 754335 w 898006"/>
                <a:gd name="connsiteY10" fmla="*/ 91697 h 889327"/>
                <a:gd name="connsiteX11" fmla="*/ 325768 w 898006"/>
                <a:gd name="connsiteY11" fmla="*/ 460 h 889327"/>
                <a:gd name="connsiteX12" fmla="*/ 330195 w 898006"/>
                <a:gd name="connsiteY12" fmla="*/ 460 h 889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8006" h="889327">
                  <a:moveTo>
                    <a:pt x="330185" y="465"/>
                  </a:moveTo>
                  <a:cubicBezTo>
                    <a:pt x="290680" y="-1959"/>
                    <a:pt x="255492" y="5098"/>
                    <a:pt x="220305" y="21532"/>
                  </a:cubicBezTo>
                  <a:cubicBezTo>
                    <a:pt x="167629" y="44919"/>
                    <a:pt x="152248" y="87059"/>
                    <a:pt x="119269" y="131518"/>
                  </a:cubicBezTo>
                  <a:cubicBezTo>
                    <a:pt x="88514" y="171344"/>
                    <a:pt x="53321" y="199363"/>
                    <a:pt x="33514" y="246247"/>
                  </a:cubicBezTo>
                  <a:cubicBezTo>
                    <a:pt x="9389" y="304716"/>
                    <a:pt x="2759" y="372561"/>
                    <a:pt x="545" y="435773"/>
                  </a:cubicBezTo>
                  <a:cubicBezTo>
                    <a:pt x="-3883" y="536493"/>
                    <a:pt x="18139" y="606652"/>
                    <a:pt x="86300" y="676922"/>
                  </a:cubicBezTo>
                  <a:cubicBezTo>
                    <a:pt x="150040" y="742454"/>
                    <a:pt x="218096" y="819676"/>
                    <a:pt x="303852" y="857077"/>
                  </a:cubicBezTo>
                  <a:cubicBezTo>
                    <a:pt x="389502" y="894579"/>
                    <a:pt x="497279" y="901536"/>
                    <a:pt x="585143" y="866454"/>
                  </a:cubicBezTo>
                  <a:cubicBezTo>
                    <a:pt x="692809" y="826733"/>
                    <a:pt x="734533" y="782174"/>
                    <a:pt x="791736" y="672184"/>
                  </a:cubicBezTo>
                  <a:cubicBezTo>
                    <a:pt x="842304" y="578522"/>
                    <a:pt x="905938" y="440517"/>
                    <a:pt x="897194" y="328107"/>
                  </a:cubicBezTo>
                  <a:cubicBezTo>
                    <a:pt x="890553" y="248566"/>
                    <a:pt x="822502" y="124460"/>
                    <a:pt x="754335" y="91697"/>
                  </a:cubicBezTo>
                  <a:cubicBezTo>
                    <a:pt x="598309" y="19108"/>
                    <a:pt x="486216" y="460"/>
                    <a:pt x="325768" y="460"/>
                  </a:cubicBezTo>
                  <a:lnTo>
                    <a:pt x="330195" y="460"/>
                  </a:lnTo>
                  <a:close/>
                </a:path>
              </a:pathLst>
            </a:custGeom>
            <a:noFill/>
            <a:ln w="4184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0" name="Freeform: Shape 1959">
              <a:extLst>
                <a:ext uri="{FF2B5EF4-FFF2-40B4-BE49-F238E27FC236}">
                  <a16:creationId xmlns:a16="http://schemas.microsoft.com/office/drawing/2014/main" id="{95E0C3A7-0C14-6E0F-5A79-AF50B1731D0E}"/>
                </a:ext>
              </a:extLst>
            </p:cNvPr>
            <p:cNvSpPr/>
            <p:nvPr/>
          </p:nvSpPr>
          <p:spPr>
            <a:xfrm>
              <a:off x="10271595" y="3120108"/>
              <a:ext cx="123051" cy="85966"/>
            </a:xfrm>
            <a:custGeom>
              <a:avLst/>
              <a:gdLst>
                <a:gd name="connsiteX0" fmla="*/ 24019 w 123051"/>
                <a:gd name="connsiteY0" fmla="*/ 42983 h 85966"/>
                <a:gd name="connsiteX1" fmla="*/ 60472 w 123051"/>
                <a:gd name="connsiteY1" fmla="*/ 4211 h 85966"/>
                <a:gd name="connsiteX2" fmla="*/ 96924 w 123051"/>
                <a:gd name="connsiteY2" fmla="*/ 42983 h 85966"/>
                <a:gd name="connsiteX3" fmla="*/ 60472 w 123051"/>
                <a:gd name="connsiteY3" fmla="*/ 81750 h 85966"/>
                <a:gd name="connsiteX4" fmla="*/ 24019 w 123051"/>
                <a:gd name="connsiteY4" fmla="*/ 42983 h 85966"/>
                <a:gd name="connsiteX5" fmla="*/ 96924 w 123051"/>
                <a:gd name="connsiteY5" fmla="*/ 14115 h 85966"/>
                <a:gd name="connsiteX6" fmla="*/ 109985 w 123051"/>
                <a:gd name="connsiteY6" fmla="*/ 0 h 85966"/>
                <a:gd name="connsiteX7" fmla="*/ 123052 w 123051"/>
                <a:gd name="connsiteY7" fmla="*/ 14115 h 85966"/>
                <a:gd name="connsiteX8" fmla="*/ 109985 w 123051"/>
                <a:gd name="connsiteY8" fmla="*/ 28230 h 85966"/>
                <a:gd name="connsiteX9" fmla="*/ 96924 w 123051"/>
                <a:gd name="connsiteY9" fmla="*/ 14115 h 85966"/>
                <a:gd name="connsiteX10" fmla="*/ 0 w 123051"/>
                <a:gd name="connsiteY10" fmla="*/ 72057 h 85966"/>
                <a:gd name="connsiteX11" fmla="*/ 13272 w 123051"/>
                <a:gd name="connsiteY11" fmla="*/ 58152 h 85966"/>
                <a:gd name="connsiteX12" fmla="*/ 26549 w 123051"/>
                <a:gd name="connsiteY12" fmla="*/ 72057 h 85966"/>
                <a:gd name="connsiteX13" fmla="*/ 13272 w 123051"/>
                <a:gd name="connsiteY13" fmla="*/ 85966 h 85966"/>
                <a:gd name="connsiteX14" fmla="*/ 0 w 123051"/>
                <a:gd name="connsiteY14" fmla="*/ 72057 h 85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051" h="85966">
                  <a:moveTo>
                    <a:pt x="24019" y="42983"/>
                  </a:moveTo>
                  <a:cubicBezTo>
                    <a:pt x="24019" y="21594"/>
                    <a:pt x="40348" y="4211"/>
                    <a:pt x="60472" y="4211"/>
                  </a:cubicBezTo>
                  <a:cubicBezTo>
                    <a:pt x="80696" y="4211"/>
                    <a:pt x="96924" y="21594"/>
                    <a:pt x="96924" y="42983"/>
                  </a:cubicBezTo>
                  <a:cubicBezTo>
                    <a:pt x="96924" y="64472"/>
                    <a:pt x="80696" y="81750"/>
                    <a:pt x="60472" y="81750"/>
                  </a:cubicBezTo>
                  <a:cubicBezTo>
                    <a:pt x="40348" y="81750"/>
                    <a:pt x="24019" y="64472"/>
                    <a:pt x="24019" y="42983"/>
                  </a:cubicBezTo>
                  <a:close/>
                  <a:moveTo>
                    <a:pt x="96924" y="14115"/>
                  </a:moveTo>
                  <a:cubicBezTo>
                    <a:pt x="96924" y="6314"/>
                    <a:pt x="102822" y="0"/>
                    <a:pt x="109985" y="0"/>
                  </a:cubicBezTo>
                  <a:cubicBezTo>
                    <a:pt x="117259" y="0"/>
                    <a:pt x="123052" y="6320"/>
                    <a:pt x="123052" y="14115"/>
                  </a:cubicBezTo>
                  <a:cubicBezTo>
                    <a:pt x="123052" y="21911"/>
                    <a:pt x="117254" y="28230"/>
                    <a:pt x="109985" y="28230"/>
                  </a:cubicBezTo>
                  <a:cubicBezTo>
                    <a:pt x="102817" y="28230"/>
                    <a:pt x="96924" y="21911"/>
                    <a:pt x="96924" y="14115"/>
                  </a:cubicBezTo>
                  <a:close/>
                  <a:moveTo>
                    <a:pt x="0" y="72057"/>
                  </a:moveTo>
                  <a:cubicBezTo>
                    <a:pt x="0" y="64472"/>
                    <a:pt x="6009" y="58152"/>
                    <a:pt x="13272" y="58152"/>
                  </a:cubicBezTo>
                  <a:cubicBezTo>
                    <a:pt x="20651" y="58152"/>
                    <a:pt x="26549" y="64477"/>
                    <a:pt x="26549" y="72057"/>
                  </a:cubicBezTo>
                  <a:cubicBezTo>
                    <a:pt x="26549" y="79752"/>
                    <a:pt x="20646" y="85966"/>
                    <a:pt x="13272" y="85966"/>
                  </a:cubicBezTo>
                  <a:cubicBezTo>
                    <a:pt x="6003" y="85966"/>
                    <a:pt x="0" y="79747"/>
                    <a:pt x="0" y="72057"/>
                  </a:cubicBezTo>
                  <a:close/>
                </a:path>
              </a:pathLst>
            </a:custGeom>
            <a:solidFill>
              <a:srgbClr val="FFFFFF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961" name="Group 1960">
            <a:extLst>
              <a:ext uri="{FF2B5EF4-FFF2-40B4-BE49-F238E27FC236}">
                <a16:creationId xmlns:a16="http://schemas.microsoft.com/office/drawing/2014/main" id="{59022EA1-80CB-3D42-5E9C-608CEC98A8E6}"/>
              </a:ext>
            </a:extLst>
          </p:cNvPr>
          <p:cNvGrpSpPr/>
          <p:nvPr/>
        </p:nvGrpSpPr>
        <p:grpSpPr>
          <a:xfrm rot="11192910">
            <a:off x="10765144" y="3430704"/>
            <a:ext cx="556034" cy="550912"/>
            <a:chOff x="10094695" y="3035258"/>
            <a:chExt cx="898006" cy="889734"/>
          </a:xfrm>
        </p:grpSpPr>
        <p:sp>
          <p:nvSpPr>
            <p:cNvPr id="1962" name="Freeform: Shape 1961">
              <a:extLst>
                <a:ext uri="{FF2B5EF4-FFF2-40B4-BE49-F238E27FC236}">
                  <a16:creationId xmlns:a16="http://schemas.microsoft.com/office/drawing/2014/main" id="{557564FE-8DDE-540D-720A-D02EBE875A7B}"/>
                </a:ext>
              </a:extLst>
            </p:cNvPr>
            <p:cNvSpPr/>
            <p:nvPr/>
          </p:nvSpPr>
          <p:spPr>
            <a:xfrm>
              <a:off x="10094695" y="3035828"/>
              <a:ext cx="898006" cy="889164"/>
            </a:xfrm>
            <a:custGeom>
              <a:avLst/>
              <a:gdLst>
                <a:gd name="connsiteX0" fmla="*/ 330185 w 898006"/>
                <a:gd name="connsiteY0" fmla="*/ 0 h 889164"/>
                <a:gd name="connsiteX1" fmla="*/ 220305 w 898006"/>
                <a:gd name="connsiteY1" fmla="*/ 21067 h 889164"/>
                <a:gd name="connsiteX2" fmla="*/ 119269 w 898006"/>
                <a:gd name="connsiteY2" fmla="*/ 133477 h 889164"/>
                <a:gd name="connsiteX3" fmla="*/ 33514 w 898006"/>
                <a:gd name="connsiteY3" fmla="*/ 248096 h 889164"/>
                <a:gd name="connsiteX4" fmla="*/ 545 w 898006"/>
                <a:gd name="connsiteY4" fmla="*/ 435308 h 889164"/>
                <a:gd name="connsiteX5" fmla="*/ 86300 w 898006"/>
                <a:gd name="connsiteY5" fmla="*/ 676352 h 889164"/>
                <a:gd name="connsiteX6" fmla="*/ 303852 w 898006"/>
                <a:gd name="connsiteY6" fmla="*/ 856507 h 889164"/>
                <a:gd name="connsiteX7" fmla="*/ 585143 w 898006"/>
                <a:gd name="connsiteY7" fmla="*/ 868197 h 889164"/>
                <a:gd name="connsiteX8" fmla="*/ 791736 w 898006"/>
                <a:gd name="connsiteY8" fmla="*/ 674038 h 889164"/>
                <a:gd name="connsiteX9" fmla="*/ 897194 w 898006"/>
                <a:gd name="connsiteY9" fmla="*/ 327642 h 889164"/>
                <a:gd name="connsiteX10" fmla="*/ 754335 w 898006"/>
                <a:gd name="connsiteY10" fmla="*/ 93651 h 889164"/>
                <a:gd name="connsiteX11" fmla="*/ 325763 w 898006"/>
                <a:gd name="connsiteY11" fmla="*/ 0 h 889164"/>
                <a:gd name="connsiteX12" fmla="*/ 330190 w 898006"/>
                <a:gd name="connsiteY12" fmla="*/ 0 h 889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8006" h="889164">
                  <a:moveTo>
                    <a:pt x="330185" y="0"/>
                  </a:moveTo>
                  <a:cubicBezTo>
                    <a:pt x="290680" y="0"/>
                    <a:pt x="255492" y="4738"/>
                    <a:pt x="220305" y="21067"/>
                  </a:cubicBezTo>
                  <a:cubicBezTo>
                    <a:pt x="167629" y="46878"/>
                    <a:pt x="152248" y="89018"/>
                    <a:pt x="119269" y="133477"/>
                  </a:cubicBezTo>
                  <a:cubicBezTo>
                    <a:pt x="90622" y="170879"/>
                    <a:pt x="53321" y="201323"/>
                    <a:pt x="33514" y="248096"/>
                  </a:cubicBezTo>
                  <a:cubicBezTo>
                    <a:pt x="9389" y="304250"/>
                    <a:pt x="2759" y="374520"/>
                    <a:pt x="545" y="435308"/>
                  </a:cubicBezTo>
                  <a:cubicBezTo>
                    <a:pt x="-3883" y="535922"/>
                    <a:pt x="18139" y="606187"/>
                    <a:pt x="86300" y="676352"/>
                  </a:cubicBezTo>
                  <a:cubicBezTo>
                    <a:pt x="150040" y="744202"/>
                    <a:pt x="218096" y="819105"/>
                    <a:pt x="303852" y="856507"/>
                  </a:cubicBezTo>
                  <a:cubicBezTo>
                    <a:pt x="389502" y="894008"/>
                    <a:pt x="497279" y="900966"/>
                    <a:pt x="585143" y="868197"/>
                  </a:cubicBezTo>
                  <a:cubicBezTo>
                    <a:pt x="692809" y="826163"/>
                    <a:pt x="734533" y="784023"/>
                    <a:pt x="791736" y="674038"/>
                  </a:cubicBezTo>
                  <a:cubicBezTo>
                    <a:pt x="842304" y="578057"/>
                    <a:pt x="905938" y="440052"/>
                    <a:pt x="897194" y="327642"/>
                  </a:cubicBezTo>
                  <a:cubicBezTo>
                    <a:pt x="890553" y="250415"/>
                    <a:pt x="822502" y="126420"/>
                    <a:pt x="754335" y="93651"/>
                  </a:cubicBezTo>
                  <a:cubicBezTo>
                    <a:pt x="598304" y="21067"/>
                    <a:pt x="486210" y="0"/>
                    <a:pt x="325763" y="0"/>
                  </a:cubicBezTo>
                  <a:lnTo>
                    <a:pt x="330190" y="0"/>
                  </a:lnTo>
                  <a:close/>
                </a:path>
              </a:pathLst>
            </a:custGeom>
            <a:solidFill>
              <a:srgbClr val="DCC8CA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3" name="Freeform: Shape 1962">
              <a:extLst>
                <a:ext uri="{FF2B5EF4-FFF2-40B4-BE49-F238E27FC236}">
                  <a16:creationId xmlns:a16="http://schemas.microsoft.com/office/drawing/2014/main" id="{067DCA1D-845A-04A2-2812-E51EB3834BF0}"/>
                </a:ext>
              </a:extLst>
            </p:cNvPr>
            <p:cNvSpPr/>
            <p:nvPr/>
          </p:nvSpPr>
          <p:spPr>
            <a:xfrm>
              <a:off x="10178478" y="3091092"/>
              <a:ext cx="688808" cy="705978"/>
            </a:xfrm>
            <a:custGeom>
              <a:avLst/>
              <a:gdLst>
                <a:gd name="connsiteX0" fmla="*/ 158327 w 688808"/>
                <a:gd name="connsiteY0" fmla="*/ 61357 h 705978"/>
                <a:gd name="connsiteX1" fmla="*/ 198 w 688808"/>
                <a:gd name="connsiteY1" fmla="*/ 370457 h 705978"/>
                <a:gd name="connsiteX2" fmla="*/ 77109 w 688808"/>
                <a:gd name="connsiteY2" fmla="*/ 536702 h 705978"/>
                <a:gd name="connsiteX3" fmla="*/ 164868 w 688808"/>
                <a:gd name="connsiteY3" fmla="*/ 653750 h 705978"/>
                <a:gd name="connsiteX4" fmla="*/ 402011 w 688808"/>
                <a:gd name="connsiteY4" fmla="*/ 679561 h 705978"/>
                <a:gd name="connsiteX5" fmla="*/ 483234 w 688808"/>
                <a:gd name="connsiteY5" fmla="*/ 632678 h 705978"/>
                <a:gd name="connsiteX6" fmla="*/ 577633 w 688808"/>
                <a:gd name="connsiteY6" fmla="*/ 585905 h 705978"/>
                <a:gd name="connsiteX7" fmla="*/ 606180 w 688808"/>
                <a:gd name="connsiteY7" fmla="*/ 101173 h 705978"/>
                <a:gd name="connsiteX8" fmla="*/ 320783 w 688808"/>
                <a:gd name="connsiteY8" fmla="*/ 459 h 705978"/>
                <a:gd name="connsiteX9" fmla="*/ 158327 w 688808"/>
                <a:gd name="connsiteY9" fmla="*/ 61352 h 705978"/>
                <a:gd name="connsiteX10" fmla="*/ 158327 w 688808"/>
                <a:gd name="connsiteY10" fmla="*/ 61352 h 70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8808" h="705978">
                  <a:moveTo>
                    <a:pt x="158327" y="61357"/>
                  </a:moveTo>
                  <a:cubicBezTo>
                    <a:pt x="66036" y="131627"/>
                    <a:pt x="-4229" y="246356"/>
                    <a:pt x="198" y="370457"/>
                  </a:cubicBezTo>
                  <a:cubicBezTo>
                    <a:pt x="198" y="435988"/>
                    <a:pt x="37494" y="487505"/>
                    <a:pt x="77109" y="536702"/>
                  </a:cubicBezTo>
                  <a:cubicBezTo>
                    <a:pt x="105656" y="574104"/>
                    <a:pt x="129786" y="620982"/>
                    <a:pt x="164868" y="653750"/>
                  </a:cubicBezTo>
                  <a:cubicBezTo>
                    <a:pt x="230816" y="716958"/>
                    <a:pt x="327419" y="719277"/>
                    <a:pt x="402011" y="679561"/>
                  </a:cubicBezTo>
                  <a:cubicBezTo>
                    <a:pt x="430563" y="663127"/>
                    <a:pt x="454687" y="644374"/>
                    <a:pt x="483234" y="632678"/>
                  </a:cubicBezTo>
                  <a:cubicBezTo>
                    <a:pt x="522743" y="618668"/>
                    <a:pt x="551295" y="623301"/>
                    <a:pt x="577633" y="585905"/>
                  </a:cubicBezTo>
                  <a:cubicBezTo>
                    <a:pt x="672133" y="454736"/>
                    <a:pt x="757678" y="218226"/>
                    <a:pt x="606180" y="101173"/>
                  </a:cubicBezTo>
                  <a:cubicBezTo>
                    <a:pt x="522743" y="37965"/>
                    <a:pt x="424022" y="9830"/>
                    <a:pt x="320783" y="459"/>
                  </a:cubicBezTo>
                  <a:cubicBezTo>
                    <a:pt x="274637" y="-4285"/>
                    <a:pt x="204367" y="28589"/>
                    <a:pt x="158327" y="61352"/>
                  </a:cubicBezTo>
                  <a:cubicBezTo>
                    <a:pt x="156113" y="63671"/>
                    <a:pt x="158327" y="61352"/>
                    <a:pt x="158327" y="61352"/>
                  </a:cubicBezTo>
                  <a:close/>
                </a:path>
              </a:pathLst>
            </a:custGeom>
            <a:solidFill>
              <a:srgbClr val="B08E9D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4" name="Freeform: Shape 1963">
              <a:extLst>
                <a:ext uri="{FF2B5EF4-FFF2-40B4-BE49-F238E27FC236}">
                  <a16:creationId xmlns:a16="http://schemas.microsoft.com/office/drawing/2014/main" id="{02652E3D-0260-D5AB-9019-39EE5129A594}"/>
                </a:ext>
              </a:extLst>
            </p:cNvPr>
            <p:cNvSpPr/>
            <p:nvPr/>
          </p:nvSpPr>
          <p:spPr>
            <a:xfrm>
              <a:off x="10116559" y="3051836"/>
              <a:ext cx="721407" cy="826805"/>
            </a:xfrm>
            <a:custGeom>
              <a:avLst/>
              <a:gdLst>
                <a:gd name="connsiteX0" fmla="*/ 117107 w 721407"/>
                <a:gd name="connsiteY0" fmla="*/ 667613 h 826805"/>
                <a:gd name="connsiteX1" fmla="*/ 35779 w 721407"/>
                <a:gd name="connsiteY1" fmla="*/ 435735 h 826805"/>
                <a:gd name="connsiteX2" fmla="*/ 68753 w 721407"/>
                <a:gd name="connsiteY2" fmla="*/ 255374 h 826805"/>
                <a:gd name="connsiteX3" fmla="*/ 147867 w 721407"/>
                <a:gd name="connsiteY3" fmla="*/ 145284 h 826805"/>
                <a:gd name="connsiteX4" fmla="*/ 242372 w 721407"/>
                <a:gd name="connsiteY4" fmla="*/ 37507 h 826805"/>
                <a:gd name="connsiteX5" fmla="*/ 345616 w 721407"/>
                <a:gd name="connsiteY5" fmla="*/ 18753 h 826805"/>
                <a:gd name="connsiteX6" fmla="*/ 343402 w 721407"/>
                <a:gd name="connsiteY6" fmla="*/ 18753 h 826805"/>
                <a:gd name="connsiteX7" fmla="*/ 721407 w 721407"/>
                <a:gd name="connsiteY7" fmla="*/ 96081 h 826805"/>
                <a:gd name="connsiteX8" fmla="*/ 710444 w 721407"/>
                <a:gd name="connsiteY8" fmla="*/ 89023 h 826805"/>
                <a:gd name="connsiteX9" fmla="*/ 306106 w 721407"/>
                <a:gd name="connsiteY9" fmla="*/ 0 h 826805"/>
                <a:gd name="connsiteX10" fmla="*/ 310534 w 721407"/>
                <a:gd name="connsiteY10" fmla="*/ 0 h 826805"/>
                <a:gd name="connsiteX11" fmla="*/ 207184 w 721407"/>
                <a:gd name="connsiteY11" fmla="*/ 21178 h 826805"/>
                <a:gd name="connsiteX12" fmla="*/ 112679 w 721407"/>
                <a:gd name="connsiteY12" fmla="*/ 128849 h 826805"/>
                <a:gd name="connsiteX13" fmla="*/ 31351 w 721407"/>
                <a:gd name="connsiteY13" fmla="*/ 238940 h 826805"/>
                <a:gd name="connsiteX14" fmla="*/ 591 w 721407"/>
                <a:gd name="connsiteY14" fmla="*/ 419306 h 826805"/>
                <a:gd name="connsiteX15" fmla="*/ 81919 w 721407"/>
                <a:gd name="connsiteY15" fmla="*/ 651184 h 826805"/>
                <a:gd name="connsiteX16" fmla="*/ 286304 w 721407"/>
                <a:gd name="connsiteY16" fmla="*/ 822168 h 826805"/>
                <a:gd name="connsiteX17" fmla="*/ 292940 w 721407"/>
                <a:gd name="connsiteY17" fmla="*/ 826806 h 826805"/>
                <a:gd name="connsiteX18" fmla="*/ 117107 w 721407"/>
                <a:gd name="connsiteY18" fmla="*/ 667618 h 826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1407" h="826805">
                  <a:moveTo>
                    <a:pt x="117107" y="667613"/>
                  </a:moveTo>
                  <a:cubicBezTo>
                    <a:pt x="51159" y="599662"/>
                    <a:pt x="31351" y="534030"/>
                    <a:pt x="35779" y="435735"/>
                  </a:cubicBezTo>
                  <a:cubicBezTo>
                    <a:pt x="37992" y="377161"/>
                    <a:pt x="44518" y="311529"/>
                    <a:pt x="68753" y="255374"/>
                  </a:cubicBezTo>
                  <a:cubicBezTo>
                    <a:pt x="86346" y="210810"/>
                    <a:pt x="119321" y="182785"/>
                    <a:pt x="147867" y="145284"/>
                  </a:cubicBezTo>
                  <a:cubicBezTo>
                    <a:pt x="178633" y="103144"/>
                    <a:pt x="194013" y="61004"/>
                    <a:pt x="242372" y="37507"/>
                  </a:cubicBezTo>
                  <a:cubicBezTo>
                    <a:pt x="275346" y="23497"/>
                    <a:pt x="310534" y="16440"/>
                    <a:pt x="345616" y="18753"/>
                  </a:cubicBezTo>
                  <a:lnTo>
                    <a:pt x="343402" y="18753"/>
                  </a:lnTo>
                  <a:cubicBezTo>
                    <a:pt x="484153" y="18753"/>
                    <a:pt x="587397" y="35188"/>
                    <a:pt x="721407" y="96081"/>
                  </a:cubicBezTo>
                  <a:cubicBezTo>
                    <a:pt x="717085" y="93762"/>
                    <a:pt x="714871" y="91443"/>
                    <a:pt x="710444" y="89023"/>
                  </a:cubicBezTo>
                  <a:cubicBezTo>
                    <a:pt x="563273" y="21178"/>
                    <a:pt x="457710" y="0"/>
                    <a:pt x="306106" y="0"/>
                  </a:cubicBezTo>
                  <a:lnTo>
                    <a:pt x="310534" y="0"/>
                  </a:lnTo>
                  <a:cubicBezTo>
                    <a:pt x="275346" y="0"/>
                    <a:pt x="240158" y="4744"/>
                    <a:pt x="207184" y="21178"/>
                  </a:cubicBezTo>
                  <a:cubicBezTo>
                    <a:pt x="158825" y="44564"/>
                    <a:pt x="143445" y="84390"/>
                    <a:pt x="112679" y="128849"/>
                  </a:cubicBezTo>
                  <a:cubicBezTo>
                    <a:pt x="84133" y="166351"/>
                    <a:pt x="51159" y="192162"/>
                    <a:pt x="31351" y="238940"/>
                  </a:cubicBezTo>
                  <a:cubicBezTo>
                    <a:pt x="9435" y="292881"/>
                    <a:pt x="2799" y="358408"/>
                    <a:pt x="591" y="419306"/>
                  </a:cubicBezTo>
                  <a:cubicBezTo>
                    <a:pt x="-3837" y="515382"/>
                    <a:pt x="15971" y="583227"/>
                    <a:pt x="81919" y="651184"/>
                  </a:cubicBezTo>
                  <a:cubicBezTo>
                    <a:pt x="141231" y="714391"/>
                    <a:pt x="207184" y="787085"/>
                    <a:pt x="286304" y="822168"/>
                  </a:cubicBezTo>
                  <a:cubicBezTo>
                    <a:pt x="288518" y="824487"/>
                    <a:pt x="290732" y="824487"/>
                    <a:pt x="292940" y="826806"/>
                  </a:cubicBezTo>
                  <a:cubicBezTo>
                    <a:pt x="226987" y="787085"/>
                    <a:pt x="169783" y="723767"/>
                    <a:pt x="117107" y="667618"/>
                  </a:cubicBezTo>
                  <a:close/>
                </a:path>
              </a:pathLst>
            </a:custGeom>
            <a:solidFill>
              <a:srgbClr val="EAF1F9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5" name="Freeform: Shape 1964">
              <a:extLst>
                <a:ext uri="{FF2B5EF4-FFF2-40B4-BE49-F238E27FC236}">
                  <a16:creationId xmlns:a16="http://schemas.microsoft.com/office/drawing/2014/main" id="{EDA94E02-349C-9A82-1E15-7B5EC5F6CF36}"/>
                </a:ext>
              </a:extLst>
            </p:cNvPr>
            <p:cNvSpPr/>
            <p:nvPr/>
          </p:nvSpPr>
          <p:spPr>
            <a:xfrm>
              <a:off x="10273703" y="3163935"/>
              <a:ext cx="696682" cy="736708"/>
            </a:xfrm>
            <a:custGeom>
              <a:avLst/>
              <a:gdLst>
                <a:gd name="connsiteX0" fmla="*/ 695843 w 696682"/>
                <a:gd name="connsiteY0" fmla="*/ 208486 h 736708"/>
                <a:gd name="connsiteX1" fmla="*/ 579538 w 696682"/>
                <a:gd name="connsiteY1" fmla="*/ 0 h 736708"/>
                <a:gd name="connsiteX2" fmla="*/ 660761 w 696682"/>
                <a:gd name="connsiteY2" fmla="*/ 178042 h 736708"/>
                <a:gd name="connsiteX3" fmla="*/ 561944 w 696682"/>
                <a:gd name="connsiteY3" fmla="*/ 501262 h 736708"/>
                <a:gd name="connsiteX4" fmla="*/ 366620 w 696682"/>
                <a:gd name="connsiteY4" fmla="*/ 683941 h 736708"/>
                <a:gd name="connsiteX5" fmla="*/ 103239 w 696682"/>
                <a:gd name="connsiteY5" fmla="*/ 674559 h 736708"/>
                <a:gd name="connsiteX6" fmla="*/ 0 w 696682"/>
                <a:gd name="connsiteY6" fmla="*/ 604295 h 736708"/>
                <a:gd name="connsiteX7" fmla="*/ 138326 w 696682"/>
                <a:gd name="connsiteY7" fmla="*/ 705009 h 736708"/>
                <a:gd name="connsiteX8" fmla="*/ 401707 w 696682"/>
                <a:gd name="connsiteY8" fmla="*/ 716710 h 736708"/>
                <a:gd name="connsiteX9" fmla="*/ 597132 w 696682"/>
                <a:gd name="connsiteY9" fmla="*/ 534025 h 736708"/>
                <a:gd name="connsiteX10" fmla="*/ 695843 w 696682"/>
                <a:gd name="connsiteY10" fmla="*/ 208491 h 736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6682" h="736708">
                  <a:moveTo>
                    <a:pt x="695843" y="208486"/>
                  </a:moveTo>
                  <a:cubicBezTo>
                    <a:pt x="689313" y="142959"/>
                    <a:pt x="638745" y="42245"/>
                    <a:pt x="579538" y="0"/>
                  </a:cubicBezTo>
                  <a:cubicBezTo>
                    <a:pt x="623470" y="49197"/>
                    <a:pt x="656339" y="124206"/>
                    <a:pt x="660761" y="178042"/>
                  </a:cubicBezTo>
                  <a:cubicBezTo>
                    <a:pt x="669510" y="283499"/>
                    <a:pt x="610298" y="412238"/>
                    <a:pt x="561944" y="501262"/>
                  </a:cubicBezTo>
                  <a:cubicBezTo>
                    <a:pt x="509268" y="604295"/>
                    <a:pt x="467545" y="646435"/>
                    <a:pt x="366620" y="683941"/>
                  </a:cubicBezTo>
                  <a:cubicBezTo>
                    <a:pt x="285397" y="716705"/>
                    <a:pt x="184467" y="709752"/>
                    <a:pt x="103239" y="674559"/>
                  </a:cubicBezTo>
                  <a:cubicBezTo>
                    <a:pt x="65948" y="658236"/>
                    <a:pt x="30760" y="632425"/>
                    <a:pt x="0" y="604295"/>
                  </a:cubicBezTo>
                  <a:cubicBezTo>
                    <a:pt x="41718" y="644115"/>
                    <a:pt x="85650" y="683936"/>
                    <a:pt x="138326" y="705009"/>
                  </a:cubicBezTo>
                  <a:cubicBezTo>
                    <a:pt x="219549" y="742516"/>
                    <a:pt x="318371" y="747154"/>
                    <a:pt x="401707" y="716710"/>
                  </a:cubicBezTo>
                  <a:cubicBezTo>
                    <a:pt x="502738" y="676989"/>
                    <a:pt x="542242" y="637163"/>
                    <a:pt x="597132" y="534025"/>
                  </a:cubicBezTo>
                  <a:cubicBezTo>
                    <a:pt x="643172" y="445107"/>
                    <a:pt x="704587" y="313943"/>
                    <a:pt x="695843" y="208491"/>
                  </a:cubicBezTo>
                  <a:close/>
                </a:path>
              </a:pathLst>
            </a:custGeom>
            <a:solidFill>
              <a:srgbClr val="D0B4B7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6" name="Freeform: Shape 1965">
              <a:extLst>
                <a:ext uri="{FF2B5EF4-FFF2-40B4-BE49-F238E27FC236}">
                  <a16:creationId xmlns:a16="http://schemas.microsoft.com/office/drawing/2014/main" id="{8E0CB639-0517-EB75-01AA-09F9AF439B84}"/>
                </a:ext>
              </a:extLst>
            </p:cNvPr>
            <p:cNvSpPr/>
            <p:nvPr/>
          </p:nvSpPr>
          <p:spPr>
            <a:xfrm>
              <a:off x="10254312" y="3175803"/>
              <a:ext cx="584971" cy="602464"/>
            </a:xfrm>
            <a:custGeom>
              <a:avLst/>
              <a:gdLst>
                <a:gd name="connsiteX0" fmla="*/ 0 w 584971"/>
                <a:gd name="connsiteY0" fmla="*/ 400896 h 602464"/>
                <a:gd name="connsiteX1" fmla="*/ 199647 w 584971"/>
                <a:gd name="connsiteY1" fmla="*/ 602330 h 602464"/>
                <a:gd name="connsiteX2" fmla="*/ 340081 w 584971"/>
                <a:gd name="connsiteY2" fmla="*/ 553132 h 602464"/>
                <a:gd name="connsiteX3" fmla="*/ 445434 w 584971"/>
                <a:gd name="connsiteY3" fmla="*/ 513306 h 602464"/>
                <a:gd name="connsiteX4" fmla="*/ 581441 w 584971"/>
                <a:gd name="connsiteY4" fmla="*/ 260256 h 602464"/>
                <a:gd name="connsiteX5" fmla="*/ 491469 w 584971"/>
                <a:gd name="connsiteY5" fmla="*/ 16572 h 602464"/>
                <a:gd name="connsiteX6" fmla="*/ 473875 w 584971"/>
                <a:gd name="connsiteY6" fmla="*/ 243 h 602464"/>
                <a:gd name="connsiteX7" fmla="*/ 504640 w 584971"/>
                <a:gd name="connsiteY7" fmla="*/ 269633 h 602464"/>
                <a:gd name="connsiteX8" fmla="*/ 441006 w 584971"/>
                <a:gd name="connsiteY8" fmla="*/ 375085 h 602464"/>
                <a:gd name="connsiteX9" fmla="*/ 346712 w 584971"/>
                <a:gd name="connsiteY9" fmla="*/ 431346 h 602464"/>
                <a:gd name="connsiteX10" fmla="*/ 153606 w 584971"/>
                <a:gd name="connsiteY10" fmla="*/ 480543 h 602464"/>
                <a:gd name="connsiteX11" fmla="*/ 8855 w 584971"/>
                <a:gd name="connsiteY11" fmla="*/ 400902 h 60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84971" h="602464">
                  <a:moveTo>
                    <a:pt x="0" y="400896"/>
                  </a:moveTo>
                  <a:cubicBezTo>
                    <a:pt x="68062" y="464109"/>
                    <a:pt x="92186" y="592953"/>
                    <a:pt x="199647" y="602330"/>
                  </a:cubicBezTo>
                  <a:cubicBezTo>
                    <a:pt x="248001" y="604649"/>
                    <a:pt x="298358" y="576624"/>
                    <a:pt x="340081" y="553132"/>
                  </a:cubicBezTo>
                  <a:cubicBezTo>
                    <a:pt x="372950" y="536798"/>
                    <a:pt x="412454" y="532060"/>
                    <a:pt x="445434" y="513306"/>
                  </a:cubicBezTo>
                  <a:cubicBezTo>
                    <a:pt x="513385" y="471166"/>
                    <a:pt x="568269" y="339898"/>
                    <a:pt x="581441" y="260256"/>
                  </a:cubicBezTo>
                  <a:cubicBezTo>
                    <a:pt x="596716" y="173552"/>
                    <a:pt x="561633" y="63456"/>
                    <a:pt x="491469" y="16572"/>
                  </a:cubicBezTo>
                  <a:cubicBezTo>
                    <a:pt x="484833" y="14253"/>
                    <a:pt x="473875" y="-2181"/>
                    <a:pt x="473875" y="243"/>
                  </a:cubicBezTo>
                  <a:cubicBezTo>
                    <a:pt x="526551" y="93905"/>
                    <a:pt x="544145" y="164170"/>
                    <a:pt x="504640" y="269633"/>
                  </a:cubicBezTo>
                  <a:cubicBezTo>
                    <a:pt x="489255" y="309454"/>
                    <a:pt x="473875" y="349274"/>
                    <a:pt x="441006" y="375085"/>
                  </a:cubicBezTo>
                  <a:cubicBezTo>
                    <a:pt x="412454" y="396158"/>
                    <a:pt x="375164" y="403215"/>
                    <a:pt x="346712" y="431346"/>
                  </a:cubicBezTo>
                  <a:cubicBezTo>
                    <a:pt x="269917" y="499296"/>
                    <a:pt x="248001" y="550813"/>
                    <a:pt x="153606" y="480543"/>
                  </a:cubicBezTo>
                  <a:cubicBezTo>
                    <a:pt x="114102" y="452413"/>
                    <a:pt x="32979" y="443036"/>
                    <a:pt x="8855" y="400902"/>
                  </a:cubicBezTo>
                  <a:close/>
                </a:path>
              </a:pathLst>
            </a:custGeom>
            <a:solidFill>
              <a:srgbClr val="A0788A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7" name="Freeform: Shape 1966">
              <a:extLst>
                <a:ext uri="{FF2B5EF4-FFF2-40B4-BE49-F238E27FC236}">
                  <a16:creationId xmlns:a16="http://schemas.microsoft.com/office/drawing/2014/main" id="{FC8BC575-8D50-FD42-695E-F561891CB7CC}"/>
                </a:ext>
              </a:extLst>
            </p:cNvPr>
            <p:cNvSpPr/>
            <p:nvPr/>
          </p:nvSpPr>
          <p:spPr>
            <a:xfrm>
              <a:off x="10208755" y="3130209"/>
              <a:ext cx="398277" cy="366633"/>
            </a:xfrm>
            <a:custGeom>
              <a:avLst/>
              <a:gdLst>
                <a:gd name="connsiteX0" fmla="*/ 376366 w 398277"/>
                <a:gd name="connsiteY0" fmla="*/ 6017 h 366633"/>
                <a:gd name="connsiteX1" fmla="*/ 104241 w 398277"/>
                <a:gd name="connsiteY1" fmla="*/ 104306 h 366633"/>
                <a:gd name="connsiteX2" fmla="*/ 16483 w 398277"/>
                <a:gd name="connsiteY2" fmla="*/ 366633 h 366633"/>
                <a:gd name="connsiteX3" fmla="*/ 178934 w 398277"/>
                <a:gd name="connsiteY3" fmla="*/ 99668 h 366633"/>
                <a:gd name="connsiteX4" fmla="*/ 398277 w 398277"/>
                <a:gd name="connsiteY4" fmla="*/ 10655 h 366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8277" h="366633">
                  <a:moveTo>
                    <a:pt x="376366" y="6017"/>
                  </a:moveTo>
                  <a:cubicBezTo>
                    <a:pt x="271014" y="-15161"/>
                    <a:pt x="181042" y="20027"/>
                    <a:pt x="104241" y="104306"/>
                  </a:cubicBezTo>
                  <a:cubicBezTo>
                    <a:pt x="49457" y="162886"/>
                    <a:pt x="-36193" y="282353"/>
                    <a:pt x="16483" y="366633"/>
                  </a:cubicBezTo>
                  <a:cubicBezTo>
                    <a:pt x="-29552" y="256653"/>
                    <a:pt x="113091" y="160567"/>
                    <a:pt x="178934" y="99668"/>
                  </a:cubicBezTo>
                  <a:cubicBezTo>
                    <a:pt x="227188" y="55114"/>
                    <a:pt x="332540" y="-12736"/>
                    <a:pt x="398277" y="10655"/>
                  </a:cubicBezTo>
                  <a:close/>
                </a:path>
              </a:pathLst>
            </a:custGeom>
            <a:solidFill>
              <a:srgbClr val="E3D5DE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8" name="Freeform: Shape 1967">
              <a:extLst>
                <a:ext uri="{FF2B5EF4-FFF2-40B4-BE49-F238E27FC236}">
                  <a16:creationId xmlns:a16="http://schemas.microsoft.com/office/drawing/2014/main" id="{CD2902EF-FE05-DBFC-1C96-7158265B0E73}"/>
                </a:ext>
              </a:extLst>
            </p:cNvPr>
            <p:cNvSpPr/>
            <p:nvPr/>
          </p:nvSpPr>
          <p:spPr>
            <a:xfrm>
              <a:off x="10427088" y="3377164"/>
              <a:ext cx="411374" cy="397229"/>
            </a:xfrm>
            <a:custGeom>
              <a:avLst/>
              <a:gdLst>
                <a:gd name="connsiteX0" fmla="*/ 0 w 411374"/>
                <a:gd name="connsiteY0" fmla="*/ 393490 h 397229"/>
                <a:gd name="connsiteX1" fmla="*/ 149395 w 411374"/>
                <a:gd name="connsiteY1" fmla="*/ 353664 h 397229"/>
                <a:gd name="connsiteX2" fmla="*/ 325017 w 411374"/>
                <a:gd name="connsiteY2" fmla="*/ 267065 h 397229"/>
                <a:gd name="connsiteX3" fmla="*/ 410668 w 411374"/>
                <a:gd name="connsiteY3" fmla="*/ 0 h 397229"/>
                <a:gd name="connsiteX4" fmla="*/ 311846 w 411374"/>
                <a:gd name="connsiteY4" fmla="*/ 234196 h 397229"/>
                <a:gd name="connsiteX5" fmla="*/ 186686 w 411374"/>
                <a:gd name="connsiteY5" fmla="*/ 302147 h 397229"/>
                <a:gd name="connsiteX6" fmla="*/ 5 w 411374"/>
                <a:gd name="connsiteY6" fmla="*/ 393490 h 397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1374" h="397229">
                  <a:moveTo>
                    <a:pt x="0" y="393490"/>
                  </a:moveTo>
                  <a:cubicBezTo>
                    <a:pt x="63745" y="407500"/>
                    <a:pt x="87864" y="379475"/>
                    <a:pt x="149395" y="353664"/>
                  </a:cubicBezTo>
                  <a:cubicBezTo>
                    <a:pt x="210815" y="327958"/>
                    <a:pt x="272341" y="327958"/>
                    <a:pt x="325017" y="267065"/>
                  </a:cubicBezTo>
                  <a:cubicBezTo>
                    <a:pt x="377688" y="206172"/>
                    <a:pt x="417198" y="86704"/>
                    <a:pt x="410668" y="0"/>
                  </a:cubicBezTo>
                  <a:cubicBezTo>
                    <a:pt x="410668" y="56260"/>
                    <a:pt x="360200" y="199114"/>
                    <a:pt x="311846" y="234196"/>
                  </a:cubicBezTo>
                  <a:cubicBezTo>
                    <a:pt x="263597" y="267065"/>
                    <a:pt x="235045" y="281080"/>
                    <a:pt x="186686" y="302147"/>
                  </a:cubicBezTo>
                  <a:cubicBezTo>
                    <a:pt x="138437" y="323220"/>
                    <a:pt x="39615" y="407500"/>
                    <a:pt x="5" y="393490"/>
                  </a:cubicBezTo>
                  <a:close/>
                </a:path>
              </a:pathLst>
            </a:custGeom>
            <a:solidFill>
              <a:srgbClr val="896173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69" name="Freeform: Shape 1968">
              <a:extLst>
                <a:ext uri="{FF2B5EF4-FFF2-40B4-BE49-F238E27FC236}">
                  <a16:creationId xmlns:a16="http://schemas.microsoft.com/office/drawing/2014/main" id="{4F9F0517-89D3-F948-B1FC-FBBF29F78968}"/>
                </a:ext>
              </a:extLst>
            </p:cNvPr>
            <p:cNvSpPr/>
            <p:nvPr/>
          </p:nvSpPr>
          <p:spPr>
            <a:xfrm>
              <a:off x="10178478" y="3091092"/>
              <a:ext cx="688808" cy="705978"/>
            </a:xfrm>
            <a:custGeom>
              <a:avLst/>
              <a:gdLst>
                <a:gd name="connsiteX0" fmla="*/ 158327 w 688808"/>
                <a:gd name="connsiteY0" fmla="*/ 61357 h 705978"/>
                <a:gd name="connsiteX1" fmla="*/ 198 w 688808"/>
                <a:gd name="connsiteY1" fmla="*/ 370457 h 705978"/>
                <a:gd name="connsiteX2" fmla="*/ 77109 w 688808"/>
                <a:gd name="connsiteY2" fmla="*/ 536702 h 705978"/>
                <a:gd name="connsiteX3" fmla="*/ 164868 w 688808"/>
                <a:gd name="connsiteY3" fmla="*/ 653750 h 705978"/>
                <a:gd name="connsiteX4" fmla="*/ 402011 w 688808"/>
                <a:gd name="connsiteY4" fmla="*/ 679561 h 705978"/>
                <a:gd name="connsiteX5" fmla="*/ 483234 w 688808"/>
                <a:gd name="connsiteY5" fmla="*/ 632678 h 705978"/>
                <a:gd name="connsiteX6" fmla="*/ 577633 w 688808"/>
                <a:gd name="connsiteY6" fmla="*/ 585905 h 705978"/>
                <a:gd name="connsiteX7" fmla="*/ 606180 w 688808"/>
                <a:gd name="connsiteY7" fmla="*/ 101173 h 705978"/>
                <a:gd name="connsiteX8" fmla="*/ 320783 w 688808"/>
                <a:gd name="connsiteY8" fmla="*/ 459 h 705978"/>
                <a:gd name="connsiteX9" fmla="*/ 158327 w 688808"/>
                <a:gd name="connsiteY9" fmla="*/ 61352 h 705978"/>
                <a:gd name="connsiteX10" fmla="*/ 158327 w 688808"/>
                <a:gd name="connsiteY10" fmla="*/ 61352 h 70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88808" h="705978">
                  <a:moveTo>
                    <a:pt x="158327" y="61357"/>
                  </a:moveTo>
                  <a:cubicBezTo>
                    <a:pt x="66036" y="131627"/>
                    <a:pt x="-4229" y="246356"/>
                    <a:pt x="198" y="370457"/>
                  </a:cubicBezTo>
                  <a:cubicBezTo>
                    <a:pt x="198" y="435988"/>
                    <a:pt x="37494" y="487505"/>
                    <a:pt x="77109" y="536702"/>
                  </a:cubicBezTo>
                  <a:cubicBezTo>
                    <a:pt x="105656" y="574104"/>
                    <a:pt x="129786" y="620982"/>
                    <a:pt x="164868" y="653750"/>
                  </a:cubicBezTo>
                  <a:cubicBezTo>
                    <a:pt x="230816" y="716958"/>
                    <a:pt x="327419" y="719277"/>
                    <a:pt x="402011" y="679561"/>
                  </a:cubicBezTo>
                  <a:cubicBezTo>
                    <a:pt x="430563" y="663127"/>
                    <a:pt x="454687" y="644374"/>
                    <a:pt x="483234" y="632678"/>
                  </a:cubicBezTo>
                  <a:cubicBezTo>
                    <a:pt x="522743" y="618668"/>
                    <a:pt x="551295" y="623301"/>
                    <a:pt x="577633" y="585905"/>
                  </a:cubicBezTo>
                  <a:cubicBezTo>
                    <a:pt x="672133" y="454736"/>
                    <a:pt x="757678" y="218226"/>
                    <a:pt x="606180" y="101173"/>
                  </a:cubicBezTo>
                  <a:cubicBezTo>
                    <a:pt x="522743" y="37965"/>
                    <a:pt x="424022" y="9830"/>
                    <a:pt x="320783" y="459"/>
                  </a:cubicBezTo>
                  <a:cubicBezTo>
                    <a:pt x="274637" y="-4285"/>
                    <a:pt x="204367" y="28589"/>
                    <a:pt x="158327" y="61352"/>
                  </a:cubicBezTo>
                  <a:cubicBezTo>
                    <a:pt x="156113" y="63671"/>
                    <a:pt x="158327" y="61352"/>
                    <a:pt x="158327" y="61352"/>
                  </a:cubicBezTo>
                </a:path>
              </a:pathLst>
            </a:custGeom>
            <a:noFill/>
            <a:ln w="4184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0" name="Freeform: Shape 1969">
              <a:extLst>
                <a:ext uri="{FF2B5EF4-FFF2-40B4-BE49-F238E27FC236}">
                  <a16:creationId xmlns:a16="http://schemas.microsoft.com/office/drawing/2014/main" id="{4D288655-8BAC-B471-6190-F4A722B10E0B}"/>
                </a:ext>
              </a:extLst>
            </p:cNvPr>
            <p:cNvSpPr/>
            <p:nvPr/>
          </p:nvSpPr>
          <p:spPr>
            <a:xfrm>
              <a:off x="10094695" y="3035258"/>
              <a:ext cx="898006" cy="889327"/>
            </a:xfrm>
            <a:custGeom>
              <a:avLst/>
              <a:gdLst>
                <a:gd name="connsiteX0" fmla="*/ 330185 w 898006"/>
                <a:gd name="connsiteY0" fmla="*/ 465 h 889327"/>
                <a:gd name="connsiteX1" fmla="*/ 220305 w 898006"/>
                <a:gd name="connsiteY1" fmla="*/ 21532 h 889327"/>
                <a:gd name="connsiteX2" fmla="*/ 119269 w 898006"/>
                <a:gd name="connsiteY2" fmla="*/ 131518 h 889327"/>
                <a:gd name="connsiteX3" fmla="*/ 33514 w 898006"/>
                <a:gd name="connsiteY3" fmla="*/ 246247 h 889327"/>
                <a:gd name="connsiteX4" fmla="*/ 545 w 898006"/>
                <a:gd name="connsiteY4" fmla="*/ 435773 h 889327"/>
                <a:gd name="connsiteX5" fmla="*/ 86300 w 898006"/>
                <a:gd name="connsiteY5" fmla="*/ 676922 h 889327"/>
                <a:gd name="connsiteX6" fmla="*/ 303852 w 898006"/>
                <a:gd name="connsiteY6" fmla="*/ 857077 h 889327"/>
                <a:gd name="connsiteX7" fmla="*/ 585143 w 898006"/>
                <a:gd name="connsiteY7" fmla="*/ 866454 h 889327"/>
                <a:gd name="connsiteX8" fmla="*/ 791736 w 898006"/>
                <a:gd name="connsiteY8" fmla="*/ 672184 h 889327"/>
                <a:gd name="connsiteX9" fmla="*/ 897194 w 898006"/>
                <a:gd name="connsiteY9" fmla="*/ 328107 h 889327"/>
                <a:gd name="connsiteX10" fmla="*/ 754335 w 898006"/>
                <a:gd name="connsiteY10" fmla="*/ 91697 h 889327"/>
                <a:gd name="connsiteX11" fmla="*/ 325768 w 898006"/>
                <a:gd name="connsiteY11" fmla="*/ 460 h 889327"/>
                <a:gd name="connsiteX12" fmla="*/ 330195 w 898006"/>
                <a:gd name="connsiteY12" fmla="*/ 460 h 889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98006" h="889327">
                  <a:moveTo>
                    <a:pt x="330185" y="465"/>
                  </a:moveTo>
                  <a:cubicBezTo>
                    <a:pt x="290680" y="-1959"/>
                    <a:pt x="255492" y="5098"/>
                    <a:pt x="220305" y="21532"/>
                  </a:cubicBezTo>
                  <a:cubicBezTo>
                    <a:pt x="167629" y="44919"/>
                    <a:pt x="152248" y="87059"/>
                    <a:pt x="119269" y="131518"/>
                  </a:cubicBezTo>
                  <a:cubicBezTo>
                    <a:pt x="88514" y="171344"/>
                    <a:pt x="53321" y="199363"/>
                    <a:pt x="33514" y="246247"/>
                  </a:cubicBezTo>
                  <a:cubicBezTo>
                    <a:pt x="9389" y="304716"/>
                    <a:pt x="2759" y="372561"/>
                    <a:pt x="545" y="435773"/>
                  </a:cubicBezTo>
                  <a:cubicBezTo>
                    <a:pt x="-3883" y="536493"/>
                    <a:pt x="18139" y="606652"/>
                    <a:pt x="86300" y="676922"/>
                  </a:cubicBezTo>
                  <a:cubicBezTo>
                    <a:pt x="150040" y="742454"/>
                    <a:pt x="218096" y="819676"/>
                    <a:pt x="303852" y="857077"/>
                  </a:cubicBezTo>
                  <a:cubicBezTo>
                    <a:pt x="389502" y="894579"/>
                    <a:pt x="497279" y="901536"/>
                    <a:pt x="585143" y="866454"/>
                  </a:cubicBezTo>
                  <a:cubicBezTo>
                    <a:pt x="692809" y="826733"/>
                    <a:pt x="734533" y="782174"/>
                    <a:pt x="791736" y="672184"/>
                  </a:cubicBezTo>
                  <a:cubicBezTo>
                    <a:pt x="842304" y="578522"/>
                    <a:pt x="905938" y="440517"/>
                    <a:pt x="897194" y="328107"/>
                  </a:cubicBezTo>
                  <a:cubicBezTo>
                    <a:pt x="890553" y="248566"/>
                    <a:pt x="822502" y="124460"/>
                    <a:pt x="754335" y="91697"/>
                  </a:cubicBezTo>
                  <a:cubicBezTo>
                    <a:pt x="598309" y="19108"/>
                    <a:pt x="486216" y="460"/>
                    <a:pt x="325768" y="460"/>
                  </a:cubicBezTo>
                  <a:lnTo>
                    <a:pt x="330195" y="460"/>
                  </a:lnTo>
                  <a:close/>
                </a:path>
              </a:pathLst>
            </a:custGeom>
            <a:noFill/>
            <a:ln w="4184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71" name="Freeform: Shape 1970">
              <a:extLst>
                <a:ext uri="{FF2B5EF4-FFF2-40B4-BE49-F238E27FC236}">
                  <a16:creationId xmlns:a16="http://schemas.microsoft.com/office/drawing/2014/main" id="{0DEDE112-A4DD-4726-9157-5D3F77D4FA32}"/>
                </a:ext>
              </a:extLst>
            </p:cNvPr>
            <p:cNvSpPr/>
            <p:nvPr/>
          </p:nvSpPr>
          <p:spPr>
            <a:xfrm>
              <a:off x="10271595" y="3120108"/>
              <a:ext cx="123051" cy="85966"/>
            </a:xfrm>
            <a:custGeom>
              <a:avLst/>
              <a:gdLst>
                <a:gd name="connsiteX0" fmla="*/ 24019 w 123051"/>
                <a:gd name="connsiteY0" fmla="*/ 42983 h 85966"/>
                <a:gd name="connsiteX1" fmla="*/ 60472 w 123051"/>
                <a:gd name="connsiteY1" fmla="*/ 4211 h 85966"/>
                <a:gd name="connsiteX2" fmla="*/ 96924 w 123051"/>
                <a:gd name="connsiteY2" fmla="*/ 42983 h 85966"/>
                <a:gd name="connsiteX3" fmla="*/ 60472 w 123051"/>
                <a:gd name="connsiteY3" fmla="*/ 81750 h 85966"/>
                <a:gd name="connsiteX4" fmla="*/ 24019 w 123051"/>
                <a:gd name="connsiteY4" fmla="*/ 42983 h 85966"/>
                <a:gd name="connsiteX5" fmla="*/ 96924 w 123051"/>
                <a:gd name="connsiteY5" fmla="*/ 14115 h 85966"/>
                <a:gd name="connsiteX6" fmla="*/ 109985 w 123051"/>
                <a:gd name="connsiteY6" fmla="*/ 0 h 85966"/>
                <a:gd name="connsiteX7" fmla="*/ 123052 w 123051"/>
                <a:gd name="connsiteY7" fmla="*/ 14115 h 85966"/>
                <a:gd name="connsiteX8" fmla="*/ 109985 w 123051"/>
                <a:gd name="connsiteY8" fmla="*/ 28230 h 85966"/>
                <a:gd name="connsiteX9" fmla="*/ 96924 w 123051"/>
                <a:gd name="connsiteY9" fmla="*/ 14115 h 85966"/>
                <a:gd name="connsiteX10" fmla="*/ 0 w 123051"/>
                <a:gd name="connsiteY10" fmla="*/ 72057 h 85966"/>
                <a:gd name="connsiteX11" fmla="*/ 13272 w 123051"/>
                <a:gd name="connsiteY11" fmla="*/ 58152 h 85966"/>
                <a:gd name="connsiteX12" fmla="*/ 26549 w 123051"/>
                <a:gd name="connsiteY12" fmla="*/ 72057 h 85966"/>
                <a:gd name="connsiteX13" fmla="*/ 13272 w 123051"/>
                <a:gd name="connsiteY13" fmla="*/ 85966 h 85966"/>
                <a:gd name="connsiteX14" fmla="*/ 0 w 123051"/>
                <a:gd name="connsiteY14" fmla="*/ 72057 h 85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3051" h="85966">
                  <a:moveTo>
                    <a:pt x="24019" y="42983"/>
                  </a:moveTo>
                  <a:cubicBezTo>
                    <a:pt x="24019" y="21594"/>
                    <a:pt x="40348" y="4211"/>
                    <a:pt x="60472" y="4211"/>
                  </a:cubicBezTo>
                  <a:cubicBezTo>
                    <a:pt x="80696" y="4211"/>
                    <a:pt x="96924" y="21594"/>
                    <a:pt x="96924" y="42983"/>
                  </a:cubicBezTo>
                  <a:cubicBezTo>
                    <a:pt x="96924" y="64472"/>
                    <a:pt x="80696" y="81750"/>
                    <a:pt x="60472" y="81750"/>
                  </a:cubicBezTo>
                  <a:cubicBezTo>
                    <a:pt x="40348" y="81750"/>
                    <a:pt x="24019" y="64472"/>
                    <a:pt x="24019" y="42983"/>
                  </a:cubicBezTo>
                  <a:close/>
                  <a:moveTo>
                    <a:pt x="96924" y="14115"/>
                  </a:moveTo>
                  <a:cubicBezTo>
                    <a:pt x="96924" y="6314"/>
                    <a:pt x="102822" y="0"/>
                    <a:pt x="109985" y="0"/>
                  </a:cubicBezTo>
                  <a:cubicBezTo>
                    <a:pt x="117259" y="0"/>
                    <a:pt x="123052" y="6320"/>
                    <a:pt x="123052" y="14115"/>
                  </a:cubicBezTo>
                  <a:cubicBezTo>
                    <a:pt x="123052" y="21911"/>
                    <a:pt x="117254" y="28230"/>
                    <a:pt x="109985" y="28230"/>
                  </a:cubicBezTo>
                  <a:cubicBezTo>
                    <a:pt x="102817" y="28230"/>
                    <a:pt x="96924" y="21911"/>
                    <a:pt x="96924" y="14115"/>
                  </a:cubicBezTo>
                  <a:close/>
                  <a:moveTo>
                    <a:pt x="0" y="72057"/>
                  </a:moveTo>
                  <a:cubicBezTo>
                    <a:pt x="0" y="64472"/>
                    <a:pt x="6009" y="58152"/>
                    <a:pt x="13272" y="58152"/>
                  </a:cubicBezTo>
                  <a:cubicBezTo>
                    <a:pt x="20651" y="58152"/>
                    <a:pt x="26549" y="64477"/>
                    <a:pt x="26549" y="72057"/>
                  </a:cubicBezTo>
                  <a:cubicBezTo>
                    <a:pt x="26549" y="79752"/>
                    <a:pt x="20646" y="85966"/>
                    <a:pt x="13272" y="85966"/>
                  </a:cubicBezTo>
                  <a:cubicBezTo>
                    <a:pt x="6003" y="85966"/>
                    <a:pt x="0" y="79747"/>
                    <a:pt x="0" y="72057"/>
                  </a:cubicBezTo>
                  <a:close/>
                </a:path>
              </a:pathLst>
            </a:custGeom>
            <a:solidFill>
              <a:srgbClr val="FFFFFF"/>
            </a:solidFill>
            <a:ln w="523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104" name="TextBox 2103">
            <a:extLst>
              <a:ext uri="{FF2B5EF4-FFF2-40B4-BE49-F238E27FC236}">
                <a16:creationId xmlns:a16="http://schemas.microsoft.com/office/drawing/2014/main" id="{F1EB341E-2C9A-281D-041B-E029DC58F389}"/>
              </a:ext>
            </a:extLst>
          </p:cNvPr>
          <p:cNvSpPr txBox="1"/>
          <p:nvPr/>
        </p:nvSpPr>
        <p:spPr>
          <a:xfrm>
            <a:off x="7591012" y="5579048"/>
            <a:ext cx="795089" cy="3490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Regulatory</a:t>
            </a:r>
            <a:b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 cell</a:t>
            </a:r>
          </a:p>
        </p:txBody>
      </p:sp>
      <p:sp>
        <p:nvSpPr>
          <p:cNvPr id="2105" name="Oval 2104">
            <a:extLst>
              <a:ext uri="{FF2B5EF4-FFF2-40B4-BE49-F238E27FC236}">
                <a16:creationId xmlns:a16="http://schemas.microsoft.com/office/drawing/2014/main" id="{C101A2BF-B8D6-87E2-6A71-88E3519CE145}"/>
              </a:ext>
            </a:extLst>
          </p:cNvPr>
          <p:cNvSpPr/>
          <p:nvPr/>
        </p:nvSpPr>
        <p:spPr>
          <a:xfrm>
            <a:off x="7595193" y="470717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08" name="Oval 2107">
            <a:extLst>
              <a:ext uri="{FF2B5EF4-FFF2-40B4-BE49-F238E27FC236}">
                <a16:creationId xmlns:a16="http://schemas.microsoft.com/office/drawing/2014/main" id="{D83E6FA5-C689-56ED-DF2A-B168967AE0D4}"/>
              </a:ext>
            </a:extLst>
          </p:cNvPr>
          <p:cNvSpPr/>
          <p:nvPr/>
        </p:nvSpPr>
        <p:spPr>
          <a:xfrm>
            <a:off x="8544241" y="4707178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09" name="TextBox 2108">
            <a:extLst>
              <a:ext uri="{FF2B5EF4-FFF2-40B4-BE49-F238E27FC236}">
                <a16:creationId xmlns:a16="http://schemas.microsoft.com/office/drawing/2014/main" id="{F7394558-9C1D-8F32-EB99-D36F85C6972E}"/>
              </a:ext>
            </a:extLst>
          </p:cNvPr>
          <p:cNvSpPr txBox="1"/>
          <p:nvPr/>
        </p:nvSpPr>
        <p:spPr>
          <a:xfrm>
            <a:off x="8625019" y="5579048"/>
            <a:ext cx="625171" cy="34900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Memory</a:t>
            </a:r>
            <a:b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T cell</a:t>
            </a:r>
          </a:p>
        </p:txBody>
      </p:sp>
      <p:grpSp>
        <p:nvGrpSpPr>
          <p:cNvPr id="1890" name="Group 1889">
            <a:extLst>
              <a:ext uri="{FF2B5EF4-FFF2-40B4-BE49-F238E27FC236}">
                <a16:creationId xmlns:a16="http://schemas.microsoft.com/office/drawing/2014/main" id="{22D4A58C-B2CB-C959-1F03-8D268CD7B60F}"/>
              </a:ext>
            </a:extLst>
          </p:cNvPr>
          <p:cNvGrpSpPr/>
          <p:nvPr/>
        </p:nvGrpSpPr>
        <p:grpSpPr>
          <a:xfrm>
            <a:off x="7738428" y="4826418"/>
            <a:ext cx="532680" cy="587908"/>
            <a:chOff x="8733529" y="4765927"/>
            <a:chExt cx="488391" cy="539028"/>
          </a:xfrm>
        </p:grpSpPr>
        <p:sp>
          <p:nvSpPr>
            <p:cNvPr id="1913" name="Freeform: Shape 1912">
              <a:extLst>
                <a:ext uri="{FF2B5EF4-FFF2-40B4-BE49-F238E27FC236}">
                  <a16:creationId xmlns:a16="http://schemas.microsoft.com/office/drawing/2014/main" id="{29EFB2D5-3A72-B6EC-C3A2-2B0258AA6C51}"/>
                </a:ext>
              </a:extLst>
            </p:cNvPr>
            <p:cNvSpPr/>
            <p:nvPr/>
          </p:nvSpPr>
          <p:spPr>
            <a:xfrm rot="1223082">
              <a:off x="8733529" y="4779019"/>
              <a:ext cx="488286" cy="509310"/>
            </a:xfrm>
            <a:custGeom>
              <a:avLst/>
              <a:gdLst>
                <a:gd name="connsiteX0" fmla="*/ 237116 w 488286"/>
                <a:gd name="connsiteY0" fmla="*/ 391 h 509310"/>
                <a:gd name="connsiteX1" fmla="*/ 65260 w 488286"/>
                <a:gd name="connsiteY1" fmla="*/ 95274 h 509310"/>
                <a:gd name="connsiteX2" fmla="*/ 3475 w 488286"/>
                <a:gd name="connsiteY2" fmla="*/ 341722 h 509310"/>
                <a:gd name="connsiteX3" fmla="*/ 138201 w 488286"/>
                <a:gd name="connsiteY3" fmla="*/ 482732 h 509310"/>
                <a:gd name="connsiteX4" fmla="*/ 357018 w 488286"/>
                <a:gd name="connsiteY4" fmla="*/ 481430 h 509310"/>
                <a:gd name="connsiteX5" fmla="*/ 457116 w 488286"/>
                <a:gd name="connsiteY5" fmla="*/ 130854 h 509310"/>
                <a:gd name="connsiteX6" fmla="*/ 237113 w 488286"/>
                <a:gd name="connsiteY6" fmla="*/ 394 h 509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8286" h="509310">
                  <a:moveTo>
                    <a:pt x="237116" y="391"/>
                  </a:moveTo>
                  <a:cubicBezTo>
                    <a:pt x="166664" y="-4943"/>
                    <a:pt x="111041" y="45225"/>
                    <a:pt x="65260" y="95274"/>
                  </a:cubicBezTo>
                  <a:cubicBezTo>
                    <a:pt x="12132" y="154570"/>
                    <a:pt x="-8977" y="258701"/>
                    <a:pt x="3475" y="341722"/>
                  </a:cubicBezTo>
                  <a:cubicBezTo>
                    <a:pt x="13318" y="410272"/>
                    <a:pt x="85070" y="453798"/>
                    <a:pt x="138201" y="482732"/>
                  </a:cubicBezTo>
                  <a:cubicBezTo>
                    <a:pt x="208650" y="520924"/>
                    <a:pt x="287756" y="515705"/>
                    <a:pt x="357018" y="481430"/>
                  </a:cubicBezTo>
                  <a:cubicBezTo>
                    <a:pt x="471938" y="424741"/>
                    <a:pt x="527562" y="253485"/>
                    <a:pt x="457116" y="130854"/>
                  </a:cubicBezTo>
                  <a:cubicBezTo>
                    <a:pt x="417620" y="62304"/>
                    <a:pt x="316219" y="-2214"/>
                    <a:pt x="237113" y="394"/>
                  </a:cubicBezTo>
                  <a:close/>
                </a:path>
              </a:pathLst>
            </a:custGeom>
            <a:solidFill>
              <a:srgbClr val="ABD4EB"/>
            </a:solidFill>
            <a:ln w="29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4" name="Freeform: Shape 1913">
              <a:extLst>
                <a:ext uri="{FF2B5EF4-FFF2-40B4-BE49-F238E27FC236}">
                  <a16:creationId xmlns:a16="http://schemas.microsoft.com/office/drawing/2014/main" id="{703C2A19-89F4-52BF-2C2F-68E1C4D13FD6}"/>
                </a:ext>
              </a:extLst>
            </p:cNvPr>
            <p:cNvSpPr/>
            <p:nvPr/>
          </p:nvSpPr>
          <p:spPr>
            <a:xfrm rot="1223082">
              <a:off x="8783496" y="4836457"/>
              <a:ext cx="404955" cy="378107"/>
            </a:xfrm>
            <a:custGeom>
              <a:avLst/>
              <a:gdLst>
                <a:gd name="connsiteX0" fmla="*/ 77248 w 404955"/>
                <a:gd name="connsiteY0" fmla="*/ 36181 h 378107"/>
                <a:gd name="connsiteX1" fmla="*/ 3126 w 404955"/>
                <a:gd name="connsiteY1" fmla="*/ 259144 h 378107"/>
                <a:gd name="connsiteX2" fmla="*/ 73572 w 404955"/>
                <a:gd name="connsiteY2" fmla="*/ 333031 h 378107"/>
                <a:gd name="connsiteX3" fmla="*/ 182209 w 404955"/>
                <a:gd name="connsiteY3" fmla="*/ 375136 h 378107"/>
                <a:gd name="connsiteX4" fmla="*/ 283494 w 404955"/>
                <a:gd name="connsiteY4" fmla="*/ 351413 h 378107"/>
                <a:gd name="connsiteX5" fmla="*/ 371135 w 404955"/>
                <a:gd name="connsiteY5" fmla="*/ 305280 h 378107"/>
                <a:gd name="connsiteX6" fmla="*/ 359989 w 404955"/>
                <a:gd name="connsiteY6" fmla="*/ 75793 h 378107"/>
                <a:gd name="connsiteX7" fmla="*/ 306854 w 404955"/>
                <a:gd name="connsiteY7" fmla="*/ 28354 h 378107"/>
                <a:gd name="connsiteX8" fmla="*/ 215538 w 404955"/>
                <a:gd name="connsiteY8" fmla="*/ 1906 h 378107"/>
                <a:gd name="connsiteX9" fmla="*/ 77248 w 404955"/>
                <a:gd name="connsiteY9" fmla="*/ 36181 h 37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4955" h="378107">
                  <a:moveTo>
                    <a:pt x="77248" y="36181"/>
                  </a:moveTo>
                  <a:cubicBezTo>
                    <a:pt x="21627" y="85043"/>
                    <a:pt x="-10515" y="190476"/>
                    <a:pt x="3126" y="259144"/>
                  </a:cubicBezTo>
                  <a:cubicBezTo>
                    <a:pt x="12970" y="303975"/>
                    <a:pt x="46293" y="303975"/>
                    <a:pt x="73572" y="333031"/>
                  </a:cubicBezTo>
                  <a:cubicBezTo>
                    <a:pt x="105595" y="367306"/>
                    <a:pt x="136548" y="385691"/>
                    <a:pt x="182209" y="375136"/>
                  </a:cubicBezTo>
                  <a:cubicBezTo>
                    <a:pt x="216721" y="367306"/>
                    <a:pt x="247676" y="352719"/>
                    <a:pt x="283494" y="351413"/>
                  </a:cubicBezTo>
                  <a:cubicBezTo>
                    <a:pt x="320496" y="351413"/>
                    <a:pt x="352635" y="340861"/>
                    <a:pt x="371135" y="305280"/>
                  </a:cubicBezTo>
                  <a:cubicBezTo>
                    <a:pt x="409445" y="232699"/>
                    <a:pt x="426640" y="132482"/>
                    <a:pt x="359989" y="75793"/>
                  </a:cubicBezTo>
                  <a:cubicBezTo>
                    <a:pt x="341485" y="59900"/>
                    <a:pt x="329153" y="41518"/>
                    <a:pt x="306854" y="28354"/>
                  </a:cubicBezTo>
                  <a:cubicBezTo>
                    <a:pt x="278510" y="9851"/>
                    <a:pt x="247676" y="5819"/>
                    <a:pt x="215538" y="1906"/>
                  </a:cubicBezTo>
                  <a:cubicBezTo>
                    <a:pt x="172365" y="-4737"/>
                    <a:pt x="109268" y="5822"/>
                    <a:pt x="77248" y="36181"/>
                  </a:cubicBezTo>
                  <a:close/>
                </a:path>
              </a:pathLst>
            </a:custGeom>
            <a:solidFill>
              <a:srgbClr val="988BE7"/>
            </a:solidFill>
            <a:ln w="29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5" name="Freeform: Shape 1914">
              <a:extLst>
                <a:ext uri="{FF2B5EF4-FFF2-40B4-BE49-F238E27FC236}">
                  <a16:creationId xmlns:a16="http://schemas.microsoft.com/office/drawing/2014/main" id="{AB0A32A6-CA53-F1EA-3C4A-94F20486C650}"/>
                </a:ext>
              </a:extLst>
            </p:cNvPr>
            <p:cNvSpPr/>
            <p:nvPr/>
          </p:nvSpPr>
          <p:spPr>
            <a:xfrm rot="1223082">
              <a:off x="8751101" y="4765927"/>
              <a:ext cx="305780" cy="468046"/>
            </a:xfrm>
            <a:custGeom>
              <a:avLst/>
              <a:gdLst>
                <a:gd name="connsiteX0" fmla="*/ 148874 w 305780"/>
                <a:gd name="connsiteY0" fmla="*/ 461523 h 468046"/>
                <a:gd name="connsiteX1" fmla="*/ 22923 w 305780"/>
                <a:gd name="connsiteY1" fmla="*/ 328455 h 468046"/>
                <a:gd name="connsiteX2" fmla="*/ 81036 w 305780"/>
                <a:gd name="connsiteY2" fmla="*/ 97902 h 468046"/>
                <a:gd name="connsiteX3" fmla="*/ 241618 w 305780"/>
                <a:gd name="connsiteY3" fmla="*/ 8359 h 468046"/>
                <a:gd name="connsiteX4" fmla="*/ 305780 w 305780"/>
                <a:gd name="connsiteY4" fmla="*/ 18796 h 468046"/>
                <a:gd name="connsiteX5" fmla="*/ 221812 w 305780"/>
                <a:gd name="connsiteY5" fmla="*/ 411 h 468046"/>
                <a:gd name="connsiteX6" fmla="*/ 61230 w 305780"/>
                <a:gd name="connsiteY6" fmla="*/ 89954 h 468046"/>
                <a:gd name="connsiteX7" fmla="*/ 3117 w 305780"/>
                <a:gd name="connsiteY7" fmla="*/ 320510 h 468046"/>
                <a:gd name="connsiteX8" fmla="*/ 129187 w 305780"/>
                <a:gd name="connsiteY8" fmla="*/ 453578 h 468046"/>
                <a:gd name="connsiteX9" fmla="*/ 162512 w 305780"/>
                <a:gd name="connsiteY9" fmla="*/ 468047 h 468046"/>
                <a:gd name="connsiteX10" fmla="*/ 148874 w 305780"/>
                <a:gd name="connsiteY10" fmla="*/ 461523 h 468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5780" h="468046">
                  <a:moveTo>
                    <a:pt x="148874" y="461523"/>
                  </a:moveTo>
                  <a:cubicBezTo>
                    <a:pt x="99537" y="433891"/>
                    <a:pt x="31580" y="392973"/>
                    <a:pt x="22923" y="328455"/>
                  </a:cubicBezTo>
                  <a:cubicBezTo>
                    <a:pt x="11774" y="250773"/>
                    <a:pt x="30275" y="153286"/>
                    <a:pt x="81036" y="97902"/>
                  </a:cubicBezTo>
                  <a:cubicBezTo>
                    <a:pt x="123019" y="50464"/>
                    <a:pt x="174845" y="3022"/>
                    <a:pt x="241618" y="8359"/>
                  </a:cubicBezTo>
                  <a:cubicBezTo>
                    <a:pt x="261305" y="8359"/>
                    <a:pt x="283604" y="12273"/>
                    <a:pt x="305780" y="18796"/>
                  </a:cubicBezTo>
                  <a:cubicBezTo>
                    <a:pt x="277436" y="6935"/>
                    <a:pt x="247786" y="411"/>
                    <a:pt x="221812" y="411"/>
                  </a:cubicBezTo>
                  <a:cubicBezTo>
                    <a:pt x="155161" y="-4923"/>
                    <a:pt x="103213" y="42516"/>
                    <a:pt x="61230" y="89954"/>
                  </a:cubicBezTo>
                  <a:cubicBezTo>
                    <a:pt x="10587" y="145341"/>
                    <a:pt x="-8032" y="244134"/>
                    <a:pt x="3117" y="320510"/>
                  </a:cubicBezTo>
                  <a:cubicBezTo>
                    <a:pt x="11774" y="385147"/>
                    <a:pt x="79731" y="425946"/>
                    <a:pt x="129187" y="453578"/>
                  </a:cubicBezTo>
                  <a:cubicBezTo>
                    <a:pt x="140336" y="460221"/>
                    <a:pt x="151366" y="464134"/>
                    <a:pt x="162512" y="468047"/>
                  </a:cubicBezTo>
                  <a:cubicBezTo>
                    <a:pt x="158836" y="465436"/>
                    <a:pt x="153855" y="464131"/>
                    <a:pt x="148874" y="461523"/>
                  </a:cubicBezTo>
                  <a:close/>
                </a:path>
              </a:pathLst>
            </a:custGeom>
            <a:solidFill>
              <a:srgbClr val="EAF1F9"/>
            </a:solidFill>
            <a:ln w="29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6" name="Freeform: Shape 1915">
              <a:extLst>
                <a:ext uri="{FF2B5EF4-FFF2-40B4-BE49-F238E27FC236}">
                  <a16:creationId xmlns:a16="http://schemas.microsoft.com/office/drawing/2014/main" id="{B0CFBA08-7CB9-984A-E1E5-F612EC331CF9}"/>
                </a:ext>
              </a:extLst>
            </p:cNvPr>
            <p:cNvSpPr/>
            <p:nvPr/>
          </p:nvSpPr>
          <p:spPr>
            <a:xfrm rot="1223082">
              <a:off x="8777077" y="4864309"/>
              <a:ext cx="420240" cy="417818"/>
            </a:xfrm>
            <a:custGeom>
              <a:avLst/>
              <a:gdLst>
                <a:gd name="connsiteX0" fmla="*/ 390782 w 420240"/>
                <a:gd name="connsiteY0" fmla="*/ 59300 h 417818"/>
                <a:gd name="connsiteX1" fmla="*/ 338834 w 420240"/>
                <a:gd name="connsiteY1" fmla="*/ 0 h 417818"/>
                <a:gd name="connsiteX2" fmla="*/ 373468 w 420240"/>
                <a:gd name="connsiteY2" fmla="*/ 43525 h 417818"/>
                <a:gd name="connsiteX3" fmla="*/ 278353 w 420240"/>
                <a:gd name="connsiteY3" fmla="*/ 375604 h 417818"/>
                <a:gd name="connsiteX4" fmla="*/ 71751 w 420240"/>
                <a:gd name="connsiteY4" fmla="*/ 376909 h 417818"/>
                <a:gd name="connsiteX5" fmla="*/ 0 w 420240"/>
                <a:gd name="connsiteY5" fmla="*/ 330773 h 417818"/>
                <a:gd name="connsiteX6" fmla="*/ 87881 w 420240"/>
                <a:gd name="connsiteY6" fmla="*/ 392680 h 417818"/>
                <a:gd name="connsiteX7" fmla="*/ 295667 w 420240"/>
                <a:gd name="connsiteY7" fmla="*/ 391375 h 417818"/>
                <a:gd name="connsiteX8" fmla="*/ 390782 w 420240"/>
                <a:gd name="connsiteY8" fmla="*/ 59300 h 417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0240" h="417818">
                  <a:moveTo>
                    <a:pt x="390782" y="59300"/>
                  </a:moveTo>
                  <a:cubicBezTo>
                    <a:pt x="378449" y="38307"/>
                    <a:pt x="359948" y="18504"/>
                    <a:pt x="338834" y="0"/>
                  </a:cubicBezTo>
                  <a:cubicBezTo>
                    <a:pt x="352475" y="13285"/>
                    <a:pt x="364811" y="29056"/>
                    <a:pt x="373468" y="43525"/>
                  </a:cubicBezTo>
                  <a:cubicBezTo>
                    <a:pt x="440238" y="159517"/>
                    <a:pt x="388411" y="321522"/>
                    <a:pt x="278353" y="375604"/>
                  </a:cubicBezTo>
                  <a:cubicBezTo>
                    <a:pt x="212767" y="407268"/>
                    <a:pt x="137337" y="413792"/>
                    <a:pt x="71751" y="376909"/>
                  </a:cubicBezTo>
                  <a:cubicBezTo>
                    <a:pt x="48269" y="365048"/>
                    <a:pt x="22295" y="349274"/>
                    <a:pt x="0" y="330773"/>
                  </a:cubicBezTo>
                  <a:cubicBezTo>
                    <a:pt x="25974" y="357100"/>
                    <a:pt x="59418" y="376906"/>
                    <a:pt x="87881" y="392680"/>
                  </a:cubicBezTo>
                  <a:cubicBezTo>
                    <a:pt x="154654" y="429566"/>
                    <a:pt x="230081" y="423042"/>
                    <a:pt x="295667" y="391375"/>
                  </a:cubicBezTo>
                  <a:cubicBezTo>
                    <a:pt x="404420" y="337412"/>
                    <a:pt x="457555" y="175288"/>
                    <a:pt x="390782" y="59300"/>
                  </a:cubicBezTo>
                  <a:close/>
                </a:path>
              </a:pathLst>
            </a:custGeom>
            <a:solidFill>
              <a:srgbClr val="8ABDE2"/>
            </a:solidFill>
            <a:ln w="29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7" name="Freeform: Shape 1916">
              <a:extLst>
                <a:ext uri="{FF2B5EF4-FFF2-40B4-BE49-F238E27FC236}">
                  <a16:creationId xmlns:a16="http://schemas.microsoft.com/office/drawing/2014/main" id="{438823D9-7DD8-E743-B70F-3EB2F0211E6C}"/>
                </a:ext>
              </a:extLst>
            </p:cNvPr>
            <p:cNvSpPr/>
            <p:nvPr/>
          </p:nvSpPr>
          <p:spPr>
            <a:xfrm rot="1223082">
              <a:off x="8837546" y="4834001"/>
              <a:ext cx="205344" cy="192374"/>
            </a:xfrm>
            <a:custGeom>
              <a:avLst/>
              <a:gdLst>
                <a:gd name="connsiteX0" fmla="*/ 205341 w 205344"/>
                <a:gd name="connsiteY0" fmla="*/ 6 h 192374"/>
                <a:gd name="connsiteX1" fmla="*/ 50809 w 205344"/>
                <a:gd name="connsiteY1" fmla="*/ 38197 h 192374"/>
                <a:gd name="connsiteX2" fmla="*/ 2540 w 205344"/>
                <a:gd name="connsiteY2" fmla="*/ 192374 h 192374"/>
                <a:gd name="connsiteX3" fmla="*/ 84253 w 205344"/>
                <a:gd name="connsiteY3" fmla="*/ 35587 h 192374"/>
                <a:gd name="connsiteX4" fmla="*/ 153515 w 205344"/>
                <a:gd name="connsiteY4" fmla="*/ 14475 h 192374"/>
                <a:gd name="connsiteX5" fmla="*/ 205344 w 205344"/>
                <a:gd name="connsiteY5" fmla="*/ 2617 h 19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5344" h="192374">
                  <a:moveTo>
                    <a:pt x="205341" y="6"/>
                  </a:moveTo>
                  <a:cubicBezTo>
                    <a:pt x="154699" y="6"/>
                    <a:pt x="90421" y="-1418"/>
                    <a:pt x="50809" y="38197"/>
                  </a:cubicBezTo>
                  <a:cubicBezTo>
                    <a:pt x="18670" y="69862"/>
                    <a:pt x="-8609" y="144936"/>
                    <a:pt x="2540" y="192374"/>
                  </a:cubicBezTo>
                  <a:cubicBezTo>
                    <a:pt x="10010" y="139714"/>
                    <a:pt x="40965" y="65830"/>
                    <a:pt x="84253" y="35587"/>
                  </a:cubicBezTo>
                  <a:cubicBezTo>
                    <a:pt x="101570" y="23726"/>
                    <a:pt x="133709" y="19694"/>
                    <a:pt x="153515" y="14475"/>
                  </a:cubicBezTo>
                  <a:cubicBezTo>
                    <a:pt x="170710" y="9138"/>
                    <a:pt x="188027" y="6530"/>
                    <a:pt x="205344" y="2617"/>
                  </a:cubicBezTo>
                  <a:close/>
                </a:path>
              </a:pathLst>
            </a:custGeom>
            <a:solidFill>
              <a:srgbClr val="E3D5DE"/>
            </a:solidFill>
            <a:ln w="29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8" name="Freeform: Shape 1917">
              <a:extLst>
                <a:ext uri="{FF2B5EF4-FFF2-40B4-BE49-F238E27FC236}">
                  <a16:creationId xmlns:a16="http://schemas.microsoft.com/office/drawing/2014/main" id="{6A8427ED-297B-44EA-A06B-7BD3205476EA}"/>
                </a:ext>
              </a:extLst>
            </p:cNvPr>
            <p:cNvSpPr/>
            <p:nvPr/>
          </p:nvSpPr>
          <p:spPr>
            <a:xfrm rot="1223082">
              <a:off x="8918887" y="5067760"/>
              <a:ext cx="242651" cy="237195"/>
            </a:xfrm>
            <a:custGeom>
              <a:avLst/>
              <a:gdLst>
                <a:gd name="connsiteX0" fmla="*/ 0 w 242651"/>
                <a:gd name="connsiteY0" fmla="*/ 237195 h 237195"/>
                <a:gd name="connsiteX1" fmla="*/ 242651 w 242651"/>
                <a:gd name="connsiteY1" fmla="*/ 0 h 237195"/>
                <a:gd name="connsiteX2" fmla="*/ 0 w 242651"/>
                <a:gd name="connsiteY2" fmla="*/ 237195 h 237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2651" h="237195">
                  <a:moveTo>
                    <a:pt x="0" y="237195"/>
                  </a:moveTo>
                  <a:cubicBezTo>
                    <a:pt x="48388" y="237195"/>
                    <a:pt x="221659" y="224032"/>
                    <a:pt x="242651" y="0"/>
                  </a:cubicBezTo>
                  <a:cubicBezTo>
                    <a:pt x="236483" y="35580"/>
                    <a:pt x="188214" y="224032"/>
                    <a:pt x="0" y="237195"/>
                  </a:cubicBezTo>
                  <a:close/>
                </a:path>
              </a:pathLst>
            </a:custGeom>
            <a:solidFill>
              <a:srgbClr val="65ADDB"/>
            </a:solidFill>
            <a:ln w="29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9" name="Freeform: Shape 1918">
              <a:extLst>
                <a:ext uri="{FF2B5EF4-FFF2-40B4-BE49-F238E27FC236}">
                  <a16:creationId xmlns:a16="http://schemas.microsoft.com/office/drawing/2014/main" id="{48B2BE0F-593E-22CA-B062-DF792F133AFF}"/>
                </a:ext>
              </a:extLst>
            </p:cNvPr>
            <p:cNvSpPr/>
            <p:nvPr/>
          </p:nvSpPr>
          <p:spPr>
            <a:xfrm rot="1223082">
              <a:off x="8733634" y="4779038"/>
              <a:ext cx="488286" cy="508710"/>
            </a:xfrm>
            <a:custGeom>
              <a:avLst/>
              <a:gdLst>
                <a:gd name="connsiteX0" fmla="*/ 235811 w 488286"/>
                <a:gd name="connsiteY0" fmla="*/ 391 h 508710"/>
                <a:gd name="connsiteX1" fmla="*/ 65263 w 488286"/>
                <a:gd name="connsiteY1" fmla="*/ 95274 h 508710"/>
                <a:gd name="connsiteX2" fmla="*/ 3475 w 488286"/>
                <a:gd name="connsiteY2" fmla="*/ 341722 h 508710"/>
                <a:gd name="connsiteX3" fmla="*/ 138201 w 488286"/>
                <a:gd name="connsiteY3" fmla="*/ 482732 h 508710"/>
                <a:gd name="connsiteX4" fmla="*/ 357018 w 488286"/>
                <a:gd name="connsiteY4" fmla="*/ 480125 h 508710"/>
                <a:gd name="connsiteX5" fmla="*/ 457116 w 488286"/>
                <a:gd name="connsiteY5" fmla="*/ 130854 h 508710"/>
                <a:gd name="connsiteX6" fmla="*/ 235811 w 488286"/>
                <a:gd name="connsiteY6" fmla="*/ 391 h 508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8286" h="508710">
                  <a:moveTo>
                    <a:pt x="235811" y="391"/>
                  </a:moveTo>
                  <a:cubicBezTo>
                    <a:pt x="165362" y="-4943"/>
                    <a:pt x="109738" y="45225"/>
                    <a:pt x="65263" y="95274"/>
                  </a:cubicBezTo>
                  <a:cubicBezTo>
                    <a:pt x="12132" y="154570"/>
                    <a:pt x="-8977" y="258701"/>
                    <a:pt x="3475" y="341722"/>
                  </a:cubicBezTo>
                  <a:cubicBezTo>
                    <a:pt x="13318" y="410272"/>
                    <a:pt x="85070" y="453798"/>
                    <a:pt x="138201" y="482732"/>
                  </a:cubicBezTo>
                  <a:cubicBezTo>
                    <a:pt x="208650" y="520924"/>
                    <a:pt x="287756" y="514400"/>
                    <a:pt x="357018" y="480125"/>
                  </a:cubicBezTo>
                  <a:cubicBezTo>
                    <a:pt x="471938" y="424741"/>
                    <a:pt x="527562" y="252061"/>
                    <a:pt x="457116" y="130854"/>
                  </a:cubicBezTo>
                  <a:cubicBezTo>
                    <a:pt x="417617" y="60996"/>
                    <a:pt x="316216" y="-2217"/>
                    <a:pt x="235811" y="391"/>
                  </a:cubicBezTo>
                </a:path>
              </a:pathLst>
            </a:custGeom>
            <a:noFill/>
            <a:ln w="2373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0" name="Freeform: Shape 1919">
              <a:extLst>
                <a:ext uri="{FF2B5EF4-FFF2-40B4-BE49-F238E27FC236}">
                  <a16:creationId xmlns:a16="http://schemas.microsoft.com/office/drawing/2014/main" id="{4F227E7D-3573-BD2F-421C-0408DE1D999A}"/>
                </a:ext>
              </a:extLst>
            </p:cNvPr>
            <p:cNvSpPr/>
            <p:nvPr/>
          </p:nvSpPr>
          <p:spPr>
            <a:xfrm rot="1223082">
              <a:off x="8783496" y="4836457"/>
              <a:ext cx="404955" cy="378107"/>
            </a:xfrm>
            <a:custGeom>
              <a:avLst/>
              <a:gdLst>
                <a:gd name="connsiteX0" fmla="*/ 77248 w 404955"/>
                <a:gd name="connsiteY0" fmla="*/ 36181 h 378107"/>
                <a:gd name="connsiteX1" fmla="*/ 3126 w 404955"/>
                <a:gd name="connsiteY1" fmla="*/ 259144 h 378107"/>
                <a:gd name="connsiteX2" fmla="*/ 73572 w 404955"/>
                <a:gd name="connsiteY2" fmla="*/ 333031 h 378107"/>
                <a:gd name="connsiteX3" fmla="*/ 182209 w 404955"/>
                <a:gd name="connsiteY3" fmla="*/ 375136 h 378107"/>
                <a:gd name="connsiteX4" fmla="*/ 283494 w 404955"/>
                <a:gd name="connsiteY4" fmla="*/ 351413 h 378107"/>
                <a:gd name="connsiteX5" fmla="*/ 371135 w 404955"/>
                <a:gd name="connsiteY5" fmla="*/ 305280 h 378107"/>
                <a:gd name="connsiteX6" fmla="*/ 359989 w 404955"/>
                <a:gd name="connsiteY6" fmla="*/ 75793 h 378107"/>
                <a:gd name="connsiteX7" fmla="*/ 306854 w 404955"/>
                <a:gd name="connsiteY7" fmla="*/ 28354 h 378107"/>
                <a:gd name="connsiteX8" fmla="*/ 215538 w 404955"/>
                <a:gd name="connsiteY8" fmla="*/ 1906 h 378107"/>
                <a:gd name="connsiteX9" fmla="*/ 77248 w 404955"/>
                <a:gd name="connsiteY9" fmla="*/ 36181 h 37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4955" h="378107">
                  <a:moveTo>
                    <a:pt x="77248" y="36181"/>
                  </a:moveTo>
                  <a:cubicBezTo>
                    <a:pt x="21627" y="85043"/>
                    <a:pt x="-10515" y="190476"/>
                    <a:pt x="3126" y="259144"/>
                  </a:cubicBezTo>
                  <a:cubicBezTo>
                    <a:pt x="12970" y="303975"/>
                    <a:pt x="46293" y="303975"/>
                    <a:pt x="73572" y="333031"/>
                  </a:cubicBezTo>
                  <a:cubicBezTo>
                    <a:pt x="105595" y="367306"/>
                    <a:pt x="136548" y="385691"/>
                    <a:pt x="182209" y="375136"/>
                  </a:cubicBezTo>
                  <a:cubicBezTo>
                    <a:pt x="216721" y="367306"/>
                    <a:pt x="247676" y="352719"/>
                    <a:pt x="283494" y="351413"/>
                  </a:cubicBezTo>
                  <a:cubicBezTo>
                    <a:pt x="320496" y="351413"/>
                    <a:pt x="352635" y="340861"/>
                    <a:pt x="371135" y="305280"/>
                  </a:cubicBezTo>
                  <a:cubicBezTo>
                    <a:pt x="409445" y="232699"/>
                    <a:pt x="426640" y="132482"/>
                    <a:pt x="359989" y="75793"/>
                  </a:cubicBezTo>
                  <a:cubicBezTo>
                    <a:pt x="341485" y="59900"/>
                    <a:pt x="329153" y="41518"/>
                    <a:pt x="306854" y="28354"/>
                  </a:cubicBezTo>
                  <a:cubicBezTo>
                    <a:pt x="278510" y="9851"/>
                    <a:pt x="247676" y="5819"/>
                    <a:pt x="215538" y="1906"/>
                  </a:cubicBezTo>
                  <a:cubicBezTo>
                    <a:pt x="172365" y="-4737"/>
                    <a:pt x="109268" y="5822"/>
                    <a:pt x="77248" y="36181"/>
                  </a:cubicBezTo>
                </a:path>
              </a:pathLst>
            </a:custGeom>
            <a:noFill/>
            <a:ln w="2373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21" name="Freeform: Shape 1920">
              <a:extLst>
                <a:ext uri="{FF2B5EF4-FFF2-40B4-BE49-F238E27FC236}">
                  <a16:creationId xmlns:a16="http://schemas.microsoft.com/office/drawing/2014/main" id="{2611577D-D299-1AC7-569A-641D8D80FE51}"/>
                </a:ext>
              </a:extLst>
            </p:cNvPr>
            <p:cNvSpPr/>
            <p:nvPr/>
          </p:nvSpPr>
          <p:spPr>
            <a:xfrm rot="1223082">
              <a:off x="8915318" y="4808502"/>
              <a:ext cx="69024" cy="49099"/>
            </a:xfrm>
            <a:custGeom>
              <a:avLst/>
              <a:gdLst>
                <a:gd name="connsiteX0" fmla="*/ 12336 w 69024"/>
                <a:gd name="connsiteY0" fmla="*/ 24313 h 49099"/>
                <a:gd name="connsiteX1" fmla="*/ 33329 w 69024"/>
                <a:gd name="connsiteY1" fmla="*/ 2608 h 49099"/>
                <a:gd name="connsiteX2" fmla="*/ 54318 w 69024"/>
                <a:gd name="connsiteY2" fmla="*/ 24313 h 49099"/>
                <a:gd name="connsiteX3" fmla="*/ 33329 w 69024"/>
                <a:gd name="connsiteY3" fmla="*/ 46017 h 49099"/>
                <a:gd name="connsiteX4" fmla="*/ 12336 w 69024"/>
                <a:gd name="connsiteY4" fmla="*/ 24313 h 49099"/>
                <a:gd name="connsiteX5" fmla="*/ 53372 w 69024"/>
                <a:gd name="connsiteY5" fmla="*/ 7945 h 49099"/>
                <a:gd name="connsiteX6" fmla="*/ 61198 w 69024"/>
                <a:gd name="connsiteY6" fmla="*/ 0 h 49099"/>
                <a:gd name="connsiteX7" fmla="*/ 69025 w 69024"/>
                <a:gd name="connsiteY7" fmla="*/ 7945 h 49099"/>
                <a:gd name="connsiteX8" fmla="*/ 61198 w 69024"/>
                <a:gd name="connsiteY8" fmla="*/ 15893 h 49099"/>
                <a:gd name="connsiteX9" fmla="*/ 53372 w 69024"/>
                <a:gd name="connsiteY9" fmla="*/ 7945 h 49099"/>
                <a:gd name="connsiteX10" fmla="*/ 0 w 69024"/>
                <a:gd name="connsiteY10" fmla="*/ 41155 h 49099"/>
                <a:gd name="connsiteX11" fmla="*/ 7355 w 69024"/>
                <a:gd name="connsiteY11" fmla="*/ 33207 h 49099"/>
                <a:gd name="connsiteX12" fmla="*/ 14706 w 69024"/>
                <a:gd name="connsiteY12" fmla="*/ 41155 h 49099"/>
                <a:gd name="connsiteX13" fmla="*/ 7355 w 69024"/>
                <a:gd name="connsiteY13" fmla="*/ 49100 h 49099"/>
                <a:gd name="connsiteX14" fmla="*/ 0 w 69024"/>
                <a:gd name="connsiteY14" fmla="*/ 41155 h 49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9024" h="49099">
                  <a:moveTo>
                    <a:pt x="12336" y="24313"/>
                  </a:moveTo>
                  <a:cubicBezTo>
                    <a:pt x="12336" y="12333"/>
                    <a:pt x="21823" y="2608"/>
                    <a:pt x="33329" y="2608"/>
                  </a:cubicBezTo>
                  <a:cubicBezTo>
                    <a:pt x="44949" y="2608"/>
                    <a:pt x="54318" y="12333"/>
                    <a:pt x="54318" y="24313"/>
                  </a:cubicBezTo>
                  <a:cubicBezTo>
                    <a:pt x="54318" y="36411"/>
                    <a:pt x="44949" y="46017"/>
                    <a:pt x="33329" y="46017"/>
                  </a:cubicBezTo>
                  <a:cubicBezTo>
                    <a:pt x="21823" y="46017"/>
                    <a:pt x="12336" y="36411"/>
                    <a:pt x="12336" y="24313"/>
                  </a:cubicBezTo>
                  <a:close/>
                  <a:moveTo>
                    <a:pt x="53372" y="7945"/>
                  </a:moveTo>
                  <a:cubicBezTo>
                    <a:pt x="53372" y="3557"/>
                    <a:pt x="56929" y="0"/>
                    <a:pt x="61198" y="0"/>
                  </a:cubicBezTo>
                  <a:cubicBezTo>
                    <a:pt x="65589" y="0"/>
                    <a:pt x="69025" y="3560"/>
                    <a:pt x="69025" y="7945"/>
                  </a:cubicBezTo>
                  <a:cubicBezTo>
                    <a:pt x="69025" y="12336"/>
                    <a:pt x="65586" y="15893"/>
                    <a:pt x="61198" y="15893"/>
                  </a:cubicBezTo>
                  <a:cubicBezTo>
                    <a:pt x="56926" y="15893"/>
                    <a:pt x="53372" y="12333"/>
                    <a:pt x="53372" y="7945"/>
                  </a:cubicBezTo>
                  <a:close/>
                  <a:moveTo>
                    <a:pt x="0" y="41155"/>
                  </a:moveTo>
                  <a:cubicBezTo>
                    <a:pt x="0" y="36764"/>
                    <a:pt x="3323" y="33207"/>
                    <a:pt x="7355" y="33207"/>
                  </a:cubicBezTo>
                  <a:cubicBezTo>
                    <a:pt x="11508" y="33207"/>
                    <a:pt x="14706" y="36767"/>
                    <a:pt x="14706" y="41155"/>
                  </a:cubicBezTo>
                  <a:cubicBezTo>
                    <a:pt x="14706" y="45543"/>
                    <a:pt x="11505" y="49100"/>
                    <a:pt x="7355" y="49100"/>
                  </a:cubicBezTo>
                  <a:cubicBezTo>
                    <a:pt x="3320" y="49100"/>
                    <a:pt x="0" y="45540"/>
                    <a:pt x="0" y="41155"/>
                  </a:cubicBezTo>
                  <a:close/>
                </a:path>
              </a:pathLst>
            </a:custGeom>
            <a:solidFill>
              <a:srgbClr val="FFFFFF"/>
            </a:solidFill>
            <a:ln w="29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91" name="Group 1890">
            <a:extLst>
              <a:ext uri="{FF2B5EF4-FFF2-40B4-BE49-F238E27FC236}">
                <a16:creationId xmlns:a16="http://schemas.microsoft.com/office/drawing/2014/main" id="{76A4AA83-3234-ADA2-7142-23E625F87078}"/>
              </a:ext>
            </a:extLst>
          </p:cNvPr>
          <p:cNvGrpSpPr/>
          <p:nvPr/>
        </p:nvGrpSpPr>
        <p:grpSpPr>
          <a:xfrm>
            <a:off x="8654638" y="4837848"/>
            <a:ext cx="589358" cy="565048"/>
            <a:chOff x="9516382" y="4977840"/>
            <a:chExt cx="540357" cy="518071"/>
          </a:xfrm>
        </p:grpSpPr>
        <p:sp>
          <p:nvSpPr>
            <p:cNvPr id="1904" name="Freeform: Shape 1903">
              <a:extLst>
                <a:ext uri="{FF2B5EF4-FFF2-40B4-BE49-F238E27FC236}">
                  <a16:creationId xmlns:a16="http://schemas.microsoft.com/office/drawing/2014/main" id="{C31776D1-A3DE-6CDE-87E2-F9BD3500DE5D}"/>
                </a:ext>
              </a:extLst>
            </p:cNvPr>
            <p:cNvSpPr/>
            <p:nvPr/>
          </p:nvSpPr>
          <p:spPr>
            <a:xfrm rot="16407466">
              <a:off x="9527535" y="4966706"/>
              <a:ext cx="518052" cy="540357"/>
            </a:xfrm>
            <a:custGeom>
              <a:avLst/>
              <a:gdLst>
                <a:gd name="connsiteX0" fmla="*/ 251571 w 518052"/>
                <a:gd name="connsiteY0" fmla="*/ 415 h 540357"/>
                <a:gd name="connsiteX1" fmla="*/ 69239 w 518052"/>
                <a:gd name="connsiteY1" fmla="*/ 101082 h 540357"/>
                <a:gd name="connsiteX2" fmla="*/ 3687 w 518052"/>
                <a:gd name="connsiteY2" fmla="*/ 362553 h 540357"/>
                <a:gd name="connsiteX3" fmla="*/ 146626 w 518052"/>
                <a:gd name="connsiteY3" fmla="*/ 512159 h 540357"/>
                <a:gd name="connsiteX4" fmla="*/ 378782 w 518052"/>
                <a:gd name="connsiteY4" fmla="*/ 510778 h 540357"/>
                <a:gd name="connsiteX5" fmla="*/ 484982 w 518052"/>
                <a:gd name="connsiteY5" fmla="*/ 138831 h 540357"/>
                <a:gd name="connsiteX6" fmla="*/ 251568 w 518052"/>
                <a:gd name="connsiteY6" fmla="*/ 418 h 54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8052" h="540357">
                  <a:moveTo>
                    <a:pt x="251571" y="415"/>
                  </a:moveTo>
                  <a:cubicBezTo>
                    <a:pt x="176824" y="-5245"/>
                    <a:pt x="117810" y="47981"/>
                    <a:pt x="69239" y="101082"/>
                  </a:cubicBezTo>
                  <a:cubicBezTo>
                    <a:pt x="12871" y="163993"/>
                    <a:pt x="-9524" y="274471"/>
                    <a:pt x="3687" y="362553"/>
                  </a:cubicBezTo>
                  <a:cubicBezTo>
                    <a:pt x="14130" y="435282"/>
                    <a:pt x="90255" y="481461"/>
                    <a:pt x="146626" y="512159"/>
                  </a:cubicBezTo>
                  <a:cubicBezTo>
                    <a:pt x="221369" y="552679"/>
                    <a:pt x="305297" y="547142"/>
                    <a:pt x="378782" y="510778"/>
                  </a:cubicBezTo>
                  <a:cubicBezTo>
                    <a:pt x="500708" y="450633"/>
                    <a:pt x="559723" y="268937"/>
                    <a:pt x="484982" y="138831"/>
                  </a:cubicBezTo>
                  <a:cubicBezTo>
                    <a:pt x="443078" y="66102"/>
                    <a:pt x="335496" y="-2349"/>
                    <a:pt x="251568" y="418"/>
                  </a:cubicBezTo>
                  <a:close/>
                </a:path>
              </a:pathLst>
            </a:custGeom>
            <a:solidFill>
              <a:srgbClr val="ABD4EB"/>
            </a:solidFill>
            <a:ln w="313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5" name="Freeform: Shape 1904">
              <a:extLst>
                <a:ext uri="{FF2B5EF4-FFF2-40B4-BE49-F238E27FC236}">
                  <a16:creationId xmlns:a16="http://schemas.microsoft.com/office/drawing/2014/main" id="{CF5A93CC-B082-597A-9C59-694F41535D88}"/>
                </a:ext>
              </a:extLst>
            </p:cNvPr>
            <p:cNvSpPr/>
            <p:nvPr/>
          </p:nvSpPr>
          <p:spPr>
            <a:xfrm rot="16407466">
              <a:off x="9560891" y="5030403"/>
              <a:ext cx="429641" cy="401156"/>
            </a:xfrm>
            <a:custGeom>
              <a:avLst/>
              <a:gdLst>
                <a:gd name="connsiteX0" fmla="*/ 81957 w 429641"/>
                <a:gd name="connsiteY0" fmla="*/ 38386 h 401156"/>
                <a:gd name="connsiteX1" fmla="*/ 3317 w 429641"/>
                <a:gd name="connsiteY1" fmla="*/ 274941 h 401156"/>
                <a:gd name="connsiteX2" fmla="*/ 78057 w 429641"/>
                <a:gd name="connsiteY2" fmla="*/ 353333 h 401156"/>
                <a:gd name="connsiteX3" fmla="*/ 193317 w 429641"/>
                <a:gd name="connsiteY3" fmla="*/ 398004 h 401156"/>
                <a:gd name="connsiteX4" fmla="*/ 300776 w 429641"/>
                <a:gd name="connsiteY4" fmla="*/ 372835 h 401156"/>
                <a:gd name="connsiteX5" fmla="*/ 393760 w 429641"/>
                <a:gd name="connsiteY5" fmla="*/ 323890 h 401156"/>
                <a:gd name="connsiteX6" fmla="*/ 381934 w 429641"/>
                <a:gd name="connsiteY6" fmla="*/ 80413 h 401156"/>
                <a:gd name="connsiteX7" fmla="*/ 325561 w 429641"/>
                <a:gd name="connsiteY7" fmla="*/ 30083 h 401156"/>
                <a:gd name="connsiteX8" fmla="*/ 228677 w 429641"/>
                <a:gd name="connsiteY8" fmla="*/ 2022 h 401156"/>
                <a:gd name="connsiteX9" fmla="*/ 81957 w 429641"/>
                <a:gd name="connsiteY9" fmla="*/ 38386 h 40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9641" h="401156">
                  <a:moveTo>
                    <a:pt x="81957" y="38386"/>
                  </a:moveTo>
                  <a:cubicBezTo>
                    <a:pt x="22946" y="90227"/>
                    <a:pt x="-11156" y="202087"/>
                    <a:pt x="3317" y="274941"/>
                  </a:cubicBezTo>
                  <a:cubicBezTo>
                    <a:pt x="13761" y="322505"/>
                    <a:pt x="49115" y="322505"/>
                    <a:pt x="78057" y="353333"/>
                  </a:cubicBezTo>
                  <a:cubicBezTo>
                    <a:pt x="112033" y="389697"/>
                    <a:pt x="144872" y="409203"/>
                    <a:pt x="193317" y="398004"/>
                  </a:cubicBezTo>
                  <a:cubicBezTo>
                    <a:pt x="229933" y="389697"/>
                    <a:pt x="262775" y="374220"/>
                    <a:pt x="300776" y="372835"/>
                  </a:cubicBezTo>
                  <a:cubicBezTo>
                    <a:pt x="340033" y="372835"/>
                    <a:pt x="374131" y="361639"/>
                    <a:pt x="393760" y="323890"/>
                  </a:cubicBezTo>
                  <a:cubicBezTo>
                    <a:pt x="434405" y="246884"/>
                    <a:pt x="452649" y="140557"/>
                    <a:pt x="381934" y="80413"/>
                  </a:cubicBezTo>
                  <a:cubicBezTo>
                    <a:pt x="362303" y="63551"/>
                    <a:pt x="349218" y="44049"/>
                    <a:pt x="325561" y="30083"/>
                  </a:cubicBezTo>
                  <a:cubicBezTo>
                    <a:pt x="295488" y="10451"/>
                    <a:pt x="262775" y="6173"/>
                    <a:pt x="228677" y="2022"/>
                  </a:cubicBezTo>
                  <a:cubicBezTo>
                    <a:pt x="182873" y="-5026"/>
                    <a:pt x="115929" y="6177"/>
                    <a:pt x="81957" y="38386"/>
                  </a:cubicBezTo>
                  <a:close/>
                </a:path>
              </a:pathLst>
            </a:custGeom>
            <a:solidFill>
              <a:srgbClr val="AA9FD3"/>
            </a:solidFill>
            <a:ln w="313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6" name="Freeform: Shape 1905">
              <a:extLst>
                <a:ext uri="{FF2B5EF4-FFF2-40B4-BE49-F238E27FC236}">
                  <a16:creationId xmlns:a16="http://schemas.microsoft.com/office/drawing/2014/main" id="{C1EA7D39-278D-BB78-BF28-1066F86A3862}"/>
                </a:ext>
              </a:extLst>
            </p:cNvPr>
            <p:cNvSpPr/>
            <p:nvPr/>
          </p:nvSpPr>
          <p:spPr>
            <a:xfrm rot="16407466">
              <a:off x="9612882" y="5073800"/>
              <a:ext cx="324420" cy="496578"/>
            </a:xfrm>
            <a:custGeom>
              <a:avLst/>
              <a:gdLst>
                <a:gd name="connsiteX0" fmla="*/ 157950 w 324420"/>
                <a:gd name="connsiteY0" fmla="*/ 489657 h 496578"/>
                <a:gd name="connsiteX1" fmla="*/ 24321 w 324420"/>
                <a:gd name="connsiteY1" fmla="*/ 348477 h 496578"/>
                <a:gd name="connsiteX2" fmla="*/ 85976 w 324420"/>
                <a:gd name="connsiteY2" fmla="*/ 103870 h 496578"/>
                <a:gd name="connsiteX3" fmla="*/ 256347 w 324420"/>
                <a:gd name="connsiteY3" fmla="*/ 8869 h 496578"/>
                <a:gd name="connsiteX4" fmla="*/ 324421 w 324420"/>
                <a:gd name="connsiteY4" fmla="*/ 19942 h 496578"/>
                <a:gd name="connsiteX5" fmla="*/ 235334 w 324420"/>
                <a:gd name="connsiteY5" fmla="*/ 437 h 496578"/>
                <a:gd name="connsiteX6" fmla="*/ 64963 w 324420"/>
                <a:gd name="connsiteY6" fmla="*/ 95438 h 496578"/>
                <a:gd name="connsiteX7" fmla="*/ 3307 w 324420"/>
                <a:gd name="connsiteY7" fmla="*/ 340048 h 496578"/>
                <a:gd name="connsiteX8" fmla="*/ 137062 w 324420"/>
                <a:gd name="connsiteY8" fmla="*/ 481228 h 496578"/>
                <a:gd name="connsiteX9" fmla="*/ 172419 w 324420"/>
                <a:gd name="connsiteY9" fmla="*/ 496578 h 496578"/>
                <a:gd name="connsiteX10" fmla="*/ 157950 w 324420"/>
                <a:gd name="connsiteY10" fmla="*/ 489657 h 496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24420" h="496578">
                  <a:moveTo>
                    <a:pt x="157950" y="489657"/>
                  </a:moveTo>
                  <a:cubicBezTo>
                    <a:pt x="105605" y="460340"/>
                    <a:pt x="33505" y="416928"/>
                    <a:pt x="24321" y="348477"/>
                  </a:cubicBezTo>
                  <a:cubicBezTo>
                    <a:pt x="12492" y="266060"/>
                    <a:pt x="32120" y="162630"/>
                    <a:pt x="85976" y="103870"/>
                  </a:cubicBezTo>
                  <a:cubicBezTo>
                    <a:pt x="130518" y="53540"/>
                    <a:pt x="185504" y="3206"/>
                    <a:pt x="256347" y="8869"/>
                  </a:cubicBezTo>
                  <a:cubicBezTo>
                    <a:pt x="277235" y="8869"/>
                    <a:pt x="300892" y="13021"/>
                    <a:pt x="324421" y="19942"/>
                  </a:cubicBezTo>
                  <a:cubicBezTo>
                    <a:pt x="294348" y="7358"/>
                    <a:pt x="262891" y="437"/>
                    <a:pt x="235334" y="437"/>
                  </a:cubicBezTo>
                  <a:cubicBezTo>
                    <a:pt x="164619" y="-5223"/>
                    <a:pt x="109505" y="45107"/>
                    <a:pt x="64963" y="95438"/>
                  </a:cubicBezTo>
                  <a:cubicBezTo>
                    <a:pt x="11233" y="154200"/>
                    <a:pt x="-8522" y="259016"/>
                    <a:pt x="3307" y="340048"/>
                  </a:cubicBezTo>
                  <a:cubicBezTo>
                    <a:pt x="12492" y="408625"/>
                    <a:pt x="84591" y="451911"/>
                    <a:pt x="137062" y="481228"/>
                  </a:cubicBezTo>
                  <a:cubicBezTo>
                    <a:pt x="148891" y="488275"/>
                    <a:pt x="160594" y="492427"/>
                    <a:pt x="172419" y="496578"/>
                  </a:cubicBezTo>
                  <a:cubicBezTo>
                    <a:pt x="168519" y="493809"/>
                    <a:pt x="163234" y="492424"/>
                    <a:pt x="157950" y="489657"/>
                  </a:cubicBezTo>
                  <a:close/>
                </a:path>
              </a:pathLst>
            </a:custGeom>
            <a:solidFill>
              <a:srgbClr val="EAF1F9"/>
            </a:solidFill>
            <a:ln w="313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7" name="Freeform: Shape 1906">
              <a:extLst>
                <a:ext uri="{FF2B5EF4-FFF2-40B4-BE49-F238E27FC236}">
                  <a16:creationId xmlns:a16="http://schemas.microsoft.com/office/drawing/2014/main" id="{79C73D45-8050-FA7E-5A17-7F666DF06274}"/>
                </a:ext>
              </a:extLst>
            </p:cNvPr>
            <p:cNvSpPr/>
            <p:nvPr/>
          </p:nvSpPr>
          <p:spPr>
            <a:xfrm rot="16407466">
              <a:off x="9600827" y="4993358"/>
              <a:ext cx="445859" cy="443287"/>
            </a:xfrm>
            <a:custGeom>
              <a:avLst/>
              <a:gdLst>
                <a:gd name="connsiteX0" fmla="*/ 414604 w 445859"/>
                <a:gd name="connsiteY0" fmla="*/ 62914 h 443287"/>
                <a:gd name="connsiteX1" fmla="*/ 359489 w 445859"/>
                <a:gd name="connsiteY1" fmla="*/ 0 h 443287"/>
                <a:gd name="connsiteX2" fmla="*/ 396235 w 445859"/>
                <a:gd name="connsiteY2" fmla="*/ 46179 h 443287"/>
                <a:gd name="connsiteX3" fmla="*/ 295322 w 445859"/>
                <a:gd name="connsiteY3" fmla="*/ 398500 h 443287"/>
                <a:gd name="connsiteX4" fmla="*/ 76125 w 445859"/>
                <a:gd name="connsiteY4" fmla="*/ 399885 h 443287"/>
                <a:gd name="connsiteX5" fmla="*/ 0 w 445859"/>
                <a:gd name="connsiteY5" fmla="*/ 350936 h 443287"/>
                <a:gd name="connsiteX6" fmla="*/ 93239 w 445859"/>
                <a:gd name="connsiteY6" fmla="*/ 416618 h 443287"/>
                <a:gd name="connsiteX7" fmla="*/ 313692 w 445859"/>
                <a:gd name="connsiteY7" fmla="*/ 415233 h 443287"/>
                <a:gd name="connsiteX8" fmla="*/ 414604 w 445859"/>
                <a:gd name="connsiteY8" fmla="*/ 62914 h 443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45859" h="443287">
                  <a:moveTo>
                    <a:pt x="414604" y="62914"/>
                  </a:moveTo>
                  <a:cubicBezTo>
                    <a:pt x="401519" y="40642"/>
                    <a:pt x="381891" y="19632"/>
                    <a:pt x="359489" y="0"/>
                  </a:cubicBezTo>
                  <a:cubicBezTo>
                    <a:pt x="373962" y="14095"/>
                    <a:pt x="387050" y="30828"/>
                    <a:pt x="396235" y="46179"/>
                  </a:cubicBezTo>
                  <a:cubicBezTo>
                    <a:pt x="467075" y="169241"/>
                    <a:pt x="412089" y="341122"/>
                    <a:pt x="295322" y="398500"/>
                  </a:cubicBezTo>
                  <a:cubicBezTo>
                    <a:pt x="225738" y="432094"/>
                    <a:pt x="145709" y="439016"/>
                    <a:pt x="76125" y="399885"/>
                  </a:cubicBezTo>
                  <a:cubicBezTo>
                    <a:pt x="51212" y="387301"/>
                    <a:pt x="23654" y="370565"/>
                    <a:pt x="0" y="350936"/>
                  </a:cubicBezTo>
                  <a:cubicBezTo>
                    <a:pt x="27557" y="378868"/>
                    <a:pt x="63040" y="399882"/>
                    <a:pt x="93239" y="416618"/>
                  </a:cubicBezTo>
                  <a:cubicBezTo>
                    <a:pt x="164082" y="455752"/>
                    <a:pt x="244107" y="448830"/>
                    <a:pt x="313692" y="415233"/>
                  </a:cubicBezTo>
                  <a:cubicBezTo>
                    <a:pt x="429074" y="357981"/>
                    <a:pt x="485447" y="185973"/>
                    <a:pt x="414604" y="62914"/>
                  </a:cubicBezTo>
                  <a:close/>
                </a:path>
              </a:pathLst>
            </a:custGeom>
            <a:solidFill>
              <a:srgbClr val="8ABDE2"/>
            </a:solidFill>
            <a:ln w="313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8" name="Freeform: Shape 1907">
              <a:extLst>
                <a:ext uri="{FF2B5EF4-FFF2-40B4-BE49-F238E27FC236}">
                  <a16:creationId xmlns:a16="http://schemas.microsoft.com/office/drawing/2014/main" id="{78ECC701-3F5B-8156-2D9E-CC98B1E01643}"/>
                </a:ext>
              </a:extLst>
            </p:cNvPr>
            <p:cNvSpPr/>
            <p:nvPr/>
          </p:nvSpPr>
          <p:spPr>
            <a:xfrm rot="16407466">
              <a:off x="9584161" y="5204817"/>
              <a:ext cx="217862" cy="204100"/>
            </a:xfrm>
            <a:custGeom>
              <a:avLst/>
              <a:gdLst>
                <a:gd name="connsiteX0" fmla="*/ 217859 w 217862"/>
                <a:gd name="connsiteY0" fmla="*/ 7 h 204100"/>
                <a:gd name="connsiteX1" fmla="*/ 53906 w 217862"/>
                <a:gd name="connsiteY1" fmla="*/ 40526 h 204100"/>
                <a:gd name="connsiteX2" fmla="*/ 2694 w 217862"/>
                <a:gd name="connsiteY2" fmla="*/ 204101 h 204100"/>
                <a:gd name="connsiteX3" fmla="*/ 89389 w 217862"/>
                <a:gd name="connsiteY3" fmla="*/ 37756 h 204100"/>
                <a:gd name="connsiteX4" fmla="*/ 162874 w 217862"/>
                <a:gd name="connsiteY4" fmla="*/ 15358 h 204100"/>
                <a:gd name="connsiteX5" fmla="*/ 217862 w 217862"/>
                <a:gd name="connsiteY5" fmla="*/ 2777 h 204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7862" h="204100">
                  <a:moveTo>
                    <a:pt x="217859" y="7"/>
                  </a:moveTo>
                  <a:cubicBezTo>
                    <a:pt x="164129" y="7"/>
                    <a:pt x="95933" y="-1504"/>
                    <a:pt x="53906" y="40526"/>
                  </a:cubicBezTo>
                  <a:cubicBezTo>
                    <a:pt x="19808" y="74120"/>
                    <a:pt x="-9134" y="153771"/>
                    <a:pt x="2694" y="204101"/>
                  </a:cubicBezTo>
                  <a:cubicBezTo>
                    <a:pt x="10620" y="148231"/>
                    <a:pt x="43462" y="69843"/>
                    <a:pt x="89389" y="37756"/>
                  </a:cubicBezTo>
                  <a:cubicBezTo>
                    <a:pt x="107762" y="25172"/>
                    <a:pt x="141860" y="20894"/>
                    <a:pt x="162874" y="15358"/>
                  </a:cubicBezTo>
                  <a:cubicBezTo>
                    <a:pt x="181117" y="9695"/>
                    <a:pt x="199490" y="6928"/>
                    <a:pt x="217862" y="2777"/>
                  </a:cubicBezTo>
                  <a:close/>
                </a:path>
              </a:pathLst>
            </a:custGeom>
            <a:solidFill>
              <a:srgbClr val="E3D5DE"/>
            </a:solidFill>
            <a:ln w="313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09" name="Freeform: Shape 1908">
              <a:extLst>
                <a:ext uri="{FF2B5EF4-FFF2-40B4-BE49-F238E27FC236}">
                  <a16:creationId xmlns:a16="http://schemas.microsoft.com/office/drawing/2014/main" id="{35151B91-EB19-6265-2BD5-17157A6BBBC3}"/>
                </a:ext>
              </a:extLst>
            </p:cNvPr>
            <p:cNvSpPr/>
            <p:nvPr/>
          </p:nvSpPr>
          <p:spPr>
            <a:xfrm rot="16407466">
              <a:off x="9793494" y="5000415"/>
              <a:ext cx="257443" cy="251654"/>
            </a:xfrm>
            <a:custGeom>
              <a:avLst/>
              <a:gdLst>
                <a:gd name="connsiteX0" fmla="*/ 0 w 257443"/>
                <a:gd name="connsiteY0" fmla="*/ 251654 h 251654"/>
                <a:gd name="connsiteX1" fmla="*/ 257444 w 257443"/>
                <a:gd name="connsiteY1" fmla="*/ 0 h 251654"/>
                <a:gd name="connsiteX2" fmla="*/ 0 w 257443"/>
                <a:gd name="connsiteY2" fmla="*/ 251654 h 25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7443" h="251654">
                  <a:moveTo>
                    <a:pt x="0" y="251654"/>
                  </a:moveTo>
                  <a:cubicBezTo>
                    <a:pt x="51338" y="251654"/>
                    <a:pt x="235171" y="237689"/>
                    <a:pt x="257444" y="0"/>
                  </a:cubicBezTo>
                  <a:cubicBezTo>
                    <a:pt x="250900" y="37749"/>
                    <a:pt x="199688" y="237689"/>
                    <a:pt x="0" y="251654"/>
                  </a:cubicBezTo>
                  <a:close/>
                </a:path>
              </a:pathLst>
            </a:custGeom>
            <a:solidFill>
              <a:srgbClr val="65ADDB"/>
            </a:solidFill>
            <a:ln w="313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0" name="Freeform: Shape 1909">
              <a:extLst>
                <a:ext uri="{FF2B5EF4-FFF2-40B4-BE49-F238E27FC236}">
                  <a16:creationId xmlns:a16="http://schemas.microsoft.com/office/drawing/2014/main" id="{12EC3CF9-A4CD-51C8-79A2-15793AB8C5C9}"/>
                </a:ext>
              </a:extLst>
            </p:cNvPr>
            <p:cNvSpPr/>
            <p:nvPr/>
          </p:nvSpPr>
          <p:spPr>
            <a:xfrm rot="16407466">
              <a:off x="9527217" y="4967005"/>
              <a:ext cx="518052" cy="539721"/>
            </a:xfrm>
            <a:custGeom>
              <a:avLst/>
              <a:gdLst>
                <a:gd name="connsiteX0" fmla="*/ 250186 w 518052"/>
                <a:gd name="connsiteY0" fmla="*/ 415 h 539721"/>
                <a:gd name="connsiteX1" fmla="*/ 69242 w 518052"/>
                <a:gd name="connsiteY1" fmla="*/ 101082 h 539721"/>
                <a:gd name="connsiteX2" fmla="*/ 3687 w 518052"/>
                <a:gd name="connsiteY2" fmla="*/ 362553 h 539721"/>
                <a:gd name="connsiteX3" fmla="*/ 146626 w 518052"/>
                <a:gd name="connsiteY3" fmla="*/ 512159 h 539721"/>
                <a:gd name="connsiteX4" fmla="*/ 378782 w 518052"/>
                <a:gd name="connsiteY4" fmla="*/ 509393 h 539721"/>
                <a:gd name="connsiteX5" fmla="*/ 484982 w 518052"/>
                <a:gd name="connsiteY5" fmla="*/ 138831 h 539721"/>
                <a:gd name="connsiteX6" fmla="*/ 250186 w 518052"/>
                <a:gd name="connsiteY6" fmla="*/ 415 h 539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8052" h="539721">
                  <a:moveTo>
                    <a:pt x="250186" y="415"/>
                  </a:moveTo>
                  <a:cubicBezTo>
                    <a:pt x="175443" y="-5245"/>
                    <a:pt x="116428" y="47981"/>
                    <a:pt x="69242" y="101082"/>
                  </a:cubicBezTo>
                  <a:cubicBezTo>
                    <a:pt x="12871" y="163993"/>
                    <a:pt x="-9524" y="274471"/>
                    <a:pt x="3687" y="362553"/>
                  </a:cubicBezTo>
                  <a:cubicBezTo>
                    <a:pt x="14130" y="435282"/>
                    <a:pt x="90255" y="481461"/>
                    <a:pt x="146626" y="512159"/>
                  </a:cubicBezTo>
                  <a:cubicBezTo>
                    <a:pt x="221369" y="552679"/>
                    <a:pt x="305297" y="545757"/>
                    <a:pt x="378782" y="509393"/>
                  </a:cubicBezTo>
                  <a:cubicBezTo>
                    <a:pt x="500708" y="450633"/>
                    <a:pt x="559723" y="267426"/>
                    <a:pt x="484982" y="138831"/>
                  </a:cubicBezTo>
                  <a:cubicBezTo>
                    <a:pt x="443075" y="64714"/>
                    <a:pt x="335493" y="-2352"/>
                    <a:pt x="250186" y="415"/>
                  </a:cubicBezTo>
                </a:path>
              </a:pathLst>
            </a:custGeom>
            <a:noFill/>
            <a:ln w="2510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1" name="Freeform: Shape 1910">
              <a:extLst>
                <a:ext uri="{FF2B5EF4-FFF2-40B4-BE49-F238E27FC236}">
                  <a16:creationId xmlns:a16="http://schemas.microsoft.com/office/drawing/2014/main" id="{3021F493-6FF9-837D-7B75-6698FF26D8E9}"/>
                </a:ext>
              </a:extLst>
            </p:cNvPr>
            <p:cNvSpPr/>
            <p:nvPr/>
          </p:nvSpPr>
          <p:spPr>
            <a:xfrm rot="16407466">
              <a:off x="9560891" y="5030403"/>
              <a:ext cx="429641" cy="401156"/>
            </a:xfrm>
            <a:custGeom>
              <a:avLst/>
              <a:gdLst>
                <a:gd name="connsiteX0" fmla="*/ 81957 w 429641"/>
                <a:gd name="connsiteY0" fmla="*/ 38386 h 401156"/>
                <a:gd name="connsiteX1" fmla="*/ 3317 w 429641"/>
                <a:gd name="connsiteY1" fmla="*/ 274941 h 401156"/>
                <a:gd name="connsiteX2" fmla="*/ 78057 w 429641"/>
                <a:gd name="connsiteY2" fmla="*/ 353333 h 401156"/>
                <a:gd name="connsiteX3" fmla="*/ 193317 w 429641"/>
                <a:gd name="connsiteY3" fmla="*/ 398004 h 401156"/>
                <a:gd name="connsiteX4" fmla="*/ 300776 w 429641"/>
                <a:gd name="connsiteY4" fmla="*/ 372835 h 401156"/>
                <a:gd name="connsiteX5" fmla="*/ 393760 w 429641"/>
                <a:gd name="connsiteY5" fmla="*/ 323890 h 401156"/>
                <a:gd name="connsiteX6" fmla="*/ 381934 w 429641"/>
                <a:gd name="connsiteY6" fmla="*/ 80413 h 401156"/>
                <a:gd name="connsiteX7" fmla="*/ 325561 w 429641"/>
                <a:gd name="connsiteY7" fmla="*/ 30083 h 401156"/>
                <a:gd name="connsiteX8" fmla="*/ 228677 w 429641"/>
                <a:gd name="connsiteY8" fmla="*/ 2022 h 401156"/>
                <a:gd name="connsiteX9" fmla="*/ 81957 w 429641"/>
                <a:gd name="connsiteY9" fmla="*/ 38386 h 401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9641" h="401156">
                  <a:moveTo>
                    <a:pt x="81957" y="38386"/>
                  </a:moveTo>
                  <a:cubicBezTo>
                    <a:pt x="22946" y="90227"/>
                    <a:pt x="-11156" y="202087"/>
                    <a:pt x="3317" y="274941"/>
                  </a:cubicBezTo>
                  <a:cubicBezTo>
                    <a:pt x="13761" y="322505"/>
                    <a:pt x="49115" y="322505"/>
                    <a:pt x="78057" y="353333"/>
                  </a:cubicBezTo>
                  <a:cubicBezTo>
                    <a:pt x="112033" y="389697"/>
                    <a:pt x="144872" y="409203"/>
                    <a:pt x="193317" y="398004"/>
                  </a:cubicBezTo>
                  <a:cubicBezTo>
                    <a:pt x="229933" y="389697"/>
                    <a:pt x="262775" y="374220"/>
                    <a:pt x="300776" y="372835"/>
                  </a:cubicBezTo>
                  <a:cubicBezTo>
                    <a:pt x="340033" y="372835"/>
                    <a:pt x="374131" y="361639"/>
                    <a:pt x="393760" y="323890"/>
                  </a:cubicBezTo>
                  <a:cubicBezTo>
                    <a:pt x="434405" y="246884"/>
                    <a:pt x="452649" y="140557"/>
                    <a:pt x="381934" y="80413"/>
                  </a:cubicBezTo>
                  <a:cubicBezTo>
                    <a:pt x="362303" y="63551"/>
                    <a:pt x="349218" y="44049"/>
                    <a:pt x="325561" y="30083"/>
                  </a:cubicBezTo>
                  <a:cubicBezTo>
                    <a:pt x="295488" y="10451"/>
                    <a:pt x="262775" y="6173"/>
                    <a:pt x="228677" y="2022"/>
                  </a:cubicBezTo>
                  <a:cubicBezTo>
                    <a:pt x="182873" y="-5026"/>
                    <a:pt x="115929" y="6177"/>
                    <a:pt x="81957" y="38386"/>
                  </a:cubicBezTo>
                </a:path>
              </a:pathLst>
            </a:custGeom>
            <a:noFill/>
            <a:ln w="2510" cap="rnd">
              <a:solidFill>
                <a:srgbClr val="585759"/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12" name="Freeform: Shape 1911">
              <a:extLst>
                <a:ext uri="{FF2B5EF4-FFF2-40B4-BE49-F238E27FC236}">
                  <a16:creationId xmlns:a16="http://schemas.microsoft.com/office/drawing/2014/main" id="{2CA50E1A-A6E7-8749-9FFB-FC838F8F7DA6}"/>
                </a:ext>
              </a:extLst>
            </p:cNvPr>
            <p:cNvSpPr/>
            <p:nvPr/>
          </p:nvSpPr>
          <p:spPr>
            <a:xfrm rot="16407466">
              <a:off x="9554915" y="5301071"/>
              <a:ext cx="73232" cy="52092"/>
            </a:xfrm>
            <a:custGeom>
              <a:avLst/>
              <a:gdLst>
                <a:gd name="connsiteX0" fmla="*/ 13088 w 73232"/>
                <a:gd name="connsiteY0" fmla="*/ 25795 h 52092"/>
                <a:gd name="connsiteX1" fmla="*/ 35360 w 73232"/>
                <a:gd name="connsiteY1" fmla="*/ 2767 h 52092"/>
                <a:gd name="connsiteX2" fmla="*/ 57630 w 73232"/>
                <a:gd name="connsiteY2" fmla="*/ 25795 h 52092"/>
                <a:gd name="connsiteX3" fmla="*/ 35360 w 73232"/>
                <a:gd name="connsiteY3" fmla="*/ 48823 h 52092"/>
                <a:gd name="connsiteX4" fmla="*/ 13088 w 73232"/>
                <a:gd name="connsiteY4" fmla="*/ 25795 h 52092"/>
                <a:gd name="connsiteX5" fmla="*/ 56626 w 73232"/>
                <a:gd name="connsiteY5" fmla="*/ 8429 h 52092"/>
                <a:gd name="connsiteX6" fmla="*/ 64929 w 73232"/>
                <a:gd name="connsiteY6" fmla="*/ 0 h 52092"/>
                <a:gd name="connsiteX7" fmla="*/ 73232 w 73232"/>
                <a:gd name="connsiteY7" fmla="*/ 8429 h 52092"/>
                <a:gd name="connsiteX8" fmla="*/ 64929 w 73232"/>
                <a:gd name="connsiteY8" fmla="*/ 16862 h 52092"/>
                <a:gd name="connsiteX9" fmla="*/ 56626 w 73232"/>
                <a:gd name="connsiteY9" fmla="*/ 8429 h 52092"/>
                <a:gd name="connsiteX10" fmla="*/ 0 w 73232"/>
                <a:gd name="connsiteY10" fmla="*/ 43664 h 52092"/>
                <a:gd name="connsiteX11" fmla="*/ 7803 w 73232"/>
                <a:gd name="connsiteY11" fmla="*/ 35231 h 52092"/>
                <a:gd name="connsiteX12" fmla="*/ 15603 w 73232"/>
                <a:gd name="connsiteY12" fmla="*/ 43664 h 52092"/>
                <a:gd name="connsiteX13" fmla="*/ 7803 w 73232"/>
                <a:gd name="connsiteY13" fmla="*/ 52093 h 52092"/>
                <a:gd name="connsiteX14" fmla="*/ 0 w 73232"/>
                <a:gd name="connsiteY14" fmla="*/ 43664 h 520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232" h="52092">
                  <a:moveTo>
                    <a:pt x="13088" y="25795"/>
                  </a:moveTo>
                  <a:cubicBezTo>
                    <a:pt x="13088" y="13085"/>
                    <a:pt x="23154" y="2767"/>
                    <a:pt x="35360" y="2767"/>
                  </a:cubicBezTo>
                  <a:cubicBezTo>
                    <a:pt x="47690" y="2767"/>
                    <a:pt x="57630" y="13085"/>
                    <a:pt x="57630" y="25795"/>
                  </a:cubicBezTo>
                  <a:cubicBezTo>
                    <a:pt x="57630" y="38631"/>
                    <a:pt x="47690" y="48823"/>
                    <a:pt x="35360" y="48823"/>
                  </a:cubicBezTo>
                  <a:cubicBezTo>
                    <a:pt x="23154" y="48823"/>
                    <a:pt x="13088" y="38631"/>
                    <a:pt x="13088" y="25795"/>
                  </a:cubicBezTo>
                  <a:close/>
                  <a:moveTo>
                    <a:pt x="56626" y="8429"/>
                  </a:moveTo>
                  <a:cubicBezTo>
                    <a:pt x="56626" y="3774"/>
                    <a:pt x="60400" y="0"/>
                    <a:pt x="64929" y="0"/>
                  </a:cubicBezTo>
                  <a:cubicBezTo>
                    <a:pt x="69588" y="0"/>
                    <a:pt x="73232" y="3777"/>
                    <a:pt x="73232" y="8429"/>
                  </a:cubicBezTo>
                  <a:cubicBezTo>
                    <a:pt x="73232" y="13088"/>
                    <a:pt x="69584" y="16862"/>
                    <a:pt x="64929" y="16862"/>
                  </a:cubicBezTo>
                  <a:cubicBezTo>
                    <a:pt x="60396" y="16862"/>
                    <a:pt x="56626" y="13085"/>
                    <a:pt x="56626" y="8429"/>
                  </a:cubicBezTo>
                  <a:close/>
                  <a:moveTo>
                    <a:pt x="0" y="43664"/>
                  </a:moveTo>
                  <a:cubicBezTo>
                    <a:pt x="0" y="39005"/>
                    <a:pt x="3525" y="35231"/>
                    <a:pt x="7803" y="35231"/>
                  </a:cubicBezTo>
                  <a:cubicBezTo>
                    <a:pt x="12210" y="35231"/>
                    <a:pt x="15603" y="39008"/>
                    <a:pt x="15603" y="43664"/>
                  </a:cubicBezTo>
                  <a:cubicBezTo>
                    <a:pt x="15603" y="48319"/>
                    <a:pt x="12206" y="52093"/>
                    <a:pt x="7803" y="52093"/>
                  </a:cubicBezTo>
                  <a:cubicBezTo>
                    <a:pt x="3522" y="52093"/>
                    <a:pt x="0" y="48316"/>
                    <a:pt x="0" y="43664"/>
                  </a:cubicBezTo>
                  <a:close/>
                </a:path>
              </a:pathLst>
            </a:custGeom>
            <a:solidFill>
              <a:srgbClr val="FFFFFF"/>
            </a:solidFill>
            <a:ln w="313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2" name="TextBox 231">
            <a:extLst>
              <a:ext uri="{FF2B5EF4-FFF2-40B4-BE49-F238E27FC236}">
                <a16:creationId xmlns:a16="http://schemas.microsoft.com/office/drawing/2014/main" id="{C87C345D-3C02-FD6A-0673-44E34CAAD21B}"/>
              </a:ext>
            </a:extLst>
          </p:cNvPr>
          <p:cNvSpPr txBox="1"/>
          <p:nvPr/>
        </p:nvSpPr>
        <p:spPr>
          <a:xfrm>
            <a:off x="10173949" y="5576082"/>
            <a:ext cx="787075" cy="17665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Antibodies</a:t>
            </a:r>
          </a:p>
        </p:txBody>
      </p:sp>
      <p:sp>
        <p:nvSpPr>
          <p:cNvPr id="233" name="Oval 232">
            <a:extLst>
              <a:ext uri="{FF2B5EF4-FFF2-40B4-BE49-F238E27FC236}">
                <a16:creationId xmlns:a16="http://schemas.microsoft.com/office/drawing/2014/main" id="{D37DF494-3646-B87C-2020-1C057BA6FB80}"/>
              </a:ext>
            </a:extLst>
          </p:cNvPr>
          <p:cNvSpPr/>
          <p:nvPr/>
        </p:nvSpPr>
        <p:spPr>
          <a:xfrm>
            <a:off x="10155286" y="4704212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987" name="Group 1986">
            <a:extLst>
              <a:ext uri="{FF2B5EF4-FFF2-40B4-BE49-F238E27FC236}">
                <a16:creationId xmlns:a16="http://schemas.microsoft.com/office/drawing/2014/main" id="{C92BC2B8-B4B6-E5AE-8E38-F3DD3CEB43E4}"/>
              </a:ext>
            </a:extLst>
          </p:cNvPr>
          <p:cNvGrpSpPr/>
          <p:nvPr/>
        </p:nvGrpSpPr>
        <p:grpSpPr>
          <a:xfrm rot="20715406">
            <a:off x="10344935" y="4869463"/>
            <a:ext cx="420239" cy="515229"/>
            <a:chOff x="11240839" y="4860686"/>
            <a:chExt cx="604293" cy="740889"/>
          </a:xfrm>
        </p:grpSpPr>
        <p:pic>
          <p:nvPicPr>
            <p:cNvPr id="1988" name="Graphic 1987">
              <a:extLst>
                <a:ext uri="{FF2B5EF4-FFF2-40B4-BE49-F238E27FC236}">
                  <a16:creationId xmlns:a16="http://schemas.microsoft.com/office/drawing/2014/main" id="{F1FE21FF-1980-2514-837D-134BDF1286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0031873">
              <a:off x="11571358" y="5270597"/>
              <a:ext cx="273774" cy="330978"/>
            </a:xfrm>
            <a:prstGeom prst="rect">
              <a:avLst/>
            </a:prstGeom>
          </p:spPr>
        </p:pic>
        <p:pic>
          <p:nvPicPr>
            <p:cNvPr id="1989" name="Graphic 1988">
              <a:extLst>
                <a:ext uri="{FF2B5EF4-FFF2-40B4-BE49-F238E27FC236}">
                  <a16:creationId xmlns:a16="http://schemas.microsoft.com/office/drawing/2014/main" id="{3EBDB6B2-37C9-497F-84AE-F9ED627B5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1853942">
              <a:off x="11240839" y="4860686"/>
              <a:ext cx="306464" cy="359586"/>
            </a:xfrm>
            <a:prstGeom prst="rect">
              <a:avLst/>
            </a:prstGeom>
          </p:spPr>
        </p:pic>
        <p:pic>
          <p:nvPicPr>
            <p:cNvPr id="1990" name="Graphic 1989">
              <a:extLst>
                <a:ext uri="{FF2B5EF4-FFF2-40B4-BE49-F238E27FC236}">
                  <a16:creationId xmlns:a16="http://schemas.microsoft.com/office/drawing/2014/main" id="{C5F08B9E-6125-8FA1-0F78-686FEEEB7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2326123">
              <a:off x="11307082" y="5244501"/>
              <a:ext cx="273774" cy="330978"/>
            </a:xfrm>
            <a:prstGeom prst="rect">
              <a:avLst/>
            </a:prstGeom>
          </p:spPr>
        </p:pic>
        <p:pic>
          <p:nvPicPr>
            <p:cNvPr id="1991" name="Graphic 1990">
              <a:extLst>
                <a:ext uri="{FF2B5EF4-FFF2-40B4-BE49-F238E27FC236}">
                  <a16:creationId xmlns:a16="http://schemas.microsoft.com/office/drawing/2014/main" id="{CC80E8FF-AE5F-B562-BE1A-755034BE4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9373264">
              <a:off x="11502755" y="4869682"/>
              <a:ext cx="306465" cy="359586"/>
            </a:xfrm>
            <a:prstGeom prst="rect">
              <a:avLst/>
            </a:prstGeom>
          </p:spPr>
        </p:pic>
      </p:grpSp>
      <p:cxnSp>
        <p:nvCxnSpPr>
          <p:cNvPr id="235" name="Straight Connector 234">
            <a:extLst>
              <a:ext uri="{FF2B5EF4-FFF2-40B4-BE49-F238E27FC236}">
                <a16:creationId xmlns:a16="http://schemas.microsoft.com/office/drawing/2014/main" id="{86A08A7D-461E-DE58-A20F-EC0362FFB6B1}"/>
              </a:ext>
            </a:extLst>
          </p:cNvPr>
          <p:cNvCxnSpPr>
            <a:cxnSpLocks/>
          </p:cNvCxnSpPr>
          <p:nvPr/>
        </p:nvCxnSpPr>
        <p:spPr>
          <a:xfrm>
            <a:off x="9514677" y="1742647"/>
            <a:ext cx="0" cy="383343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7" name="Flèche : droite 59">
            <a:extLst>
              <a:ext uri="{FF2B5EF4-FFF2-40B4-BE49-F238E27FC236}">
                <a16:creationId xmlns:a16="http://schemas.microsoft.com/office/drawing/2014/main" id="{B630D55D-BFEA-26DB-9202-480F8A592808}"/>
              </a:ext>
            </a:extLst>
          </p:cNvPr>
          <p:cNvSpPr/>
          <p:nvPr/>
        </p:nvSpPr>
        <p:spPr>
          <a:xfrm rot="5400000">
            <a:off x="8310747" y="3004587"/>
            <a:ext cx="349484" cy="308124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>
                  <a:alpha val="0"/>
                </a:schemeClr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38" name="Flèche : droite 59">
            <a:extLst>
              <a:ext uri="{FF2B5EF4-FFF2-40B4-BE49-F238E27FC236}">
                <a16:creationId xmlns:a16="http://schemas.microsoft.com/office/drawing/2014/main" id="{BDBB6A75-BAC4-4C7D-F4BD-DB824CB0F3AE}"/>
              </a:ext>
            </a:extLst>
          </p:cNvPr>
          <p:cNvSpPr/>
          <p:nvPr/>
        </p:nvSpPr>
        <p:spPr>
          <a:xfrm rot="5400000">
            <a:off x="10393014" y="3004587"/>
            <a:ext cx="349484" cy="308124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>
                  <a:alpha val="0"/>
                </a:schemeClr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39" name="Flèche : droite 59">
            <a:extLst>
              <a:ext uri="{FF2B5EF4-FFF2-40B4-BE49-F238E27FC236}">
                <a16:creationId xmlns:a16="http://schemas.microsoft.com/office/drawing/2014/main" id="{0863C5E1-D176-B1E9-79BF-7C30EB60B862}"/>
              </a:ext>
            </a:extLst>
          </p:cNvPr>
          <p:cNvSpPr/>
          <p:nvPr/>
        </p:nvSpPr>
        <p:spPr>
          <a:xfrm rot="5400000">
            <a:off x="10393014" y="4319527"/>
            <a:ext cx="349484" cy="308124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>
                  <a:alpha val="0"/>
                </a:schemeClr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970711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17C76-EC84-A1CA-DBD2-F6F4BDF3D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13">
            <a:extLst>
              <a:ext uri="{FF2B5EF4-FFF2-40B4-BE49-F238E27FC236}">
                <a16:creationId xmlns:a16="http://schemas.microsoft.com/office/drawing/2014/main" id="{D18AE1FD-8195-9A82-674E-14C0DA725924}"/>
              </a:ext>
            </a:extLst>
          </p:cNvPr>
          <p:cNvSpPr/>
          <p:nvPr/>
        </p:nvSpPr>
        <p:spPr>
          <a:xfrm>
            <a:off x="1" y="3227532"/>
            <a:ext cx="12191999" cy="218829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tIns="144000" rtlCol="0" anchor="t"/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13" name="Titre 12">
            <a:extLst>
              <a:ext uri="{FF2B5EF4-FFF2-40B4-BE49-F238E27FC236}">
                <a16:creationId xmlns:a16="http://schemas.microsoft.com/office/drawing/2014/main" id="{2B7717AB-203D-4960-7E5F-6CFF4A169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US" dirty="0"/>
              <a:t>The immune system is a coordinated network </a:t>
            </a:r>
            <a:br>
              <a:rPr lang="en-US" dirty="0"/>
            </a:br>
            <a:r>
              <a:rPr lang="en-US" dirty="0"/>
              <a:t>of innate and adaptive immune responses </a:t>
            </a:r>
            <a:endParaRPr lang="fr-CH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3183B05-EB29-A04E-5B49-BE2E4A465E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1. Anaya JM, et al., eds. Bogota (Colombia): El Rosario University Press; July 18, 2013. 2. </a:t>
            </a:r>
            <a:r>
              <a:rPr lang="en-US" dirty="0" err="1"/>
              <a:t>Stambas</a:t>
            </a:r>
            <a:r>
              <a:rPr lang="en-US" dirty="0"/>
              <a:t> J, et al. Expert Rev Respir Med. 2020;14:1141-1147. </a:t>
            </a:r>
            <a:br>
              <a:rPr lang="en-US" dirty="0"/>
            </a:br>
            <a:r>
              <a:rPr lang="en-US" dirty="0"/>
              <a:t>3. Marshall JS, et al. Allergy Asthma Clin Immunol. 2018;14(Suppl 2):49. 4. </a:t>
            </a:r>
            <a:r>
              <a:rPr lang="en-US" dirty="0" err="1"/>
              <a:t>Netea</a:t>
            </a:r>
            <a:r>
              <a:rPr lang="en-US" dirty="0"/>
              <a:t> MG, et al. Nat Rev Immunol. 2020;20:375-388.</a:t>
            </a:r>
          </a:p>
        </p:txBody>
      </p:sp>
      <p:sp>
        <p:nvSpPr>
          <p:cNvPr id="30" name="Ovale 8">
            <a:extLst>
              <a:ext uri="{FF2B5EF4-FFF2-40B4-BE49-F238E27FC236}">
                <a16:creationId xmlns:a16="http://schemas.microsoft.com/office/drawing/2014/main" id="{B11E1509-EADF-C37C-84EC-3B3C959049CD}"/>
              </a:ext>
            </a:extLst>
          </p:cNvPr>
          <p:cNvSpPr/>
          <p:nvPr/>
        </p:nvSpPr>
        <p:spPr>
          <a:xfrm>
            <a:off x="2762627" y="1440547"/>
            <a:ext cx="1097244" cy="109724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Left Bracket 17">
            <a:extLst>
              <a:ext uri="{FF2B5EF4-FFF2-40B4-BE49-F238E27FC236}">
                <a16:creationId xmlns:a16="http://schemas.microsoft.com/office/drawing/2014/main" id="{2CC3BB00-6716-12B6-7289-12D84AD2E4C7}"/>
              </a:ext>
            </a:extLst>
          </p:cNvPr>
          <p:cNvSpPr/>
          <p:nvPr/>
        </p:nvSpPr>
        <p:spPr>
          <a:xfrm rot="5400000">
            <a:off x="3229981" y="707404"/>
            <a:ext cx="162537" cy="5007528"/>
          </a:xfrm>
          <a:prstGeom prst="leftBracket">
            <a:avLst>
              <a:gd name="adj" fmla="val 0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2" name="ZoneTexte 58">
            <a:extLst>
              <a:ext uri="{FF2B5EF4-FFF2-40B4-BE49-F238E27FC236}">
                <a16:creationId xmlns:a16="http://schemas.microsoft.com/office/drawing/2014/main" id="{AF0EB143-9869-4EAE-8CB6-9979A4A34DD7}"/>
              </a:ext>
            </a:extLst>
          </p:cNvPr>
          <p:cNvSpPr txBox="1"/>
          <p:nvPr/>
        </p:nvSpPr>
        <p:spPr>
          <a:xfrm>
            <a:off x="1643036" y="2703497"/>
            <a:ext cx="3336427" cy="29638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0" tIns="0" rIns="0" bIns="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b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Calibri Light"/>
              </a:rPr>
              <a:t>Innate</a:t>
            </a:r>
            <a:r>
              <a:rPr kumimoji="0" lang="fr-CH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 Light"/>
              </a:rPr>
              <a:t> immunity</a:t>
            </a:r>
            <a:r>
              <a:rPr kumimoji="0" lang="fr-CH" b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Calibri Light"/>
              </a:rPr>
              <a:t>1-4</a:t>
            </a: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E5462D49-F22B-DD53-173F-1D985ADB8C77}"/>
              </a:ext>
            </a:extLst>
          </p:cNvPr>
          <p:cNvSpPr txBox="1"/>
          <p:nvPr/>
        </p:nvSpPr>
        <p:spPr>
          <a:xfrm>
            <a:off x="936081" y="3379405"/>
            <a:ext cx="4858138" cy="19451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39700" lvl="1" indent="-139700">
              <a:lnSpc>
                <a:spcPct val="8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First line of defense</a:t>
            </a:r>
          </a:p>
          <a:p>
            <a:pPr marL="139700" lvl="1" indent="-139700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Immediate non-specific responses</a:t>
            </a:r>
          </a:p>
          <a:p>
            <a:pPr marL="139700" lvl="1" indent="-139700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Triggers adaptive immunity</a:t>
            </a:r>
          </a:p>
          <a:p>
            <a:pPr marL="139700" lvl="1" indent="-139700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Innate memory (i.e. trained immunity): enhanced responses upon re-exposure</a:t>
            </a:r>
            <a:b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same or different stimulus</a:t>
            </a:r>
          </a:p>
        </p:txBody>
      </p:sp>
      <p:sp>
        <p:nvSpPr>
          <p:cNvPr id="51" name="Ovale 8">
            <a:extLst>
              <a:ext uri="{FF2B5EF4-FFF2-40B4-BE49-F238E27FC236}">
                <a16:creationId xmlns:a16="http://schemas.microsoft.com/office/drawing/2014/main" id="{43408115-86D6-0749-E7BA-962CAAC52236}"/>
              </a:ext>
            </a:extLst>
          </p:cNvPr>
          <p:cNvSpPr/>
          <p:nvPr/>
        </p:nvSpPr>
        <p:spPr>
          <a:xfrm>
            <a:off x="8408684" y="1440547"/>
            <a:ext cx="1097244" cy="1097244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2" name="Left Bracket 17">
            <a:extLst>
              <a:ext uri="{FF2B5EF4-FFF2-40B4-BE49-F238E27FC236}">
                <a16:creationId xmlns:a16="http://schemas.microsoft.com/office/drawing/2014/main" id="{14598CB4-347B-6303-E4FA-8F4593E06666}"/>
              </a:ext>
            </a:extLst>
          </p:cNvPr>
          <p:cNvSpPr/>
          <p:nvPr/>
        </p:nvSpPr>
        <p:spPr>
          <a:xfrm rot="5400000">
            <a:off x="8876038" y="707403"/>
            <a:ext cx="162537" cy="5007528"/>
          </a:xfrm>
          <a:prstGeom prst="leftBracket">
            <a:avLst>
              <a:gd name="adj" fmla="val 0"/>
            </a:avLst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3" name="ZoneTexte 58">
            <a:extLst>
              <a:ext uri="{FF2B5EF4-FFF2-40B4-BE49-F238E27FC236}">
                <a16:creationId xmlns:a16="http://schemas.microsoft.com/office/drawing/2014/main" id="{5F1A5505-067B-8A69-EAFC-59138EA8E01C}"/>
              </a:ext>
            </a:extLst>
          </p:cNvPr>
          <p:cNvSpPr txBox="1"/>
          <p:nvPr/>
        </p:nvSpPr>
        <p:spPr>
          <a:xfrm>
            <a:off x="7289093" y="2703497"/>
            <a:ext cx="3336427" cy="296386"/>
          </a:xfrm>
          <a:prstGeom prst="roundRect">
            <a:avLst>
              <a:gd name="adj" fmla="val 50000"/>
            </a:avLst>
          </a:prstGeom>
          <a:solidFill>
            <a:srgbClr val="5290BF"/>
          </a:solidFill>
          <a:ln w="15875">
            <a:noFill/>
          </a:ln>
          <a:effectLst/>
        </p:spPr>
        <p:txBody>
          <a:bodyPr wrap="square" lIns="0" tIns="0" rIns="0" bIns="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 Light"/>
              </a:rPr>
              <a:t>Adaptive immunity</a:t>
            </a:r>
            <a:r>
              <a:rPr kumimoji="0" lang="fr-CH" b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Calibri Light"/>
              </a:rPr>
              <a:t>1-3</a:t>
            </a:r>
          </a:p>
        </p:txBody>
      </p:sp>
      <p:sp>
        <p:nvSpPr>
          <p:cNvPr id="55" name="TextBox 27">
            <a:extLst>
              <a:ext uri="{FF2B5EF4-FFF2-40B4-BE49-F238E27FC236}">
                <a16:creationId xmlns:a16="http://schemas.microsoft.com/office/drawing/2014/main" id="{82869BDB-D149-DCC7-78A2-868B890F06A5}"/>
              </a:ext>
            </a:extLst>
          </p:cNvPr>
          <p:cNvSpPr txBox="1"/>
          <p:nvPr/>
        </p:nvSpPr>
        <p:spPr>
          <a:xfrm>
            <a:off x="6582138" y="3379404"/>
            <a:ext cx="4858138" cy="17912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39700" lvl="1" indent="-139700">
              <a:lnSpc>
                <a:spcPct val="80000"/>
              </a:lnSpc>
              <a:spcBef>
                <a:spcPts val="8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Second line of defense</a:t>
            </a:r>
          </a:p>
          <a:p>
            <a:pPr marL="139700" lvl="1" indent="-139700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Delayed and targeted response to specific pathogens or antigens</a:t>
            </a:r>
          </a:p>
          <a:p>
            <a:pPr marL="139700" lvl="1" indent="-139700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Adaptive memory: rapid and strong responses upon re-exposure</a:t>
            </a:r>
            <a:b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the same antigen</a:t>
            </a:r>
          </a:p>
        </p:txBody>
      </p:sp>
      <p:grpSp>
        <p:nvGrpSpPr>
          <p:cNvPr id="1858" name="Group 1908">
            <a:extLst>
              <a:ext uri="{FF2B5EF4-FFF2-40B4-BE49-F238E27FC236}">
                <a16:creationId xmlns:a16="http://schemas.microsoft.com/office/drawing/2014/main" id="{3F3AFFBD-CD6D-34FD-CC39-E2C7D9EFABBA}"/>
              </a:ext>
            </a:extLst>
          </p:cNvPr>
          <p:cNvGrpSpPr/>
          <p:nvPr/>
        </p:nvGrpSpPr>
        <p:grpSpPr>
          <a:xfrm>
            <a:off x="8546698" y="1566241"/>
            <a:ext cx="821216" cy="827912"/>
            <a:chOff x="10136842" y="2038655"/>
            <a:chExt cx="654984" cy="660324"/>
          </a:xfrm>
        </p:grpSpPr>
        <p:grpSp>
          <p:nvGrpSpPr>
            <p:cNvPr id="1862" name="Group 1889">
              <a:extLst>
                <a:ext uri="{FF2B5EF4-FFF2-40B4-BE49-F238E27FC236}">
                  <a16:creationId xmlns:a16="http://schemas.microsoft.com/office/drawing/2014/main" id="{6245642A-DD17-2807-5CA3-C7E7CEACCE05}"/>
                </a:ext>
              </a:extLst>
            </p:cNvPr>
            <p:cNvGrpSpPr/>
            <p:nvPr/>
          </p:nvGrpSpPr>
          <p:grpSpPr>
            <a:xfrm>
              <a:off x="10136842" y="2038655"/>
              <a:ext cx="654984" cy="660324"/>
              <a:chOff x="9929316" y="1954737"/>
              <a:chExt cx="708085" cy="713859"/>
            </a:xfrm>
          </p:grpSpPr>
          <p:sp>
            <p:nvSpPr>
              <p:cNvPr id="1868" name="Graphic 1857" descr="Shield with solid fill">
                <a:extLst>
                  <a:ext uri="{FF2B5EF4-FFF2-40B4-BE49-F238E27FC236}">
                    <a16:creationId xmlns:a16="http://schemas.microsoft.com/office/drawing/2014/main" id="{19190725-D0FC-A3DD-822E-FB4A56F6D982}"/>
                  </a:ext>
                </a:extLst>
              </p:cNvPr>
              <p:cNvSpPr/>
              <p:nvPr/>
            </p:nvSpPr>
            <p:spPr>
              <a:xfrm>
                <a:off x="10141805" y="1954737"/>
                <a:ext cx="237070" cy="282652"/>
              </a:xfrm>
              <a:custGeom>
                <a:avLst/>
                <a:gdLst>
                  <a:gd name="connsiteX0" fmla="*/ 350588 w 647101"/>
                  <a:gd name="connsiteY0" fmla="*/ 12383 h 771522"/>
                  <a:gd name="connsiteX1" fmla="*/ 614163 w 647101"/>
                  <a:gd name="connsiteY1" fmla="*/ 141408 h 771522"/>
                  <a:gd name="connsiteX2" fmla="*/ 647101 w 647101"/>
                  <a:gd name="connsiteY2" fmla="*/ 177841 h 771522"/>
                  <a:gd name="connsiteX3" fmla="*/ 647101 w 647101"/>
                  <a:gd name="connsiteY3" fmla="*/ 269796 h 771522"/>
                  <a:gd name="connsiteX4" fmla="*/ 343453 w 647101"/>
                  <a:gd name="connsiteY4" fmla="*/ 765686 h 771522"/>
                  <a:gd name="connsiteX5" fmla="*/ 303648 w 647101"/>
                  <a:gd name="connsiteY5" fmla="*/ 765686 h 771522"/>
                  <a:gd name="connsiteX6" fmla="*/ 1 w 647101"/>
                  <a:gd name="connsiteY6" fmla="*/ 269796 h 771522"/>
                  <a:gd name="connsiteX7" fmla="*/ 1 w 647101"/>
                  <a:gd name="connsiteY7" fmla="*/ 177841 h 771522"/>
                  <a:gd name="connsiteX8" fmla="*/ 32938 w 647101"/>
                  <a:gd name="connsiteY8" fmla="*/ 141408 h 771522"/>
                  <a:gd name="connsiteX9" fmla="*/ 296514 w 647101"/>
                  <a:gd name="connsiteY9" fmla="*/ 12383 h 771522"/>
                  <a:gd name="connsiteX10" fmla="*/ 346879 w 647101"/>
                  <a:gd name="connsiteY10" fmla="*/ 8673 h 771522"/>
                  <a:gd name="connsiteX11" fmla="*/ 350588 w 647101"/>
                  <a:gd name="connsiteY11" fmla="*/ 12383 h 771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47101" h="771522">
                    <a:moveTo>
                      <a:pt x="350588" y="12383"/>
                    </a:moveTo>
                    <a:cubicBezTo>
                      <a:pt x="418930" y="87226"/>
                      <a:pt x="513133" y="133340"/>
                      <a:pt x="614163" y="141408"/>
                    </a:cubicBezTo>
                    <a:cubicBezTo>
                      <a:pt x="632932" y="143167"/>
                      <a:pt x="647237" y="158990"/>
                      <a:pt x="647101" y="177841"/>
                    </a:cubicBezTo>
                    <a:lnTo>
                      <a:pt x="647101" y="269796"/>
                    </a:lnTo>
                    <a:cubicBezTo>
                      <a:pt x="647101" y="469678"/>
                      <a:pt x="519971" y="652539"/>
                      <a:pt x="343453" y="765686"/>
                    </a:cubicBezTo>
                    <a:cubicBezTo>
                      <a:pt x="331326" y="773468"/>
                      <a:pt x="315776" y="773468"/>
                      <a:pt x="303648" y="765686"/>
                    </a:cubicBezTo>
                    <a:cubicBezTo>
                      <a:pt x="127131" y="652539"/>
                      <a:pt x="1" y="469678"/>
                      <a:pt x="1" y="269796"/>
                    </a:cubicBezTo>
                    <a:lnTo>
                      <a:pt x="1" y="177841"/>
                    </a:lnTo>
                    <a:cubicBezTo>
                      <a:pt x="-135" y="158990"/>
                      <a:pt x="14169" y="143167"/>
                      <a:pt x="32938" y="141408"/>
                    </a:cubicBezTo>
                    <a:cubicBezTo>
                      <a:pt x="133969" y="133340"/>
                      <a:pt x="228172" y="87226"/>
                      <a:pt x="296514" y="12383"/>
                    </a:cubicBezTo>
                    <a:cubicBezTo>
                      <a:pt x="309398" y="-2549"/>
                      <a:pt x="331946" y="-4210"/>
                      <a:pt x="346879" y="8673"/>
                    </a:cubicBezTo>
                    <a:cubicBezTo>
                      <a:pt x="348204" y="9817"/>
                      <a:pt x="349444" y="11057"/>
                      <a:pt x="350588" y="1238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accent1">
                    <a:lumMod val="75000"/>
                    <a:alpha val="84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2" name="Graphic 1857" descr="Shield with solid fill">
                <a:extLst>
                  <a:ext uri="{FF2B5EF4-FFF2-40B4-BE49-F238E27FC236}">
                    <a16:creationId xmlns:a16="http://schemas.microsoft.com/office/drawing/2014/main" id="{EE450FBA-DDDC-8A52-9757-477A0AF797E6}"/>
                  </a:ext>
                </a:extLst>
              </p:cNvPr>
              <p:cNvSpPr/>
              <p:nvPr/>
            </p:nvSpPr>
            <p:spPr>
              <a:xfrm>
                <a:off x="9929316" y="2343150"/>
                <a:ext cx="237070" cy="282652"/>
              </a:xfrm>
              <a:custGeom>
                <a:avLst/>
                <a:gdLst>
                  <a:gd name="connsiteX0" fmla="*/ 350588 w 647101"/>
                  <a:gd name="connsiteY0" fmla="*/ 12383 h 771522"/>
                  <a:gd name="connsiteX1" fmla="*/ 614163 w 647101"/>
                  <a:gd name="connsiteY1" fmla="*/ 141408 h 771522"/>
                  <a:gd name="connsiteX2" fmla="*/ 647101 w 647101"/>
                  <a:gd name="connsiteY2" fmla="*/ 177841 h 771522"/>
                  <a:gd name="connsiteX3" fmla="*/ 647101 w 647101"/>
                  <a:gd name="connsiteY3" fmla="*/ 269796 h 771522"/>
                  <a:gd name="connsiteX4" fmla="*/ 343453 w 647101"/>
                  <a:gd name="connsiteY4" fmla="*/ 765686 h 771522"/>
                  <a:gd name="connsiteX5" fmla="*/ 303648 w 647101"/>
                  <a:gd name="connsiteY5" fmla="*/ 765686 h 771522"/>
                  <a:gd name="connsiteX6" fmla="*/ 1 w 647101"/>
                  <a:gd name="connsiteY6" fmla="*/ 269796 h 771522"/>
                  <a:gd name="connsiteX7" fmla="*/ 1 w 647101"/>
                  <a:gd name="connsiteY7" fmla="*/ 177841 h 771522"/>
                  <a:gd name="connsiteX8" fmla="*/ 32938 w 647101"/>
                  <a:gd name="connsiteY8" fmla="*/ 141408 h 771522"/>
                  <a:gd name="connsiteX9" fmla="*/ 296514 w 647101"/>
                  <a:gd name="connsiteY9" fmla="*/ 12383 h 771522"/>
                  <a:gd name="connsiteX10" fmla="*/ 346879 w 647101"/>
                  <a:gd name="connsiteY10" fmla="*/ 8673 h 771522"/>
                  <a:gd name="connsiteX11" fmla="*/ 350588 w 647101"/>
                  <a:gd name="connsiteY11" fmla="*/ 12383 h 771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47101" h="771522">
                    <a:moveTo>
                      <a:pt x="350588" y="12383"/>
                    </a:moveTo>
                    <a:cubicBezTo>
                      <a:pt x="418930" y="87226"/>
                      <a:pt x="513133" y="133340"/>
                      <a:pt x="614163" y="141408"/>
                    </a:cubicBezTo>
                    <a:cubicBezTo>
                      <a:pt x="632932" y="143167"/>
                      <a:pt x="647237" y="158990"/>
                      <a:pt x="647101" y="177841"/>
                    </a:cubicBezTo>
                    <a:lnTo>
                      <a:pt x="647101" y="269796"/>
                    </a:lnTo>
                    <a:cubicBezTo>
                      <a:pt x="647101" y="469678"/>
                      <a:pt x="519971" y="652539"/>
                      <a:pt x="343453" y="765686"/>
                    </a:cubicBezTo>
                    <a:cubicBezTo>
                      <a:pt x="331326" y="773468"/>
                      <a:pt x="315776" y="773468"/>
                      <a:pt x="303648" y="765686"/>
                    </a:cubicBezTo>
                    <a:cubicBezTo>
                      <a:pt x="127131" y="652539"/>
                      <a:pt x="1" y="469678"/>
                      <a:pt x="1" y="269796"/>
                    </a:cubicBezTo>
                    <a:lnTo>
                      <a:pt x="1" y="177841"/>
                    </a:lnTo>
                    <a:cubicBezTo>
                      <a:pt x="-135" y="158990"/>
                      <a:pt x="14169" y="143167"/>
                      <a:pt x="32938" y="141408"/>
                    </a:cubicBezTo>
                    <a:cubicBezTo>
                      <a:pt x="133969" y="133340"/>
                      <a:pt x="228172" y="87226"/>
                      <a:pt x="296514" y="12383"/>
                    </a:cubicBezTo>
                    <a:cubicBezTo>
                      <a:pt x="309398" y="-2549"/>
                      <a:pt x="331946" y="-4210"/>
                      <a:pt x="346879" y="8673"/>
                    </a:cubicBezTo>
                    <a:cubicBezTo>
                      <a:pt x="348204" y="9817"/>
                      <a:pt x="349444" y="11057"/>
                      <a:pt x="350588" y="1238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accent1">
                    <a:lumMod val="75000"/>
                    <a:alpha val="84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74" name="Graphic 1857" descr="Shield with solid fill">
                <a:extLst>
                  <a:ext uri="{FF2B5EF4-FFF2-40B4-BE49-F238E27FC236}">
                    <a16:creationId xmlns:a16="http://schemas.microsoft.com/office/drawing/2014/main" id="{AB41B8BE-E4AB-4B95-538B-2BFC5F26A8B1}"/>
                  </a:ext>
                </a:extLst>
              </p:cNvPr>
              <p:cNvSpPr/>
              <p:nvPr/>
            </p:nvSpPr>
            <p:spPr>
              <a:xfrm>
                <a:off x="10400331" y="2343150"/>
                <a:ext cx="237070" cy="282652"/>
              </a:xfrm>
              <a:custGeom>
                <a:avLst/>
                <a:gdLst>
                  <a:gd name="connsiteX0" fmla="*/ 350588 w 647101"/>
                  <a:gd name="connsiteY0" fmla="*/ 12383 h 771522"/>
                  <a:gd name="connsiteX1" fmla="*/ 614163 w 647101"/>
                  <a:gd name="connsiteY1" fmla="*/ 141408 h 771522"/>
                  <a:gd name="connsiteX2" fmla="*/ 647101 w 647101"/>
                  <a:gd name="connsiteY2" fmla="*/ 177841 h 771522"/>
                  <a:gd name="connsiteX3" fmla="*/ 647101 w 647101"/>
                  <a:gd name="connsiteY3" fmla="*/ 269796 h 771522"/>
                  <a:gd name="connsiteX4" fmla="*/ 343453 w 647101"/>
                  <a:gd name="connsiteY4" fmla="*/ 765686 h 771522"/>
                  <a:gd name="connsiteX5" fmla="*/ 303648 w 647101"/>
                  <a:gd name="connsiteY5" fmla="*/ 765686 h 771522"/>
                  <a:gd name="connsiteX6" fmla="*/ 1 w 647101"/>
                  <a:gd name="connsiteY6" fmla="*/ 269796 h 771522"/>
                  <a:gd name="connsiteX7" fmla="*/ 1 w 647101"/>
                  <a:gd name="connsiteY7" fmla="*/ 177841 h 771522"/>
                  <a:gd name="connsiteX8" fmla="*/ 32938 w 647101"/>
                  <a:gd name="connsiteY8" fmla="*/ 141408 h 771522"/>
                  <a:gd name="connsiteX9" fmla="*/ 296514 w 647101"/>
                  <a:gd name="connsiteY9" fmla="*/ 12383 h 771522"/>
                  <a:gd name="connsiteX10" fmla="*/ 346879 w 647101"/>
                  <a:gd name="connsiteY10" fmla="*/ 8673 h 771522"/>
                  <a:gd name="connsiteX11" fmla="*/ 350588 w 647101"/>
                  <a:gd name="connsiteY11" fmla="*/ 12383 h 7715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47101" h="771522">
                    <a:moveTo>
                      <a:pt x="350588" y="12383"/>
                    </a:moveTo>
                    <a:cubicBezTo>
                      <a:pt x="418930" y="87226"/>
                      <a:pt x="513133" y="133340"/>
                      <a:pt x="614163" y="141408"/>
                    </a:cubicBezTo>
                    <a:cubicBezTo>
                      <a:pt x="632932" y="143167"/>
                      <a:pt x="647237" y="158990"/>
                      <a:pt x="647101" y="177841"/>
                    </a:cubicBezTo>
                    <a:lnTo>
                      <a:pt x="647101" y="269796"/>
                    </a:lnTo>
                    <a:cubicBezTo>
                      <a:pt x="647101" y="469678"/>
                      <a:pt x="519971" y="652539"/>
                      <a:pt x="343453" y="765686"/>
                    </a:cubicBezTo>
                    <a:cubicBezTo>
                      <a:pt x="331326" y="773468"/>
                      <a:pt x="315776" y="773468"/>
                      <a:pt x="303648" y="765686"/>
                    </a:cubicBezTo>
                    <a:cubicBezTo>
                      <a:pt x="127131" y="652539"/>
                      <a:pt x="1" y="469678"/>
                      <a:pt x="1" y="269796"/>
                    </a:cubicBezTo>
                    <a:lnTo>
                      <a:pt x="1" y="177841"/>
                    </a:lnTo>
                    <a:cubicBezTo>
                      <a:pt x="-135" y="158990"/>
                      <a:pt x="14169" y="143167"/>
                      <a:pt x="32938" y="141408"/>
                    </a:cubicBezTo>
                    <a:cubicBezTo>
                      <a:pt x="133969" y="133340"/>
                      <a:pt x="228172" y="87226"/>
                      <a:pt x="296514" y="12383"/>
                    </a:cubicBezTo>
                    <a:cubicBezTo>
                      <a:pt x="309398" y="-2549"/>
                      <a:pt x="331946" y="-4210"/>
                      <a:pt x="346879" y="8673"/>
                    </a:cubicBezTo>
                    <a:cubicBezTo>
                      <a:pt x="348204" y="9817"/>
                      <a:pt x="349444" y="11057"/>
                      <a:pt x="350588" y="1238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accent1">
                    <a:lumMod val="75000"/>
                    <a:alpha val="84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877" name="Graphic 1880" descr="Circles with arrows outline">
                <a:extLst>
                  <a:ext uri="{FF2B5EF4-FFF2-40B4-BE49-F238E27FC236}">
                    <a16:creationId xmlns:a16="http://schemas.microsoft.com/office/drawing/2014/main" id="{BC5969A1-8959-6AFD-3CC3-F2553405F646}"/>
                  </a:ext>
                </a:extLst>
              </p:cNvPr>
              <p:cNvGrpSpPr/>
              <p:nvPr/>
            </p:nvGrpSpPr>
            <p:grpSpPr>
              <a:xfrm rot="592362">
                <a:off x="9978951" y="2068443"/>
                <a:ext cx="588719" cy="600153"/>
                <a:chOff x="11411474" y="1811148"/>
                <a:chExt cx="687779" cy="701073"/>
              </a:xfrm>
              <a:solidFill>
                <a:srgbClr val="0071CE"/>
              </a:solidFill>
            </p:grpSpPr>
            <p:sp>
              <p:nvSpPr>
                <p:cNvPr id="1878" name="Freeform: Shape 1885">
                  <a:extLst>
                    <a:ext uri="{FF2B5EF4-FFF2-40B4-BE49-F238E27FC236}">
                      <a16:creationId xmlns:a16="http://schemas.microsoft.com/office/drawing/2014/main" id="{EBC8C680-5E09-4873-E723-9622EEBE6C62}"/>
                    </a:ext>
                  </a:extLst>
                </p:cNvPr>
                <p:cNvSpPr/>
                <p:nvPr/>
              </p:nvSpPr>
              <p:spPr>
                <a:xfrm>
                  <a:off x="11837218" y="1811148"/>
                  <a:ext cx="262035" cy="242845"/>
                </a:xfrm>
                <a:custGeom>
                  <a:avLst/>
                  <a:gdLst>
                    <a:gd name="connsiteX0" fmla="*/ 257367 w 262033"/>
                    <a:gd name="connsiteY0" fmla="*/ 140889 h 242843"/>
                    <a:gd name="connsiteX1" fmla="*/ 244317 w 262033"/>
                    <a:gd name="connsiteY1" fmla="*/ 144232 h 242843"/>
                    <a:gd name="connsiteX2" fmla="*/ 244317 w 262033"/>
                    <a:gd name="connsiteY2" fmla="*/ 144232 h 242843"/>
                    <a:gd name="connsiteX3" fmla="*/ 207646 w 262033"/>
                    <a:gd name="connsiteY3" fmla="*/ 206145 h 242843"/>
                    <a:gd name="connsiteX4" fmla="*/ 207475 w 262033"/>
                    <a:gd name="connsiteY4" fmla="*/ 206145 h 242843"/>
                    <a:gd name="connsiteX5" fmla="*/ 20108 w 262033"/>
                    <a:gd name="connsiteY5" fmla="*/ 2710 h 242843"/>
                    <a:gd name="connsiteX6" fmla="*/ 12298 w 262033"/>
                    <a:gd name="connsiteY6" fmla="*/ 414 h 242843"/>
                    <a:gd name="connsiteX7" fmla="*/ 415 w 262033"/>
                    <a:gd name="connsiteY7" fmla="*/ 6757 h 242843"/>
                    <a:gd name="connsiteX8" fmla="*/ 6757 w 262033"/>
                    <a:gd name="connsiteY8" fmla="*/ 18640 h 242843"/>
                    <a:gd name="connsiteX9" fmla="*/ 7183 w 262033"/>
                    <a:gd name="connsiteY9" fmla="*/ 18759 h 242843"/>
                    <a:gd name="connsiteX10" fmla="*/ 14441 w 262033"/>
                    <a:gd name="connsiteY10" fmla="*/ 20902 h 242843"/>
                    <a:gd name="connsiteX11" fmla="*/ 189701 w 262033"/>
                    <a:gd name="connsiteY11" fmla="*/ 214403 h 242843"/>
                    <a:gd name="connsiteX12" fmla="*/ 189558 w 262033"/>
                    <a:gd name="connsiteY12" fmla="*/ 214508 h 242843"/>
                    <a:gd name="connsiteX13" fmla="*/ 123102 w 262033"/>
                    <a:gd name="connsiteY13" fmla="*/ 175150 h 242843"/>
                    <a:gd name="connsiteX14" fmla="*/ 110111 w 262033"/>
                    <a:gd name="connsiteY14" fmla="*/ 178710 h 242843"/>
                    <a:gd name="connsiteX15" fmla="*/ 113387 w 262033"/>
                    <a:gd name="connsiteY15" fmla="*/ 191533 h 242843"/>
                    <a:gd name="connsiteX16" fmla="*/ 197778 w 262033"/>
                    <a:gd name="connsiteY16" fmla="*/ 241511 h 242843"/>
                    <a:gd name="connsiteX17" fmla="*/ 204989 w 262033"/>
                    <a:gd name="connsiteY17" fmla="*/ 242549 h 242843"/>
                    <a:gd name="connsiteX18" fmla="*/ 210828 w 262033"/>
                    <a:gd name="connsiteY18" fmla="*/ 238177 h 242843"/>
                    <a:gd name="connsiteX19" fmla="*/ 260700 w 262033"/>
                    <a:gd name="connsiteY19" fmla="*/ 153938 h 242843"/>
                    <a:gd name="connsiteX20" fmla="*/ 257367 w 262033"/>
                    <a:gd name="connsiteY20" fmla="*/ 140889 h 242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262033" h="242843">
                      <a:moveTo>
                        <a:pt x="257367" y="140889"/>
                      </a:moveTo>
                      <a:cubicBezTo>
                        <a:pt x="252840" y="138209"/>
                        <a:pt x="246998" y="139705"/>
                        <a:pt x="244317" y="144232"/>
                      </a:cubicBezTo>
                      <a:cubicBezTo>
                        <a:pt x="244317" y="144232"/>
                        <a:pt x="244317" y="144232"/>
                        <a:pt x="244317" y="144232"/>
                      </a:cubicBezTo>
                      <a:lnTo>
                        <a:pt x="207646" y="206145"/>
                      </a:lnTo>
                      <a:cubicBezTo>
                        <a:pt x="207579" y="206249"/>
                        <a:pt x="207503" y="206240"/>
                        <a:pt x="207475" y="206145"/>
                      </a:cubicBezTo>
                      <a:cubicBezTo>
                        <a:pt x="185572" y="109875"/>
                        <a:pt x="114255" y="32442"/>
                        <a:pt x="20108" y="2710"/>
                      </a:cubicBezTo>
                      <a:cubicBezTo>
                        <a:pt x="17527" y="1910"/>
                        <a:pt x="14917" y="1138"/>
                        <a:pt x="12298" y="414"/>
                      </a:cubicBezTo>
                      <a:cubicBezTo>
                        <a:pt x="7265" y="-1116"/>
                        <a:pt x="1944" y="1724"/>
                        <a:pt x="415" y="6757"/>
                      </a:cubicBezTo>
                      <a:cubicBezTo>
                        <a:pt x="-1116" y="11790"/>
                        <a:pt x="1724" y="17111"/>
                        <a:pt x="6757" y="18640"/>
                      </a:cubicBezTo>
                      <a:cubicBezTo>
                        <a:pt x="6898" y="18683"/>
                        <a:pt x="7040" y="18723"/>
                        <a:pt x="7183" y="18759"/>
                      </a:cubicBezTo>
                      <a:cubicBezTo>
                        <a:pt x="9621" y="19438"/>
                        <a:pt x="12041" y="20153"/>
                        <a:pt x="14441" y="20902"/>
                      </a:cubicBezTo>
                      <a:cubicBezTo>
                        <a:pt x="103508" y="49036"/>
                        <a:pt x="170496" y="122994"/>
                        <a:pt x="189701" y="214403"/>
                      </a:cubicBezTo>
                      <a:cubicBezTo>
                        <a:pt x="189701" y="214517"/>
                        <a:pt x="189701" y="214565"/>
                        <a:pt x="189558" y="214508"/>
                      </a:cubicBezTo>
                      <a:lnTo>
                        <a:pt x="123102" y="175150"/>
                      </a:lnTo>
                      <a:cubicBezTo>
                        <a:pt x="118532" y="172546"/>
                        <a:pt x="112715" y="174140"/>
                        <a:pt x="110111" y="178710"/>
                      </a:cubicBezTo>
                      <a:cubicBezTo>
                        <a:pt x="107570" y="183169"/>
                        <a:pt x="109019" y="188840"/>
                        <a:pt x="113387" y="191533"/>
                      </a:cubicBezTo>
                      <a:lnTo>
                        <a:pt x="197778" y="241511"/>
                      </a:lnTo>
                      <a:cubicBezTo>
                        <a:pt x="199949" y="242799"/>
                        <a:pt x="202543" y="243172"/>
                        <a:pt x="204989" y="242549"/>
                      </a:cubicBezTo>
                      <a:cubicBezTo>
                        <a:pt x="207438" y="241924"/>
                        <a:pt x="209539" y="240352"/>
                        <a:pt x="210828" y="238177"/>
                      </a:cubicBezTo>
                      <a:lnTo>
                        <a:pt x="260700" y="153938"/>
                      </a:lnTo>
                      <a:cubicBezTo>
                        <a:pt x="263383" y="149414"/>
                        <a:pt x="261890" y="143572"/>
                        <a:pt x="257367" y="140889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79" name="Freeform: Shape 1886">
                  <a:extLst>
                    <a:ext uri="{FF2B5EF4-FFF2-40B4-BE49-F238E27FC236}">
                      <a16:creationId xmlns:a16="http://schemas.microsoft.com/office/drawing/2014/main" id="{7127683D-04CB-6438-A804-7E77D83FA230}"/>
                    </a:ext>
                  </a:extLst>
                </p:cNvPr>
                <p:cNvSpPr/>
                <p:nvPr/>
              </p:nvSpPr>
              <p:spPr>
                <a:xfrm>
                  <a:off x="11651607" y="2352676"/>
                  <a:ext cx="309276" cy="159545"/>
                </a:xfrm>
                <a:custGeom>
                  <a:avLst/>
                  <a:gdLst>
                    <a:gd name="connsiteX0" fmla="*/ 306529 w 309275"/>
                    <a:gd name="connsiteY0" fmla="*/ 2866 h 159544"/>
                    <a:gd name="connsiteX1" fmla="*/ 293059 w 309275"/>
                    <a:gd name="connsiteY1" fmla="*/ 2715 h 159544"/>
                    <a:gd name="connsiteX2" fmla="*/ 293051 w 309275"/>
                    <a:gd name="connsiteY2" fmla="*/ 2723 h 159544"/>
                    <a:gd name="connsiteX3" fmla="*/ 287565 w 309275"/>
                    <a:gd name="connsiteY3" fmla="*/ 7943 h 159544"/>
                    <a:gd name="connsiteX4" fmla="*/ 32361 w 309275"/>
                    <a:gd name="connsiteY4" fmla="*/ 62959 h 159544"/>
                    <a:gd name="connsiteX5" fmla="*/ 32361 w 309275"/>
                    <a:gd name="connsiteY5" fmla="*/ 62788 h 159544"/>
                    <a:gd name="connsiteX6" fmla="*/ 99684 w 309275"/>
                    <a:gd name="connsiteY6" fmla="*/ 24907 h 159544"/>
                    <a:gd name="connsiteX7" fmla="*/ 103313 w 309275"/>
                    <a:gd name="connsiteY7" fmla="*/ 11934 h 159544"/>
                    <a:gd name="connsiteX8" fmla="*/ 90340 w 309275"/>
                    <a:gd name="connsiteY8" fmla="*/ 8305 h 159544"/>
                    <a:gd name="connsiteX9" fmla="*/ 4862 w 309275"/>
                    <a:gd name="connsiteY9" fmla="*/ 56406 h 159544"/>
                    <a:gd name="connsiteX10" fmla="*/ 1222 w 309275"/>
                    <a:gd name="connsiteY10" fmla="*/ 69375 h 159544"/>
                    <a:gd name="connsiteX11" fmla="*/ 1224 w 309275"/>
                    <a:gd name="connsiteY11" fmla="*/ 69379 h 159544"/>
                    <a:gd name="connsiteX12" fmla="*/ 49230 w 309275"/>
                    <a:gd name="connsiteY12" fmla="*/ 154685 h 159544"/>
                    <a:gd name="connsiteX13" fmla="*/ 62208 w 309275"/>
                    <a:gd name="connsiteY13" fmla="*/ 158319 h 159544"/>
                    <a:gd name="connsiteX14" fmla="*/ 65842 w 309275"/>
                    <a:gd name="connsiteY14" fmla="*/ 145341 h 159544"/>
                    <a:gd name="connsiteX15" fmla="*/ 30599 w 309275"/>
                    <a:gd name="connsiteY15" fmla="*/ 82647 h 159544"/>
                    <a:gd name="connsiteX16" fmla="*/ 30704 w 309275"/>
                    <a:gd name="connsiteY16" fmla="*/ 82514 h 159544"/>
                    <a:gd name="connsiteX17" fmla="*/ 112438 w 309275"/>
                    <a:gd name="connsiteY17" fmla="*/ 94982 h 159544"/>
                    <a:gd name="connsiteX18" fmla="*/ 300557 w 309275"/>
                    <a:gd name="connsiteY18" fmla="*/ 21935 h 159544"/>
                    <a:gd name="connsiteX19" fmla="*/ 306443 w 309275"/>
                    <a:gd name="connsiteY19" fmla="*/ 16334 h 159544"/>
                    <a:gd name="connsiteX20" fmla="*/ 306529 w 309275"/>
                    <a:gd name="connsiteY20" fmla="*/ 2866 h 159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309275" h="159544">
                      <a:moveTo>
                        <a:pt x="306529" y="2866"/>
                      </a:moveTo>
                      <a:cubicBezTo>
                        <a:pt x="302851" y="-895"/>
                        <a:pt x="296821" y="-963"/>
                        <a:pt x="293059" y="2715"/>
                      </a:cubicBezTo>
                      <a:cubicBezTo>
                        <a:pt x="293057" y="2717"/>
                        <a:pt x="293054" y="2720"/>
                        <a:pt x="293051" y="2723"/>
                      </a:cubicBezTo>
                      <a:cubicBezTo>
                        <a:pt x="291241" y="4485"/>
                        <a:pt x="289422" y="6228"/>
                        <a:pt x="287565" y="7943"/>
                      </a:cubicBezTo>
                      <a:cubicBezTo>
                        <a:pt x="218664" y="71002"/>
                        <a:pt x="121124" y="92030"/>
                        <a:pt x="32361" y="62959"/>
                      </a:cubicBezTo>
                      <a:cubicBezTo>
                        <a:pt x="32247" y="62959"/>
                        <a:pt x="32237" y="62845"/>
                        <a:pt x="32361" y="62788"/>
                      </a:cubicBezTo>
                      <a:lnTo>
                        <a:pt x="99684" y="24907"/>
                      </a:lnTo>
                      <a:cubicBezTo>
                        <a:pt x="104268" y="22326"/>
                        <a:pt x="105893" y="16518"/>
                        <a:pt x="103313" y="11934"/>
                      </a:cubicBezTo>
                      <a:cubicBezTo>
                        <a:pt x="100733" y="7349"/>
                        <a:pt x="94924" y="5724"/>
                        <a:pt x="90340" y="8305"/>
                      </a:cubicBezTo>
                      <a:lnTo>
                        <a:pt x="4862" y="56406"/>
                      </a:lnTo>
                      <a:cubicBezTo>
                        <a:pt x="276" y="58982"/>
                        <a:pt x="-1354" y="64788"/>
                        <a:pt x="1222" y="69375"/>
                      </a:cubicBezTo>
                      <a:cubicBezTo>
                        <a:pt x="1222" y="69376"/>
                        <a:pt x="1223" y="69378"/>
                        <a:pt x="1224" y="69379"/>
                      </a:cubicBezTo>
                      <a:lnTo>
                        <a:pt x="49230" y="154685"/>
                      </a:lnTo>
                      <a:cubicBezTo>
                        <a:pt x="51810" y="159272"/>
                        <a:pt x="57621" y="160899"/>
                        <a:pt x="62208" y="158319"/>
                      </a:cubicBezTo>
                      <a:cubicBezTo>
                        <a:pt x="66795" y="155738"/>
                        <a:pt x="68422" y="149928"/>
                        <a:pt x="65842" y="145341"/>
                      </a:cubicBezTo>
                      <a:lnTo>
                        <a:pt x="30599" y="82647"/>
                      </a:lnTo>
                      <a:cubicBezTo>
                        <a:pt x="30542" y="82533"/>
                        <a:pt x="30599" y="82476"/>
                        <a:pt x="30704" y="82514"/>
                      </a:cubicBezTo>
                      <a:cubicBezTo>
                        <a:pt x="57161" y="90778"/>
                        <a:pt x="84719" y="94981"/>
                        <a:pt x="112438" y="94982"/>
                      </a:cubicBezTo>
                      <a:cubicBezTo>
                        <a:pt x="182083" y="95068"/>
                        <a:pt x="249220" y="68998"/>
                        <a:pt x="300557" y="21935"/>
                      </a:cubicBezTo>
                      <a:cubicBezTo>
                        <a:pt x="302547" y="20106"/>
                        <a:pt x="304500" y="18230"/>
                        <a:pt x="306443" y="16334"/>
                      </a:cubicBezTo>
                      <a:cubicBezTo>
                        <a:pt x="310185" y="12639"/>
                        <a:pt x="310224" y="6609"/>
                        <a:pt x="306529" y="2866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80" name="Freeform: Shape 1887">
                  <a:extLst>
                    <a:ext uri="{FF2B5EF4-FFF2-40B4-BE49-F238E27FC236}">
                      <a16:creationId xmlns:a16="http://schemas.microsoft.com/office/drawing/2014/main" id="{6F478EA9-ADD8-8EFB-D596-F6C5206BE09B}"/>
                    </a:ext>
                  </a:extLst>
                </p:cNvPr>
                <p:cNvSpPr/>
                <p:nvPr/>
              </p:nvSpPr>
              <p:spPr>
                <a:xfrm>
                  <a:off x="11411474" y="1884414"/>
                  <a:ext cx="124536" cy="299047"/>
                </a:xfrm>
                <a:custGeom>
                  <a:avLst/>
                  <a:gdLst>
                    <a:gd name="connsiteX0" fmla="*/ 121794 w 124536"/>
                    <a:gd name="connsiteY0" fmla="*/ 3943 h 299047"/>
                    <a:gd name="connsiteX1" fmla="*/ 115126 w 124536"/>
                    <a:gd name="connsiteY1" fmla="*/ 1086 h 299047"/>
                    <a:gd name="connsiteX2" fmla="*/ 17238 w 124536"/>
                    <a:gd name="connsiteY2" fmla="*/ 0 h 299047"/>
                    <a:gd name="connsiteX3" fmla="*/ 17133 w 124536"/>
                    <a:gd name="connsiteY3" fmla="*/ 0 h 299047"/>
                    <a:gd name="connsiteX4" fmla="*/ 7556 w 124536"/>
                    <a:gd name="connsiteY4" fmla="*/ 9473 h 299047"/>
                    <a:gd name="connsiteX5" fmla="*/ 17028 w 124536"/>
                    <a:gd name="connsiteY5" fmla="*/ 19050 h 299047"/>
                    <a:gd name="connsiteX6" fmla="*/ 88999 w 124536"/>
                    <a:gd name="connsiteY6" fmla="*/ 19850 h 299047"/>
                    <a:gd name="connsiteX7" fmla="*/ 89056 w 124536"/>
                    <a:gd name="connsiteY7" fmla="*/ 20012 h 299047"/>
                    <a:gd name="connsiteX8" fmla="*/ 6570 w 124536"/>
                    <a:gd name="connsiteY8" fmla="*/ 283979 h 299047"/>
                    <a:gd name="connsiteX9" fmla="*/ 8475 w 124536"/>
                    <a:gd name="connsiteY9" fmla="*/ 291903 h 299047"/>
                    <a:gd name="connsiteX10" fmla="*/ 17685 w 124536"/>
                    <a:gd name="connsiteY10" fmla="*/ 299047 h 299047"/>
                    <a:gd name="connsiteX11" fmla="*/ 20076 w 124536"/>
                    <a:gd name="connsiteY11" fmla="*/ 298742 h 299047"/>
                    <a:gd name="connsiteX12" fmla="*/ 26915 w 124536"/>
                    <a:gd name="connsiteY12" fmla="*/ 287141 h 299047"/>
                    <a:gd name="connsiteX13" fmla="*/ 25143 w 124536"/>
                    <a:gd name="connsiteY13" fmla="*/ 279797 h 299047"/>
                    <a:gd name="connsiteX14" fmla="*/ 105087 w 124536"/>
                    <a:gd name="connsiteY14" fmla="*/ 31271 h 299047"/>
                    <a:gd name="connsiteX15" fmla="*/ 105249 w 124536"/>
                    <a:gd name="connsiteY15" fmla="*/ 31347 h 299047"/>
                    <a:gd name="connsiteX16" fmla="*/ 104401 w 124536"/>
                    <a:gd name="connsiteY16" fmla="*/ 108585 h 299047"/>
                    <a:gd name="connsiteX17" fmla="*/ 113820 w 124536"/>
                    <a:gd name="connsiteY17" fmla="*/ 118215 h 299047"/>
                    <a:gd name="connsiteX18" fmla="*/ 113821 w 124536"/>
                    <a:gd name="connsiteY18" fmla="*/ 118215 h 299047"/>
                    <a:gd name="connsiteX19" fmla="*/ 113926 w 124536"/>
                    <a:gd name="connsiteY19" fmla="*/ 118215 h 299047"/>
                    <a:gd name="connsiteX20" fmla="*/ 123451 w 124536"/>
                    <a:gd name="connsiteY20" fmla="*/ 108795 h 299047"/>
                    <a:gd name="connsiteX21" fmla="*/ 124537 w 124536"/>
                    <a:gd name="connsiteY21" fmla="*/ 10687 h 299047"/>
                    <a:gd name="connsiteX22" fmla="*/ 121794 w 124536"/>
                    <a:gd name="connsiteY22" fmla="*/ 3943 h 2990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24536" h="299047">
                      <a:moveTo>
                        <a:pt x="121794" y="3943"/>
                      </a:moveTo>
                      <a:cubicBezTo>
                        <a:pt x="120035" y="2149"/>
                        <a:pt x="117639" y="1122"/>
                        <a:pt x="115126" y="1086"/>
                      </a:cubicBezTo>
                      <a:lnTo>
                        <a:pt x="17238" y="0"/>
                      </a:lnTo>
                      <a:lnTo>
                        <a:pt x="17133" y="0"/>
                      </a:lnTo>
                      <a:cubicBezTo>
                        <a:pt x="11872" y="-28"/>
                        <a:pt x="7584" y="4212"/>
                        <a:pt x="7556" y="9473"/>
                      </a:cubicBezTo>
                      <a:cubicBezTo>
                        <a:pt x="7527" y="14733"/>
                        <a:pt x="11768" y="19022"/>
                        <a:pt x="17028" y="19050"/>
                      </a:cubicBezTo>
                      <a:lnTo>
                        <a:pt x="88999" y="19850"/>
                      </a:lnTo>
                      <a:cubicBezTo>
                        <a:pt x="89123" y="19850"/>
                        <a:pt x="89151" y="19926"/>
                        <a:pt x="89056" y="20012"/>
                      </a:cubicBezTo>
                      <a:cubicBezTo>
                        <a:pt x="16640" y="87112"/>
                        <a:pt x="-14756" y="187585"/>
                        <a:pt x="6570" y="283979"/>
                      </a:cubicBezTo>
                      <a:cubicBezTo>
                        <a:pt x="7160" y="286626"/>
                        <a:pt x="7796" y="289268"/>
                        <a:pt x="8475" y="291903"/>
                      </a:cubicBezTo>
                      <a:cubicBezTo>
                        <a:pt x="9560" y="296105"/>
                        <a:pt x="13347" y="299041"/>
                        <a:pt x="17685" y="299047"/>
                      </a:cubicBezTo>
                      <a:cubicBezTo>
                        <a:pt x="18492" y="299048"/>
                        <a:pt x="19296" y="298946"/>
                        <a:pt x="20076" y="298742"/>
                      </a:cubicBezTo>
                      <a:cubicBezTo>
                        <a:pt x="25167" y="297426"/>
                        <a:pt x="28229" y="292233"/>
                        <a:pt x="26915" y="287141"/>
                      </a:cubicBezTo>
                      <a:cubicBezTo>
                        <a:pt x="26280" y="284702"/>
                        <a:pt x="25689" y="282254"/>
                        <a:pt x="25143" y="279797"/>
                      </a:cubicBezTo>
                      <a:cubicBezTo>
                        <a:pt x="4976" y="188598"/>
                        <a:pt x="35531" y="93609"/>
                        <a:pt x="105087" y="31271"/>
                      </a:cubicBezTo>
                      <a:cubicBezTo>
                        <a:pt x="105182" y="31195"/>
                        <a:pt x="105258" y="31271"/>
                        <a:pt x="105249" y="31347"/>
                      </a:cubicBezTo>
                      <a:lnTo>
                        <a:pt x="104401" y="108585"/>
                      </a:lnTo>
                      <a:cubicBezTo>
                        <a:pt x="104343" y="113846"/>
                        <a:pt x="108560" y="118157"/>
                        <a:pt x="113820" y="118215"/>
                      </a:cubicBezTo>
                      <a:cubicBezTo>
                        <a:pt x="113820" y="118215"/>
                        <a:pt x="113821" y="118215"/>
                        <a:pt x="113821" y="118215"/>
                      </a:cubicBezTo>
                      <a:lnTo>
                        <a:pt x="113926" y="118215"/>
                      </a:lnTo>
                      <a:cubicBezTo>
                        <a:pt x="119146" y="118215"/>
                        <a:pt x="123394" y="114014"/>
                        <a:pt x="123451" y="108795"/>
                      </a:cubicBezTo>
                      <a:lnTo>
                        <a:pt x="124537" y="10687"/>
                      </a:lnTo>
                      <a:cubicBezTo>
                        <a:pt x="124551" y="8165"/>
                        <a:pt x="123565" y="5740"/>
                        <a:pt x="121794" y="3943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864" name="Plus Sign 1890">
              <a:extLst>
                <a:ext uri="{FF2B5EF4-FFF2-40B4-BE49-F238E27FC236}">
                  <a16:creationId xmlns:a16="http://schemas.microsoft.com/office/drawing/2014/main" id="{8C3B6428-3B26-F18F-1DA8-3CE2A85A5842}"/>
                </a:ext>
              </a:extLst>
            </p:cNvPr>
            <p:cNvSpPr/>
            <p:nvPr/>
          </p:nvSpPr>
          <p:spPr>
            <a:xfrm>
              <a:off x="10378548" y="2100569"/>
              <a:ext cx="133878" cy="133878"/>
            </a:xfrm>
            <a:prstGeom prst="mathPl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6" name="Plus Sign 1891">
              <a:extLst>
                <a:ext uri="{FF2B5EF4-FFF2-40B4-BE49-F238E27FC236}">
                  <a16:creationId xmlns:a16="http://schemas.microsoft.com/office/drawing/2014/main" id="{C205EA09-2DFD-6595-1422-D0EC02CB4EC4}"/>
                </a:ext>
              </a:extLst>
            </p:cNvPr>
            <p:cNvSpPr/>
            <p:nvPr/>
          </p:nvSpPr>
          <p:spPr>
            <a:xfrm>
              <a:off x="10610987" y="2459737"/>
              <a:ext cx="133878" cy="133878"/>
            </a:xfrm>
            <a:prstGeom prst="mathPl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7" name="Plus Sign 1892">
              <a:extLst>
                <a:ext uri="{FF2B5EF4-FFF2-40B4-BE49-F238E27FC236}">
                  <a16:creationId xmlns:a16="http://schemas.microsoft.com/office/drawing/2014/main" id="{32C2164A-DE9D-EF15-D360-8E77BE1C1B87}"/>
                </a:ext>
              </a:extLst>
            </p:cNvPr>
            <p:cNvSpPr/>
            <p:nvPr/>
          </p:nvSpPr>
          <p:spPr>
            <a:xfrm>
              <a:off x="10172837" y="2459737"/>
              <a:ext cx="133878" cy="133878"/>
            </a:xfrm>
            <a:prstGeom prst="mathPl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1883" name="Connettore diritto 1882">
            <a:extLst>
              <a:ext uri="{FF2B5EF4-FFF2-40B4-BE49-F238E27FC236}">
                <a16:creationId xmlns:a16="http://schemas.microsoft.com/office/drawing/2014/main" id="{6FFDA74B-21A5-F6B4-65A8-C51213469632}"/>
              </a:ext>
            </a:extLst>
          </p:cNvPr>
          <p:cNvCxnSpPr>
            <a:cxnSpLocks/>
          </p:cNvCxnSpPr>
          <p:nvPr/>
        </p:nvCxnSpPr>
        <p:spPr>
          <a:xfrm>
            <a:off x="0" y="5568972"/>
            <a:ext cx="9039639" cy="0"/>
          </a:xfrm>
          <a:prstGeom prst="line">
            <a:avLst/>
          </a:prstGeom>
          <a:ln w="34925" cap="rnd">
            <a:solidFill>
              <a:schemeClr val="bg1">
                <a:lumMod val="85000"/>
              </a:schemeClr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" name="Group 4">
            <a:extLst>
              <a:ext uri="{FF2B5EF4-FFF2-40B4-BE49-F238E27FC236}">
                <a16:creationId xmlns:a16="http://schemas.microsoft.com/office/drawing/2014/main" id="{59EF3294-EDD4-DE12-3ABC-39DB2B2AD277}"/>
              </a:ext>
            </a:extLst>
          </p:cNvPr>
          <p:cNvGrpSpPr/>
          <p:nvPr/>
        </p:nvGrpSpPr>
        <p:grpSpPr>
          <a:xfrm>
            <a:off x="2936872" y="1641126"/>
            <a:ext cx="748755" cy="748755"/>
            <a:chOff x="3077950" y="1760810"/>
            <a:chExt cx="748755" cy="748755"/>
          </a:xfrm>
          <a:solidFill>
            <a:schemeClr val="accent2"/>
          </a:solidFill>
        </p:grpSpPr>
        <p:pic>
          <p:nvPicPr>
            <p:cNvPr id="3" name="Graphic 2" descr="Shield outline">
              <a:extLst>
                <a:ext uri="{FF2B5EF4-FFF2-40B4-BE49-F238E27FC236}">
                  <a16:creationId xmlns:a16="http://schemas.microsoft.com/office/drawing/2014/main" id="{24ED98C2-5BE0-4A00-104E-2E56F13B9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77950" y="1760810"/>
              <a:ext cx="748755" cy="748755"/>
            </a:xfrm>
            <a:prstGeom prst="rect">
              <a:avLst/>
            </a:prstGeom>
          </p:spPr>
        </p:pic>
        <p:sp>
          <p:nvSpPr>
            <p:cNvPr id="4" name="Plus Sign 3">
              <a:extLst>
                <a:ext uri="{FF2B5EF4-FFF2-40B4-BE49-F238E27FC236}">
                  <a16:creationId xmlns:a16="http://schemas.microsoft.com/office/drawing/2014/main" id="{F490370E-F796-26BB-B69C-61ECF53FF326}"/>
                </a:ext>
              </a:extLst>
            </p:cNvPr>
            <p:cNvSpPr/>
            <p:nvPr/>
          </p:nvSpPr>
          <p:spPr>
            <a:xfrm>
              <a:off x="3301309" y="1978802"/>
              <a:ext cx="313702" cy="313702"/>
            </a:xfrm>
            <a:prstGeom prst="mathPlus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329486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8509A-DE77-AA88-7615-A5D3FC34B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D493B256-FDFC-B960-9602-10EAD6961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US" dirty="0"/>
              <a:t>Inflammation and oxidative stress need to be </a:t>
            </a:r>
            <a:br>
              <a:rPr lang="en-US" dirty="0"/>
            </a:br>
            <a:r>
              <a:rPr lang="en-US" dirty="0"/>
              <a:t>under control for preserving the epithelial barrier</a:t>
            </a:r>
            <a:endParaRPr lang="fr-CH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E078FE5-37C5-5B32-F308-EA7E3383CF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ROS, reactive oxygen species.</a:t>
            </a:r>
          </a:p>
          <a:p>
            <a:r>
              <a:rPr lang="en-US" dirty="0"/>
              <a:t>1. Marshall JS, et al. Allergy Asthma Clin Immunol. 2018;14(Suppl 2):49. 2. Nicholson LB. Essays </a:t>
            </a:r>
            <a:r>
              <a:rPr lang="en-US" dirty="0" err="1"/>
              <a:t>Biochem</a:t>
            </a:r>
            <a:r>
              <a:rPr lang="en-US" dirty="0"/>
              <a:t>. 2016:60:275-301. 3. Anaya JM, et al., eds. Bogota (Colombia): El Rosario University Press; July 18, 2013. </a:t>
            </a:r>
            <a:br>
              <a:rPr lang="en-US" dirty="0"/>
            </a:br>
            <a:r>
              <a:rPr lang="en-US" dirty="0"/>
              <a:t>4. Afzal S, et al. Front </a:t>
            </a:r>
            <a:r>
              <a:rPr lang="en-US" dirty="0" err="1"/>
              <a:t>Pharmacol</a:t>
            </a:r>
            <a:r>
              <a:rPr lang="en-US" dirty="0"/>
              <a:t>. 2023;14:1269581. 5. Biswas SK. Oxid Med Cell </a:t>
            </a:r>
            <a:r>
              <a:rPr lang="en-US" dirty="0" err="1"/>
              <a:t>Longev</a:t>
            </a:r>
            <a:r>
              <a:rPr lang="en-US" dirty="0"/>
              <a:t>. 2016;2016:5698931.</a:t>
            </a:r>
          </a:p>
        </p:txBody>
      </p:sp>
      <p:sp>
        <p:nvSpPr>
          <p:cNvPr id="15" name="Ovale 8">
            <a:extLst>
              <a:ext uri="{FF2B5EF4-FFF2-40B4-BE49-F238E27FC236}">
                <a16:creationId xmlns:a16="http://schemas.microsoft.com/office/drawing/2014/main" id="{7083E4CE-3BE6-0D1E-1422-789D40BD83F5}"/>
              </a:ext>
            </a:extLst>
          </p:cNvPr>
          <p:cNvSpPr/>
          <p:nvPr/>
        </p:nvSpPr>
        <p:spPr>
          <a:xfrm>
            <a:off x="3158190" y="1781898"/>
            <a:ext cx="1097244" cy="1097245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ZoneTexte 58">
            <a:extLst>
              <a:ext uri="{FF2B5EF4-FFF2-40B4-BE49-F238E27FC236}">
                <a16:creationId xmlns:a16="http://schemas.microsoft.com/office/drawing/2014/main" id="{C2A079EE-641C-A52F-0511-29DC12920E30}"/>
              </a:ext>
            </a:extLst>
          </p:cNvPr>
          <p:cNvSpPr txBox="1"/>
          <p:nvPr/>
        </p:nvSpPr>
        <p:spPr>
          <a:xfrm>
            <a:off x="371475" y="1351859"/>
            <a:ext cx="4476750" cy="31786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square" lIns="0" tIns="0" rIns="0" bIns="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 Light"/>
              </a:rPr>
              <a:t>Epithelial barrier 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 Light"/>
              </a:rPr>
              <a:t>- skin and mucosa</a:t>
            </a:r>
            <a:r>
              <a:rPr kumimoji="0" lang="en-US" b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Calibri Light"/>
              </a:rPr>
              <a:t>1,2</a:t>
            </a:r>
          </a:p>
        </p:txBody>
      </p:sp>
      <p:sp>
        <p:nvSpPr>
          <p:cNvPr id="18" name="Ovale 8">
            <a:extLst>
              <a:ext uri="{FF2B5EF4-FFF2-40B4-BE49-F238E27FC236}">
                <a16:creationId xmlns:a16="http://schemas.microsoft.com/office/drawing/2014/main" id="{CEF4A917-F4C3-4319-77D6-CACD80FE0B9A}"/>
              </a:ext>
            </a:extLst>
          </p:cNvPr>
          <p:cNvSpPr/>
          <p:nvPr/>
        </p:nvSpPr>
        <p:spPr>
          <a:xfrm>
            <a:off x="878540" y="1781898"/>
            <a:ext cx="1097244" cy="1097245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27">
            <a:extLst>
              <a:ext uri="{FF2B5EF4-FFF2-40B4-BE49-F238E27FC236}">
                <a16:creationId xmlns:a16="http://schemas.microsoft.com/office/drawing/2014/main" id="{F8722145-9792-2F76-9D03-3C42B59866D4}"/>
              </a:ext>
            </a:extLst>
          </p:cNvPr>
          <p:cNvSpPr txBox="1"/>
          <p:nvPr/>
        </p:nvSpPr>
        <p:spPr>
          <a:xfrm>
            <a:off x="428625" y="3229489"/>
            <a:ext cx="2009775" cy="7927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skin’s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mechanical barrier </a:t>
            </a: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pH </a:t>
            </a: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prevent entry and growth of microbes</a:t>
            </a:r>
          </a:p>
        </p:txBody>
      </p:sp>
      <p:sp>
        <p:nvSpPr>
          <p:cNvPr id="20" name="TextBox 27">
            <a:extLst>
              <a:ext uri="{FF2B5EF4-FFF2-40B4-BE49-F238E27FC236}">
                <a16:creationId xmlns:a16="http://schemas.microsoft.com/office/drawing/2014/main" id="{8FE5391E-DF45-FC07-1480-7F4FF4066631}"/>
              </a:ext>
            </a:extLst>
          </p:cNvPr>
          <p:cNvSpPr txBox="1"/>
          <p:nvPr/>
        </p:nvSpPr>
        <p:spPr>
          <a:xfrm>
            <a:off x="2714624" y="3229489"/>
            <a:ext cx="2024063" cy="11867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Mucous membrane flora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competes with pathogens </a:t>
            </a: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attachment sites, and mucus and cilia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trap and expel foreign microbes</a:t>
            </a:r>
          </a:p>
        </p:txBody>
      </p:sp>
      <p:grpSp>
        <p:nvGrpSpPr>
          <p:cNvPr id="21" name="Group 102">
            <a:extLst>
              <a:ext uri="{FF2B5EF4-FFF2-40B4-BE49-F238E27FC236}">
                <a16:creationId xmlns:a16="http://schemas.microsoft.com/office/drawing/2014/main" id="{196399EE-87E0-19EE-2D27-38D95EFF02CE}"/>
              </a:ext>
            </a:extLst>
          </p:cNvPr>
          <p:cNvGrpSpPr/>
          <p:nvPr/>
        </p:nvGrpSpPr>
        <p:grpSpPr>
          <a:xfrm>
            <a:off x="1044746" y="2037985"/>
            <a:ext cx="764832" cy="518405"/>
            <a:chOff x="5369637" y="2750820"/>
            <a:chExt cx="764832" cy="518405"/>
          </a:xfrm>
        </p:grpSpPr>
        <p:grpSp>
          <p:nvGrpSpPr>
            <p:cNvPr id="22" name="Group 112">
              <a:extLst>
                <a:ext uri="{FF2B5EF4-FFF2-40B4-BE49-F238E27FC236}">
                  <a16:creationId xmlns:a16="http://schemas.microsoft.com/office/drawing/2014/main" id="{4E5D9E71-71EE-EEAF-6A6F-5D68ECEA0AAC}"/>
                </a:ext>
              </a:extLst>
            </p:cNvPr>
            <p:cNvGrpSpPr/>
            <p:nvPr/>
          </p:nvGrpSpPr>
          <p:grpSpPr>
            <a:xfrm>
              <a:off x="5369637" y="3038866"/>
              <a:ext cx="764832" cy="230359"/>
              <a:chOff x="5369637" y="2853627"/>
              <a:chExt cx="764832" cy="230359"/>
            </a:xfrm>
          </p:grpSpPr>
          <p:sp>
            <p:nvSpPr>
              <p:cNvPr id="26" name="Freeform: Shape 118">
                <a:extLst>
                  <a:ext uri="{FF2B5EF4-FFF2-40B4-BE49-F238E27FC236}">
                    <a16:creationId xmlns:a16="http://schemas.microsoft.com/office/drawing/2014/main" id="{A69011B7-56C4-AD37-C50B-E13AE74B2CC1}"/>
                  </a:ext>
                </a:extLst>
              </p:cNvPr>
              <p:cNvSpPr/>
              <p:nvPr/>
            </p:nvSpPr>
            <p:spPr>
              <a:xfrm rot="10800000" flipH="1">
                <a:off x="5369637" y="2853773"/>
                <a:ext cx="254561" cy="230213"/>
              </a:xfrm>
              <a:custGeom>
                <a:avLst/>
                <a:gdLst>
                  <a:gd name="connsiteX0" fmla="*/ 206358 w 412945"/>
                  <a:gd name="connsiteY0" fmla="*/ 400798 h 400804"/>
                  <a:gd name="connsiteX1" fmla="*/ 18660 w 412945"/>
                  <a:gd name="connsiteY1" fmla="*/ 372607 h 400804"/>
                  <a:gd name="connsiteX2" fmla="*/ 121 w 412945"/>
                  <a:gd name="connsiteY2" fmla="*/ 313423 h 400804"/>
                  <a:gd name="connsiteX3" fmla="*/ 121 w 412945"/>
                  <a:gd name="connsiteY3" fmla="*/ 62227 h 400804"/>
                  <a:gd name="connsiteX4" fmla="*/ 58281 w 412945"/>
                  <a:gd name="connsiteY4" fmla="*/ 0 h 400804"/>
                  <a:gd name="connsiteX5" fmla="*/ 354689 w 412945"/>
                  <a:gd name="connsiteY5" fmla="*/ 0 h 400804"/>
                  <a:gd name="connsiteX6" fmla="*/ 412850 w 412945"/>
                  <a:gd name="connsiteY6" fmla="*/ 62227 h 400804"/>
                  <a:gd name="connsiteX7" fmla="*/ 412850 w 412945"/>
                  <a:gd name="connsiteY7" fmla="*/ 313430 h 400804"/>
                  <a:gd name="connsiteX8" fmla="*/ 394310 w 412945"/>
                  <a:gd name="connsiteY8" fmla="*/ 372614 h 400804"/>
                  <a:gd name="connsiteX9" fmla="*/ 206358 w 412945"/>
                  <a:gd name="connsiteY9" fmla="*/ 400804 h 400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2945" h="400804">
                    <a:moveTo>
                      <a:pt x="206358" y="400798"/>
                    </a:moveTo>
                    <a:cubicBezTo>
                      <a:pt x="127110" y="400798"/>
                      <a:pt x="37200" y="389622"/>
                      <a:pt x="18660" y="372607"/>
                    </a:cubicBezTo>
                    <a:cubicBezTo>
                      <a:pt x="-2675" y="355840"/>
                      <a:pt x="121" y="338825"/>
                      <a:pt x="121" y="313423"/>
                    </a:cubicBezTo>
                    <a:lnTo>
                      <a:pt x="121" y="62227"/>
                    </a:lnTo>
                    <a:cubicBezTo>
                      <a:pt x="121" y="31241"/>
                      <a:pt x="21202" y="3050"/>
                      <a:pt x="58281" y="0"/>
                    </a:cubicBezTo>
                    <a:lnTo>
                      <a:pt x="354689" y="0"/>
                    </a:lnTo>
                    <a:cubicBezTo>
                      <a:pt x="391769" y="3050"/>
                      <a:pt x="412850" y="31241"/>
                      <a:pt x="412850" y="62227"/>
                    </a:cubicBezTo>
                    <a:lnTo>
                      <a:pt x="412850" y="313430"/>
                    </a:lnTo>
                    <a:cubicBezTo>
                      <a:pt x="412850" y="338831"/>
                      <a:pt x="415391" y="355846"/>
                      <a:pt x="394310" y="372614"/>
                    </a:cubicBezTo>
                    <a:cubicBezTo>
                      <a:pt x="375770" y="389628"/>
                      <a:pt x="285854" y="400804"/>
                      <a:pt x="206358" y="4008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119">
                <a:extLst>
                  <a:ext uri="{FF2B5EF4-FFF2-40B4-BE49-F238E27FC236}">
                    <a16:creationId xmlns:a16="http://schemas.microsoft.com/office/drawing/2014/main" id="{17DC4A64-7086-30F1-907C-CEE3198209B4}"/>
                  </a:ext>
                </a:extLst>
              </p:cNvPr>
              <p:cNvSpPr/>
              <p:nvPr/>
            </p:nvSpPr>
            <p:spPr>
              <a:xfrm rot="10800000" flipH="1">
                <a:off x="5459427" y="2910090"/>
                <a:ext cx="102398" cy="100952"/>
              </a:xfrm>
              <a:custGeom>
                <a:avLst/>
                <a:gdLst>
                  <a:gd name="connsiteX0" fmla="*/ 0 w 166108"/>
                  <a:gd name="connsiteY0" fmla="*/ 87883 h 175759"/>
                  <a:gd name="connsiteX1" fmla="*/ 83054 w 166108"/>
                  <a:gd name="connsiteY1" fmla="*/ 0 h 175759"/>
                  <a:gd name="connsiteX2" fmla="*/ 166108 w 166108"/>
                  <a:gd name="connsiteY2" fmla="*/ 87883 h 175759"/>
                  <a:gd name="connsiteX3" fmla="*/ 83054 w 166108"/>
                  <a:gd name="connsiteY3" fmla="*/ 175760 h 175759"/>
                  <a:gd name="connsiteX4" fmla="*/ 0 w 166108"/>
                  <a:gd name="connsiteY4" fmla="*/ 87883 h 17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108" h="175759">
                    <a:moveTo>
                      <a:pt x="0" y="87883"/>
                    </a:moveTo>
                    <a:cubicBezTo>
                      <a:pt x="0" y="39367"/>
                      <a:pt x="37334" y="0"/>
                      <a:pt x="83054" y="0"/>
                    </a:cubicBezTo>
                    <a:cubicBezTo>
                      <a:pt x="129022" y="0"/>
                      <a:pt x="166108" y="39367"/>
                      <a:pt x="166108" y="87883"/>
                    </a:cubicBezTo>
                    <a:cubicBezTo>
                      <a:pt x="166108" y="136647"/>
                      <a:pt x="129022" y="175760"/>
                      <a:pt x="83054" y="175760"/>
                    </a:cubicBezTo>
                    <a:cubicBezTo>
                      <a:pt x="37334" y="175760"/>
                      <a:pt x="0" y="136647"/>
                      <a:pt x="0" y="8788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120">
                <a:extLst>
                  <a:ext uri="{FF2B5EF4-FFF2-40B4-BE49-F238E27FC236}">
                    <a16:creationId xmlns:a16="http://schemas.microsoft.com/office/drawing/2014/main" id="{7BA829C1-88F3-BD15-2BF7-3879BA502F5A}"/>
                  </a:ext>
                </a:extLst>
              </p:cNvPr>
              <p:cNvSpPr/>
              <p:nvPr/>
            </p:nvSpPr>
            <p:spPr>
              <a:xfrm rot="10800000" flipH="1">
                <a:off x="5452850" y="2913882"/>
                <a:ext cx="102398" cy="102120"/>
              </a:xfrm>
              <a:custGeom>
                <a:avLst/>
                <a:gdLst>
                  <a:gd name="connsiteX0" fmla="*/ 0 w 166108"/>
                  <a:gd name="connsiteY0" fmla="*/ 88900 h 177792"/>
                  <a:gd name="connsiteX1" fmla="*/ 83054 w 166108"/>
                  <a:gd name="connsiteY1" fmla="*/ 0 h 177792"/>
                  <a:gd name="connsiteX2" fmla="*/ 166108 w 166108"/>
                  <a:gd name="connsiteY2" fmla="*/ 88893 h 177792"/>
                  <a:gd name="connsiteX3" fmla="*/ 83054 w 166108"/>
                  <a:gd name="connsiteY3" fmla="*/ 177793 h 177792"/>
                  <a:gd name="connsiteX4" fmla="*/ 0 w 166108"/>
                  <a:gd name="connsiteY4" fmla="*/ 88893 h 177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108" h="177792">
                    <a:moveTo>
                      <a:pt x="0" y="88900"/>
                    </a:moveTo>
                    <a:cubicBezTo>
                      <a:pt x="0" y="39875"/>
                      <a:pt x="37334" y="0"/>
                      <a:pt x="83054" y="0"/>
                    </a:cubicBezTo>
                    <a:cubicBezTo>
                      <a:pt x="129022" y="0"/>
                      <a:pt x="166108" y="39875"/>
                      <a:pt x="166108" y="88893"/>
                    </a:cubicBezTo>
                    <a:cubicBezTo>
                      <a:pt x="166108" y="138172"/>
                      <a:pt x="129022" y="177793"/>
                      <a:pt x="83054" y="177793"/>
                    </a:cubicBezTo>
                    <a:cubicBezTo>
                      <a:pt x="37334" y="177793"/>
                      <a:pt x="0" y="138172"/>
                      <a:pt x="0" y="888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121">
                <a:extLst>
                  <a:ext uri="{FF2B5EF4-FFF2-40B4-BE49-F238E27FC236}">
                    <a16:creationId xmlns:a16="http://schemas.microsoft.com/office/drawing/2014/main" id="{8E436630-2E03-7EF2-DA12-F070AF8ED1A9}"/>
                  </a:ext>
                </a:extLst>
              </p:cNvPr>
              <p:cNvSpPr/>
              <p:nvPr/>
            </p:nvSpPr>
            <p:spPr>
              <a:xfrm rot="10800000" flipH="1">
                <a:off x="5379259" y="2861656"/>
                <a:ext cx="236486" cy="212699"/>
              </a:xfrm>
              <a:custGeom>
                <a:avLst/>
                <a:gdLst>
                  <a:gd name="connsiteX0" fmla="*/ 0 w 383623"/>
                  <a:gd name="connsiteY0" fmla="*/ 336531 h 370313"/>
                  <a:gd name="connsiteX1" fmla="*/ 5337 w 383623"/>
                  <a:gd name="connsiteY1" fmla="*/ 344918 h 370313"/>
                  <a:gd name="connsiteX2" fmla="*/ 185156 w 383623"/>
                  <a:gd name="connsiteY2" fmla="*/ 370314 h 370313"/>
                  <a:gd name="connsiteX3" fmla="*/ 364982 w 383623"/>
                  <a:gd name="connsiteY3" fmla="*/ 344918 h 370313"/>
                  <a:gd name="connsiteX4" fmla="*/ 383528 w 383623"/>
                  <a:gd name="connsiteY4" fmla="*/ 285734 h 370313"/>
                  <a:gd name="connsiteX5" fmla="*/ 383528 w 383623"/>
                  <a:gd name="connsiteY5" fmla="*/ 48256 h 370313"/>
                  <a:gd name="connsiteX6" fmla="*/ 354569 w 383623"/>
                  <a:gd name="connsiteY6" fmla="*/ 0 h 370313"/>
                  <a:gd name="connsiteX7" fmla="*/ 364989 w 383623"/>
                  <a:gd name="connsiteY7" fmla="*/ 158484 h 370313"/>
                  <a:gd name="connsiteX8" fmla="*/ 140198 w 383623"/>
                  <a:gd name="connsiteY8" fmla="*/ 347707 h 370313"/>
                  <a:gd name="connsiteX9" fmla="*/ 0 w 383623"/>
                  <a:gd name="connsiteY9" fmla="*/ 336538 h 370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3623" h="370313">
                    <a:moveTo>
                      <a:pt x="0" y="336531"/>
                    </a:moveTo>
                    <a:cubicBezTo>
                      <a:pt x="2796" y="339327"/>
                      <a:pt x="2796" y="342123"/>
                      <a:pt x="5337" y="344918"/>
                    </a:cubicBezTo>
                    <a:cubicBezTo>
                      <a:pt x="26672" y="359138"/>
                      <a:pt x="111251" y="370314"/>
                      <a:pt x="185156" y="370314"/>
                    </a:cubicBezTo>
                    <a:cubicBezTo>
                      <a:pt x="261863" y="370314"/>
                      <a:pt x="346442" y="359138"/>
                      <a:pt x="364982" y="344918"/>
                    </a:cubicBezTo>
                    <a:cubicBezTo>
                      <a:pt x="386063" y="328151"/>
                      <a:pt x="383528" y="311136"/>
                      <a:pt x="383528" y="285734"/>
                    </a:cubicBezTo>
                    <a:lnTo>
                      <a:pt x="383528" y="48256"/>
                    </a:lnTo>
                    <a:cubicBezTo>
                      <a:pt x="383528" y="28445"/>
                      <a:pt x="372854" y="8635"/>
                      <a:pt x="354569" y="0"/>
                    </a:cubicBezTo>
                    <a:cubicBezTo>
                      <a:pt x="378191" y="14219"/>
                      <a:pt x="370319" y="90672"/>
                      <a:pt x="364989" y="158484"/>
                    </a:cubicBezTo>
                    <a:cubicBezTo>
                      <a:pt x="359652" y="274311"/>
                      <a:pt x="322820" y="342123"/>
                      <a:pt x="140198" y="347707"/>
                    </a:cubicBezTo>
                    <a:cubicBezTo>
                      <a:pt x="76707" y="350757"/>
                      <a:pt x="16005" y="344912"/>
                      <a:pt x="0" y="3365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: Shape 122">
                <a:extLst>
                  <a:ext uri="{FF2B5EF4-FFF2-40B4-BE49-F238E27FC236}">
                    <a16:creationId xmlns:a16="http://schemas.microsoft.com/office/drawing/2014/main" id="{B4BE6C86-5318-1574-E39E-E9B6608CB93D}"/>
                  </a:ext>
                </a:extLst>
              </p:cNvPr>
              <p:cNvSpPr/>
              <p:nvPr/>
            </p:nvSpPr>
            <p:spPr>
              <a:xfrm rot="10800000" flipH="1">
                <a:off x="5493243" y="2861656"/>
                <a:ext cx="122502" cy="184690"/>
              </a:xfrm>
              <a:custGeom>
                <a:avLst/>
                <a:gdLst>
                  <a:gd name="connsiteX0" fmla="*/ 0 w 198721"/>
                  <a:gd name="connsiteY0" fmla="*/ 321550 h 321549"/>
                  <a:gd name="connsiteX1" fmla="*/ 180080 w 198721"/>
                  <a:gd name="connsiteY1" fmla="*/ 296408 h 321549"/>
                  <a:gd name="connsiteX2" fmla="*/ 198626 w 198721"/>
                  <a:gd name="connsiteY2" fmla="*/ 236970 h 321549"/>
                  <a:gd name="connsiteX3" fmla="*/ 198626 w 198721"/>
                  <a:gd name="connsiteY3" fmla="*/ 0 h 321549"/>
                  <a:gd name="connsiteX4" fmla="*/ 177545 w 198721"/>
                  <a:gd name="connsiteY4" fmla="*/ 248401 h 321549"/>
                  <a:gd name="connsiteX5" fmla="*/ 0 w 198721"/>
                  <a:gd name="connsiteY5" fmla="*/ 321550 h 321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8721" h="321549">
                    <a:moveTo>
                      <a:pt x="0" y="321550"/>
                    </a:moveTo>
                    <a:cubicBezTo>
                      <a:pt x="76961" y="321550"/>
                      <a:pt x="161540" y="310374"/>
                      <a:pt x="180080" y="296408"/>
                    </a:cubicBezTo>
                    <a:cubicBezTo>
                      <a:pt x="201161" y="279387"/>
                      <a:pt x="198626" y="262372"/>
                      <a:pt x="198626" y="236970"/>
                    </a:cubicBezTo>
                    <a:lnTo>
                      <a:pt x="198626" y="0"/>
                    </a:lnTo>
                    <a:cubicBezTo>
                      <a:pt x="198626" y="36825"/>
                      <a:pt x="190748" y="211575"/>
                      <a:pt x="177545" y="248401"/>
                    </a:cubicBezTo>
                    <a:cubicBezTo>
                      <a:pt x="164329" y="282183"/>
                      <a:pt x="129791" y="313169"/>
                      <a:pt x="0" y="32155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Freeform: Shape 123">
                <a:extLst>
                  <a:ext uri="{FF2B5EF4-FFF2-40B4-BE49-F238E27FC236}">
                    <a16:creationId xmlns:a16="http://schemas.microsoft.com/office/drawing/2014/main" id="{E6B10BC2-5B11-9E0B-EB22-FB81EE8A80F5}"/>
                  </a:ext>
                </a:extLst>
              </p:cNvPr>
              <p:cNvSpPr/>
              <p:nvPr/>
            </p:nvSpPr>
            <p:spPr>
              <a:xfrm rot="10800000" flipH="1">
                <a:off x="5374559" y="2907171"/>
                <a:ext cx="189144" cy="171174"/>
              </a:xfrm>
              <a:custGeom>
                <a:avLst/>
                <a:gdLst>
                  <a:gd name="connsiteX0" fmla="*/ 0 w 306827"/>
                  <a:gd name="connsiteY0" fmla="*/ 298018 h 298017"/>
                  <a:gd name="connsiteX1" fmla="*/ 0 w 306827"/>
                  <a:gd name="connsiteY1" fmla="*/ 57744 h 298017"/>
                  <a:gd name="connsiteX2" fmla="*/ 55632 w 306827"/>
                  <a:gd name="connsiteY2" fmla="*/ 1355 h 298017"/>
                  <a:gd name="connsiteX3" fmla="*/ 195830 w 306827"/>
                  <a:gd name="connsiteY3" fmla="*/ 1355 h 298017"/>
                  <a:gd name="connsiteX4" fmla="*/ 306828 w 306827"/>
                  <a:gd name="connsiteY4" fmla="*/ 1355 h 298017"/>
                  <a:gd name="connsiteX5" fmla="*/ 161540 w 306827"/>
                  <a:gd name="connsiteY5" fmla="*/ 12538 h 298017"/>
                  <a:gd name="connsiteX6" fmla="*/ 45218 w 306827"/>
                  <a:gd name="connsiteY6" fmla="*/ 52153 h 298017"/>
                  <a:gd name="connsiteX7" fmla="*/ 6 w 306827"/>
                  <a:gd name="connsiteY7" fmla="*/ 298018 h 2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6827" h="298017">
                    <a:moveTo>
                      <a:pt x="0" y="298018"/>
                    </a:moveTo>
                    <a:lnTo>
                      <a:pt x="0" y="57744"/>
                    </a:lnTo>
                    <a:cubicBezTo>
                      <a:pt x="0" y="23962"/>
                      <a:pt x="21342" y="4151"/>
                      <a:pt x="55632" y="1355"/>
                    </a:cubicBezTo>
                    <a:cubicBezTo>
                      <a:pt x="92711" y="-1694"/>
                      <a:pt x="195830" y="1355"/>
                      <a:pt x="195830" y="1355"/>
                    </a:cubicBezTo>
                    <a:lnTo>
                      <a:pt x="306828" y="1355"/>
                    </a:lnTo>
                    <a:cubicBezTo>
                      <a:pt x="280409" y="6947"/>
                      <a:pt x="219707" y="6947"/>
                      <a:pt x="161540" y="12538"/>
                    </a:cubicBezTo>
                    <a:cubicBezTo>
                      <a:pt x="103379" y="21166"/>
                      <a:pt x="68841" y="15327"/>
                      <a:pt x="45218" y="52153"/>
                    </a:cubicBezTo>
                    <a:cubicBezTo>
                      <a:pt x="26672" y="80350"/>
                      <a:pt x="10674" y="190579"/>
                      <a:pt x="6" y="2980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124">
                <a:extLst>
                  <a:ext uri="{FF2B5EF4-FFF2-40B4-BE49-F238E27FC236}">
                    <a16:creationId xmlns:a16="http://schemas.microsoft.com/office/drawing/2014/main" id="{E85B8059-F556-F994-AD71-482A4AE2A3B2}"/>
                  </a:ext>
                </a:extLst>
              </p:cNvPr>
              <p:cNvSpPr/>
              <p:nvPr/>
            </p:nvSpPr>
            <p:spPr>
              <a:xfrm rot="10800000" flipH="1">
                <a:off x="5446275" y="2916801"/>
                <a:ext cx="101145" cy="102120"/>
              </a:xfrm>
              <a:custGeom>
                <a:avLst/>
                <a:gdLst>
                  <a:gd name="connsiteX0" fmla="*/ 0 w 164075"/>
                  <a:gd name="connsiteY0" fmla="*/ 88900 h 177792"/>
                  <a:gd name="connsiteX1" fmla="*/ 82038 w 164075"/>
                  <a:gd name="connsiteY1" fmla="*/ 0 h 177792"/>
                  <a:gd name="connsiteX2" fmla="*/ 164075 w 164075"/>
                  <a:gd name="connsiteY2" fmla="*/ 88900 h 177792"/>
                  <a:gd name="connsiteX3" fmla="*/ 82038 w 164075"/>
                  <a:gd name="connsiteY3" fmla="*/ 177793 h 177792"/>
                  <a:gd name="connsiteX4" fmla="*/ 0 w 164075"/>
                  <a:gd name="connsiteY4" fmla="*/ 88900 h 177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075" h="177792">
                    <a:moveTo>
                      <a:pt x="0" y="88900"/>
                    </a:moveTo>
                    <a:cubicBezTo>
                      <a:pt x="0" y="39882"/>
                      <a:pt x="36825" y="0"/>
                      <a:pt x="82038" y="0"/>
                    </a:cubicBezTo>
                    <a:cubicBezTo>
                      <a:pt x="127504" y="0"/>
                      <a:pt x="164075" y="39882"/>
                      <a:pt x="164075" y="88900"/>
                    </a:cubicBezTo>
                    <a:cubicBezTo>
                      <a:pt x="164075" y="138172"/>
                      <a:pt x="127504" y="177793"/>
                      <a:pt x="82038" y="177793"/>
                    </a:cubicBezTo>
                    <a:cubicBezTo>
                      <a:pt x="36825" y="177793"/>
                      <a:pt x="0" y="138172"/>
                      <a:pt x="0" y="88900"/>
                    </a:cubicBezTo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5068" cap="rnd">
                <a:solidFill>
                  <a:srgbClr val="66599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125">
                <a:extLst>
                  <a:ext uri="{FF2B5EF4-FFF2-40B4-BE49-F238E27FC236}">
                    <a16:creationId xmlns:a16="http://schemas.microsoft.com/office/drawing/2014/main" id="{3EA63DAB-BDD2-11CA-9703-E98741DC35B5}"/>
                  </a:ext>
                </a:extLst>
              </p:cNvPr>
              <p:cNvSpPr/>
              <p:nvPr/>
            </p:nvSpPr>
            <p:spPr>
              <a:xfrm rot="10800000" flipH="1">
                <a:off x="5369793" y="2853627"/>
                <a:ext cx="254561" cy="230213"/>
              </a:xfrm>
              <a:custGeom>
                <a:avLst/>
                <a:gdLst>
                  <a:gd name="connsiteX0" fmla="*/ 206358 w 412945"/>
                  <a:gd name="connsiteY0" fmla="*/ 400792 h 400804"/>
                  <a:gd name="connsiteX1" fmla="*/ 18660 w 412945"/>
                  <a:gd name="connsiteY1" fmla="*/ 372607 h 400804"/>
                  <a:gd name="connsiteX2" fmla="*/ 121 w 412945"/>
                  <a:gd name="connsiteY2" fmla="*/ 313423 h 400804"/>
                  <a:gd name="connsiteX3" fmla="*/ 121 w 412945"/>
                  <a:gd name="connsiteY3" fmla="*/ 62227 h 400804"/>
                  <a:gd name="connsiteX4" fmla="*/ 58281 w 412945"/>
                  <a:gd name="connsiteY4" fmla="*/ 0 h 400804"/>
                  <a:gd name="connsiteX5" fmla="*/ 206358 w 412945"/>
                  <a:gd name="connsiteY5" fmla="*/ 0 h 400804"/>
                  <a:gd name="connsiteX6" fmla="*/ 206358 w 412945"/>
                  <a:gd name="connsiteY6" fmla="*/ 0 h 400804"/>
                  <a:gd name="connsiteX7" fmla="*/ 354689 w 412945"/>
                  <a:gd name="connsiteY7" fmla="*/ 0 h 400804"/>
                  <a:gd name="connsiteX8" fmla="*/ 412850 w 412945"/>
                  <a:gd name="connsiteY8" fmla="*/ 62227 h 400804"/>
                  <a:gd name="connsiteX9" fmla="*/ 412850 w 412945"/>
                  <a:gd name="connsiteY9" fmla="*/ 313430 h 400804"/>
                  <a:gd name="connsiteX10" fmla="*/ 394310 w 412945"/>
                  <a:gd name="connsiteY10" fmla="*/ 372614 h 400804"/>
                  <a:gd name="connsiteX11" fmla="*/ 206358 w 412945"/>
                  <a:gd name="connsiteY11" fmla="*/ 400804 h 400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2945" h="400804">
                    <a:moveTo>
                      <a:pt x="206358" y="400792"/>
                    </a:moveTo>
                    <a:cubicBezTo>
                      <a:pt x="127110" y="400792"/>
                      <a:pt x="37200" y="389622"/>
                      <a:pt x="18660" y="372607"/>
                    </a:cubicBezTo>
                    <a:cubicBezTo>
                      <a:pt x="-2675" y="355840"/>
                      <a:pt x="121" y="338825"/>
                      <a:pt x="121" y="313423"/>
                    </a:cubicBezTo>
                    <a:lnTo>
                      <a:pt x="121" y="62227"/>
                    </a:lnTo>
                    <a:cubicBezTo>
                      <a:pt x="121" y="31241"/>
                      <a:pt x="21202" y="3050"/>
                      <a:pt x="58281" y="0"/>
                    </a:cubicBezTo>
                    <a:lnTo>
                      <a:pt x="206358" y="0"/>
                    </a:lnTo>
                    <a:cubicBezTo>
                      <a:pt x="206358" y="0"/>
                      <a:pt x="206358" y="0"/>
                      <a:pt x="206358" y="0"/>
                    </a:cubicBezTo>
                    <a:lnTo>
                      <a:pt x="354689" y="0"/>
                    </a:lnTo>
                    <a:cubicBezTo>
                      <a:pt x="391769" y="3050"/>
                      <a:pt x="412850" y="31241"/>
                      <a:pt x="412850" y="62227"/>
                    </a:cubicBezTo>
                    <a:lnTo>
                      <a:pt x="412850" y="313430"/>
                    </a:lnTo>
                    <a:cubicBezTo>
                      <a:pt x="412850" y="338831"/>
                      <a:pt x="415391" y="355846"/>
                      <a:pt x="394310" y="372614"/>
                    </a:cubicBezTo>
                    <a:cubicBezTo>
                      <a:pt x="375770" y="389628"/>
                      <a:pt x="285854" y="400804"/>
                      <a:pt x="206358" y="400804"/>
                    </a:cubicBezTo>
                  </a:path>
                </a:pathLst>
              </a:custGeom>
              <a:solidFill>
                <a:schemeClr val="bg1"/>
              </a:solidFill>
              <a:ln w="8616" cap="rnd">
                <a:solidFill>
                  <a:schemeClr val="accent1">
                    <a:lumMod val="7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126">
                <a:extLst>
                  <a:ext uri="{FF2B5EF4-FFF2-40B4-BE49-F238E27FC236}">
                    <a16:creationId xmlns:a16="http://schemas.microsoft.com/office/drawing/2014/main" id="{4FF775D6-9BC6-BDBA-AD00-A6BAFA7FA3E3}"/>
                  </a:ext>
                </a:extLst>
              </p:cNvPr>
              <p:cNvSpPr/>
              <p:nvPr/>
            </p:nvSpPr>
            <p:spPr>
              <a:xfrm rot="10800000" flipH="1">
                <a:off x="5625497" y="2853777"/>
                <a:ext cx="253305" cy="229236"/>
              </a:xfrm>
              <a:custGeom>
                <a:avLst/>
                <a:gdLst>
                  <a:gd name="connsiteX0" fmla="*/ 204296 w 410907"/>
                  <a:gd name="connsiteY0" fmla="*/ 399104 h 399103"/>
                  <a:gd name="connsiteX1" fmla="*/ 16592 w 410907"/>
                  <a:gd name="connsiteY1" fmla="*/ 370913 h 399103"/>
                  <a:gd name="connsiteX2" fmla="*/ 593 w 410907"/>
                  <a:gd name="connsiteY2" fmla="*/ 311729 h 399103"/>
                  <a:gd name="connsiteX3" fmla="*/ 593 w 410907"/>
                  <a:gd name="connsiteY3" fmla="*/ 63329 h 399103"/>
                  <a:gd name="connsiteX4" fmla="*/ 58754 w 410907"/>
                  <a:gd name="connsiteY4" fmla="*/ 1355 h 399103"/>
                  <a:gd name="connsiteX5" fmla="*/ 204296 w 410907"/>
                  <a:gd name="connsiteY5" fmla="*/ 1355 h 399103"/>
                  <a:gd name="connsiteX6" fmla="*/ 352621 w 410907"/>
                  <a:gd name="connsiteY6" fmla="*/ 1355 h 399103"/>
                  <a:gd name="connsiteX7" fmla="*/ 410788 w 410907"/>
                  <a:gd name="connsiteY7" fmla="*/ 63329 h 399103"/>
                  <a:gd name="connsiteX8" fmla="*/ 410788 w 410907"/>
                  <a:gd name="connsiteY8" fmla="*/ 311729 h 399103"/>
                  <a:gd name="connsiteX9" fmla="*/ 395037 w 410907"/>
                  <a:gd name="connsiteY9" fmla="*/ 370913 h 399103"/>
                  <a:gd name="connsiteX10" fmla="*/ 204296 w 410907"/>
                  <a:gd name="connsiteY10" fmla="*/ 399104 h 399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10907" h="399103">
                    <a:moveTo>
                      <a:pt x="204296" y="399104"/>
                    </a:moveTo>
                    <a:cubicBezTo>
                      <a:pt x="125048" y="399104"/>
                      <a:pt x="35138" y="387928"/>
                      <a:pt x="16592" y="370913"/>
                    </a:cubicBezTo>
                    <a:cubicBezTo>
                      <a:pt x="-4744" y="356941"/>
                      <a:pt x="593" y="337131"/>
                      <a:pt x="593" y="311729"/>
                    </a:cubicBezTo>
                    <a:lnTo>
                      <a:pt x="593" y="63329"/>
                    </a:lnTo>
                    <a:cubicBezTo>
                      <a:pt x="593" y="32342"/>
                      <a:pt x="19133" y="4151"/>
                      <a:pt x="58754" y="1355"/>
                    </a:cubicBezTo>
                    <a:cubicBezTo>
                      <a:pt x="95840" y="-1694"/>
                      <a:pt x="204296" y="1355"/>
                      <a:pt x="204296" y="1355"/>
                    </a:cubicBezTo>
                    <a:cubicBezTo>
                      <a:pt x="204296" y="1355"/>
                      <a:pt x="315541" y="-1694"/>
                      <a:pt x="352621" y="1355"/>
                    </a:cubicBezTo>
                    <a:cubicBezTo>
                      <a:pt x="389707" y="4151"/>
                      <a:pt x="410788" y="32342"/>
                      <a:pt x="410788" y="63329"/>
                    </a:cubicBezTo>
                    <a:lnTo>
                      <a:pt x="410788" y="311729"/>
                    </a:lnTo>
                    <a:cubicBezTo>
                      <a:pt x="410788" y="337131"/>
                      <a:pt x="413329" y="356941"/>
                      <a:pt x="395037" y="370913"/>
                    </a:cubicBezTo>
                    <a:cubicBezTo>
                      <a:pt x="373702" y="387928"/>
                      <a:pt x="283786" y="399104"/>
                      <a:pt x="204296" y="3991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127">
                <a:extLst>
                  <a:ext uri="{FF2B5EF4-FFF2-40B4-BE49-F238E27FC236}">
                    <a16:creationId xmlns:a16="http://schemas.microsoft.com/office/drawing/2014/main" id="{C7F7494A-EC37-E370-8AED-D57A1CA10E6C}"/>
                  </a:ext>
                </a:extLst>
              </p:cNvPr>
              <p:cNvSpPr/>
              <p:nvPr/>
            </p:nvSpPr>
            <p:spPr>
              <a:xfrm rot="10800000" flipH="1">
                <a:off x="5715265" y="2908922"/>
                <a:ext cx="100835" cy="102120"/>
              </a:xfrm>
              <a:custGeom>
                <a:avLst/>
                <a:gdLst>
                  <a:gd name="connsiteX0" fmla="*/ 0 w 163573"/>
                  <a:gd name="connsiteY0" fmla="*/ 88900 h 177792"/>
                  <a:gd name="connsiteX1" fmla="*/ 81784 w 163573"/>
                  <a:gd name="connsiteY1" fmla="*/ 0 h 177792"/>
                  <a:gd name="connsiteX2" fmla="*/ 163573 w 163573"/>
                  <a:gd name="connsiteY2" fmla="*/ 88900 h 177792"/>
                  <a:gd name="connsiteX3" fmla="*/ 81784 w 163573"/>
                  <a:gd name="connsiteY3" fmla="*/ 177793 h 177792"/>
                  <a:gd name="connsiteX4" fmla="*/ 0 w 163573"/>
                  <a:gd name="connsiteY4" fmla="*/ 88900 h 177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573" h="177792">
                    <a:moveTo>
                      <a:pt x="0" y="88900"/>
                    </a:moveTo>
                    <a:cubicBezTo>
                      <a:pt x="0" y="39875"/>
                      <a:pt x="36832" y="0"/>
                      <a:pt x="81784" y="0"/>
                    </a:cubicBezTo>
                    <a:cubicBezTo>
                      <a:pt x="126996" y="0"/>
                      <a:pt x="163573" y="39875"/>
                      <a:pt x="163573" y="88900"/>
                    </a:cubicBezTo>
                    <a:cubicBezTo>
                      <a:pt x="163573" y="138172"/>
                      <a:pt x="126996" y="177793"/>
                      <a:pt x="81784" y="177793"/>
                    </a:cubicBezTo>
                    <a:cubicBezTo>
                      <a:pt x="36832" y="177793"/>
                      <a:pt x="0" y="138172"/>
                      <a:pt x="0" y="8890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128">
                <a:extLst>
                  <a:ext uri="{FF2B5EF4-FFF2-40B4-BE49-F238E27FC236}">
                    <a16:creationId xmlns:a16="http://schemas.microsoft.com/office/drawing/2014/main" id="{33A11145-918A-7C34-72D0-03191722BA46}"/>
                  </a:ext>
                </a:extLst>
              </p:cNvPr>
              <p:cNvSpPr/>
              <p:nvPr/>
            </p:nvSpPr>
            <p:spPr>
              <a:xfrm rot="10800000" flipH="1">
                <a:off x="5708689" y="2913882"/>
                <a:ext cx="101145" cy="102120"/>
              </a:xfrm>
              <a:custGeom>
                <a:avLst/>
                <a:gdLst>
                  <a:gd name="connsiteX0" fmla="*/ 6 w 164075"/>
                  <a:gd name="connsiteY0" fmla="*/ 88900 h 177792"/>
                  <a:gd name="connsiteX1" fmla="*/ 82038 w 164075"/>
                  <a:gd name="connsiteY1" fmla="*/ 0 h 177792"/>
                  <a:gd name="connsiteX2" fmla="*/ 164075 w 164075"/>
                  <a:gd name="connsiteY2" fmla="*/ 88893 h 177792"/>
                  <a:gd name="connsiteX3" fmla="*/ 82038 w 164075"/>
                  <a:gd name="connsiteY3" fmla="*/ 177793 h 177792"/>
                  <a:gd name="connsiteX4" fmla="*/ 0 w 164075"/>
                  <a:gd name="connsiteY4" fmla="*/ 88893 h 177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075" h="177792">
                    <a:moveTo>
                      <a:pt x="6" y="88900"/>
                    </a:moveTo>
                    <a:cubicBezTo>
                      <a:pt x="6" y="39875"/>
                      <a:pt x="36832" y="0"/>
                      <a:pt x="82038" y="0"/>
                    </a:cubicBezTo>
                    <a:cubicBezTo>
                      <a:pt x="127504" y="0"/>
                      <a:pt x="164075" y="39875"/>
                      <a:pt x="164075" y="88893"/>
                    </a:cubicBezTo>
                    <a:cubicBezTo>
                      <a:pt x="164075" y="138172"/>
                      <a:pt x="127504" y="177793"/>
                      <a:pt x="82038" y="177793"/>
                    </a:cubicBezTo>
                    <a:cubicBezTo>
                      <a:pt x="36832" y="177793"/>
                      <a:pt x="0" y="138172"/>
                      <a:pt x="0" y="888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Freeform: Shape 129">
                <a:extLst>
                  <a:ext uri="{FF2B5EF4-FFF2-40B4-BE49-F238E27FC236}">
                    <a16:creationId xmlns:a16="http://schemas.microsoft.com/office/drawing/2014/main" id="{82A89BBB-CF5F-3BD9-B1F4-02592D558276}"/>
                  </a:ext>
                </a:extLst>
              </p:cNvPr>
              <p:cNvSpPr/>
              <p:nvPr/>
            </p:nvSpPr>
            <p:spPr>
              <a:xfrm rot="10800000" flipH="1">
                <a:off x="5633531" y="2860488"/>
                <a:ext cx="236813" cy="213867"/>
              </a:xfrm>
              <a:custGeom>
                <a:avLst/>
                <a:gdLst>
                  <a:gd name="connsiteX0" fmla="*/ 0 w 384154"/>
                  <a:gd name="connsiteY0" fmla="*/ 338565 h 372346"/>
                  <a:gd name="connsiteX1" fmla="*/ 8133 w 384154"/>
                  <a:gd name="connsiteY1" fmla="*/ 344156 h 372346"/>
                  <a:gd name="connsiteX2" fmla="*/ 188212 w 384154"/>
                  <a:gd name="connsiteY2" fmla="*/ 372347 h 372346"/>
                  <a:gd name="connsiteX3" fmla="*/ 368038 w 384154"/>
                  <a:gd name="connsiteY3" fmla="*/ 344156 h 372346"/>
                  <a:gd name="connsiteX4" fmla="*/ 384037 w 384154"/>
                  <a:gd name="connsiteY4" fmla="*/ 287767 h 372346"/>
                  <a:gd name="connsiteX5" fmla="*/ 384037 w 384154"/>
                  <a:gd name="connsiteY5" fmla="*/ 50797 h 372346"/>
                  <a:gd name="connsiteX6" fmla="*/ 357625 w 384154"/>
                  <a:gd name="connsiteY6" fmla="*/ 0 h 372346"/>
                  <a:gd name="connsiteX7" fmla="*/ 368038 w 384154"/>
                  <a:gd name="connsiteY7" fmla="*/ 161026 h 372346"/>
                  <a:gd name="connsiteX8" fmla="*/ 140459 w 384154"/>
                  <a:gd name="connsiteY8" fmla="*/ 347199 h 372346"/>
                  <a:gd name="connsiteX9" fmla="*/ 6 w 384154"/>
                  <a:gd name="connsiteY9" fmla="*/ 338565 h 372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4154" h="372346">
                    <a:moveTo>
                      <a:pt x="0" y="338565"/>
                    </a:moveTo>
                    <a:cubicBezTo>
                      <a:pt x="2796" y="341360"/>
                      <a:pt x="5337" y="341360"/>
                      <a:pt x="8133" y="344156"/>
                    </a:cubicBezTo>
                    <a:cubicBezTo>
                      <a:pt x="26672" y="361171"/>
                      <a:pt x="111251" y="372347"/>
                      <a:pt x="188212" y="372347"/>
                    </a:cubicBezTo>
                    <a:cubicBezTo>
                      <a:pt x="262378" y="372347"/>
                      <a:pt x="349746" y="361171"/>
                      <a:pt x="368038" y="344156"/>
                    </a:cubicBezTo>
                    <a:cubicBezTo>
                      <a:pt x="386578" y="330184"/>
                      <a:pt x="384037" y="313169"/>
                      <a:pt x="384037" y="287767"/>
                    </a:cubicBezTo>
                    <a:lnTo>
                      <a:pt x="384037" y="50797"/>
                    </a:lnTo>
                    <a:cubicBezTo>
                      <a:pt x="384037" y="31241"/>
                      <a:pt x="373369" y="11430"/>
                      <a:pt x="357625" y="0"/>
                    </a:cubicBezTo>
                    <a:cubicBezTo>
                      <a:pt x="378706" y="14219"/>
                      <a:pt x="370827" y="93207"/>
                      <a:pt x="368038" y="161026"/>
                    </a:cubicBezTo>
                    <a:cubicBezTo>
                      <a:pt x="360160" y="273802"/>
                      <a:pt x="323080" y="344156"/>
                      <a:pt x="140459" y="347199"/>
                    </a:cubicBezTo>
                    <a:cubicBezTo>
                      <a:pt x="79503" y="352790"/>
                      <a:pt x="16005" y="344149"/>
                      <a:pt x="6" y="338565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130">
                <a:extLst>
                  <a:ext uri="{FF2B5EF4-FFF2-40B4-BE49-F238E27FC236}">
                    <a16:creationId xmlns:a16="http://schemas.microsoft.com/office/drawing/2014/main" id="{F1294A12-8414-340E-A183-1274EFB6271E}"/>
                  </a:ext>
                </a:extLst>
              </p:cNvPr>
              <p:cNvSpPr/>
              <p:nvPr/>
            </p:nvSpPr>
            <p:spPr>
              <a:xfrm rot="10800000" flipH="1">
                <a:off x="5749712" y="2860488"/>
                <a:ext cx="120796" cy="184690"/>
              </a:xfrm>
              <a:custGeom>
                <a:avLst/>
                <a:gdLst>
                  <a:gd name="connsiteX0" fmla="*/ 0 w 195953"/>
                  <a:gd name="connsiteY0" fmla="*/ 321550 h 321549"/>
                  <a:gd name="connsiteX1" fmla="*/ 179826 w 195953"/>
                  <a:gd name="connsiteY1" fmla="*/ 293359 h 321549"/>
                  <a:gd name="connsiteX2" fmla="*/ 195570 w 195953"/>
                  <a:gd name="connsiteY2" fmla="*/ 236970 h 321549"/>
                  <a:gd name="connsiteX3" fmla="*/ 195570 w 195953"/>
                  <a:gd name="connsiteY3" fmla="*/ 0 h 321549"/>
                  <a:gd name="connsiteX4" fmla="*/ 174489 w 195953"/>
                  <a:gd name="connsiteY4" fmla="*/ 245605 h 321549"/>
                  <a:gd name="connsiteX5" fmla="*/ 0 w 195953"/>
                  <a:gd name="connsiteY5" fmla="*/ 321550 h 321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5953" h="321549">
                    <a:moveTo>
                      <a:pt x="0" y="321550"/>
                    </a:moveTo>
                    <a:cubicBezTo>
                      <a:pt x="74166" y="321550"/>
                      <a:pt x="161280" y="310374"/>
                      <a:pt x="179826" y="293359"/>
                    </a:cubicBezTo>
                    <a:cubicBezTo>
                      <a:pt x="198111" y="279387"/>
                      <a:pt x="195570" y="262372"/>
                      <a:pt x="195570" y="236970"/>
                    </a:cubicBezTo>
                    <a:lnTo>
                      <a:pt x="195570" y="0"/>
                    </a:lnTo>
                    <a:cubicBezTo>
                      <a:pt x="198111" y="34036"/>
                      <a:pt x="187691" y="211575"/>
                      <a:pt x="174489" y="245605"/>
                    </a:cubicBezTo>
                    <a:cubicBezTo>
                      <a:pt x="163821" y="279387"/>
                      <a:pt x="129531" y="313169"/>
                      <a:pt x="0" y="32155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131">
                <a:extLst>
                  <a:ext uri="{FF2B5EF4-FFF2-40B4-BE49-F238E27FC236}">
                    <a16:creationId xmlns:a16="http://schemas.microsoft.com/office/drawing/2014/main" id="{B05FF6C7-0337-C8DC-CB8F-FE4E56662C2E}"/>
                  </a:ext>
                </a:extLst>
              </p:cNvPr>
              <p:cNvSpPr/>
              <p:nvPr/>
            </p:nvSpPr>
            <p:spPr>
              <a:xfrm rot="10800000" flipH="1">
                <a:off x="5629148" y="2907170"/>
                <a:ext cx="190394" cy="170104"/>
              </a:xfrm>
              <a:custGeom>
                <a:avLst/>
                <a:gdLst>
                  <a:gd name="connsiteX0" fmla="*/ 0 w 308854"/>
                  <a:gd name="connsiteY0" fmla="*/ 296154 h 296154"/>
                  <a:gd name="connsiteX1" fmla="*/ 0 w 308854"/>
                  <a:gd name="connsiteY1" fmla="*/ 59432 h 296154"/>
                  <a:gd name="connsiteX2" fmla="*/ 58167 w 308854"/>
                  <a:gd name="connsiteY2" fmla="*/ 0 h 296154"/>
                  <a:gd name="connsiteX3" fmla="*/ 308855 w 308854"/>
                  <a:gd name="connsiteY3" fmla="*/ 0 h 296154"/>
                  <a:gd name="connsiteX4" fmla="*/ 161032 w 308854"/>
                  <a:gd name="connsiteY4" fmla="*/ 14226 h 296154"/>
                  <a:gd name="connsiteX5" fmla="*/ 47747 w 308854"/>
                  <a:gd name="connsiteY5" fmla="*/ 50797 h 296154"/>
                  <a:gd name="connsiteX6" fmla="*/ 0 w 308854"/>
                  <a:gd name="connsiteY6" fmla="*/ 296154 h 296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8854" h="296154">
                    <a:moveTo>
                      <a:pt x="0" y="296154"/>
                    </a:moveTo>
                    <a:lnTo>
                      <a:pt x="0" y="59432"/>
                    </a:lnTo>
                    <a:cubicBezTo>
                      <a:pt x="0" y="22606"/>
                      <a:pt x="21335" y="3050"/>
                      <a:pt x="58167" y="0"/>
                    </a:cubicBezTo>
                    <a:lnTo>
                      <a:pt x="308855" y="0"/>
                    </a:lnTo>
                    <a:cubicBezTo>
                      <a:pt x="279901" y="5845"/>
                      <a:pt x="219199" y="8641"/>
                      <a:pt x="161032" y="14226"/>
                    </a:cubicBezTo>
                    <a:cubicBezTo>
                      <a:pt x="103125" y="19817"/>
                      <a:pt x="71376" y="17021"/>
                      <a:pt x="47747" y="50797"/>
                    </a:cubicBezTo>
                    <a:cubicBezTo>
                      <a:pt x="26418" y="78994"/>
                      <a:pt x="10668" y="188969"/>
                      <a:pt x="0" y="29615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132">
                <a:extLst>
                  <a:ext uri="{FF2B5EF4-FFF2-40B4-BE49-F238E27FC236}">
                    <a16:creationId xmlns:a16="http://schemas.microsoft.com/office/drawing/2014/main" id="{933E7D0B-FE0C-E85D-5B2F-8605D52C9134}"/>
                  </a:ext>
                </a:extLst>
              </p:cNvPr>
              <p:cNvSpPr/>
              <p:nvPr/>
            </p:nvSpPr>
            <p:spPr>
              <a:xfrm rot="10800000" flipH="1">
                <a:off x="5629148" y="2968443"/>
                <a:ext cx="86116" cy="109265"/>
              </a:xfrm>
              <a:custGeom>
                <a:avLst/>
                <a:gdLst>
                  <a:gd name="connsiteX0" fmla="*/ 139696 w 139696"/>
                  <a:gd name="connsiteY0" fmla="*/ 247 h 190232"/>
                  <a:gd name="connsiteX1" fmla="*/ 58167 w 139696"/>
                  <a:gd name="connsiteY1" fmla="*/ 247 h 190232"/>
                  <a:gd name="connsiteX2" fmla="*/ 0 w 139696"/>
                  <a:gd name="connsiteY2" fmla="*/ 59679 h 190232"/>
                  <a:gd name="connsiteX3" fmla="*/ 0 w 139696"/>
                  <a:gd name="connsiteY3" fmla="*/ 190233 h 190232"/>
                  <a:gd name="connsiteX4" fmla="*/ 16005 w 139696"/>
                  <a:gd name="connsiteY4" fmla="*/ 51298 h 190232"/>
                  <a:gd name="connsiteX5" fmla="*/ 139696 w 139696"/>
                  <a:gd name="connsiteY5" fmla="*/ 247 h 1902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9696" h="190232">
                    <a:moveTo>
                      <a:pt x="139696" y="247"/>
                    </a:moveTo>
                    <a:lnTo>
                      <a:pt x="58167" y="247"/>
                    </a:lnTo>
                    <a:cubicBezTo>
                      <a:pt x="21081" y="3043"/>
                      <a:pt x="0" y="22853"/>
                      <a:pt x="0" y="59679"/>
                    </a:cubicBezTo>
                    <a:lnTo>
                      <a:pt x="0" y="190233"/>
                    </a:lnTo>
                    <a:cubicBezTo>
                      <a:pt x="5337" y="159246"/>
                      <a:pt x="10674" y="79743"/>
                      <a:pt x="16005" y="51298"/>
                    </a:cubicBezTo>
                    <a:cubicBezTo>
                      <a:pt x="21088" y="22853"/>
                      <a:pt x="44958" y="-2803"/>
                      <a:pt x="139696" y="247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133">
                <a:extLst>
                  <a:ext uri="{FF2B5EF4-FFF2-40B4-BE49-F238E27FC236}">
                    <a16:creationId xmlns:a16="http://schemas.microsoft.com/office/drawing/2014/main" id="{66A8D917-1D81-6266-269E-8230BC493AD8}"/>
                  </a:ext>
                </a:extLst>
              </p:cNvPr>
              <p:cNvSpPr/>
              <p:nvPr/>
            </p:nvSpPr>
            <p:spPr>
              <a:xfrm rot="10800000" flipH="1">
                <a:off x="5700859" y="2916802"/>
                <a:ext cx="102398" cy="102120"/>
              </a:xfrm>
              <a:custGeom>
                <a:avLst/>
                <a:gdLst>
                  <a:gd name="connsiteX0" fmla="*/ 0 w 166108"/>
                  <a:gd name="connsiteY0" fmla="*/ 88900 h 177792"/>
                  <a:gd name="connsiteX1" fmla="*/ 83054 w 166108"/>
                  <a:gd name="connsiteY1" fmla="*/ 0 h 177792"/>
                  <a:gd name="connsiteX2" fmla="*/ 166108 w 166108"/>
                  <a:gd name="connsiteY2" fmla="*/ 88900 h 177792"/>
                  <a:gd name="connsiteX3" fmla="*/ 83054 w 166108"/>
                  <a:gd name="connsiteY3" fmla="*/ 177793 h 177792"/>
                  <a:gd name="connsiteX4" fmla="*/ 0 w 166108"/>
                  <a:gd name="connsiteY4" fmla="*/ 88900 h 177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108" h="177792">
                    <a:moveTo>
                      <a:pt x="0" y="88900"/>
                    </a:moveTo>
                    <a:cubicBezTo>
                      <a:pt x="0" y="39882"/>
                      <a:pt x="37340" y="0"/>
                      <a:pt x="83054" y="0"/>
                    </a:cubicBezTo>
                    <a:cubicBezTo>
                      <a:pt x="129029" y="0"/>
                      <a:pt x="166108" y="39882"/>
                      <a:pt x="166108" y="88900"/>
                    </a:cubicBezTo>
                    <a:cubicBezTo>
                      <a:pt x="166108" y="138172"/>
                      <a:pt x="129029" y="177793"/>
                      <a:pt x="83054" y="177793"/>
                    </a:cubicBezTo>
                    <a:cubicBezTo>
                      <a:pt x="37340" y="177793"/>
                      <a:pt x="0" y="138172"/>
                      <a:pt x="0" y="88900"/>
                    </a:cubicBezTo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5068" cap="rnd">
                <a:solidFill>
                  <a:srgbClr val="66599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134">
                <a:extLst>
                  <a:ext uri="{FF2B5EF4-FFF2-40B4-BE49-F238E27FC236}">
                    <a16:creationId xmlns:a16="http://schemas.microsoft.com/office/drawing/2014/main" id="{3FFA3554-23B3-0DDF-E68D-E04DBCF055D4}"/>
                  </a:ext>
                </a:extLst>
              </p:cNvPr>
              <p:cNvSpPr/>
              <p:nvPr/>
            </p:nvSpPr>
            <p:spPr>
              <a:xfrm rot="10800000" flipH="1">
                <a:off x="5625653" y="2853631"/>
                <a:ext cx="253305" cy="229236"/>
              </a:xfrm>
              <a:custGeom>
                <a:avLst/>
                <a:gdLst>
                  <a:gd name="connsiteX0" fmla="*/ 204290 w 410907"/>
                  <a:gd name="connsiteY0" fmla="*/ 399097 h 399103"/>
                  <a:gd name="connsiteX1" fmla="*/ 16592 w 410907"/>
                  <a:gd name="connsiteY1" fmla="*/ 370913 h 399103"/>
                  <a:gd name="connsiteX2" fmla="*/ 593 w 410907"/>
                  <a:gd name="connsiteY2" fmla="*/ 311729 h 399103"/>
                  <a:gd name="connsiteX3" fmla="*/ 593 w 410907"/>
                  <a:gd name="connsiteY3" fmla="*/ 63329 h 399103"/>
                  <a:gd name="connsiteX4" fmla="*/ 58754 w 410907"/>
                  <a:gd name="connsiteY4" fmla="*/ 1355 h 399103"/>
                  <a:gd name="connsiteX5" fmla="*/ 204290 w 410907"/>
                  <a:gd name="connsiteY5" fmla="*/ 1355 h 399103"/>
                  <a:gd name="connsiteX6" fmla="*/ 204290 w 410907"/>
                  <a:gd name="connsiteY6" fmla="*/ 1355 h 399103"/>
                  <a:gd name="connsiteX7" fmla="*/ 352620 w 410907"/>
                  <a:gd name="connsiteY7" fmla="*/ 1355 h 399103"/>
                  <a:gd name="connsiteX8" fmla="*/ 410788 w 410907"/>
                  <a:gd name="connsiteY8" fmla="*/ 63329 h 399103"/>
                  <a:gd name="connsiteX9" fmla="*/ 410788 w 410907"/>
                  <a:gd name="connsiteY9" fmla="*/ 311729 h 399103"/>
                  <a:gd name="connsiteX10" fmla="*/ 395037 w 410907"/>
                  <a:gd name="connsiteY10" fmla="*/ 370913 h 399103"/>
                  <a:gd name="connsiteX11" fmla="*/ 204290 w 410907"/>
                  <a:gd name="connsiteY11" fmla="*/ 399104 h 3991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0907" h="399103">
                    <a:moveTo>
                      <a:pt x="204290" y="399097"/>
                    </a:moveTo>
                    <a:cubicBezTo>
                      <a:pt x="125048" y="399097"/>
                      <a:pt x="35138" y="387928"/>
                      <a:pt x="16592" y="370913"/>
                    </a:cubicBezTo>
                    <a:cubicBezTo>
                      <a:pt x="-4744" y="356941"/>
                      <a:pt x="593" y="337131"/>
                      <a:pt x="593" y="311729"/>
                    </a:cubicBezTo>
                    <a:lnTo>
                      <a:pt x="593" y="63329"/>
                    </a:lnTo>
                    <a:cubicBezTo>
                      <a:pt x="593" y="32342"/>
                      <a:pt x="19133" y="4151"/>
                      <a:pt x="58754" y="1355"/>
                    </a:cubicBezTo>
                    <a:cubicBezTo>
                      <a:pt x="95840" y="-1694"/>
                      <a:pt x="204290" y="1355"/>
                      <a:pt x="204290" y="1355"/>
                    </a:cubicBezTo>
                    <a:cubicBezTo>
                      <a:pt x="204290" y="1355"/>
                      <a:pt x="204290" y="1355"/>
                      <a:pt x="204290" y="1355"/>
                    </a:cubicBezTo>
                    <a:cubicBezTo>
                      <a:pt x="204290" y="1355"/>
                      <a:pt x="315541" y="-1694"/>
                      <a:pt x="352620" y="1355"/>
                    </a:cubicBezTo>
                    <a:cubicBezTo>
                      <a:pt x="389706" y="4151"/>
                      <a:pt x="410788" y="32342"/>
                      <a:pt x="410788" y="63329"/>
                    </a:cubicBezTo>
                    <a:lnTo>
                      <a:pt x="410788" y="311729"/>
                    </a:lnTo>
                    <a:cubicBezTo>
                      <a:pt x="410788" y="337131"/>
                      <a:pt x="413329" y="356941"/>
                      <a:pt x="395037" y="370913"/>
                    </a:cubicBezTo>
                    <a:cubicBezTo>
                      <a:pt x="373702" y="387928"/>
                      <a:pt x="283786" y="399104"/>
                      <a:pt x="204290" y="399104"/>
                    </a:cubicBezTo>
                  </a:path>
                </a:pathLst>
              </a:custGeom>
              <a:solidFill>
                <a:schemeClr val="bg1"/>
              </a:solidFill>
              <a:ln w="8616" cap="rnd">
                <a:solidFill>
                  <a:schemeClr val="accent1">
                    <a:lumMod val="7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Freeform: Shape 135">
                <a:extLst>
                  <a:ext uri="{FF2B5EF4-FFF2-40B4-BE49-F238E27FC236}">
                    <a16:creationId xmlns:a16="http://schemas.microsoft.com/office/drawing/2014/main" id="{9CB2CA34-8311-9702-7613-4E7C428B5C39}"/>
                  </a:ext>
                </a:extLst>
              </p:cNvPr>
              <p:cNvSpPr/>
              <p:nvPr/>
            </p:nvSpPr>
            <p:spPr>
              <a:xfrm rot="10800000" flipH="1">
                <a:off x="5879733" y="2853773"/>
                <a:ext cx="254580" cy="230213"/>
              </a:xfrm>
              <a:custGeom>
                <a:avLst/>
                <a:gdLst>
                  <a:gd name="connsiteX0" fmla="*/ 206388 w 412975"/>
                  <a:gd name="connsiteY0" fmla="*/ 400798 h 400804"/>
                  <a:gd name="connsiteX1" fmla="*/ 15894 w 412975"/>
                  <a:gd name="connsiteY1" fmla="*/ 372607 h 400804"/>
                  <a:gd name="connsiteX2" fmla="*/ 150 w 412975"/>
                  <a:gd name="connsiteY2" fmla="*/ 313423 h 400804"/>
                  <a:gd name="connsiteX3" fmla="*/ 150 w 412975"/>
                  <a:gd name="connsiteY3" fmla="*/ 62227 h 400804"/>
                  <a:gd name="connsiteX4" fmla="*/ 58311 w 412975"/>
                  <a:gd name="connsiteY4" fmla="*/ 0 h 400804"/>
                  <a:gd name="connsiteX5" fmla="*/ 351923 w 412975"/>
                  <a:gd name="connsiteY5" fmla="*/ 0 h 400804"/>
                  <a:gd name="connsiteX6" fmla="*/ 412880 w 412975"/>
                  <a:gd name="connsiteY6" fmla="*/ 62227 h 400804"/>
                  <a:gd name="connsiteX7" fmla="*/ 412880 w 412975"/>
                  <a:gd name="connsiteY7" fmla="*/ 313430 h 400804"/>
                  <a:gd name="connsiteX8" fmla="*/ 394340 w 412975"/>
                  <a:gd name="connsiteY8" fmla="*/ 372614 h 400804"/>
                  <a:gd name="connsiteX9" fmla="*/ 206388 w 412975"/>
                  <a:gd name="connsiteY9" fmla="*/ 400804 h 400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2975" h="400804">
                    <a:moveTo>
                      <a:pt x="206388" y="400798"/>
                    </a:moveTo>
                    <a:cubicBezTo>
                      <a:pt x="127146" y="400798"/>
                      <a:pt x="37230" y="389622"/>
                      <a:pt x="15894" y="372607"/>
                    </a:cubicBezTo>
                    <a:cubicBezTo>
                      <a:pt x="-2646" y="355840"/>
                      <a:pt x="150" y="338825"/>
                      <a:pt x="150" y="313423"/>
                    </a:cubicBezTo>
                    <a:lnTo>
                      <a:pt x="150" y="62227"/>
                    </a:lnTo>
                    <a:cubicBezTo>
                      <a:pt x="150" y="31241"/>
                      <a:pt x="21231" y="3050"/>
                      <a:pt x="58311" y="0"/>
                    </a:cubicBezTo>
                    <a:lnTo>
                      <a:pt x="351923" y="0"/>
                    </a:lnTo>
                    <a:cubicBezTo>
                      <a:pt x="391798" y="3050"/>
                      <a:pt x="412880" y="31241"/>
                      <a:pt x="412880" y="62227"/>
                    </a:cubicBezTo>
                    <a:lnTo>
                      <a:pt x="412880" y="313430"/>
                    </a:lnTo>
                    <a:cubicBezTo>
                      <a:pt x="412880" y="338831"/>
                      <a:pt x="415421" y="355846"/>
                      <a:pt x="394340" y="372614"/>
                    </a:cubicBezTo>
                    <a:cubicBezTo>
                      <a:pt x="375800" y="389628"/>
                      <a:pt x="285884" y="400804"/>
                      <a:pt x="206388" y="4008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136">
                <a:extLst>
                  <a:ext uri="{FF2B5EF4-FFF2-40B4-BE49-F238E27FC236}">
                    <a16:creationId xmlns:a16="http://schemas.microsoft.com/office/drawing/2014/main" id="{2A35D9EF-66D5-B20F-A6A7-9492BF19911E}"/>
                  </a:ext>
                </a:extLst>
              </p:cNvPr>
              <p:cNvSpPr/>
              <p:nvPr/>
            </p:nvSpPr>
            <p:spPr>
              <a:xfrm rot="10800000" flipH="1">
                <a:off x="5969541" y="2910090"/>
                <a:ext cx="103024" cy="100952"/>
              </a:xfrm>
              <a:custGeom>
                <a:avLst/>
                <a:gdLst>
                  <a:gd name="connsiteX0" fmla="*/ 0 w 167124"/>
                  <a:gd name="connsiteY0" fmla="*/ 87883 h 175759"/>
                  <a:gd name="connsiteX1" fmla="*/ 83562 w 167124"/>
                  <a:gd name="connsiteY1" fmla="*/ 0 h 175759"/>
                  <a:gd name="connsiteX2" fmla="*/ 167125 w 167124"/>
                  <a:gd name="connsiteY2" fmla="*/ 87883 h 175759"/>
                  <a:gd name="connsiteX3" fmla="*/ 83562 w 167124"/>
                  <a:gd name="connsiteY3" fmla="*/ 175760 h 175759"/>
                  <a:gd name="connsiteX4" fmla="*/ 0 w 167124"/>
                  <a:gd name="connsiteY4" fmla="*/ 87883 h 175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124" h="175759">
                    <a:moveTo>
                      <a:pt x="0" y="87883"/>
                    </a:moveTo>
                    <a:cubicBezTo>
                      <a:pt x="0" y="39367"/>
                      <a:pt x="37588" y="0"/>
                      <a:pt x="83562" y="0"/>
                    </a:cubicBezTo>
                    <a:cubicBezTo>
                      <a:pt x="129785" y="0"/>
                      <a:pt x="167125" y="39367"/>
                      <a:pt x="167125" y="87883"/>
                    </a:cubicBezTo>
                    <a:cubicBezTo>
                      <a:pt x="167125" y="136647"/>
                      <a:pt x="129785" y="175760"/>
                      <a:pt x="83562" y="175760"/>
                    </a:cubicBezTo>
                    <a:cubicBezTo>
                      <a:pt x="37588" y="175760"/>
                      <a:pt x="0" y="136647"/>
                      <a:pt x="0" y="8788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137">
                <a:extLst>
                  <a:ext uri="{FF2B5EF4-FFF2-40B4-BE49-F238E27FC236}">
                    <a16:creationId xmlns:a16="http://schemas.microsoft.com/office/drawing/2014/main" id="{3C9E93A8-0CEA-38EF-D1B4-8C0CB6AF287B}"/>
                  </a:ext>
                </a:extLst>
              </p:cNvPr>
              <p:cNvSpPr/>
              <p:nvPr/>
            </p:nvSpPr>
            <p:spPr>
              <a:xfrm rot="10800000" flipH="1">
                <a:off x="5962964" y="2913882"/>
                <a:ext cx="103025" cy="102120"/>
              </a:xfrm>
              <a:custGeom>
                <a:avLst/>
                <a:gdLst>
                  <a:gd name="connsiteX0" fmla="*/ 0 w 167125"/>
                  <a:gd name="connsiteY0" fmla="*/ 88900 h 177792"/>
                  <a:gd name="connsiteX1" fmla="*/ 83563 w 167125"/>
                  <a:gd name="connsiteY1" fmla="*/ 0 h 177792"/>
                  <a:gd name="connsiteX2" fmla="*/ 167125 w 167125"/>
                  <a:gd name="connsiteY2" fmla="*/ 88893 h 177792"/>
                  <a:gd name="connsiteX3" fmla="*/ 83563 w 167125"/>
                  <a:gd name="connsiteY3" fmla="*/ 177793 h 177792"/>
                  <a:gd name="connsiteX4" fmla="*/ 0 w 167125"/>
                  <a:gd name="connsiteY4" fmla="*/ 88893 h 177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7125" h="177792">
                    <a:moveTo>
                      <a:pt x="0" y="88900"/>
                    </a:moveTo>
                    <a:cubicBezTo>
                      <a:pt x="0" y="39875"/>
                      <a:pt x="37588" y="0"/>
                      <a:pt x="83563" y="0"/>
                    </a:cubicBezTo>
                    <a:cubicBezTo>
                      <a:pt x="129785" y="0"/>
                      <a:pt x="167125" y="39875"/>
                      <a:pt x="167125" y="88893"/>
                    </a:cubicBezTo>
                    <a:cubicBezTo>
                      <a:pt x="167125" y="138172"/>
                      <a:pt x="129785" y="177793"/>
                      <a:pt x="83563" y="177793"/>
                    </a:cubicBezTo>
                    <a:cubicBezTo>
                      <a:pt x="37588" y="177793"/>
                      <a:pt x="0" y="138172"/>
                      <a:pt x="0" y="88893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138">
                <a:extLst>
                  <a:ext uri="{FF2B5EF4-FFF2-40B4-BE49-F238E27FC236}">
                    <a16:creationId xmlns:a16="http://schemas.microsoft.com/office/drawing/2014/main" id="{B948458E-243D-75FE-29F6-41627F72725A}"/>
                  </a:ext>
                </a:extLst>
              </p:cNvPr>
              <p:cNvSpPr/>
              <p:nvPr/>
            </p:nvSpPr>
            <p:spPr>
              <a:xfrm rot="10800000" flipH="1">
                <a:off x="5890000" y="2861655"/>
                <a:ext cx="234621" cy="212699"/>
              </a:xfrm>
              <a:custGeom>
                <a:avLst/>
                <a:gdLst>
                  <a:gd name="connsiteX0" fmla="*/ 0 w 380598"/>
                  <a:gd name="connsiteY0" fmla="*/ 336531 h 370313"/>
                  <a:gd name="connsiteX1" fmla="*/ 5337 w 380598"/>
                  <a:gd name="connsiteY1" fmla="*/ 344918 h 370313"/>
                  <a:gd name="connsiteX2" fmla="*/ 184902 w 380598"/>
                  <a:gd name="connsiteY2" fmla="*/ 370314 h 370313"/>
                  <a:gd name="connsiteX3" fmla="*/ 364728 w 380598"/>
                  <a:gd name="connsiteY3" fmla="*/ 344918 h 370313"/>
                  <a:gd name="connsiteX4" fmla="*/ 380479 w 380598"/>
                  <a:gd name="connsiteY4" fmla="*/ 285734 h 370313"/>
                  <a:gd name="connsiteX5" fmla="*/ 380479 w 380598"/>
                  <a:gd name="connsiteY5" fmla="*/ 48256 h 370313"/>
                  <a:gd name="connsiteX6" fmla="*/ 354060 w 380598"/>
                  <a:gd name="connsiteY6" fmla="*/ 0 h 370313"/>
                  <a:gd name="connsiteX7" fmla="*/ 364734 w 380598"/>
                  <a:gd name="connsiteY7" fmla="*/ 158484 h 370313"/>
                  <a:gd name="connsiteX8" fmla="*/ 140198 w 380598"/>
                  <a:gd name="connsiteY8" fmla="*/ 347707 h 370313"/>
                  <a:gd name="connsiteX9" fmla="*/ 0 w 380598"/>
                  <a:gd name="connsiteY9" fmla="*/ 336538 h 370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80598" h="370313">
                    <a:moveTo>
                      <a:pt x="0" y="336531"/>
                    </a:moveTo>
                    <a:cubicBezTo>
                      <a:pt x="0" y="339327"/>
                      <a:pt x="2796" y="342123"/>
                      <a:pt x="5337" y="344918"/>
                    </a:cubicBezTo>
                    <a:cubicBezTo>
                      <a:pt x="23877" y="359138"/>
                      <a:pt x="110997" y="370314"/>
                      <a:pt x="184902" y="370314"/>
                    </a:cubicBezTo>
                    <a:cubicBezTo>
                      <a:pt x="261609" y="370314"/>
                      <a:pt x="346188" y="359138"/>
                      <a:pt x="364728" y="344918"/>
                    </a:cubicBezTo>
                    <a:cubicBezTo>
                      <a:pt x="383020" y="328151"/>
                      <a:pt x="380479" y="311136"/>
                      <a:pt x="380479" y="285734"/>
                    </a:cubicBezTo>
                    <a:lnTo>
                      <a:pt x="380479" y="48256"/>
                    </a:lnTo>
                    <a:cubicBezTo>
                      <a:pt x="380479" y="28445"/>
                      <a:pt x="372600" y="8635"/>
                      <a:pt x="354060" y="0"/>
                    </a:cubicBezTo>
                    <a:cubicBezTo>
                      <a:pt x="375141" y="14219"/>
                      <a:pt x="367270" y="90672"/>
                      <a:pt x="364734" y="158484"/>
                    </a:cubicBezTo>
                    <a:cubicBezTo>
                      <a:pt x="359397" y="274311"/>
                      <a:pt x="319776" y="342123"/>
                      <a:pt x="140198" y="347707"/>
                    </a:cubicBezTo>
                    <a:cubicBezTo>
                      <a:pt x="76707" y="350757"/>
                      <a:pt x="13209" y="344912"/>
                      <a:pt x="0" y="33653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139">
                <a:extLst>
                  <a:ext uri="{FF2B5EF4-FFF2-40B4-BE49-F238E27FC236}">
                    <a16:creationId xmlns:a16="http://schemas.microsoft.com/office/drawing/2014/main" id="{3AFFB5E4-0B29-7714-D08E-6F8742CE43C4}"/>
                  </a:ext>
                </a:extLst>
              </p:cNvPr>
              <p:cNvSpPr/>
              <p:nvPr/>
            </p:nvSpPr>
            <p:spPr>
              <a:xfrm rot="10800000" flipH="1">
                <a:off x="6003984" y="2861655"/>
                <a:ext cx="120856" cy="184690"/>
              </a:xfrm>
              <a:custGeom>
                <a:avLst/>
                <a:gdLst>
                  <a:gd name="connsiteX0" fmla="*/ 0 w 196050"/>
                  <a:gd name="connsiteY0" fmla="*/ 321550 h 321549"/>
                  <a:gd name="connsiteX1" fmla="*/ 179826 w 196050"/>
                  <a:gd name="connsiteY1" fmla="*/ 296408 h 321549"/>
                  <a:gd name="connsiteX2" fmla="*/ 195576 w 196050"/>
                  <a:gd name="connsiteY2" fmla="*/ 236970 h 321549"/>
                  <a:gd name="connsiteX3" fmla="*/ 195576 w 196050"/>
                  <a:gd name="connsiteY3" fmla="*/ 0 h 321549"/>
                  <a:gd name="connsiteX4" fmla="*/ 177036 w 196050"/>
                  <a:gd name="connsiteY4" fmla="*/ 248401 h 321549"/>
                  <a:gd name="connsiteX5" fmla="*/ 0 w 196050"/>
                  <a:gd name="connsiteY5" fmla="*/ 321550 h 321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96050" h="321549">
                    <a:moveTo>
                      <a:pt x="0" y="321550"/>
                    </a:moveTo>
                    <a:cubicBezTo>
                      <a:pt x="76707" y="321550"/>
                      <a:pt x="161286" y="310374"/>
                      <a:pt x="179826" y="296408"/>
                    </a:cubicBezTo>
                    <a:cubicBezTo>
                      <a:pt x="198118" y="279387"/>
                      <a:pt x="195576" y="262372"/>
                      <a:pt x="195576" y="236970"/>
                    </a:cubicBezTo>
                    <a:lnTo>
                      <a:pt x="195576" y="0"/>
                    </a:lnTo>
                    <a:cubicBezTo>
                      <a:pt x="198118" y="36825"/>
                      <a:pt x="190239" y="211575"/>
                      <a:pt x="177036" y="248401"/>
                    </a:cubicBezTo>
                    <a:cubicBezTo>
                      <a:pt x="163821" y="282183"/>
                      <a:pt x="129537" y="313169"/>
                      <a:pt x="0" y="32155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140">
                <a:extLst>
                  <a:ext uri="{FF2B5EF4-FFF2-40B4-BE49-F238E27FC236}">
                    <a16:creationId xmlns:a16="http://schemas.microsoft.com/office/drawing/2014/main" id="{2F265429-511E-8161-0137-8197918376F4}"/>
                  </a:ext>
                </a:extLst>
              </p:cNvPr>
              <p:cNvSpPr/>
              <p:nvPr/>
            </p:nvSpPr>
            <p:spPr>
              <a:xfrm rot="10800000" flipH="1">
                <a:off x="5884677" y="2907171"/>
                <a:ext cx="189141" cy="171174"/>
              </a:xfrm>
              <a:custGeom>
                <a:avLst/>
                <a:gdLst>
                  <a:gd name="connsiteX0" fmla="*/ 0 w 306821"/>
                  <a:gd name="connsiteY0" fmla="*/ 298018 h 298017"/>
                  <a:gd name="connsiteX1" fmla="*/ 0 w 306821"/>
                  <a:gd name="connsiteY1" fmla="*/ 57744 h 298017"/>
                  <a:gd name="connsiteX2" fmla="*/ 55626 w 306821"/>
                  <a:gd name="connsiteY2" fmla="*/ 1355 h 298017"/>
                  <a:gd name="connsiteX3" fmla="*/ 195824 w 306821"/>
                  <a:gd name="connsiteY3" fmla="*/ 1355 h 298017"/>
                  <a:gd name="connsiteX4" fmla="*/ 306821 w 306821"/>
                  <a:gd name="connsiteY4" fmla="*/ 1355 h 298017"/>
                  <a:gd name="connsiteX5" fmla="*/ 158745 w 306821"/>
                  <a:gd name="connsiteY5" fmla="*/ 12538 h 298017"/>
                  <a:gd name="connsiteX6" fmla="*/ 45206 w 306821"/>
                  <a:gd name="connsiteY6" fmla="*/ 52153 h 298017"/>
                  <a:gd name="connsiteX7" fmla="*/ 0 w 306821"/>
                  <a:gd name="connsiteY7" fmla="*/ 298018 h 2980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06821" h="298017">
                    <a:moveTo>
                      <a:pt x="0" y="298018"/>
                    </a:moveTo>
                    <a:lnTo>
                      <a:pt x="0" y="57744"/>
                    </a:lnTo>
                    <a:cubicBezTo>
                      <a:pt x="0" y="23962"/>
                      <a:pt x="18540" y="4151"/>
                      <a:pt x="55626" y="1355"/>
                    </a:cubicBezTo>
                    <a:cubicBezTo>
                      <a:pt x="90164" y="-1694"/>
                      <a:pt x="195824" y="1355"/>
                      <a:pt x="195824" y="1355"/>
                    </a:cubicBezTo>
                    <a:lnTo>
                      <a:pt x="306821" y="1355"/>
                    </a:lnTo>
                    <a:cubicBezTo>
                      <a:pt x="277862" y="6947"/>
                      <a:pt x="216905" y="6947"/>
                      <a:pt x="158745" y="12538"/>
                    </a:cubicBezTo>
                    <a:cubicBezTo>
                      <a:pt x="103373" y="21166"/>
                      <a:pt x="68829" y="15327"/>
                      <a:pt x="45206" y="52153"/>
                    </a:cubicBezTo>
                    <a:cubicBezTo>
                      <a:pt x="26666" y="80350"/>
                      <a:pt x="10668" y="190579"/>
                      <a:pt x="0" y="298018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141">
                <a:extLst>
                  <a:ext uri="{FF2B5EF4-FFF2-40B4-BE49-F238E27FC236}">
                    <a16:creationId xmlns:a16="http://schemas.microsoft.com/office/drawing/2014/main" id="{A5EAEBE4-E842-7CB7-C297-8F6259BB301E}"/>
                  </a:ext>
                </a:extLst>
              </p:cNvPr>
              <p:cNvSpPr/>
              <p:nvPr/>
            </p:nvSpPr>
            <p:spPr>
              <a:xfrm rot="10800000" flipH="1">
                <a:off x="5884677" y="2970487"/>
                <a:ext cx="84863" cy="108831"/>
              </a:xfrm>
              <a:custGeom>
                <a:avLst/>
                <a:gdLst>
                  <a:gd name="connsiteX0" fmla="*/ 137663 w 137663"/>
                  <a:gd name="connsiteY0" fmla="*/ 0 h 189477"/>
                  <a:gd name="connsiteX1" fmla="*/ 55626 w 137663"/>
                  <a:gd name="connsiteY1" fmla="*/ 3050 h 189477"/>
                  <a:gd name="connsiteX2" fmla="*/ 0 w 137663"/>
                  <a:gd name="connsiteY2" fmla="*/ 59438 h 189477"/>
                  <a:gd name="connsiteX3" fmla="*/ 0 w 137663"/>
                  <a:gd name="connsiteY3" fmla="*/ 189477 h 189477"/>
                  <a:gd name="connsiteX4" fmla="*/ 13463 w 137663"/>
                  <a:gd name="connsiteY4" fmla="*/ 51058 h 189477"/>
                  <a:gd name="connsiteX5" fmla="*/ 137663 w 137663"/>
                  <a:gd name="connsiteY5" fmla="*/ 0 h 189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37663" h="189477">
                    <a:moveTo>
                      <a:pt x="137663" y="0"/>
                    </a:moveTo>
                    <a:cubicBezTo>
                      <a:pt x="108710" y="0"/>
                      <a:pt x="74166" y="0"/>
                      <a:pt x="55626" y="3050"/>
                    </a:cubicBezTo>
                    <a:cubicBezTo>
                      <a:pt x="18540" y="5845"/>
                      <a:pt x="0" y="25656"/>
                      <a:pt x="0" y="59438"/>
                    </a:cubicBezTo>
                    <a:lnTo>
                      <a:pt x="0" y="189477"/>
                    </a:lnTo>
                    <a:cubicBezTo>
                      <a:pt x="2796" y="161286"/>
                      <a:pt x="8133" y="82038"/>
                      <a:pt x="13463" y="51058"/>
                    </a:cubicBezTo>
                    <a:cubicBezTo>
                      <a:pt x="21335" y="22860"/>
                      <a:pt x="45212" y="0"/>
                      <a:pt x="137663" y="0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6339" cap="flat">
                <a:solidFill>
                  <a:srgbClr val="66599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Freeform: Shape 142">
                <a:extLst>
                  <a:ext uri="{FF2B5EF4-FFF2-40B4-BE49-F238E27FC236}">
                    <a16:creationId xmlns:a16="http://schemas.microsoft.com/office/drawing/2014/main" id="{A516CF09-808F-8D01-3102-B2DBBA635051}"/>
                  </a:ext>
                </a:extLst>
              </p:cNvPr>
              <p:cNvSpPr/>
              <p:nvPr/>
            </p:nvSpPr>
            <p:spPr>
              <a:xfrm rot="10800000" flipH="1">
                <a:off x="5955135" y="2916802"/>
                <a:ext cx="102398" cy="102120"/>
              </a:xfrm>
              <a:custGeom>
                <a:avLst/>
                <a:gdLst>
                  <a:gd name="connsiteX0" fmla="*/ 0 w 166108"/>
                  <a:gd name="connsiteY0" fmla="*/ 88900 h 177792"/>
                  <a:gd name="connsiteX1" fmla="*/ 83054 w 166108"/>
                  <a:gd name="connsiteY1" fmla="*/ 0 h 177792"/>
                  <a:gd name="connsiteX2" fmla="*/ 166108 w 166108"/>
                  <a:gd name="connsiteY2" fmla="*/ 88900 h 177792"/>
                  <a:gd name="connsiteX3" fmla="*/ 83054 w 166108"/>
                  <a:gd name="connsiteY3" fmla="*/ 177793 h 177792"/>
                  <a:gd name="connsiteX4" fmla="*/ 0 w 166108"/>
                  <a:gd name="connsiteY4" fmla="*/ 88900 h 177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108" h="177792">
                    <a:moveTo>
                      <a:pt x="0" y="88900"/>
                    </a:moveTo>
                    <a:cubicBezTo>
                      <a:pt x="0" y="39882"/>
                      <a:pt x="37334" y="0"/>
                      <a:pt x="83054" y="0"/>
                    </a:cubicBezTo>
                    <a:cubicBezTo>
                      <a:pt x="129029" y="0"/>
                      <a:pt x="166108" y="39882"/>
                      <a:pt x="166108" y="88900"/>
                    </a:cubicBezTo>
                    <a:cubicBezTo>
                      <a:pt x="166108" y="138172"/>
                      <a:pt x="129029" y="177793"/>
                      <a:pt x="83054" y="177793"/>
                    </a:cubicBezTo>
                    <a:cubicBezTo>
                      <a:pt x="37334" y="177793"/>
                      <a:pt x="0" y="138172"/>
                      <a:pt x="0" y="88900"/>
                    </a:cubicBezTo>
                  </a:path>
                </a:pathLst>
              </a:custGeom>
              <a:gradFill flip="none" rotWithShape="1">
                <a:gsLst>
                  <a:gs pos="0">
                    <a:srgbClr val="665990">
                      <a:tint val="66000"/>
                      <a:satMod val="160000"/>
                    </a:srgbClr>
                  </a:gs>
                  <a:gs pos="50000">
                    <a:srgbClr val="665990">
                      <a:tint val="44500"/>
                      <a:satMod val="160000"/>
                    </a:srgbClr>
                  </a:gs>
                  <a:gs pos="100000">
                    <a:srgbClr val="665990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 w="5068" cap="rnd">
                <a:solidFill>
                  <a:srgbClr val="665990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143">
                <a:extLst>
                  <a:ext uri="{FF2B5EF4-FFF2-40B4-BE49-F238E27FC236}">
                    <a16:creationId xmlns:a16="http://schemas.microsoft.com/office/drawing/2014/main" id="{DD991B1A-C946-3AED-CAA2-7A16026104AB}"/>
                  </a:ext>
                </a:extLst>
              </p:cNvPr>
              <p:cNvSpPr/>
              <p:nvPr/>
            </p:nvSpPr>
            <p:spPr>
              <a:xfrm rot="10800000" flipH="1">
                <a:off x="5879889" y="2853627"/>
                <a:ext cx="254580" cy="230213"/>
              </a:xfrm>
              <a:custGeom>
                <a:avLst/>
                <a:gdLst>
                  <a:gd name="connsiteX0" fmla="*/ 206388 w 412975"/>
                  <a:gd name="connsiteY0" fmla="*/ 400792 h 400804"/>
                  <a:gd name="connsiteX1" fmla="*/ 15894 w 412975"/>
                  <a:gd name="connsiteY1" fmla="*/ 372607 h 400804"/>
                  <a:gd name="connsiteX2" fmla="*/ 150 w 412975"/>
                  <a:gd name="connsiteY2" fmla="*/ 313423 h 400804"/>
                  <a:gd name="connsiteX3" fmla="*/ 150 w 412975"/>
                  <a:gd name="connsiteY3" fmla="*/ 62227 h 400804"/>
                  <a:gd name="connsiteX4" fmla="*/ 58311 w 412975"/>
                  <a:gd name="connsiteY4" fmla="*/ 0 h 400804"/>
                  <a:gd name="connsiteX5" fmla="*/ 206388 w 412975"/>
                  <a:gd name="connsiteY5" fmla="*/ 0 h 400804"/>
                  <a:gd name="connsiteX6" fmla="*/ 206388 w 412975"/>
                  <a:gd name="connsiteY6" fmla="*/ 0 h 400804"/>
                  <a:gd name="connsiteX7" fmla="*/ 351923 w 412975"/>
                  <a:gd name="connsiteY7" fmla="*/ 0 h 400804"/>
                  <a:gd name="connsiteX8" fmla="*/ 412879 w 412975"/>
                  <a:gd name="connsiteY8" fmla="*/ 62227 h 400804"/>
                  <a:gd name="connsiteX9" fmla="*/ 412879 w 412975"/>
                  <a:gd name="connsiteY9" fmla="*/ 313430 h 400804"/>
                  <a:gd name="connsiteX10" fmla="*/ 394339 w 412975"/>
                  <a:gd name="connsiteY10" fmla="*/ 372614 h 400804"/>
                  <a:gd name="connsiteX11" fmla="*/ 206388 w 412975"/>
                  <a:gd name="connsiteY11" fmla="*/ 400804 h 4008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12975" h="400804">
                    <a:moveTo>
                      <a:pt x="206388" y="400792"/>
                    </a:moveTo>
                    <a:cubicBezTo>
                      <a:pt x="127146" y="400792"/>
                      <a:pt x="37230" y="389622"/>
                      <a:pt x="15894" y="372607"/>
                    </a:cubicBezTo>
                    <a:cubicBezTo>
                      <a:pt x="-2646" y="355840"/>
                      <a:pt x="150" y="338825"/>
                      <a:pt x="150" y="313423"/>
                    </a:cubicBezTo>
                    <a:lnTo>
                      <a:pt x="150" y="62227"/>
                    </a:lnTo>
                    <a:cubicBezTo>
                      <a:pt x="150" y="31241"/>
                      <a:pt x="21231" y="3050"/>
                      <a:pt x="58311" y="0"/>
                    </a:cubicBezTo>
                    <a:lnTo>
                      <a:pt x="206388" y="0"/>
                    </a:lnTo>
                    <a:cubicBezTo>
                      <a:pt x="206388" y="0"/>
                      <a:pt x="206388" y="0"/>
                      <a:pt x="206388" y="0"/>
                    </a:cubicBezTo>
                    <a:lnTo>
                      <a:pt x="351923" y="0"/>
                    </a:lnTo>
                    <a:cubicBezTo>
                      <a:pt x="391798" y="3050"/>
                      <a:pt x="412879" y="31241"/>
                      <a:pt x="412879" y="62227"/>
                    </a:cubicBezTo>
                    <a:lnTo>
                      <a:pt x="412879" y="313430"/>
                    </a:lnTo>
                    <a:cubicBezTo>
                      <a:pt x="412879" y="338831"/>
                      <a:pt x="415421" y="355846"/>
                      <a:pt x="394339" y="372614"/>
                    </a:cubicBezTo>
                    <a:cubicBezTo>
                      <a:pt x="375800" y="389628"/>
                      <a:pt x="285884" y="400804"/>
                      <a:pt x="206388" y="400804"/>
                    </a:cubicBezTo>
                  </a:path>
                </a:pathLst>
              </a:custGeom>
              <a:solidFill>
                <a:schemeClr val="bg1"/>
              </a:solidFill>
              <a:ln w="8616" cap="rnd">
                <a:solidFill>
                  <a:schemeClr val="accent1">
                    <a:lumMod val="75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144">
                <a:extLst>
                  <a:ext uri="{FF2B5EF4-FFF2-40B4-BE49-F238E27FC236}">
                    <a16:creationId xmlns:a16="http://schemas.microsoft.com/office/drawing/2014/main" id="{849230B8-56D2-0187-07C0-21506C7AF9AB}"/>
                  </a:ext>
                </a:extLst>
              </p:cNvPr>
              <p:cNvSpPr/>
              <p:nvPr/>
            </p:nvSpPr>
            <p:spPr>
              <a:xfrm rot="10800000" flipH="1">
                <a:off x="5446327" y="2918552"/>
                <a:ext cx="101145" cy="102120"/>
              </a:xfrm>
              <a:custGeom>
                <a:avLst/>
                <a:gdLst>
                  <a:gd name="connsiteX0" fmla="*/ 0 w 164075"/>
                  <a:gd name="connsiteY0" fmla="*/ 88900 h 177792"/>
                  <a:gd name="connsiteX1" fmla="*/ 82038 w 164075"/>
                  <a:gd name="connsiteY1" fmla="*/ 0 h 177792"/>
                  <a:gd name="connsiteX2" fmla="*/ 164075 w 164075"/>
                  <a:gd name="connsiteY2" fmla="*/ 88900 h 177792"/>
                  <a:gd name="connsiteX3" fmla="*/ 82038 w 164075"/>
                  <a:gd name="connsiteY3" fmla="*/ 177793 h 177792"/>
                  <a:gd name="connsiteX4" fmla="*/ 0 w 164075"/>
                  <a:gd name="connsiteY4" fmla="*/ 88900 h 177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075" h="177792">
                    <a:moveTo>
                      <a:pt x="0" y="88900"/>
                    </a:moveTo>
                    <a:cubicBezTo>
                      <a:pt x="0" y="39882"/>
                      <a:pt x="36825" y="0"/>
                      <a:pt x="82038" y="0"/>
                    </a:cubicBezTo>
                    <a:cubicBezTo>
                      <a:pt x="127504" y="0"/>
                      <a:pt x="164075" y="39882"/>
                      <a:pt x="164075" y="88900"/>
                    </a:cubicBezTo>
                    <a:cubicBezTo>
                      <a:pt x="164075" y="138172"/>
                      <a:pt x="127504" y="177793"/>
                      <a:pt x="82038" y="177793"/>
                    </a:cubicBezTo>
                    <a:cubicBezTo>
                      <a:pt x="36825" y="177793"/>
                      <a:pt x="0" y="138172"/>
                      <a:pt x="0" y="8890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6" name="Freeform: Shape 145">
                <a:extLst>
                  <a:ext uri="{FF2B5EF4-FFF2-40B4-BE49-F238E27FC236}">
                    <a16:creationId xmlns:a16="http://schemas.microsoft.com/office/drawing/2014/main" id="{F7566259-0CEB-D737-CD22-E0B946CBB7AB}"/>
                  </a:ext>
                </a:extLst>
              </p:cNvPr>
              <p:cNvSpPr/>
              <p:nvPr/>
            </p:nvSpPr>
            <p:spPr>
              <a:xfrm rot="10800000" flipH="1">
                <a:off x="5700911" y="2918553"/>
                <a:ext cx="102398" cy="102120"/>
              </a:xfrm>
              <a:custGeom>
                <a:avLst/>
                <a:gdLst>
                  <a:gd name="connsiteX0" fmla="*/ 0 w 166108"/>
                  <a:gd name="connsiteY0" fmla="*/ 88900 h 177792"/>
                  <a:gd name="connsiteX1" fmla="*/ 83054 w 166108"/>
                  <a:gd name="connsiteY1" fmla="*/ 0 h 177792"/>
                  <a:gd name="connsiteX2" fmla="*/ 166108 w 166108"/>
                  <a:gd name="connsiteY2" fmla="*/ 88900 h 177792"/>
                  <a:gd name="connsiteX3" fmla="*/ 83054 w 166108"/>
                  <a:gd name="connsiteY3" fmla="*/ 177793 h 177792"/>
                  <a:gd name="connsiteX4" fmla="*/ 0 w 166108"/>
                  <a:gd name="connsiteY4" fmla="*/ 88900 h 177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108" h="177792">
                    <a:moveTo>
                      <a:pt x="0" y="88900"/>
                    </a:moveTo>
                    <a:cubicBezTo>
                      <a:pt x="0" y="39882"/>
                      <a:pt x="37340" y="0"/>
                      <a:pt x="83054" y="0"/>
                    </a:cubicBezTo>
                    <a:cubicBezTo>
                      <a:pt x="129029" y="0"/>
                      <a:pt x="166108" y="39882"/>
                      <a:pt x="166108" y="88900"/>
                    </a:cubicBezTo>
                    <a:cubicBezTo>
                      <a:pt x="166108" y="138172"/>
                      <a:pt x="129029" y="177793"/>
                      <a:pt x="83054" y="177793"/>
                    </a:cubicBezTo>
                    <a:cubicBezTo>
                      <a:pt x="37340" y="177793"/>
                      <a:pt x="0" y="138172"/>
                      <a:pt x="0" y="8890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146">
                <a:extLst>
                  <a:ext uri="{FF2B5EF4-FFF2-40B4-BE49-F238E27FC236}">
                    <a16:creationId xmlns:a16="http://schemas.microsoft.com/office/drawing/2014/main" id="{7426A885-3535-2E39-27CA-C0D70F5242E5}"/>
                  </a:ext>
                </a:extLst>
              </p:cNvPr>
              <p:cNvSpPr/>
              <p:nvPr/>
            </p:nvSpPr>
            <p:spPr>
              <a:xfrm rot="10800000" flipH="1">
                <a:off x="5955187" y="2918553"/>
                <a:ext cx="102398" cy="102120"/>
              </a:xfrm>
              <a:custGeom>
                <a:avLst/>
                <a:gdLst>
                  <a:gd name="connsiteX0" fmla="*/ 0 w 166108"/>
                  <a:gd name="connsiteY0" fmla="*/ 88900 h 177792"/>
                  <a:gd name="connsiteX1" fmla="*/ 83054 w 166108"/>
                  <a:gd name="connsiteY1" fmla="*/ 0 h 177792"/>
                  <a:gd name="connsiteX2" fmla="*/ 166108 w 166108"/>
                  <a:gd name="connsiteY2" fmla="*/ 88900 h 177792"/>
                  <a:gd name="connsiteX3" fmla="*/ 83054 w 166108"/>
                  <a:gd name="connsiteY3" fmla="*/ 177793 h 177792"/>
                  <a:gd name="connsiteX4" fmla="*/ 0 w 166108"/>
                  <a:gd name="connsiteY4" fmla="*/ 88900 h 1777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6108" h="177792">
                    <a:moveTo>
                      <a:pt x="0" y="88900"/>
                    </a:moveTo>
                    <a:cubicBezTo>
                      <a:pt x="0" y="39882"/>
                      <a:pt x="37334" y="0"/>
                      <a:pt x="83054" y="0"/>
                    </a:cubicBezTo>
                    <a:cubicBezTo>
                      <a:pt x="129029" y="0"/>
                      <a:pt x="166108" y="39882"/>
                      <a:pt x="166108" y="88900"/>
                    </a:cubicBezTo>
                    <a:cubicBezTo>
                      <a:pt x="166108" y="138172"/>
                      <a:pt x="129029" y="177793"/>
                      <a:pt x="83054" y="177793"/>
                    </a:cubicBezTo>
                    <a:cubicBezTo>
                      <a:pt x="37334" y="177793"/>
                      <a:pt x="0" y="138172"/>
                      <a:pt x="0" y="8890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33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 113">
              <a:extLst>
                <a:ext uri="{FF2B5EF4-FFF2-40B4-BE49-F238E27FC236}">
                  <a16:creationId xmlns:a16="http://schemas.microsoft.com/office/drawing/2014/main" id="{54F6663D-D3B5-6F31-6BD1-35B153EA7261}"/>
                </a:ext>
              </a:extLst>
            </p:cNvPr>
            <p:cNvGrpSpPr/>
            <p:nvPr/>
          </p:nvGrpSpPr>
          <p:grpSpPr>
            <a:xfrm>
              <a:off x="5452850" y="2750820"/>
              <a:ext cx="619715" cy="261347"/>
              <a:chOff x="5452850" y="2750820"/>
              <a:chExt cx="619715" cy="261347"/>
            </a:xfrm>
          </p:grpSpPr>
          <p:cxnSp>
            <p:nvCxnSpPr>
              <p:cNvPr id="24" name="Straight Connector 114">
                <a:extLst>
                  <a:ext uri="{FF2B5EF4-FFF2-40B4-BE49-F238E27FC236}">
                    <a16:creationId xmlns:a16="http://schemas.microsoft.com/office/drawing/2014/main" id="{F035BD07-0ABA-55A5-6C44-A7DA81257D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52850" y="2846646"/>
                <a:ext cx="223824" cy="165521"/>
              </a:xfrm>
              <a:prstGeom prst="line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115">
                <a:extLst>
                  <a:ext uri="{FF2B5EF4-FFF2-40B4-BE49-F238E27FC236}">
                    <a16:creationId xmlns:a16="http://schemas.microsoft.com/office/drawing/2014/main" id="{FCACA603-20B5-6F39-1810-D74C6681550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667375" y="2750820"/>
                <a:ext cx="405190" cy="256699"/>
              </a:xfrm>
              <a:prstGeom prst="straightConnector1">
                <a:avLst/>
              </a:prstGeom>
              <a:ln w="28575">
                <a:solidFill>
                  <a:schemeClr val="accent1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" name="Left Bracket 17">
            <a:extLst>
              <a:ext uri="{FF2B5EF4-FFF2-40B4-BE49-F238E27FC236}">
                <a16:creationId xmlns:a16="http://schemas.microsoft.com/office/drawing/2014/main" id="{E35B7C88-30C3-B3F1-85A6-261518A7B7B5}"/>
              </a:ext>
            </a:extLst>
          </p:cNvPr>
          <p:cNvSpPr/>
          <p:nvPr/>
        </p:nvSpPr>
        <p:spPr>
          <a:xfrm rot="5400000">
            <a:off x="1345894" y="2036501"/>
            <a:ext cx="162537" cy="2111375"/>
          </a:xfrm>
          <a:prstGeom prst="leftBracket">
            <a:avLst>
              <a:gd name="adj" fmla="val 0"/>
            </a:avLst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6" name="Left Bracket 17">
            <a:extLst>
              <a:ext uri="{FF2B5EF4-FFF2-40B4-BE49-F238E27FC236}">
                <a16:creationId xmlns:a16="http://schemas.microsoft.com/office/drawing/2014/main" id="{2464C7FD-86B4-2236-132E-963C8449372D}"/>
              </a:ext>
            </a:extLst>
          </p:cNvPr>
          <p:cNvSpPr/>
          <p:nvPr/>
        </p:nvSpPr>
        <p:spPr>
          <a:xfrm rot="5400000">
            <a:off x="3625544" y="2036501"/>
            <a:ext cx="162537" cy="2111375"/>
          </a:xfrm>
          <a:prstGeom prst="leftBracket">
            <a:avLst>
              <a:gd name="adj" fmla="val 0"/>
            </a:avLst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7" name="ZoneTexte 58">
            <a:extLst>
              <a:ext uri="{FF2B5EF4-FFF2-40B4-BE49-F238E27FC236}">
                <a16:creationId xmlns:a16="http://schemas.microsoft.com/office/drawing/2014/main" id="{D42DCD42-FF0A-CDD2-931C-BE09BE8493E4}"/>
              </a:ext>
            </a:extLst>
          </p:cNvPr>
          <p:cNvSpPr txBox="1"/>
          <p:nvPr/>
        </p:nvSpPr>
        <p:spPr>
          <a:xfrm>
            <a:off x="5260975" y="1351859"/>
            <a:ext cx="3041053" cy="31786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square" lIns="0" tIns="0" rIns="0" bIns="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 Light"/>
              </a:rPr>
              <a:t>Inflammation</a:t>
            </a:r>
            <a:r>
              <a:rPr kumimoji="0" lang="en-US" b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Calibri Light"/>
              </a:rPr>
              <a:t>3</a:t>
            </a:r>
          </a:p>
        </p:txBody>
      </p:sp>
      <p:sp>
        <p:nvSpPr>
          <p:cNvPr id="68" name="Ovale 8">
            <a:extLst>
              <a:ext uri="{FF2B5EF4-FFF2-40B4-BE49-F238E27FC236}">
                <a16:creationId xmlns:a16="http://schemas.microsoft.com/office/drawing/2014/main" id="{A26733E8-2C49-10CB-7354-95E0B126F8B1}"/>
              </a:ext>
            </a:extLst>
          </p:cNvPr>
          <p:cNvSpPr/>
          <p:nvPr/>
        </p:nvSpPr>
        <p:spPr>
          <a:xfrm>
            <a:off x="6232879" y="1781898"/>
            <a:ext cx="1097244" cy="1097245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Left Bracket 17">
            <a:extLst>
              <a:ext uri="{FF2B5EF4-FFF2-40B4-BE49-F238E27FC236}">
                <a16:creationId xmlns:a16="http://schemas.microsoft.com/office/drawing/2014/main" id="{E79C6A30-725D-2125-F01D-1C6B476B6AA5}"/>
              </a:ext>
            </a:extLst>
          </p:cNvPr>
          <p:cNvSpPr/>
          <p:nvPr/>
        </p:nvSpPr>
        <p:spPr>
          <a:xfrm rot="5400000">
            <a:off x="6700233" y="1661365"/>
            <a:ext cx="162537" cy="2861649"/>
          </a:xfrm>
          <a:prstGeom prst="leftBracket">
            <a:avLst>
              <a:gd name="adj" fmla="val 0"/>
            </a:avLst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0" name="TextBox 27">
            <a:extLst>
              <a:ext uri="{FF2B5EF4-FFF2-40B4-BE49-F238E27FC236}">
                <a16:creationId xmlns:a16="http://schemas.microsoft.com/office/drawing/2014/main" id="{0986D85D-A69E-1B67-613C-9380EF9D82FA}"/>
              </a:ext>
            </a:extLst>
          </p:cNvPr>
          <p:cNvSpPr txBox="1"/>
          <p:nvPr/>
        </p:nvSpPr>
        <p:spPr>
          <a:xfrm>
            <a:off x="5458080" y="3229489"/>
            <a:ext cx="2727070" cy="14863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 inflammation plays an important role in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pathogen clearance</a:t>
            </a:r>
          </a:p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balance</a:t>
            </a: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between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</a:t>
            </a:r>
            <a:r>
              <a:rPr lang="en-US" sz="16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anti-inflammatory</a:t>
            </a: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cytokines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critical for a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regulated inflammatory response</a:t>
            </a:r>
          </a:p>
        </p:txBody>
      </p:sp>
      <p:sp>
        <p:nvSpPr>
          <p:cNvPr id="75" name="ZoneTexte 58">
            <a:extLst>
              <a:ext uri="{FF2B5EF4-FFF2-40B4-BE49-F238E27FC236}">
                <a16:creationId xmlns:a16="http://schemas.microsoft.com/office/drawing/2014/main" id="{596CF3E2-8083-6FCC-977E-C0BA33B1E504}"/>
              </a:ext>
            </a:extLst>
          </p:cNvPr>
          <p:cNvSpPr txBox="1"/>
          <p:nvPr/>
        </p:nvSpPr>
        <p:spPr>
          <a:xfrm>
            <a:off x="8779472" y="1351859"/>
            <a:ext cx="3041053" cy="317869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square" lIns="0" tIns="0" rIns="0" bIns="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Calibri Light"/>
              </a:rPr>
              <a:t>Oxidative stress</a:t>
            </a:r>
            <a:r>
              <a:rPr kumimoji="0" lang="en-US" b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Calibri Light"/>
              </a:rPr>
              <a:t>3,4</a:t>
            </a:r>
          </a:p>
        </p:txBody>
      </p:sp>
      <p:sp>
        <p:nvSpPr>
          <p:cNvPr id="76" name="Ovale 8">
            <a:extLst>
              <a:ext uri="{FF2B5EF4-FFF2-40B4-BE49-F238E27FC236}">
                <a16:creationId xmlns:a16="http://schemas.microsoft.com/office/drawing/2014/main" id="{BEC7994A-CD58-2573-16D8-DB23728E1D22}"/>
              </a:ext>
            </a:extLst>
          </p:cNvPr>
          <p:cNvSpPr/>
          <p:nvPr/>
        </p:nvSpPr>
        <p:spPr>
          <a:xfrm>
            <a:off x="9751376" y="1781898"/>
            <a:ext cx="1097244" cy="1097245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Left Bracket 17">
            <a:extLst>
              <a:ext uri="{FF2B5EF4-FFF2-40B4-BE49-F238E27FC236}">
                <a16:creationId xmlns:a16="http://schemas.microsoft.com/office/drawing/2014/main" id="{3DAC5888-F650-9873-5F6B-AC979AA61EFA}"/>
              </a:ext>
            </a:extLst>
          </p:cNvPr>
          <p:cNvSpPr/>
          <p:nvPr/>
        </p:nvSpPr>
        <p:spPr>
          <a:xfrm rot="5400000">
            <a:off x="10218730" y="1661365"/>
            <a:ext cx="162537" cy="2861649"/>
          </a:xfrm>
          <a:prstGeom prst="leftBracket">
            <a:avLst>
              <a:gd name="adj" fmla="val 0"/>
            </a:avLst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8" name="TextBox 27">
            <a:extLst>
              <a:ext uri="{FF2B5EF4-FFF2-40B4-BE49-F238E27FC236}">
                <a16:creationId xmlns:a16="http://schemas.microsoft.com/office/drawing/2014/main" id="{D6DD5E01-343E-83A2-201D-1528D744BC5A}"/>
              </a:ext>
            </a:extLst>
          </p:cNvPr>
          <p:cNvSpPr txBox="1"/>
          <p:nvPr/>
        </p:nvSpPr>
        <p:spPr>
          <a:xfrm>
            <a:off x="8976577" y="3229489"/>
            <a:ext cx="2727070" cy="18802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Oxidative stress results from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imbalance</a:t>
            </a: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between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ROS production </a:t>
            </a: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the body's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antioxidant defenses</a:t>
            </a:r>
          </a:p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Prolonged oxidative stress 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weakens the immune response</a:t>
            </a: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increasing </a:t>
            </a:r>
            <a:r>
              <a:rPr lang="en-US" sz="16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vulnerability to infections and chronic inflammation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035C4B4-4115-9396-3CF2-0FCA8F7D3DAD}"/>
              </a:ext>
            </a:extLst>
          </p:cNvPr>
          <p:cNvGrpSpPr/>
          <p:nvPr/>
        </p:nvGrpSpPr>
        <p:grpSpPr>
          <a:xfrm>
            <a:off x="9958654" y="1949520"/>
            <a:ext cx="682688" cy="762000"/>
            <a:chOff x="9963561" y="2141596"/>
            <a:chExt cx="682688" cy="762000"/>
          </a:xfrm>
        </p:grpSpPr>
        <p:sp>
          <p:nvSpPr>
            <p:cNvPr id="83" name="Freeform: Shape 174">
              <a:extLst>
                <a:ext uri="{FF2B5EF4-FFF2-40B4-BE49-F238E27FC236}">
                  <a16:creationId xmlns:a16="http://schemas.microsoft.com/office/drawing/2014/main" id="{3C8346CF-C3FA-0DE9-CE03-C102F1FCE594}"/>
                </a:ext>
              </a:extLst>
            </p:cNvPr>
            <p:cNvSpPr/>
            <p:nvPr/>
          </p:nvSpPr>
          <p:spPr>
            <a:xfrm>
              <a:off x="10244847" y="2465446"/>
              <a:ext cx="114300" cy="114300"/>
            </a:xfrm>
            <a:custGeom>
              <a:avLst/>
              <a:gdLst>
                <a:gd name="connsiteX0" fmla="*/ 114300 w 114300"/>
                <a:gd name="connsiteY0" fmla="*/ 57150 h 114300"/>
                <a:gd name="connsiteX1" fmla="*/ 57150 w 114300"/>
                <a:gd name="connsiteY1" fmla="*/ 114300 h 114300"/>
                <a:gd name="connsiteX2" fmla="*/ 0 w 114300"/>
                <a:gd name="connsiteY2" fmla="*/ 57150 h 114300"/>
                <a:gd name="connsiteX3" fmla="*/ 57150 w 114300"/>
                <a:gd name="connsiteY3" fmla="*/ 0 h 114300"/>
                <a:gd name="connsiteX4" fmla="*/ 114300 w 114300"/>
                <a:gd name="connsiteY4" fmla="*/ 57150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4300" h="114300">
                  <a:moveTo>
                    <a:pt x="114300" y="57150"/>
                  </a:moveTo>
                  <a:cubicBezTo>
                    <a:pt x="114300" y="88713"/>
                    <a:pt x="88713" y="114300"/>
                    <a:pt x="57150" y="114300"/>
                  </a:cubicBezTo>
                  <a:cubicBezTo>
                    <a:pt x="25587" y="114300"/>
                    <a:pt x="0" y="88713"/>
                    <a:pt x="0" y="57150"/>
                  </a:cubicBezTo>
                  <a:cubicBezTo>
                    <a:pt x="0" y="25587"/>
                    <a:pt x="25587" y="0"/>
                    <a:pt x="57150" y="0"/>
                  </a:cubicBezTo>
                  <a:cubicBezTo>
                    <a:pt x="88713" y="0"/>
                    <a:pt x="114300" y="25587"/>
                    <a:pt x="114300" y="5715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Freeform: Shape 175">
              <a:extLst>
                <a:ext uri="{FF2B5EF4-FFF2-40B4-BE49-F238E27FC236}">
                  <a16:creationId xmlns:a16="http://schemas.microsoft.com/office/drawing/2014/main" id="{9D279674-D649-476C-5700-FBFE420861DC}"/>
                </a:ext>
              </a:extLst>
            </p:cNvPr>
            <p:cNvSpPr/>
            <p:nvPr/>
          </p:nvSpPr>
          <p:spPr>
            <a:xfrm>
              <a:off x="9963561" y="2141596"/>
              <a:ext cx="682688" cy="762000"/>
            </a:xfrm>
            <a:custGeom>
              <a:avLst/>
              <a:gdLst>
                <a:gd name="connsiteX0" fmla="*/ 673716 w 682688"/>
                <a:gd name="connsiteY0" fmla="*/ 190500 h 762000"/>
                <a:gd name="connsiteX1" fmla="*/ 571798 w 682688"/>
                <a:gd name="connsiteY1" fmla="*/ 149543 h 762000"/>
                <a:gd name="connsiteX2" fmla="*/ 464166 w 682688"/>
                <a:gd name="connsiteY2" fmla="*/ 165735 h 762000"/>
                <a:gd name="connsiteX3" fmla="*/ 338436 w 682688"/>
                <a:gd name="connsiteY3" fmla="*/ 0 h 762000"/>
                <a:gd name="connsiteX4" fmla="*/ 213658 w 682688"/>
                <a:gd name="connsiteY4" fmla="*/ 163830 h 762000"/>
                <a:gd name="connsiteX5" fmla="*/ 110788 w 682688"/>
                <a:gd name="connsiteY5" fmla="*/ 148590 h 762000"/>
                <a:gd name="connsiteX6" fmla="*/ 8871 w 682688"/>
                <a:gd name="connsiteY6" fmla="*/ 189548 h 762000"/>
                <a:gd name="connsiteX7" fmla="*/ 90786 w 682688"/>
                <a:gd name="connsiteY7" fmla="*/ 382905 h 762000"/>
                <a:gd name="connsiteX8" fmla="*/ 13633 w 682688"/>
                <a:gd name="connsiteY8" fmla="*/ 570548 h 762000"/>
                <a:gd name="connsiteX9" fmla="*/ 115551 w 682688"/>
                <a:gd name="connsiteY9" fmla="*/ 611505 h 762000"/>
                <a:gd name="connsiteX10" fmla="*/ 213658 w 682688"/>
                <a:gd name="connsiteY10" fmla="*/ 598170 h 762000"/>
                <a:gd name="connsiteX11" fmla="*/ 338436 w 682688"/>
                <a:gd name="connsiteY11" fmla="*/ 762000 h 762000"/>
                <a:gd name="connsiteX12" fmla="*/ 463213 w 682688"/>
                <a:gd name="connsiteY12" fmla="*/ 598170 h 762000"/>
                <a:gd name="connsiteX13" fmla="*/ 566083 w 682688"/>
                <a:gd name="connsiteY13" fmla="*/ 613410 h 762000"/>
                <a:gd name="connsiteX14" fmla="*/ 668001 w 682688"/>
                <a:gd name="connsiteY14" fmla="*/ 572453 h 762000"/>
                <a:gd name="connsiteX15" fmla="*/ 590848 w 682688"/>
                <a:gd name="connsiteY15" fmla="*/ 384810 h 762000"/>
                <a:gd name="connsiteX16" fmla="*/ 673716 w 682688"/>
                <a:gd name="connsiteY16" fmla="*/ 190500 h 762000"/>
                <a:gd name="connsiteX17" fmla="*/ 571798 w 682688"/>
                <a:gd name="connsiteY17" fmla="*/ 187643 h 762000"/>
                <a:gd name="connsiteX18" fmla="*/ 640378 w 682688"/>
                <a:gd name="connsiteY18" fmla="*/ 209550 h 762000"/>
                <a:gd name="connsiteX19" fmla="*/ 564178 w 682688"/>
                <a:gd name="connsiteY19" fmla="*/ 357188 h 762000"/>
                <a:gd name="connsiteX20" fmla="*/ 487026 w 682688"/>
                <a:gd name="connsiteY20" fmla="*/ 295275 h 762000"/>
                <a:gd name="connsiteX21" fmla="*/ 472738 w 682688"/>
                <a:gd name="connsiteY21" fmla="*/ 201930 h 762000"/>
                <a:gd name="connsiteX22" fmla="*/ 571798 w 682688"/>
                <a:gd name="connsiteY22" fmla="*/ 187643 h 762000"/>
                <a:gd name="connsiteX23" fmla="*/ 401301 w 682688"/>
                <a:gd name="connsiteY23" fmla="*/ 480060 h 762000"/>
                <a:gd name="connsiteX24" fmla="*/ 341293 w 682688"/>
                <a:gd name="connsiteY24" fmla="*/ 511493 h 762000"/>
                <a:gd name="connsiteX25" fmla="*/ 281286 w 682688"/>
                <a:gd name="connsiteY25" fmla="*/ 480060 h 762000"/>
                <a:gd name="connsiteX26" fmla="*/ 226041 w 682688"/>
                <a:gd name="connsiteY26" fmla="*/ 445770 h 762000"/>
                <a:gd name="connsiteX27" fmla="*/ 224136 w 682688"/>
                <a:gd name="connsiteY27" fmla="*/ 381000 h 762000"/>
                <a:gd name="connsiteX28" fmla="*/ 226041 w 682688"/>
                <a:gd name="connsiteY28" fmla="*/ 320040 h 762000"/>
                <a:gd name="connsiteX29" fmla="*/ 287001 w 682688"/>
                <a:gd name="connsiteY29" fmla="*/ 281940 h 762000"/>
                <a:gd name="connsiteX30" fmla="*/ 341293 w 682688"/>
                <a:gd name="connsiteY30" fmla="*/ 253365 h 762000"/>
                <a:gd name="connsiteX31" fmla="*/ 395586 w 682688"/>
                <a:gd name="connsiteY31" fmla="*/ 281940 h 762000"/>
                <a:gd name="connsiteX32" fmla="*/ 450831 w 682688"/>
                <a:gd name="connsiteY32" fmla="*/ 316230 h 762000"/>
                <a:gd name="connsiteX33" fmla="*/ 452736 w 682688"/>
                <a:gd name="connsiteY33" fmla="*/ 381000 h 762000"/>
                <a:gd name="connsiteX34" fmla="*/ 449878 w 682688"/>
                <a:gd name="connsiteY34" fmla="*/ 449580 h 762000"/>
                <a:gd name="connsiteX35" fmla="*/ 401301 w 682688"/>
                <a:gd name="connsiteY35" fmla="*/ 480060 h 762000"/>
                <a:gd name="connsiteX36" fmla="*/ 445116 w 682688"/>
                <a:gd name="connsiteY36" fmla="*/ 498158 h 762000"/>
                <a:gd name="connsiteX37" fmla="*/ 436543 w 682688"/>
                <a:gd name="connsiteY37" fmla="*/ 550545 h 762000"/>
                <a:gd name="connsiteX38" fmla="*/ 386061 w 682688"/>
                <a:gd name="connsiteY38" fmla="*/ 531495 h 762000"/>
                <a:gd name="connsiteX39" fmla="*/ 420351 w 682688"/>
                <a:gd name="connsiteY39" fmla="*/ 512445 h 762000"/>
                <a:gd name="connsiteX40" fmla="*/ 445116 w 682688"/>
                <a:gd name="connsiteY40" fmla="*/ 498158 h 762000"/>
                <a:gd name="connsiteX41" fmla="*/ 296526 w 682688"/>
                <a:gd name="connsiteY41" fmla="*/ 531495 h 762000"/>
                <a:gd name="connsiteX42" fmla="*/ 241281 w 682688"/>
                <a:gd name="connsiteY42" fmla="*/ 551498 h 762000"/>
                <a:gd name="connsiteX43" fmla="*/ 231756 w 682688"/>
                <a:gd name="connsiteY43" fmla="*/ 494348 h 762000"/>
                <a:gd name="connsiteX44" fmla="*/ 263188 w 682688"/>
                <a:gd name="connsiteY44" fmla="*/ 513398 h 762000"/>
                <a:gd name="connsiteX45" fmla="*/ 296526 w 682688"/>
                <a:gd name="connsiteY45" fmla="*/ 531495 h 762000"/>
                <a:gd name="connsiteX46" fmla="*/ 186988 w 682688"/>
                <a:gd name="connsiteY46" fmla="*/ 417195 h 762000"/>
                <a:gd name="connsiteX47" fmla="*/ 146031 w 682688"/>
                <a:gd name="connsiteY47" fmla="*/ 382905 h 762000"/>
                <a:gd name="connsiteX48" fmla="*/ 186988 w 682688"/>
                <a:gd name="connsiteY48" fmla="*/ 348615 h 762000"/>
                <a:gd name="connsiteX49" fmla="*/ 186036 w 682688"/>
                <a:gd name="connsiteY49" fmla="*/ 381000 h 762000"/>
                <a:gd name="connsiteX50" fmla="*/ 186988 w 682688"/>
                <a:gd name="connsiteY50" fmla="*/ 417195 h 762000"/>
                <a:gd name="connsiteX51" fmla="*/ 230803 w 682688"/>
                <a:gd name="connsiteY51" fmla="*/ 271463 h 762000"/>
                <a:gd name="connsiteX52" fmla="*/ 240328 w 682688"/>
                <a:gd name="connsiteY52" fmla="*/ 211455 h 762000"/>
                <a:gd name="connsiteX53" fmla="*/ 296526 w 682688"/>
                <a:gd name="connsiteY53" fmla="*/ 232410 h 762000"/>
                <a:gd name="connsiteX54" fmla="*/ 266998 w 682688"/>
                <a:gd name="connsiteY54" fmla="*/ 248602 h 762000"/>
                <a:gd name="connsiteX55" fmla="*/ 230803 w 682688"/>
                <a:gd name="connsiteY55" fmla="*/ 271463 h 762000"/>
                <a:gd name="connsiteX56" fmla="*/ 385108 w 682688"/>
                <a:gd name="connsiteY56" fmla="*/ 232410 h 762000"/>
                <a:gd name="connsiteX57" fmla="*/ 436543 w 682688"/>
                <a:gd name="connsiteY57" fmla="*/ 213360 h 762000"/>
                <a:gd name="connsiteX58" fmla="*/ 446068 w 682688"/>
                <a:gd name="connsiteY58" fmla="*/ 267653 h 762000"/>
                <a:gd name="connsiteX59" fmla="*/ 414636 w 682688"/>
                <a:gd name="connsiteY59" fmla="*/ 248602 h 762000"/>
                <a:gd name="connsiteX60" fmla="*/ 385108 w 682688"/>
                <a:gd name="connsiteY60" fmla="*/ 232410 h 762000"/>
                <a:gd name="connsiteX61" fmla="*/ 489883 w 682688"/>
                <a:gd name="connsiteY61" fmla="*/ 344805 h 762000"/>
                <a:gd name="connsiteX62" fmla="*/ 536556 w 682688"/>
                <a:gd name="connsiteY62" fmla="*/ 383858 h 762000"/>
                <a:gd name="connsiteX63" fmla="*/ 489883 w 682688"/>
                <a:gd name="connsiteY63" fmla="*/ 421958 h 762000"/>
                <a:gd name="connsiteX64" fmla="*/ 490836 w 682688"/>
                <a:gd name="connsiteY64" fmla="*/ 381953 h 762000"/>
                <a:gd name="connsiteX65" fmla="*/ 489883 w 682688"/>
                <a:gd name="connsiteY65" fmla="*/ 344805 h 762000"/>
                <a:gd name="connsiteX66" fmla="*/ 338436 w 682688"/>
                <a:gd name="connsiteY66" fmla="*/ 38100 h 762000"/>
                <a:gd name="connsiteX67" fmla="*/ 427971 w 682688"/>
                <a:gd name="connsiteY67" fmla="*/ 176213 h 762000"/>
                <a:gd name="connsiteX68" fmla="*/ 341293 w 682688"/>
                <a:gd name="connsiteY68" fmla="*/ 210503 h 762000"/>
                <a:gd name="connsiteX69" fmla="*/ 249853 w 682688"/>
                <a:gd name="connsiteY69" fmla="*/ 174308 h 762000"/>
                <a:gd name="connsiteX70" fmla="*/ 338436 w 682688"/>
                <a:gd name="connsiteY70" fmla="*/ 38100 h 762000"/>
                <a:gd name="connsiteX71" fmla="*/ 41256 w 682688"/>
                <a:gd name="connsiteY71" fmla="*/ 209550 h 762000"/>
                <a:gd name="connsiteX72" fmla="*/ 109836 w 682688"/>
                <a:gd name="connsiteY72" fmla="*/ 187643 h 762000"/>
                <a:gd name="connsiteX73" fmla="*/ 203181 w 682688"/>
                <a:gd name="connsiteY73" fmla="*/ 200978 h 762000"/>
                <a:gd name="connsiteX74" fmla="*/ 188893 w 682688"/>
                <a:gd name="connsiteY74" fmla="*/ 299085 h 762000"/>
                <a:gd name="connsiteX75" fmla="*/ 117456 w 682688"/>
                <a:gd name="connsiteY75" fmla="*/ 357188 h 762000"/>
                <a:gd name="connsiteX76" fmla="*/ 41256 w 682688"/>
                <a:gd name="connsiteY76" fmla="*/ 209550 h 762000"/>
                <a:gd name="connsiteX77" fmla="*/ 115551 w 682688"/>
                <a:gd name="connsiteY77" fmla="*/ 574358 h 762000"/>
                <a:gd name="connsiteX78" fmla="*/ 46971 w 682688"/>
                <a:gd name="connsiteY78" fmla="*/ 552450 h 762000"/>
                <a:gd name="connsiteX79" fmla="*/ 118408 w 682688"/>
                <a:gd name="connsiteY79" fmla="*/ 409575 h 762000"/>
                <a:gd name="connsiteX80" fmla="*/ 189846 w 682688"/>
                <a:gd name="connsiteY80" fmla="*/ 466725 h 762000"/>
                <a:gd name="connsiteX81" fmla="*/ 204133 w 682688"/>
                <a:gd name="connsiteY81" fmla="*/ 561975 h 762000"/>
                <a:gd name="connsiteX82" fmla="*/ 115551 w 682688"/>
                <a:gd name="connsiteY82" fmla="*/ 574358 h 762000"/>
                <a:gd name="connsiteX83" fmla="*/ 338436 w 682688"/>
                <a:gd name="connsiteY83" fmla="*/ 723900 h 762000"/>
                <a:gd name="connsiteX84" fmla="*/ 249853 w 682688"/>
                <a:gd name="connsiteY84" fmla="*/ 588645 h 762000"/>
                <a:gd name="connsiteX85" fmla="*/ 341293 w 682688"/>
                <a:gd name="connsiteY85" fmla="*/ 553403 h 762000"/>
                <a:gd name="connsiteX86" fmla="*/ 427018 w 682688"/>
                <a:gd name="connsiteY86" fmla="*/ 586740 h 762000"/>
                <a:gd name="connsiteX87" fmla="*/ 338436 w 682688"/>
                <a:gd name="connsiteY87" fmla="*/ 723900 h 762000"/>
                <a:gd name="connsiteX88" fmla="*/ 635616 w 682688"/>
                <a:gd name="connsiteY88" fmla="*/ 552450 h 762000"/>
                <a:gd name="connsiteX89" fmla="*/ 567036 w 682688"/>
                <a:gd name="connsiteY89" fmla="*/ 574358 h 762000"/>
                <a:gd name="connsiteX90" fmla="*/ 473691 w 682688"/>
                <a:gd name="connsiteY90" fmla="*/ 561023 h 762000"/>
                <a:gd name="connsiteX91" fmla="*/ 487026 w 682688"/>
                <a:gd name="connsiteY91" fmla="*/ 470535 h 762000"/>
                <a:gd name="connsiteX92" fmla="*/ 564178 w 682688"/>
                <a:gd name="connsiteY92" fmla="*/ 409575 h 762000"/>
                <a:gd name="connsiteX93" fmla="*/ 635616 w 682688"/>
                <a:gd name="connsiteY93" fmla="*/ 55245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682688" h="762000">
                  <a:moveTo>
                    <a:pt x="673716" y="190500"/>
                  </a:moveTo>
                  <a:cubicBezTo>
                    <a:pt x="657523" y="162878"/>
                    <a:pt x="621328" y="149543"/>
                    <a:pt x="571798" y="149543"/>
                  </a:cubicBezTo>
                  <a:cubicBezTo>
                    <a:pt x="540366" y="149543"/>
                    <a:pt x="504171" y="155258"/>
                    <a:pt x="464166" y="165735"/>
                  </a:cubicBezTo>
                  <a:cubicBezTo>
                    <a:pt x="436543" y="65723"/>
                    <a:pt x="390823" y="0"/>
                    <a:pt x="338436" y="0"/>
                  </a:cubicBezTo>
                  <a:cubicBezTo>
                    <a:pt x="287001" y="0"/>
                    <a:pt x="240328" y="64770"/>
                    <a:pt x="213658" y="163830"/>
                  </a:cubicBezTo>
                  <a:cubicBezTo>
                    <a:pt x="175558" y="154305"/>
                    <a:pt x="141268" y="148590"/>
                    <a:pt x="110788" y="148590"/>
                  </a:cubicBezTo>
                  <a:cubicBezTo>
                    <a:pt x="61258" y="148590"/>
                    <a:pt x="25063" y="161925"/>
                    <a:pt x="8871" y="189548"/>
                  </a:cubicBezTo>
                  <a:cubicBezTo>
                    <a:pt x="-17799" y="235268"/>
                    <a:pt x="17443" y="308610"/>
                    <a:pt x="90786" y="382905"/>
                  </a:cubicBezTo>
                  <a:cubicBezTo>
                    <a:pt x="20301" y="455295"/>
                    <a:pt x="-12084" y="525780"/>
                    <a:pt x="13633" y="570548"/>
                  </a:cubicBezTo>
                  <a:cubicBezTo>
                    <a:pt x="29826" y="598170"/>
                    <a:pt x="66021" y="611505"/>
                    <a:pt x="115551" y="611505"/>
                  </a:cubicBezTo>
                  <a:cubicBezTo>
                    <a:pt x="144126" y="611505"/>
                    <a:pt x="177463" y="606743"/>
                    <a:pt x="213658" y="598170"/>
                  </a:cubicBezTo>
                  <a:cubicBezTo>
                    <a:pt x="241281" y="697230"/>
                    <a:pt x="287001" y="762000"/>
                    <a:pt x="338436" y="762000"/>
                  </a:cubicBezTo>
                  <a:cubicBezTo>
                    <a:pt x="389871" y="762000"/>
                    <a:pt x="436543" y="697230"/>
                    <a:pt x="463213" y="598170"/>
                  </a:cubicBezTo>
                  <a:cubicBezTo>
                    <a:pt x="501313" y="607695"/>
                    <a:pt x="535603" y="613410"/>
                    <a:pt x="566083" y="613410"/>
                  </a:cubicBezTo>
                  <a:cubicBezTo>
                    <a:pt x="615613" y="613410"/>
                    <a:pt x="651808" y="600075"/>
                    <a:pt x="668001" y="572453"/>
                  </a:cubicBezTo>
                  <a:cubicBezTo>
                    <a:pt x="693718" y="527685"/>
                    <a:pt x="661333" y="457200"/>
                    <a:pt x="590848" y="384810"/>
                  </a:cubicBezTo>
                  <a:cubicBezTo>
                    <a:pt x="666096" y="309563"/>
                    <a:pt x="700386" y="236220"/>
                    <a:pt x="673716" y="190500"/>
                  </a:cubicBezTo>
                  <a:close/>
                  <a:moveTo>
                    <a:pt x="571798" y="187643"/>
                  </a:moveTo>
                  <a:cubicBezTo>
                    <a:pt x="607041" y="187643"/>
                    <a:pt x="632758" y="196215"/>
                    <a:pt x="640378" y="209550"/>
                  </a:cubicBezTo>
                  <a:cubicBezTo>
                    <a:pt x="654666" y="234315"/>
                    <a:pt x="628948" y="292418"/>
                    <a:pt x="564178" y="357188"/>
                  </a:cubicBezTo>
                  <a:cubicBezTo>
                    <a:pt x="541318" y="336233"/>
                    <a:pt x="515601" y="315278"/>
                    <a:pt x="487026" y="295275"/>
                  </a:cubicBezTo>
                  <a:cubicBezTo>
                    <a:pt x="484168" y="262890"/>
                    <a:pt x="479406" y="231458"/>
                    <a:pt x="472738" y="201930"/>
                  </a:cubicBezTo>
                  <a:cubicBezTo>
                    <a:pt x="508933" y="192405"/>
                    <a:pt x="543223" y="187643"/>
                    <a:pt x="571798" y="187643"/>
                  </a:cubicBezTo>
                  <a:close/>
                  <a:moveTo>
                    <a:pt x="401301" y="480060"/>
                  </a:moveTo>
                  <a:cubicBezTo>
                    <a:pt x="381298" y="491490"/>
                    <a:pt x="361296" y="501968"/>
                    <a:pt x="341293" y="511493"/>
                  </a:cubicBezTo>
                  <a:cubicBezTo>
                    <a:pt x="321291" y="501968"/>
                    <a:pt x="301288" y="491490"/>
                    <a:pt x="281286" y="480060"/>
                  </a:cubicBezTo>
                  <a:cubicBezTo>
                    <a:pt x="262236" y="468630"/>
                    <a:pt x="243186" y="457200"/>
                    <a:pt x="226041" y="445770"/>
                  </a:cubicBezTo>
                  <a:cubicBezTo>
                    <a:pt x="224136" y="424815"/>
                    <a:pt x="224136" y="403860"/>
                    <a:pt x="224136" y="381000"/>
                  </a:cubicBezTo>
                  <a:cubicBezTo>
                    <a:pt x="224136" y="360045"/>
                    <a:pt x="225088" y="340043"/>
                    <a:pt x="226041" y="320040"/>
                  </a:cubicBezTo>
                  <a:cubicBezTo>
                    <a:pt x="245091" y="306705"/>
                    <a:pt x="265093" y="294323"/>
                    <a:pt x="287001" y="281940"/>
                  </a:cubicBezTo>
                  <a:cubicBezTo>
                    <a:pt x="305098" y="271463"/>
                    <a:pt x="323196" y="261938"/>
                    <a:pt x="341293" y="253365"/>
                  </a:cubicBezTo>
                  <a:cubicBezTo>
                    <a:pt x="359391" y="261938"/>
                    <a:pt x="377488" y="271463"/>
                    <a:pt x="395586" y="281940"/>
                  </a:cubicBezTo>
                  <a:cubicBezTo>
                    <a:pt x="414636" y="293370"/>
                    <a:pt x="433686" y="304800"/>
                    <a:pt x="450831" y="316230"/>
                  </a:cubicBezTo>
                  <a:cubicBezTo>
                    <a:pt x="452736" y="337185"/>
                    <a:pt x="452736" y="358140"/>
                    <a:pt x="452736" y="381000"/>
                  </a:cubicBezTo>
                  <a:cubicBezTo>
                    <a:pt x="452736" y="404813"/>
                    <a:pt x="451783" y="427673"/>
                    <a:pt x="449878" y="449580"/>
                  </a:cubicBezTo>
                  <a:cubicBezTo>
                    <a:pt x="434638" y="460058"/>
                    <a:pt x="418446" y="469583"/>
                    <a:pt x="401301" y="480060"/>
                  </a:cubicBezTo>
                  <a:close/>
                  <a:moveTo>
                    <a:pt x="445116" y="498158"/>
                  </a:moveTo>
                  <a:cubicBezTo>
                    <a:pt x="442258" y="516255"/>
                    <a:pt x="439401" y="534353"/>
                    <a:pt x="436543" y="550545"/>
                  </a:cubicBezTo>
                  <a:cubicBezTo>
                    <a:pt x="420351" y="544830"/>
                    <a:pt x="403206" y="539115"/>
                    <a:pt x="386061" y="531495"/>
                  </a:cubicBezTo>
                  <a:cubicBezTo>
                    <a:pt x="397491" y="525780"/>
                    <a:pt x="408921" y="519113"/>
                    <a:pt x="420351" y="512445"/>
                  </a:cubicBezTo>
                  <a:cubicBezTo>
                    <a:pt x="428923" y="507683"/>
                    <a:pt x="437496" y="502920"/>
                    <a:pt x="445116" y="498158"/>
                  </a:cubicBezTo>
                  <a:close/>
                  <a:moveTo>
                    <a:pt x="296526" y="531495"/>
                  </a:moveTo>
                  <a:cubicBezTo>
                    <a:pt x="277476" y="539115"/>
                    <a:pt x="259378" y="545783"/>
                    <a:pt x="241281" y="551498"/>
                  </a:cubicBezTo>
                  <a:cubicBezTo>
                    <a:pt x="237471" y="533400"/>
                    <a:pt x="234613" y="514350"/>
                    <a:pt x="231756" y="494348"/>
                  </a:cubicBezTo>
                  <a:cubicBezTo>
                    <a:pt x="242233" y="501015"/>
                    <a:pt x="251758" y="506730"/>
                    <a:pt x="263188" y="513398"/>
                  </a:cubicBezTo>
                  <a:cubicBezTo>
                    <a:pt x="273666" y="519113"/>
                    <a:pt x="285096" y="525780"/>
                    <a:pt x="296526" y="531495"/>
                  </a:cubicBezTo>
                  <a:close/>
                  <a:moveTo>
                    <a:pt x="186988" y="417195"/>
                  </a:moveTo>
                  <a:cubicBezTo>
                    <a:pt x="171748" y="405765"/>
                    <a:pt x="158413" y="394335"/>
                    <a:pt x="146031" y="382905"/>
                  </a:cubicBezTo>
                  <a:cubicBezTo>
                    <a:pt x="158413" y="371475"/>
                    <a:pt x="172701" y="360045"/>
                    <a:pt x="186988" y="348615"/>
                  </a:cubicBezTo>
                  <a:cubicBezTo>
                    <a:pt x="186988" y="359093"/>
                    <a:pt x="186036" y="369570"/>
                    <a:pt x="186036" y="381000"/>
                  </a:cubicBezTo>
                  <a:cubicBezTo>
                    <a:pt x="186036" y="393383"/>
                    <a:pt x="186036" y="405765"/>
                    <a:pt x="186988" y="417195"/>
                  </a:cubicBezTo>
                  <a:close/>
                  <a:moveTo>
                    <a:pt x="230803" y="271463"/>
                  </a:moveTo>
                  <a:cubicBezTo>
                    <a:pt x="233661" y="250508"/>
                    <a:pt x="236518" y="230505"/>
                    <a:pt x="240328" y="211455"/>
                  </a:cubicBezTo>
                  <a:cubicBezTo>
                    <a:pt x="258426" y="217170"/>
                    <a:pt x="277476" y="224790"/>
                    <a:pt x="296526" y="232410"/>
                  </a:cubicBezTo>
                  <a:cubicBezTo>
                    <a:pt x="287001" y="237173"/>
                    <a:pt x="276523" y="242888"/>
                    <a:pt x="266998" y="248602"/>
                  </a:cubicBezTo>
                  <a:cubicBezTo>
                    <a:pt x="255568" y="256223"/>
                    <a:pt x="243186" y="263843"/>
                    <a:pt x="230803" y="271463"/>
                  </a:cubicBezTo>
                  <a:close/>
                  <a:moveTo>
                    <a:pt x="385108" y="232410"/>
                  </a:moveTo>
                  <a:cubicBezTo>
                    <a:pt x="402253" y="224790"/>
                    <a:pt x="419398" y="219075"/>
                    <a:pt x="436543" y="213360"/>
                  </a:cubicBezTo>
                  <a:cubicBezTo>
                    <a:pt x="440353" y="230505"/>
                    <a:pt x="443211" y="248602"/>
                    <a:pt x="446068" y="267653"/>
                  </a:cubicBezTo>
                  <a:cubicBezTo>
                    <a:pt x="435591" y="260985"/>
                    <a:pt x="426066" y="255270"/>
                    <a:pt x="414636" y="248602"/>
                  </a:cubicBezTo>
                  <a:cubicBezTo>
                    <a:pt x="405111" y="243840"/>
                    <a:pt x="395586" y="238125"/>
                    <a:pt x="385108" y="232410"/>
                  </a:cubicBezTo>
                  <a:close/>
                  <a:moveTo>
                    <a:pt x="489883" y="344805"/>
                  </a:moveTo>
                  <a:cubicBezTo>
                    <a:pt x="507028" y="358140"/>
                    <a:pt x="522268" y="370523"/>
                    <a:pt x="536556" y="383858"/>
                  </a:cubicBezTo>
                  <a:cubicBezTo>
                    <a:pt x="522268" y="396240"/>
                    <a:pt x="507028" y="409575"/>
                    <a:pt x="489883" y="421958"/>
                  </a:cubicBezTo>
                  <a:cubicBezTo>
                    <a:pt x="490836" y="408623"/>
                    <a:pt x="490836" y="395288"/>
                    <a:pt x="490836" y="381953"/>
                  </a:cubicBezTo>
                  <a:cubicBezTo>
                    <a:pt x="490836" y="368618"/>
                    <a:pt x="490836" y="356235"/>
                    <a:pt x="489883" y="344805"/>
                  </a:cubicBezTo>
                  <a:close/>
                  <a:moveTo>
                    <a:pt x="338436" y="38100"/>
                  </a:moveTo>
                  <a:cubicBezTo>
                    <a:pt x="367011" y="38100"/>
                    <a:pt x="404158" y="88582"/>
                    <a:pt x="427971" y="176213"/>
                  </a:cubicBezTo>
                  <a:cubicBezTo>
                    <a:pt x="400348" y="185738"/>
                    <a:pt x="370821" y="197168"/>
                    <a:pt x="341293" y="210503"/>
                  </a:cubicBezTo>
                  <a:cubicBezTo>
                    <a:pt x="309861" y="196215"/>
                    <a:pt x="279381" y="183833"/>
                    <a:pt x="249853" y="174308"/>
                  </a:cubicBezTo>
                  <a:cubicBezTo>
                    <a:pt x="273666" y="87630"/>
                    <a:pt x="309861" y="38100"/>
                    <a:pt x="338436" y="38100"/>
                  </a:cubicBezTo>
                  <a:close/>
                  <a:moveTo>
                    <a:pt x="41256" y="209550"/>
                  </a:moveTo>
                  <a:cubicBezTo>
                    <a:pt x="49828" y="195263"/>
                    <a:pt x="74593" y="187643"/>
                    <a:pt x="109836" y="187643"/>
                  </a:cubicBezTo>
                  <a:cubicBezTo>
                    <a:pt x="137458" y="187643"/>
                    <a:pt x="168891" y="192405"/>
                    <a:pt x="203181" y="200978"/>
                  </a:cubicBezTo>
                  <a:cubicBezTo>
                    <a:pt x="196513" y="231458"/>
                    <a:pt x="191751" y="264795"/>
                    <a:pt x="188893" y="299085"/>
                  </a:cubicBezTo>
                  <a:cubicBezTo>
                    <a:pt x="162223" y="318135"/>
                    <a:pt x="138411" y="337185"/>
                    <a:pt x="117456" y="357188"/>
                  </a:cubicBezTo>
                  <a:cubicBezTo>
                    <a:pt x="53638" y="292418"/>
                    <a:pt x="26968" y="234315"/>
                    <a:pt x="41256" y="209550"/>
                  </a:cubicBezTo>
                  <a:close/>
                  <a:moveTo>
                    <a:pt x="115551" y="574358"/>
                  </a:moveTo>
                  <a:cubicBezTo>
                    <a:pt x="80308" y="574358"/>
                    <a:pt x="54591" y="565785"/>
                    <a:pt x="46971" y="552450"/>
                  </a:cubicBezTo>
                  <a:cubicBezTo>
                    <a:pt x="32683" y="527685"/>
                    <a:pt x="57448" y="472440"/>
                    <a:pt x="118408" y="409575"/>
                  </a:cubicBezTo>
                  <a:cubicBezTo>
                    <a:pt x="140316" y="428625"/>
                    <a:pt x="164128" y="447675"/>
                    <a:pt x="189846" y="466725"/>
                  </a:cubicBezTo>
                  <a:cubicBezTo>
                    <a:pt x="192703" y="500063"/>
                    <a:pt x="197466" y="532448"/>
                    <a:pt x="204133" y="561975"/>
                  </a:cubicBezTo>
                  <a:cubicBezTo>
                    <a:pt x="172701" y="570548"/>
                    <a:pt x="142221" y="574358"/>
                    <a:pt x="115551" y="574358"/>
                  </a:cubicBezTo>
                  <a:close/>
                  <a:moveTo>
                    <a:pt x="338436" y="723900"/>
                  </a:moveTo>
                  <a:cubicBezTo>
                    <a:pt x="309861" y="723900"/>
                    <a:pt x="273666" y="674370"/>
                    <a:pt x="249853" y="588645"/>
                  </a:cubicBezTo>
                  <a:cubicBezTo>
                    <a:pt x="279381" y="579120"/>
                    <a:pt x="309861" y="567690"/>
                    <a:pt x="341293" y="553403"/>
                  </a:cubicBezTo>
                  <a:cubicBezTo>
                    <a:pt x="370821" y="566738"/>
                    <a:pt x="399396" y="578168"/>
                    <a:pt x="427018" y="586740"/>
                  </a:cubicBezTo>
                  <a:cubicBezTo>
                    <a:pt x="403206" y="674370"/>
                    <a:pt x="367011" y="723900"/>
                    <a:pt x="338436" y="723900"/>
                  </a:cubicBezTo>
                  <a:close/>
                  <a:moveTo>
                    <a:pt x="635616" y="552450"/>
                  </a:moveTo>
                  <a:cubicBezTo>
                    <a:pt x="627043" y="566738"/>
                    <a:pt x="602278" y="574358"/>
                    <a:pt x="567036" y="574358"/>
                  </a:cubicBezTo>
                  <a:cubicBezTo>
                    <a:pt x="539413" y="574358"/>
                    <a:pt x="507028" y="569595"/>
                    <a:pt x="473691" y="561023"/>
                  </a:cubicBezTo>
                  <a:cubicBezTo>
                    <a:pt x="479406" y="532448"/>
                    <a:pt x="484168" y="502920"/>
                    <a:pt x="487026" y="470535"/>
                  </a:cubicBezTo>
                  <a:cubicBezTo>
                    <a:pt x="515601" y="450533"/>
                    <a:pt x="541318" y="430530"/>
                    <a:pt x="564178" y="409575"/>
                  </a:cubicBezTo>
                  <a:cubicBezTo>
                    <a:pt x="625138" y="472440"/>
                    <a:pt x="649903" y="527685"/>
                    <a:pt x="635616" y="55245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" name="Graphic 2" descr="Fire with solid fill">
            <a:extLst>
              <a:ext uri="{FF2B5EF4-FFF2-40B4-BE49-F238E27FC236}">
                <a16:creationId xmlns:a16="http://schemas.microsoft.com/office/drawing/2014/main" id="{CBF40961-4AFD-0678-4D25-1025BB20FA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12925" y="1964230"/>
            <a:ext cx="737152" cy="7371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63578AA-8E2E-EB0B-5525-B699F4E13CBF}"/>
              </a:ext>
            </a:extLst>
          </p:cNvPr>
          <p:cNvSpPr/>
          <p:nvPr/>
        </p:nvSpPr>
        <p:spPr>
          <a:xfrm>
            <a:off x="760551" y="5337175"/>
            <a:ext cx="10670899" cy="565551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182563" lvl="1">
              <a:lnSpc>
                <a:spcPct val="80000"/>
              </a:lnSpc>
            </a:pPr>
            <a:r>
              <a:rPr lang="en-US" dirty="0">
                <a:solidFill>
                  <a:schemeClr val="tx1"/>
                </a:solidFill>
              </a:rPr>
              <a:t>Inflammation and oxidative stress are interrelated, and their dysregulated responses can lead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to </a:t>
            </a:r>
            <a:r>
              <a:rPr lang="en-US" b="1" dirty="0">
                <a:solidFill>
                  <a:schemeClr val="tx1"/>
                </a:solidFill>
              </a:rPr>
              <a:t>tissue damage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b="1" dirty="0">
                <a:solidFill>
                  <a:schemeClr val="tx1"/>
                </a:solidFill>
              </a:rPr>
              <a:t>impaired epithelial barrier</a:t>
            </a:r>
            <a:r>
              <a:rPr lang="en-US" baseline="30000" dirty="0">
                <a:solidFill>
                  <a:schemeClr val="tx1"/>
                </a:solidFill>
              </a:rPr>
              <a:t>3-5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D38E2FF-45EE-7A1D-3FEB-912ABA0D9042}"/>
              </a:ext>
            </a:extLst>
          </p:cNvPr>
          <p:cNvGrpSpPr/>
          <p:nvPr/>
        </p:nvGrpSpPr>
        <p:grpSpPr>
          <a:xfrm>
            <a:off x="3323234" y="1953080"/>
            <a:ext cx="767156" cy="767156"/>
            <a:chOff x="6351919" y="3475366"/>
            <a:chExt cx="738187" cy="738187"/>
          </a:xfrm>
          <a:solidFill>
            <a:schemeClr val="accent1">
              <a:lumMod val="75000"/>
            </a:schemeClr>
          </a:solidFill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6F8E7E8-0F35-A6AC-412F-E3A5FE086258}"/>
                </a:ext>
              </a:extLst>
            </p:cNvPr>
            <p:cNvSpPr/>
            <p:nvPr/>
          </p:nvSpPr>
          <p:spPr>
            <a:xfrm>
              <a:off x="6654489" y="3524566"/>
              <a:ext cx="131003" cy="131003"/>
            </a:xfrm>
            <a:custGeom>
              <a:avLst/>
              <a:gdLst>
                <a:gd name="connsiteX0" fmla="*/ 65502 w 131003"/>
                <a:gd name="connsiteY0" fmla="*/ 131004 h 131003"/>
                <a:gd name="connsiteX1" fmla="*/ 131004 w 131003"/>
                <a:gd name="connsiteY1" fmla="*/ 65502 h 131003"/>
                <a:gd name="connsiteX2" fmla="*/ 65502 w 131003"/>
                <a:gd name="connsiteY2" fmla="*/ 0 h 131003"/>
                <a:gd name="connsiteX3" fmla="*/ 0 w 131003"/>
                <a:gd name="connsiteY3" fmla="*/ 65502 h 131003"/>
                <a:gd name="connsiteX4" fmla="*/ 0 w 131003"/>
                <a:gd name="connsiteY4" fmla="*/ 65514 h 131003"/>
                <a:gd name="connsiteX5" fmla="*/ 65502 w 131003"/>
                <a:gd name="connsiteY5" fmla="*/ 131004 h 131003"/>
                <a:gd name="connsiteX6" fmla="*/ 65502 w 131003"/>
                <a:gd name="connsiteY6" fmla="*/ 24619 h 131003"/>
                <a:gd name="connsiteX7" fmla="*/ 106397 w 131003"/>
                <a:gd name="connsiteY7" fmla="*/ 65514 h 131003"/>
                <a:gd name="connsiteX8" fmla="*/ 65502 w 131003"/>
                <a:gd name="connsiteY8" fmla="*/ 106410 h 131003"/>
                <a:gd name="connsiteX9" fmla="*/ 24606 w 131003"/>
                <a:gd name="connsiteY9" fmla="*/ 65514 h 131003"/>
                <a:gd name="connsiteX10" fmla="*/ 65502 w 131003"/>
                <a:gd name="connsiteY10" fmla="*/ 24619 h 131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003" h="131003">
                  <a:moveTo>
                    <a:pt x="65502" y="131004"/>
                  </a:moveTo>
                  <a:cubicBezTo>
                    <a:pt x="101678" y="131004"/>
                    <a:pt x="131004" y="101678"/>
                    <a:pt x="131004" y="65502"/>
                  </a:cubicBezTo>
                  <a:cubicBezTo>
                    <a:pt x="131004" y="29326"/>
                    <a:pt x="101678" y="0"/>
                    <a:pt x="65502" y="0"/>
                  </a:cubicBezTo>
                  <a:cubicBezTo>
                    <a:pt x="29326" y="0"/>
                    <a:pt x="0" y="29326"/>
                    <a:pt x="0" y="65502"/>
                  </a:cubicBezTo>
                  <a:cubicBezTo>
                    <a:pt x="0" y="65506"/>
                    <a:pt x="0" y="65510"/>
                    <a:pt x="0" y="65514"/>
                  </a:cubicBezTo>
                  <a:cubicBezTo>
                    <a:pt x="41" y="101671"/>
                    <a:pt x="29345" y="130969"/>
                    <a:pt x="65502" y="131004"/>
                  </a:cubicBezTo>
                  <a:close/>
                  <a:moveTo>
                    <a:pt x="65502" y="24619"/>
                  </a:moveTo>
                  <a:cubicBezTo>
                    <a:pt x="88088" y="24619"/>
                    <a:pt x="106397" y="42928"/>
                    <a:pt x="106397" y="65514"/>
                  </a:cubicBezTo>
                  <a:cubicBezTo>
                    <a:pt x="106397" y="88100"/>
                    <a:pt x="88088" y="106410"/>
                    <a:pt x="65502" y="106410"/>
                  </a:cubicBezTo>
                  <a:cubicBezTo>
                    <a:pt x="42916" y="106410"/>
                    <a:pt x="24606" y="88100"/>
                    <a:pt x="24606" y="65514"/>
                  </a:cubicBezTo>
                  <a:cubicBezTo>
                    <a:pt x="24633" y="42939"/>
                    <a:pt x="42927" y="24646"/>
                    <a:pt x="65502" y="24619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FFBDC47E-8CAF-931F-32E1-A193CBDDE2EE}"/>
                </a:ext>
              </a:extLst>
            </p:cNvPr>
            <p:cNvSpPr/>
            <p:nvPr/>
          </p:nvSpPr>
          <p:spPr>
            <a:xfrm>
              <a:off x="6665132" y="3758645"/>
              <a:ext cx="77804" cy="77804"/>
            </a:xfrm>
            <a:custGeom>
              <a:avLst/>
              <a:gdLst>
                <a:gd name="connsiteX0" fmla="*/ 0 w 77804"/>
                <a:gd name="connsiteY0" fmla="*/ 38915 h 77804"/>
                <a:gd name="connsiteX1" fmla="*/ 38915 w 77804"/>
                <a:gd name="connsiteY1" fmla="*/ 77805 h 77804"/>
                <a:gd name="connsiteX2" fmla="*/ 77805 w 77804"/>
                <a:gd name="connsiteY2" fmla="*/ 38890 h 77804"/>
                <a:gd name="connsiteX3" fmla="*/ 38902 w 77804"/>
                <a:gd name="connsiteY3" fmla="*/ 0 h 77804"/>
                <a:gd name="connsiteX4" fmla="*/ 0 w 77804"/>
                <a:gd name="connsiteY4" fmla="*/ 38915 h 77804"/>
                <a:gd name="connsiteX5" fmla="*/ 53199 w 77804"/>
                <a:gd name="connsiteY5" fmla="*/ 38915 h 77804"/>
                <a:gd name="connsiteX6" fmla="*/ 38890 w 77804"/>
                <a:gd name="connsiteY6" fmla="*/ 53199 h 77804"/>
                <a:gd name="connsiteX7" fmla="*/ 24606 w 77804"/>
                <a:gd name="connsiteY7" fmla="*/ 38890 h 77804"/>
                <a:gd name="connsiteX8" fmla="*/ 38902 w 77804"/>
                <a:gd name="connsiteY8" fmla="*/ 24606 h 77804"/>
                <a:gd name="connsiteX9" fmla="*/ 53199 w 77804"/>
                <a:gd name="connsiteY9" fmla="*/ 38915 h 77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04" h="77804">
                  <a:moveTo>
                    <a:pt x="0" y="38915"/>
                  </a:moveTo>
                  <a:cubicBezTo>
                    <a:pt x="7" y="60400"/>
                    <a:pt x="17430" y="77812"/>
                    <a:pt x="38915" y="77805"/>
                  </a:cubicBezTo>
                  <a:cubicBezTo>
                    <a:pt x="60400" y="77798"/>
                    <a:pt x="77812" y="60375"/>
                    <a:pt x="77805" y="38890"/>
                  </a:cubicBezTo>
                  <a:cubicBezTo>
                    <a:pt x="77798" y="17410"/>
                    <a:pt x="60382" y="0"/>
                    <a:pt x="38902" y="0"/>
                  </a:cubicBezTo>
                  <a:cubicBezTo>
                    <a:pt x="17424" y="27"/>
                    <a:pt x="21" y="17436"/>
                    <a:pt x="0" y="38915"/>
                  </a:cubicBezTo>
                  <a:close/>
                  <a:moveTo>
                    <a:pt x="53199" y="38915"/>
                  </a:moveTo>
                  <a:cubicBezTo>
                    <a:pt x="53191" y="46811"/>
                    <a:pt x="46786" y="53206"/>
                    <a:pt x="38890" y="53199"/>
                  </a:cubicBezTo>
                  <a:cubicBezTo>
                    <a:pt x="30994" y="53191"/>
                    <a:pt x="24600" y="46786"/>
                    <a:pt x="24606" y="38890"/>
                  </a:cubicBezTo>
                  <a:cubicBezTo>
                    <a:pt x="24614" y="30999"/>
                    <a:pt x="31011" y="24606"/>
                    <a:pt x="38902" y="24606"/>
                  </a:cubicBezTo>
                  <a:cubicBezTo>
                    <a:pt x="46797" y="24620"/>
                    <a:pt x="53193" y="31020"/>
                    <a:pt x="53199" y="38915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415635E-6881-7646-0D9B-1CD134FA6271}"/>
                </a:ext>
              </a:extLst>
            </p:cNvPr>
            <p:cNvSpPr/>
            <p:nvPr/>
          </p:nvSpPr>
          <p:spPr>
            <a:xfrm>
              <a:off x="6824728" y="3769300"/>
              <a:ext cx="194832" cy="194832"/>
            </a:xfrm>
            <a:custGeom>
              <a:avLst/>
              <a:gdLst>
                <a:gd name="connsiteX0" fmla="*/ 97416 w 194832"/>
                <a:gd name="connsiteY0" fmla="*/ 0 h 194832"/>
                <a:gd name="connsiteX1" fmla="*/ 0 w 194832"/>
                <a:gd name="connsiteY1" fmla="*/ 97416 h 194832"/>
                <a:gd name="connsiteX2" fmla="*/ 97416 w 194832"/>
                <a:gd name="connsiteY2" fmla="*/ 194832 h 194832"/>
                <a:gd name="connsiteX3" fmla="*/ 194832 w 194832"/>
                <a:gd name="connsiteY3" fmla="*/ 97416 h 194832"/>
                <a:gd name="connsiteX4" fmla="*/ 97416 w 194832"/>
                <a:gd name="connsiteY4" fmla="*/ 0 h 194832"/>
                <a:gd name="connsiteX5" fmla="*/ 97416 w 194832"/>
                <a:gd name="connsiteY5" fmla="*/ 170226 h 194832"/>
                <a:gd name="connsiteX6" fmla="*/ 24606 w 194832"/>
                <a:gd name="connsiteY6" fmla="*/ 97416 h 194832"/>
                <a:gd name="connsiteX7" fmla="*/ 97416 w 194832"/>
                <a:gd name="connsiteY7" fmla="*/ 24606 h 194832"/>
                <a:gd name="connsiteX8" fmla="*/ 170226 w 194832"/>
                <a:gd name="connsiteY8" fmla="*/ 97416 h 194832"/>
                <a:gd name="connsiteX9" fmla="*/ 97416 w 194832"/>
                <a:gd name="connsiteY9" fmla="*/ 170226 h 19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4832" h="194832">
                  <a:moveTo>
                    <a:pt x="97416" y="0"/>
                  </a:moveTo>
                  <a:cubicBezTo>
                    <a:pt x="43615" y="0"/>
                    <a:pt x="0" y="43615"/>
                    <a:pt x="0" y="97416"/>
                  </a:cubicBezTo>
                  <a:cubicBezTo>
                    <a:pt x="0" y="151218"/>
                    <a:pt x="43615" y="194832"/>
                    <a:pt x="97416" y="194832"/>
                  </a:cubicBezTo>
                  <a:cubicBezTo>
                    <a:pt x="151218" y="194832"/>
                    <a:pt x="194832" y="151218"/>
                    <a:pt x="194832" y="97416"/>
                  </a:cubicBezTo>
                  <a:cubicBezTo>
                    <a:pt x="194778" y="43637"/>
                    <a:pt x="151196" y="54"/>
                    <a:pt x="97416" y="0"/>
                  </a:cubicBezTo>
                  <a:close/>
                  <a:moveTo>
                    <a:pt x="97416" y="170226"/>
                  </a:moveTo>
                  <a:cubicBezTo>
                    <a:pt x="57205" y="170226"/>
                    <a:pt x="24606" y="137628"/>
                    <a:pt x="24606" y="97416"/>
                  </a:cubicBezTo>
                  <a:cubicBezTo>
                    <a:pt x="24606" y="57205"/>
                    <a:pt x="57205" y="24606"/>
                    <a:pt x="97416" y="24606"/>
                  </a:cubicBezTo>
                  <a:cubicBezTo>
                    <a:pt x="137628" y="24606"/>
                    <a:pt x="170226" y="57205"/>
                    <a:pt x="170226" y="97416"/>
                  </a:cubicBezTo>
                  <a:cubicBezTo>
                    <a:pt x="170178" y="137608"/>
                    <a:pt x="137608" y="170178"/>
                    <a:pt x="97416" y="170226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8502A0C-E15A-EF24-CC6E-86CDFD1DD051}"/>
                </a:ext>
              </a:extLst>
            </p:cNvPr>
            <p:cNvSpPr/>
            <p:nvPr/>
          </p:nvSpPr>
          <p:spPr>
            <a:xfrm>
              <a:off x="6425750" y="3838456"/>
              <a:ext cx="168232" cy="168232"/>
            </a:xfrm>
            <a:custGeom>
              <a:avLst/>
              <a:gdLst>
                <a:gd name="connsiteX0" fmla="*/ 84104 w 168232"/>
                <a:gd name="connsiteY0" fmla="*/ 0 h 168232"/>
                <a:gd name="connsiteX1" fmla="*/ 0 w 168232"/>
                <a:gd name="connsiteY1" fmla="*/ 84129 h 168232"/>
                <a:gd name="connsiteX2" fmla="*/ 84129 w 168232"/>
                <a:gd name="connsiteY2" fmla="*/ 168233 h 168232"/>
                <a:gd name="connsiteX3" fmla="*/ 168233 w 168232"/>
                <a:gd name="connsiteY3" fmla="*/ 84116 h 168232"/>
                <a:gd name="connsiteX4" fmla="*/ 84104 w 168232"/>
                <a:gd name="connsiteY4" fmla="*/ 0 h 168232"/>
                <a:gd name="connsiteX5" fmla="*/ 84104 w 168232"/>
                <a:gd name="connsiteY5" fmla="*/ 143627 h 168232"/>
                <a:gd name="connsiteX6" fmla="*/ 24606 w 168232"/>
                <a:gd name="connsiteY6" fmla="*/ 84104 h 168232"/>
                <a:gd name="connsiteX7" fmla="*/ 84129 w 168232"/>
                <a:gd name="connsiteY7" fmla="*/ 24606 h 168232"/>
                <a:gd name="connsiteX8" fmla="*/ 143627 w 168232"/>
                <a:gd name="connsiteY8" fmla="*/ 84116 h 168232"/>
                <a:gd name="connsiteX9" fmla="*/ 84104 w 168232"/>
                <a:gd name="connsiteY9" fmla="*/ 143627 h 168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232" h="168232">
                  <a:moveTo>
                    <a:pt x="84104" y="0"/>
                  </a:moveTo>
                  <a:cubicBezTo>
                    <a:pt x="37648" y="7"/>
                    <a:pt x="-7" y="37672"/>
                    <a:pt x="0" y="84129"/>
                  </a:cubicBezTo>
                  <a:cubicBezTo>
                    <a:pt x="7" y="130585"/>
                    <a:pt x="37672" y="168240"/>
                    <a:pt x="84129" y="168233"/>
                  </a:cubicBezTo>
                  <a:cubicBezTo>
                    <a:pt x="130580" y="168226"/>
                    <a:pt x="168233" y="130568"/>
                    <a:pt x="168233" y="84116"/>
                  </a:cubicBezTo>
                  <a:cubicBezTo>
                    <a:pt x="168179" y="37678"/>
                    <a:pt x="130542" y="48"/>
                    <a:pt x="84104" y="0"/>
                  </a:cubicBezTo>
                  <a:close/>
                  <a:moveTo>
                    <a:pt x="84104" y="143627"/>
                  </a:moveTo>
                  <a:cubicBezTo>
                    <a:pt x="51238" y="143619"/>
                    <a:pt x="24599" y="116971"/>
                    <a:pt x="24606" y="84104"/>
                  </a:cubicBezTo>
                  <a:cubicBezTo>
                    <a:pt x="24614" y="51238"/>
                    <a:pt x="51262" y="24599"/>
                    <a:pt x="84129" y="24606"/>
                  </a:cubicBezTo>
                  <a:cubicBezTo>
                    <a:pt x="116990" y="24614"/>
                    <a:pt x="143627" y="51255"/>
                    <a:pt x="143627" y="84116"/>
                  </a:cubicBezTo>
                  <a:cubicBezTo>
                    <a:pt x="143586" y="116971"/>
                    <a:pt x="116958" y="143592"/>
                    <a:pt x="84104" y="143627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300033D-0E65-BAC3-ADBA-D8BC0B5B2311}"/>
                </a:ext>
              </a:extLst>
            </p:cNvPr>
            <p:cNvSpPr/>
            <p:nvPr/>
          </p:nvSpPr>
          <p:spPr>
            <a:xfrm>
              <a:off x="6441729" y="3641069"/>
              <a:ext cx="187037" cy="152824"/>
            </a:xfrm>
            <a:custGeom>
              <a:avLst/>
              <a:gdLst>
                <a:gd name="connsiteX0" fmla="*/ 181130 w 187037"/>
                <a:gd name="connsiteY0" fmla="*/ 34333 h 152824"/>
                <a:gd name="connsiteX1" fmla="*/ 139176 w 187037"/>
                <a:gd name="connsiteY1" fmla="*/ 2161 h 152824"/>
                <a:gd name="connsiteX2" fmla="*/ 6499 w 187037"/>
                <a:gd name="connsiteY2" fmla="*/ 66703 h 152824"/>
                <a:gd name="connsiteX3" fmla="*/ 5921 w 187037"/>
                <a:gd name="connsiteY3" fmla="*/ 119606 h 152824"/>
                <a:gd name="connsiteX4" fmla="*/ 58455 w 187037"/>
                <a:gd name="connsiteY4" fmla="*/ 152825 h 152824"/>
                <a:gd name="connsiteX5" fmla="*/ 59058 w 187037"/>
                <a:gd name="connsiteY5" fmla="*/ 152825 h 152824"/>
                <a:gd name="connsiteX6" fmla="*/ 111617 w 187037"/>
                <a:gd name="connsiteY6" fmla="*/ 120713 h 152824"/>
                <a:gd name="connsiteX7" fmla="*/ 116723 w 187037"/>
                <a:gd name="connsiteY7" fmla="*/ 118253 h 152824"/>
                <a:gd name="connsiteX8" fmla="*/ 185967 w 187037"/>
                <a:gd name="connsiteY8" fmla="*/ 71404 h 152824"/>
                <a:gd name="connsiteX9" fmla="*/ 181080 w 187037"/>
                <a:gd name="connsiteY9" fmla="*/ 34346 h 152824"/>
                <a:gd name="connsiteX10" fmla="*/ 155354 w 187037"/>
                <a:gd name="connsiteY10" fmla="*/ 81196 h 152824"/>
                <a:gd name="connsiteX11" fmla="*/ 121422 w 187037"/>
                <a:gd name="connsiteY11" fmla="*/ 94077 h 152824"/>
                <a:gd name="connsiteX12" fmla="*/ 121422 w 187037"/>
                <a:gd name="connsiteY12" fmla="*/ 94077 h 152824"/>
                <a:gd name="connsiteX13" fmla="*/ 89816 w 187037"/>
                <a:gd name="connsiteY13" fmla="*/ 109468 h 152824"/>
                <a:gd name="connsiteX14" fmla="*/ 58750 w 187037"/>
                <a:gd name="connsiteY14" fmla="*/ 128218 h 152824"/>
                <a:gd name="connsiteX15" fmla="*/ 28091 w 187037"/>
                <a:gd name="connsiteY15" fmla="*/ 108816 h 152824"/>
                <a:gd name="connsiteX16" fmla="*/ 28423 w 187037"/>
                <a:gd name="connsiteY16" fmla="*/ 77948 h 152824"/>
                <a:gd name="connsiteX17" fmla="*/ 116144 w 187037"/>
                <a:gd name="connsiteY17" fmla="*/ 24552 h 152824"/>
                <a:gd name="connsiteX18" fmla="*/ 134599 w 187037"/>
                <a:gd name="connsiteY18" fmla="*/ 26312 h 152824"/>
                <a:gd name="connsiteX19" fmla="*/ 159095 w 187037"/>
                <a:gd name="connsiteY19" fmla="*/ 45098 h 152824"/>
                <a:gd name="connsiteX20" fmla="*/ 155354 w 187037"/>
                <a:gd name="connsiteY20" fmla="*/ 81196 h 15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7037" h="152824">
                  <a:moveTo>
                    <a:pt x="181130" y="34333"/>
                  </a:moveTo>
                  <a:cubicBezTo>
                    <a:pt x="172957" y="17629"/>
                    <a:pt x="157428" y="5721"/>
                    <a:pt x="139176" y="2161"/>
                  </a:cubicBezTo>
                  <a:cubicBezTo>
                    <a:pt x="85550" y="-7981"/>
                    <a:pt x="31622" y="18253"/>
                    <a:pt x="6499" y="66703"/>
                  </a:cubicBezTo>
                  <a:cubicBezTo>
                    <a:pt x="-1958" y="83276"/>
                    <a:pt x="-2172" y="102852"/>
                    <a:pt x="5921" y="119606"/>
                  </a:cubicBezTo>
                  <a:cubicBezTo>
                    <a:pt x="15675" y="139782"/>
                    <a:pt x="36045" y="152663"/>
                    <a:pt x="58455" y="152825"/>
                  </a:cubicBezTo>
                  <a:lnTo>
                    <a:pt x="59058" y="152825"/>
                  </a:lnTo>
                  <a:cubicBezTo>
                    <a:pt x="81233" y="152896"/>
                    <a:pt x="101560" y="140477"/>
                    <a:pt x="111617" y="120713"/>
                  </a:cubicBezTo>
                  <a:cubicBezTo>
                    <a:pt x="112595" y="118862"/>
                    <a:pt x="114666" y="117864"/>
                    <a:pt x="116723" y="118253"/>
                  </a:cubicBezTo>
                  <a:cubicBezTo>
                    <a:pt x="148781" y="124438"/>
                    <a:pt x="179782" y="103462"/>
                    <a:pt x="185967" y="71404"/>
                  </a:cubicBezTo>
                  <a:cubicBezTo>
                    <a:pt x="188390" y="58848"/>
                    <a:pt x="186675" y="45845"/>
                    <a:pt x="181080" y="34346"/>
                  </a:cubicBezTo>
                  <a:close/>
                  <a:moveTo>
                    <a:pt x="155354" y="81196"/>
                  </a:moveTo>
                  <a:cubicBezTo>
                    <a:pt x="147485" y="91689"/>
                    <a:pt x="134272" y="96705"/>
                    <a:pt x="121422" y="94077"/>
                  </a:cubicBezTo>
                  <a:lnTo>
                    <a:pt x="121422" y="94077"/>
                  </a:lnTo>
                  <a:cubicBezTo>
                    <a:pt x="108648" y="91694"/>
                    <a:pt x="95817" y="97942"/>
                    <a:pt x="89816" y="109468"/>
                  </a:cubicBezTo>
                  <a:cubicBezTo>
                    <a:pt x="84068" y="121302"/>
                    <a:pt x="71899" y="128647"/>
                    <a:pt x="58750" y="128218"/>
                  </a:cubicBezTo>
                  <a:cubicBezTo>
                    <a:pt x="45639" y="128223"/>
                    <a:pt x="33700" y="120668"/>
                    <a:pt x="28091" y="108816"/>
                  </a:cubicBezTo>
                  <a:cubicBezTo>
                    <a:pt x="23365" y="99042"/>
                    <a:pt x="23488" y="87618"/>
                    <a:pt x="28423" y="77948"/>
                  </a:cubicBezTo>
                  <a:cubicBezTo>
                    <a:pt x="45416" y="45182"/>
                    <a:pt x="79234" y="24598"/>
                    <a:pt x="116144" y="24552"/>
                  </a:cubicBezTo>
                  <a:cubicBezTo>
                    <a:pt x="122338" y="24551"/>
                    <a:pt x="128518" y="25140"/>
                    <a:pt x="134599" y="26312"/>
                  </a:cubicBezTo>
                  <a:cubicBezTo>
                    <a:pt x="145255" y="28395"/>
                    <a:pt x="154320" y="35347"/>
                    <a:pt x="159095" y="45098"/>
                  </a:cubicBezTo>
                  <a:cubicBezTo>
                    <a:pt x="164944" y="56841"/>
                    <a:pt x="163486" y="70903"/>
                    <a:pt x="155354" y="81196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0CE0EE9-AAC9-CCBD-E845-057F0339ADD7}"/>
                </a:ext>
              </a:extLst>
            </p:cNvPr>
            <p:cNvSpPr/>
            <p:nvPr/>
          </p:nvSpPr>
          <p:spPr>
            <a:xfrm>
              <a:off x="6835415" y="3609665"/>
              <a:ext cx="101363" cy="122888"/>
            </a:xfrm>
            <a:custGeom>
              <a:avLst/>
              <a:gdLst>
                <a:gd name="connsiteX0" fmla="*/ 20132 w 101363"/>
                <a:gd name="connsiteY0" fmla="*/ 75592 h 122888"/>
                <a:gd name="connsiteX1" fmla="*/ 53184 w 101363"/>
                <a:gd name="connsiteY1" fmla="*/ 122308 h 122888"/>
                <a:gd name="connsiteX2" fmla="*/ 77305 w 101363"/>
                <a:gd name="connsiteY2" fmla="*/ 119009 h 122888"/>
                <a:gd name="connsiteX3" fmla="*/ 99758 w 101363"/>
                <a:gd name="connsiteY3" fmla="*/ 90565 h 122888"/>
                <a:gd name="connsiteX4" fmla="*/ 59477 w 101363"/>
                <a:gd name="connsiteY4" fmla="*/ 4726 h 122888"/>
                <a:gd name="connsiteX5" fmla="*/ 4722 w 101363"/>
                <a:gd name="connsiteY5" fmla="*/ 21540 h 122888"/>
                <a:gd name="connsiteX6" fmla="*/ 16 w 101363"/>
                <a:gd name="connsiteY6" fmla="*/ 39568 h 122888"/>
                <a:gd name="connsiteX7" fmla="*/ 20132 w 101363"/>
                <a:gd name="connsiteY7" fmla="*/ 75592 h 122888"/>
                <a:gd name="connsiteX8" fmla="*/ 33665 w 101363"/>
                <a:gd name="connsiteY8" fmla="*/ 26145 h 122888"/>
                <a:gd name="connsiteX9" fmla="*/ 47888 w 101363"/>
                <a:gd name="connsiteY9" fmla="*/ 26490 h 122888"/>
                <a:gd name="connsiteX10" fmla="*/ 75631 w 101363"/>
                <a:gd name="connsiteY10" fmla="*/ 85545 h 122888"/>
                <a:gd name="connsiteX11" fmla="*/ 66810 w 101363"/>
                <a:gd name="connsiteY11" fmla="*/ 96704 h 122888"/>
                <a:gd name="connsiteX12" fmla="*/ 45647 w 101363"/>
                <a:gd name="connsiteY12" fmla="*/ 89070 h 122888"/>
                <a:gd name="connsiteX13" fmla="*/ 44468 w 101363"/>
                <a:gd name="connsiteY13" fmla="*/ 79086 h 122888"/>
                <a:gd name="connsiteX14" fmla="*/ 32952 w 101363"/>
                <a:gd name="connsiteY14" fmla="*/ 54578 h 122888"/>
                <a:gd name="connsiteX15" fmla="*/ 26389 w 101363"/>
                <a:gd name="connsiteY15" fmla="*/ 33041 h 122888"/>
                <a:gd name="connsiteX16" fmla="*/ 33665 w 101363"/>
                <a:gd name="connsiteY16" fmla="*/ 26121 h 1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63" h="122888">
                  <a:moveTo>
                    <a:pt x="20132" y="75592"/>
                  </a:moveTo>
                  <a:cubicBezTo>
                    <a:pt x="16359" y="97619"/>
                    <a:pt x="31157" y="118534"/>
                    <a:pt x="53184" y="122308"/>
                  </a:cubicBezTo>
                  <a:cubicBezTo>
                    <a:pt x="61372" y="123710"/>
                    <a:pt x="69794" y="122559"/>
                    <a:pt x="77305" y="119009"/>
                  </a:cubicBezTo>
                  <a:cubicBezTo>
                    <a:pt x="88829" y="113565"/>
                    <a:pt x="97138" y="103039"/>
                    <a:pt x="99758" y="90565"/>
                  </a:cubicBezTo>
                  <a:cubicBezTo>
                    <a:pt x="106763" y="56196"/>
                    <a:pt x="90389" y="21302"/>
                    <a:pt x="59477" y="4726"/>
                  </a:cubicBezTo>
                  <a:cubicBezTo>
                    <a:pt x="39714" y="-5752"/>
                    <a:pt x="15200" y="1777"/>
                    <a:pt x="4722" y="21540"/>
                  </a:cubicBezTo>
                  <a:cubicBezTo>
                    <a:pt x="1775" y="27103"/>
                    <a:pt x="163" y="33275"/>
                    <a:pt x="16" y="39568"/>
                  </a:cubicBezTo>
                  <a:cubicBezTo>
                    <a:pt x="-404" y="54359"/>
                    <a:pt x="7320" y="68190"/>
                    <a:pt x="20132" y="75592"/>
                  </a:cubicBezTo>
                  <a:close/>
                  <a:moveTo>
                    <a:pt x="33665" y="26145"/>
                  </a:moveTo>
                  <a:cubicBezTo>
                    <a:pt x="38204" y="24053"/>
                    <a:pt x="43456" y="24179"/>
                    <a:pt x="47888" y="26490"/>
                  </a:cubicBezTo>
                  <a:cubicBezTo>
                    <a:pt x="69153" y="37899"/>
                    <a:pt x="80426" y="61895"/>
                    <a:pt x="75631" y="85545"/>
                  </a:cubicBezTo>
                  <a:cubicBezTo>
                    <a:pt x="74598" y="90439"/>
                    <a:pt x="71334" y="94568"/>
                    <a:pt x="66810" y="96704"/>
                  </a:cubicBezTo>
                  <a:cubicBezTo>
                    <a:pt x="58859" y="100439"/>
                    <a:pt x="49384" y="97021"/>
                    <a:pt x="45647" y="89070"/>
                  </a:cubicBezTo>
                  <a:cubicBezTo>
                    <a:pt x="44186" y="85957"/>
                    <a:pt x="43771" y="82453"/>
                    <a:pt x="44468" y="79086"/>
                  </a:cubicBezTo>
                  <a:cubicBezTo>
                    <a:pt x="46477" y="69268"/>
                    <a:pt x="41792" y="59297"/>
                    <a:pt x="32952" y="54578"/>
                  </a:cubicBezTo>
                  <a:cubicBezTo>
                    <a:pt x="25192" y="50443"/>
                    <a:pt x="22254" y="40801"/>
                    <a:pt x="26389" y="33041"/>
                  </a:cubicBezTo>
                  <a:cubicBezTo>
                    <a:pt x="28005" y="30010"/>
                    <a:pt x="30556" y="27582"/>
                    <a:pt x="33665" y="26121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CC3C3E6-9136-DA90-B831-3AD4A0D4DE63}"/>
                </a:ext>
              </a:extLst>
            </p:cNvPr>
            <p:cNvSpPr/>
            <p:nvPr/>
          </p:nvSpPr>
          <p:spPr>
            <a:xfrm>
              <a:off x="6616066" y="3886315"/>
              <a:ext cx="281133" cy="267589"/>
            </a:xfrm>
            <a:custGeom>
              <a:avLst/>
              <a:gdLst>
                <a:gd name="connsiteX0" fmla="*/ 272097 w 281133"/>
                <a:gd name="connsiteY0" fmla="*/ 152153 h 267589"/>
                <a:gd name="connsiteX1" fmla="*/ 236295 w 281133"/>
                <a:gd name="connsiteY1" fmla="*/ 152657 h 267589"/>
                <a:gd name="connsiteX2" fmla="*/ 230919 w 281133"/>
                <a:gd name="connsiteY2" fmla="*/ 140662 h 267589"/>
                <a:gd name="connsiteX3" fmla="*/ 232826 w 281133"/>
                <a:gd name="connsiteY3" fmla="*/ 137266 h 267589"/>
                <a:gd name="connsiteX4" fmla="*/ 240921 w 281133"/>
                <a:gd name="connsiteY4" fmla="*/ 130573 h 267589"/>
                <a:gd name="connsiteX5" fmla="*/ 249521 w 281133"/>
                <a:gd name="connsiteY5" fmla="*/ 115440 h 267589"/>
                <a:gd name="connsiteX6" fmla="*/ 234388 w 281133"/>
                <a:gd name="connsiteY6" fmla="*/ 106840 h 267589"/>
                <a:gd name="connsiteX7" fmla="*/ 213743 w 281133"/>
                <a:gd name="connsiteY7" fmla="*/ 121776 h 267589"/>
                <a:gd name="connsiteX8" fmla="*/ 187489 w 281133"/>
                <a:gd name="connsiteY8" fmla="*/ 113017 h 267589"/>
                <a:gd name="connsiteX9" fmla="*/ 186664 w 281133"/>
                <a:gd name="connsiteY9" fmla="*/ 112893 h 267589"/>
                <a:gd name="connsiteX10" fmla="*/ 198057 w 281133"/>
                <a:gd name="connsiteY10" fmla="*/ 99631 h 267589"/>
                <a:gd name="connsiteX11" fmla="*/ 185643 w 281133"/>
                <a:gd name="connsiteY11" fmla="*/ 78383 h 267589"/>
                <a:gd name="connsiteX12" fmla="*/ 169022 w 281133"/>
                <a:gd name="connsiteY12" fmla="*/ 94586 h 267589"/>
                <a:gd name="connsiteX13" fmla="*/ 165651 w 281133"/>
                <a:gd name="connsiteY13" fmla="*/ 84116 h 267589"/>
                <a:gd name="connsiteX14" fmla="*/ 165651 w 281133"/>
                <a:gd name="connsiteY14" fmla="*/ 84116 h 267589"/>
                <a:gd name="connsiteX15" fmla="*/ 155968 w 281133"/>
                <a:gd name="connsiteY15" fmla="*/ 62389 h 267589"/>
                <a:gd name="connsiteX16" fmla="*/ 157112 w 281133"/>
                <a:gd name="connsiteY16" fmla="*/ 61085 h 267589"/>
                <a:gd name="connsiteX17" fmla="*/ 170916 w 281133"/>
                <a:gd name="connsiteY17" fmla="*/ 51464 h 267589"/>
                <a:gd name="connsiteX18" fmla="*/ 179529 w 281133"/>
                <a:gd name="connsiteY18" fmla="*/ 36331 h 267589"/>
                <a:gd name="connsiteX19" fmla="*/ 164396 w 281133"/>
                <a:gd name="connsiteY19" fmla="*/ 27719 h 267589"/>
                <a:gd name="connsiteX20" fmla="*/ 138756 w 281133"/>
                <a:gd name="connsiteY20" fmla="*/ 44611 h 267589"/>
                <a:gd name="connsiteX21" fmla="*/ 127314 w 281133"/>
                <a:gd name="connsiteY21" fmla="*/ 37980 h 267589"/>
                <a:gd name="connsiteX22" fmla="*/ 134056 w 281133"/>
                <a:gd name="connsiteY22" fmla="*/ 20866 h 267589"/>
                <a:gd name="connsiteX23" fmla="*/ 133194 w 281133"/>
                <a:gd name="connsiteY23" fmla="*/ 3488 h 267589"/>
                <a:gd name="connsiteX24" fmla="*/ 116512 w 281133"/>
                <a:gd name="connsiteY24" fmla="*/ 3642 h 267589"/>
                <a:gd name="connsiteX25" fmla="*/ 103471 w 281133"/>
                <a:gd name="connsiteY25" fmla="*/ 31767 h 267589"/>
                <a:gd name="connsiteX26" fmla="*/ 98808 w 281133"/>
                <a:gd name="connsiteY26" fmla="*/ 31311 h 267589"/>
                <a:gd name="connsiteX27" fmla="*/ 85766 w 281133"/>
                <a:gd name="connsiteY27" fmla="*/ 32345 h 267589"/>
                <a:gd name="connsiteX28" fmla="*/ 84979 w 281133"/>
                <a:gd name="connsiteY28" fmla="*/ 12303 h 267589"/>
                <a:gd name="connsiteX29" fmla="*/ 72676 w 281133"/>
                <a:gd name="connsiteY29" fmla="*/ 0 h 267589"/>
                <a:gd name="connsiteX30" fmla="*/ 60373 w 281133"/>
                <a:gd name="connsiteY30" fmla="*/ 12303 h 267589"/>
                <a:gd name="connsiteX31" fmla="*/ 62526 w 281133"/>
                <a:gd name="connsiteY31" fmla="*/ 40871 h 267589"/>
                <a:gd name="connsiteX32" fmla="*/ 46532 w 281133"/>
                <a:gd name="connsiteY32" fmla="*/ 54318 h 267589"/>
                <a:gd name="connsiteX33" fmla="*/ 32494 w 281133"/>
                <a:gd name="connsiteY33" fmla="*/ 41929 h 267589"/>
                <a:gd name="connsiteX34" fmla="*/ 15663 w 281133"/>
                <a:gd name="connsiteY34" fmla="*/ 37512 h 267589"/>
                <a:gd name="connsiteX35" fmla="*/ 11246 w 281133"/>
                <a:gd name="connsiteY35" fmla="*/ 54343 h 267589"/>
                <a:gd name="connsiteX36" fmla="*/ 34118 w 281133"/>
                <a:gd name="connsiteY36" fmla="*/ 75713 h 267589"/>
                <a:gd name="connsiteX37" fmla="*/ 32432 w 281133"/>
                <a:gd name="connsiteY37" fmla="*/ 80118 h 267589"/>
                <a:gd name="connsiteX38" fmla="*/ 31682 w 281133"/>
                <a:gd name="connsiteY38" fmla="*/ 82788 h 267589"/>
                <a:gd name="connsiteX39" fmla="*/ 27991 w 281133"/>
                <a:gd name="connsiteY39" fmla="*/ 109596 h 267589"/>
                <a:gd name="connsiteX40" fmla="*/ 15036 w 281133"/>
                <a:gd name="connsiteY40" fmla="*/ 107714 h 267589"/>
                <a:gd name="connsiteX41" fmla="*/ 8503 w 281133"/>
                <a:gd name="connsiteY41" fmla="*/ 131434 h 267589"/>
                <a:gd name="connsiteX42" fmla="*/ 30575 w 281133"/>
                <a:gd name="connsiteY42" fmla="*/ 134030 h 267589"/>
                <a:gd name="connsiteX43" fmla="*/ 41327 w 281133"/>
                <a:gd name="connsiteY43" fmla="*/ 163275 h 267589"/>
                <a:gd name="connsiteX44" fmla="*/ 24103 w 281133"/>
                <a:gd name="connsiteY44" fmla="*/ 165735 h 267589"/>
                <a:gd name="connsiteX45" fmla="*/ 11800 w 281133"/>
                <a:gd name="connsiteY45" fmla="*/ 178039 h 267589"/>
                <a:gd name="connsiteX46" fmla="*/ 24103 w 281133"/>
                <a:gd name="connsiteY46" fmla="*/ 190342 h 267589"/>
                <a:gd name="connsiteX47" fmla="*/ 55538 w 281133"/>
                <a:gd name="connsiteY47" fmla="*/ 184350 h 267589"/>
                <a:gd name="connsiteX48" fmla="*/ 60853 w 281133"/>
                <a:gd name="connsiteY48" fmla="*/ 190748 h 267589"/>
                <a:gd name="connsiteX49" fmla="*/ 79012 w 281133"/>
                <a:gd name="connsiteY49" fmla="*/ 206963 h 267589"/>
                <a:gd name="connsiteX50" fmla="*/ 67779 w 281133"/>
                <a:gd name="connsiteY50" fmla="*/ 212955 h 267589"/>
                <a:gd name="connsiteX51" fmla="*/ 74312 w 281133"/>
                <a:gd name="connsiteY51" fmla="*/ 236688 h 267589"/>
                <a:gd name="connsiteX52" fmla="*/ 99853 w 281133"/>
                <a:gd name="connsiteY52" fmla="*/ 220386 h 267589"/>
                <a:gd name="connsiteX53" fmla="*/ 121999 w 281133"/>
                <a:gd name="connsiteY53" fmla="*/ 230130 h 267589"/>
                <a:gd name="connsiteX54" fmla="*/ 112956 w 281133"/>
                <a:gd name="connsiteY54" fmla="*/ 249175 h 267589"/>
                <a:gd name="connsiteX55" fmla="*/ 117372 w 281133"/>
                <a:gd name="connsiteY55" fmla="*/ 266005 h 267589"/>
                <a:gd name="connsiteX56" fmla="*/ 117373 w 281133"/>
                <a:gd name="connsiteY56" fmla="*/ 266006 h 267589"/>
                <a:gd name="connsiteX57" fmla="*/ 134204 w 281133"/>
                <a:gd name="connsiteY57" fmla="*/ 261601 h 267589"/>
                <a:gd name="connsiteX58" fmla="*/ 145879 w 281133"/>
                <a:gd name="connsiteY58" fmla="*/ 235765 h 267589"/>
                <a:gd name="connsiteX59" fmla="*/ 164002 w 281133"/>
                <a:gd name="connsiteY59" fmla="*/ 237426 h 267589"/>
                <a:gd name="connsiteX60" fmla="*/ 172085 w 281133"/>
                <a:gd name="connsiteY60" fmla="*/ 237044 h 267589"/>
                <a:gd name="connsiteX61" fmla="*/ 166832 w 281133"/>
                <a:gd name="connsiteY61" fmla="*/ 249077 h 267589"/>
                <a:gd name="connsiteX62" fmla="*/ 171249 w 281133"/>
                <a:gd name="connsiteY62" fmla="*/ 265907 h 267589"/>
                <a:gd name="connsiteX63" fmla="*/ 188079 w 281133"/>
                <a:gd name="connsiteY63" fmla="*/ 261491 h 267589"/>
                <a:gd name="connsiteX64" fmla="*/ 198106 w 281133"/>
                <a:gd name="connsiteY64" fmla="*/ 231692 h 267589"/>
                <a:gd name="connsiteX65" fmla="*/ 225518 w 281133"/>
                <a:gd name="connsiteY65" fmla="*/ 213508 h 267589"/>
                <a:gd name="connsiteX66" fmla="*/ 227203 w 281133"/>
                <a:gd name="connsiteY66" fmla="*/ 228703 h 267589"/>
                <a:gd name="connsiteX67" fmla="*/ 235798 w 281133"/>
                <a:gd name="connsiteY67" fmla="*/ 243831 h 267589"/>
                <a:gd name="connsiteX68" fmla="*/ 235815 w 281133"/>
                <a:gd name="connsiteY68" fmla="*/ 243836 h 267589"/>
                <a:gd name="connsiteX69" fmla="*/ 250948 w 281133"/>
                <a:gd name="connsiteY69" fmla="*/ 235223 h 267589"/>
                <a:gd name="connsiteX70" fmla="*/ 237525 w 281133"/>
                <a:gd name="connsiteY70" fmla="*/ 191437 h 267589"/>
                <a:gd name="connsiteX71" fmla="*/ 239986 w 281133"/>
                <a:gd name="connsiteY71" fmla="*/ 176882 h 267589"/>
                <a:gd name="connsiteX72" fmla="*/ 265589 w 281133"/>
                <a:gd name="connsiteY72" fmla="*/ 175849 h 267589"/>
                <a:gd name="connsiteX73" fmla="*/ 280722 w 281133"/>
                <a:gd name="connsiteY73" fmla="*/ 167236 h 267589"/>
                <a:gd name="connsiteX74" fmla="*/ 272097 w 281133"/>
                <a:gd name="connsiteY74" fmla="*/ 152153 h 267589"/>
                <a:gd name="connsiteX75" fmla="*/ 180070 w 281133"/>
                <a:gd name="connsiteY75" fmla="*/ 211208 h 267589"/>
                <a:gd name="connsiteX76" fmla="*/ 78889 w 281133"/>
                <a:gd name="connsiteY76" fmla="*/ 173966 h 267589"/>
                <a:gd name="connsiteX77" fmla="*/ 55427 w 281133"/>
                <a:gd name="connsiteY77" fmla="*/ 89198 h 267589"/>
                <a:gd name="connsiteX78" fmla="*/ 56042 w 281133"/>
                <a:gd name="connsiteY78" fmla="*/ 87032 h 267589"/>
                <a:gd name="connsiteX79" fmla="*/ 97565 w 281133"/>
                <a:gd name="connsiteY79" fmla="*/ 55881 h 267589"/>
                <a:gd name="connsiteX80" fmla="*/ 98340 w 281133"/>
                <a:gd name="connsiteY80" fmla="*/ 55881 h 267589"/>
                <a:gd name="connsiteX81" fmla="*/ 141856 w 281133"/>
                <a:gd name="connsiteY81" fmla="*/ 90293 h 267589"/>
                <a:gd name="connsiteX82" fmla="*/ 186984 w 281133"/>
                <a:gd name="connsiteY82" fmla="*/ 137635 h 267589"/>
                <a:gd name="connsiteX83" fmla="*/ 215281 w 281133"/>
                <a:gd name="connsiteY83" fmla="*/ 170767 h 267589"/>
                <a:gd name="connsiteX84" fmla="*/ 180070 w 281133"/>
                <a:gd name="connsiteY84" fmla="*/ 211245 h 267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81133" h="267589">
                  <a:moveTo>
                    <a:pt x="272097" y="152153"/>
                  </a:moveTo>
                  <a:cubicBezTo>
                    <a:pt x="260227" y="150209"/>
                    <a:pt x="248106" y="150379"/>
                    <a:pt x="236295" y="152657"/>
                  </a:cubicBezTo>
                  <a:cubicBezTo>
                    <a:pt x="234914" y="148486"/>
                    <a:pt x="233112" y="144468"/>
                    <a:pt x="230919" y="140662"/>
                  </a:cubicBezTo>
                  <a:cubicBezTo>
                    <a:pt x="231699" y="139617"/>
                    <a:pt x="232340" y="138475"/>
                    <a:pt x="232826" y="137266"/>
                  </a:cubicBezTo>
                  <a:cubicBezTo>
                    <a:pt x="234258" y="133838"/>
                    <a:pt x="237286" y="131335"/>
                    <a:pt x="240921" y="130573"/>
                  </a:cubicBezTo>
                  <a:cubicBezTo>
                    <a:pt x="247475" y="128769"/>
                    <a:pt x="251325" y="121994"/>
                    <a:pt x="249521" y="115440"/>
                  </a:cubicBezTo>
                  <a:cubicBezTo>
                    <a:pt x="247717" y="108886"/>
                    <a:pt x="240942" y="105037"/>
                    <a:pt x="234388" y="106840"/>
                  </a:cubicBezTo>
                  <a:cubicBezTo>
                    <a:pt x="225910" y="109124"/>
                    <a:pt x="218565" y="114439"/>
                    <a:pt x="213743" y="121776"/>
                  </a:cubicBezTo>
                  <a:cubicBezTo>
                    <a:pt x="206038" y="116348"/>
                    <a:pt x="196909" y="113303"/>
                    <a:pt x="187489" y="113017"/>
                  </a:cubicBezTo>
                  <a:cubicBezTo>
                    <a:pt x="187206" y="113017"/>
                    <a:pt x="186947" y="112918"/>
                    <a:pt x="186664" y="112893"/>
                  </a:cubicBezTo>
                  <a:cubicBezTo>
                    <a:pt x="189279" y="107580"/>
                    <a:pt x="193199" y="103017"/>
                    <a:pt x="198057" y="99631"/>
                  </a:cubicBezTo>
                  <a:cubicBezTo>
                    <a:pt x="211111" y="90822"/>
                    <a:pt x="198808" y="69488"/>
                    <a:pt x="185643" y="78383"/>
                  </a:cubicBezTo>
                  <a:cubicBezTo>
                    <a:pt x="179152" y="82714"/>
                    <a:pt x="173516" y="88207"/>
                    <a:pt x="169022" y="94586"/>
                  </a:cubicBezTo>
                  <a:cubicBezTo>
                    <a:pt x="167687" y="91167"/>
                    <a:pt x="166561" y="87672"/>
                    <a:pt x="165651" y="84116"/>
                  </a:cubicBezTo>
                  <a:lnTo>
                    <a:pt x="165651" y="84116"/>
                  </a:lnTo>
                  <a:cubicBezTo>
                    <a:pt x="163654" y="76385"/>
                    <a:pt x="160382" y="69043"/>
                    <a:pt x="155968" y="62389"/>
                  </a:cubicBezTo>
                  <a:cubicBezTo>
                    <a:pt x="156378" y="61979"/>
                    <a:pt x="156759" y="61544"/>
                    <a:pt x="157112" y="61085"/>
                  </a:cubicBezTo>
                  <a:cubicBezTo>
                    <a:pt x="159943" y="55885"/>
                    <a:pt x="165058" y="52320"/>
                    <a:pt x="170916" y="51464"/>
                  </a:cubicBezTo>
                  <a:cubicBezTo>
                    <a:pt x="177432" y="49610"/>
                    <a:pt x="181262" y="42880"/>
                    <a:pt x="179529" y="36331"/>
                  </a:cubicBezTo>
                  <a:cubicBezTo>
                    <a:pt x="177614" y="29863"/>
                    <a:pt x="170934" y="26060"/>
                    <a:pt x="164396" y="27719"/>
                  </a:cubicBezTo>
                  <a:cubicBezTo>
                    <a:pt x="154027" y="29920"/>
                    <a:pt x="144871" y="35952"/>
                    <a:pt x="138756" y="44611"/>
                  </a:cubicBezTo>
                  <a:cubicBezTo>
                    <a:pt x="135162" y="42040"/>
                    <a:pt x="131331" y="39819"/>
                    <a:pt x="127314" y="37980"/>
                  </a:cubicBezTo>
                  <a:cubicBezTo>
                    <a:pt x="127900" y="31753"/>
                    <a:pt x="130237" y="25819"/>
                    <a:pt x="134056" y="20866"/>
                  </a:cubicBezTo>
                  <a:cubicBezTo>
                    <a:pt x="138617" y="15829"/>
                    <a:pt x="138231" y="8049"/>
                    <a:pt x="133194" y="3488"/>
                  </a:cubicBezTo>
                  <a:cubicBezTo>
                    <a:pt x="128442" y="-814"/>
                    <a:pt x="121183" y="-747"/>
                    <a:pt x="116512" y="3642"/>
                  </a:cubicBezTo>
                  <a:cubicBezTo>
                    <a:pt x="109568" y="11578"/>
                    <a:pt x="105043" y="21339"/>
                    <a:pt x="103471" y="31767"/>
                  </a:cubicBezTo>
                  <a:cubicBezTo>
                    <a:pt x="101908" y="31644"/>
                    <a:pt x="100395" y="31348"/>
                    <a:pt x="98808" y="31311"/>
                  </a:cubicBezTo>
                  <a:cubicBezTo>
                    <a:pt x="94438" y="31254"/>
                    <a:pt x="90073" y="31601"/>
                    <a:pt x="85766" y="32345"/>
                  </a:cubicBezTo>
                  <a:cubicBezTo>
                    <a:pt x="84467" y="25745"/>
                    <a:pt x="84201" y="18984"/>
                    <a:pt x="84979" y="12303"/>
                  </a:cubicBezTo>
                  <a:cubicBezTo>
                    <a:pt x="84938" y="5525"/>
                    <a:pt x="79454" y="41"/>
                    <a:pt x="72676" y="0"/>
                  </a:cubicBezTo>
                  <a:cubicBezTo>
                    <a:pt x="65947" y="156"/>
                    <a:pt x="60529" y="5573"/>
                    <a:pt x="60373" y="12303"/>
                  </a:cubicBezTo>
                  <a:cubicBezTo>
                    <a:pt x="59386" y="21877"/>
                    <a:pt x="60116" y="31553"/>
                    <a:pt x="62526" y="40871"/>
                  </a:cubicBezTo>
                  <a:cubicBezTo>
                    <a:pt x="56505" y="44461"/>
                    <a:pt x="51104" y="49002"/>
                    <a:pt x="46532" y="54318"/>
                  </a:cubicBezTo>
                  <a:cubicBezTo>
                    <a:pt x="41105" y="51122"/>
                    <a:pt x="36340" y="46917"/>
                    <a:pt x="32494" y="41929"/>
                  </a:cubicBezTo>
                  <a:cubicBezTo>
                    <a:pt x="28944" y="36224"/>
                    <a:pt x="21556" y="34285"/>
                    <a:pt x="15663" y="37512"/>
                  </a:cubicBezTo>
                  <a:cubicBezTo>
                    <a:pt x="9841" y="40974"/>
                    <a:pt x="7875" y="48468"/>
                    <a:pt x="11246" y="54343"/>
                  </a:cubicBezTo>
                  <a:cubicBezTo>
                    <a:pt x="17405" y="62887"/>
                    <a:pt x="25175" y="70147"/>
                    <a:pt x="34118" y="75713"/>
                  </a:cubicBezTo>
                  <a:cubicBezTo>
                    <a:pt x="33577" y="77202"/>
                    <a:pt x="32888" y="78580"/>
                    <a:pt x="32432" y="80118"/>
                  </a:cubicBezTo>
                  <a:lnTo>
                    <a:pt x="31682" y="82788"/>
                  </a:lnTo>
                  <a:cubicBezTo>
                    <a:pt x="29325" y="91532"/>
                    <a:pt x="28084" y="100540"/>
                    <a:pt x="27991" y="109596"/>
                  </a:cubicBezTo>
                  <a:cubicBezTo>
                    <a:pt x="23594" y="109777"/>
                    <a:pt x="19200" y="109139"/>
                    <a:pt x="15036" y="107714"/>
                  </a:cubicBezTo>
                  <a:cubicBezTo>
                    <a:pt x="-11" y="102682"/>
                    <a:pt x="-6470" y="126439"/>
                    <a:pt x="8503" y="131434"/>
                  </a:cubicBezTo>
                  <a:cubicBezTo>
                    <a:pt x="15614" y="133761"/>
                    <a:pt x="23118" y="134643"/>
                    <a:pt x="30575" y="134030"/>
                  </a:cubicBezTo>
                  <a:cubicBezTo>
                    <a:pt x="32801" y="144226"/>
                    <a:pt x="36420" y="154066"/>
                    <a:pt x="41327" y="163275"/>
                  </a:cubicBezTo>
                  <a:cubicBezTo>
                    <a:pt x="35725" y="164872"/>
                    <a:pt x="29930" y="165700"/>
                    <a:pt x="24103" y="165735"/>
                  </a:cubicBezTo>
                  <a:cubicBezTo>
                    <a:pt x="17308" y="165735"/>
                    <a:pt x="11800" y="171244"/>
                    <a:pt x="11800" y="178039"/>
                  </a:cubicBezTo>
                  <a:cubicBezTo>
                    <a:pt x="11800" y="184834"/>
                    <a:pt x="17308" y="190342"/>
                    <a:pt x="24103" y="190342"/>
                  </a:cubicBezTo>
                  <a:cubicBezTo>
                    <a:pt x="34863" y="190322"/>
                    <a:pt x="45524" y="188289"/>
                    <a:pt x="55538" y="184350"/>
                  </a:cubicBezTo>
                  <a:cubicBezTo>
                    <a:pt x="57297" y="186491"/>
                    <a:pt x="58933" y="188681"/>
                    <a:pt x="60853" y="190748"/>
                  </a:cubicBezTo>
                  <a:cubicBezTo>
                    <a:pt x="66442" y="196651"/>
                    <a:pt x="72516" y="202075"/>
                    <a:pt x="79012" y="206963"/>
                  </a:cubicBezTo>
                  <a:cubicBezTo>
                    <a:pt x="75931" y="210012"/>
                    <a:pt x="72027" y="212094"/>
                    <a:pt x="67779" y="212955"/>
                  </a:cubicBezTo>
                  <a:cubicBezTo>
                    <a:pt x="52327" y="216437"/>
                    <a:pt x="58872" y="240157"/>
                    <a:pt x="74312" y="236688"/>
                  </a:cubicBezTo>
                  <a:cubicBezTo>
                    <a:pt x="84433" y="234318"/>
                    <a:pt x="93442" y="228568"/>
                    <a:pt x="99853" y="220386"/>
                  </a:cubicBezTo>
                  <a:cubicBezTo>
                    <a:pt x="106960" y="224227"/>
                    <a:pt x="114366" y="227485"/>
                    <a:pt x="121999" y="230130"/>
                  </a:cubicBezTo>
                  <a:cubicBezTo>
                    <a:pt x="120429" y="237069"/>
                    <a:pt x="117341" y="243574"/>
                    <a:pt x="112956" y="249175"/>
                  </a:cubicBezTo>
                  <a:cubicBezTo>
                    <a:pt x="109529" y="255041"/>
                    <a:pt x="111505" y="262577"/>
                    <a:pt x="117372" y="266005"/>
                  </a:cubicBezTo>
                  <a:cubicBezTo>
                    <a:pt x="117372" y="266005"/>
                    <a:pt x="117373" y="266006"/>
                    <a:pt x="117373" y="266006"/>
                  </a:cubicBezTo>
                  <a:cubicBezTo>
                    <a:pt x="123260" y="269262"/>
                    <a:pt x="130667" y="267323"/>
                    <a:pt x="134204" y="261601"/>
                  </a:cubicBezTo>
                  <a:cubicBezTo>
                    <a:pt x="139991" y="253978"/>
                    <a:pt x="143982" y="245146"/>
                    <a:pt x="145879" y="235765"/>
                  </a:cubicBezTo>
                  <a:cubicBezTo>
                    <a:pt x="151871" y="236766"/>
                    <a:pt x="157928" y="237322"/>
                    <a:pt x="164002" y="237426"/>
                  </a:cubicBezTo>
                  <a:cubicBezTo>
                    <a:pt x="166721" y="237426"/>
                    <a:pt x="169403" y="237241"/>
                    <a:pt x="172085" y="237044"/>
                  </a:cubicBezTo>
                  <a:cubicBezTo>
                    <a:pt x="170843" y="241258"/>
                    <a:pt x="169078" y="245301"/>
                    <a:pt x="166832" y="249077"/>
                  </a:cubicBezTo>
                  <a:cubicBezTo>
                    <a:pt x="163404" y="254944"/>
                    <a:pt x="165381" y="262480"/>
                    <a:pt x="171249" y="265907"/>
                  </a:cubicBezTo>
                  <a:cubicBezTo>
                    <a:pt x="177116" y="269335"/>
                    <a:pt x="184652" y="267358"/>
                    <a:pt x="188079" y="261491"/>
                  </a:cubicBezTo>
                  <a:cubicBezTo>
                    <a:pt x="193457" y="252363"/>
                    <a:pt x="196872" y="242214"/>
                    <a:pt x="198106" y="231692"/>
                  </a:cubicBezTo>
                  <a:cubicBezTo>
                    <a:pt x="208650" y="228079"/>
                    <a:pt x="218089" y="221818"/>
                    <a:pt x="225518" y="213508"/>
                  </a:cubicBezTo>
                  <a:cubicBezTo>
                    <a:pt x="228965" y="217823"/>
                    <a:pt x="229621" y="223737"/>
                    <a:pt x="227203" y="228703"/>
                  </a:cubicBezTo>
                  <a:cubicBezTo>
                    <a:pt x="225400" y="235254"/>
                    <a:pt x="229247" y="242027"/>
                    <a:pt x="235798" y="243831"/>
                  </a:cubicBezTo>
                  <a:cubicBezTo>
                    <a:pt x="235804" y="243832"/>
                    <a:pt x="235809" y="243834"/>
                    <a:pt x="235815" y="243836"/>
                  </a:cubicBezTo>
                  <a:cubicBezTo>
                    <a:pt x="242349" y="245467"/>
                    <a:pt x="249013" y="241674"/>
                    <a:pt x="250948" y="235223"/>
                  </a:cubicBezTo>
                  <a:cubicBezTo>
                    <a:pt x="256919" y="219272"/>
                    <a:pt x="251410" y="201301"/>
                    <a:pt x="237525" y="191437"/>
                  </a:cubicBezTo>
                  <a:cubicBezTo>
                    <a:pt x="238923" y="186700"/>
                    <a:pt x="239749" y="181814"/>
                    <a:pt x="239986" y="176882"/>
                  </a:cubicBezTo>
                  <a:cubicBezTo>
                    <a:pt x="248382" y="174947"/>
                    <a:pt x="257065" y="174596"/>
                    <a:pt x="265589" y="175849"/>
                  </a:cubicBezTo>
                  <a:cubicBezTo>
                    <a:pt x="272118" y="177439"/>
                    <a:pt x="278756" y="173662"/>
                    <a:pt x="280722" y="167236"/>
                  </a:cubicBezTo>
                  <a:cubicBezTo>
                    <a:pt x="282445" y="160697"/>
                    <a:pt x="278607" y="153985"/>
                    <a:pt x="272097" y="152153"/>
                  </a:cubicBezTo>
                  <a:close/>
                  <a:moveTo>
                    <a:pt x="180070" y="211208"/>
                  </a:moveTo>
                  <a:cubicBezTo>
                    <a:pt x="142255" y="216327"/>
                    <a:pt x="104361" y="202379"/>
                    <a:pt x="78889" y="173966"/>
                  </a:cubicBezTo>
                  <a:cubicBezTo>
                    <a:pt x="56638" y="151841"/>
                    <a:pt x="47718" y="119615"/>
                    <a:pt x="55427" y="89198"/>
                  </a:cubicBezTo>
                  <a:lnTo>
                    <a:pt x="56042" y="87032"/>
                  </a:lnTo>
                  <a:cubicBezTo>
                    <a:pt x="61038" y="68312"/>
                    <a:pt x="78195" y="55442"/>
                    <a:pt x="97565" y="55881"/>
                  </a:cubicBezTo>
                  <a:lnTo>
                    <a:pt x="98340" y="55881"/>
                  </a:lnTo>
                  <a:cubicBezTo>
                    <a:pt x="119043" y="55953"/>
                    <a:pt x="137014" y="70165"/>
                    <a:pt x="141856" y="90293"/>
                  </a:cubicBezTo>
                  <a:cubicBezTo>
                    <a:pt x="151810" y="128801"/>
                    <a:pt x="171888" y="137303"/>
                    <a:pt x="186984" y="137635"/>
                  </a:cubicBezTo>
                  <a:cubicBezTo>
                    <a:pt x="202732" y="137980"/>
                    <a:pt x="213965" y="155106"/>
                    <a:pt x="215281" y="170767"/>
                  </a:cubicBezTo>
                  <a:cubicBezTo>
                    <a:pt x="216180" y="180659"/>
                    <a:pt x="214445" y="204404"/>
                    <a:pt x="180070" y="211245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FC0325A-CDF6-5D74-FC6C-F1B8DF74ACC1}"/>
                </a:ext>
              </a:extLst>
            </p:cNvPr>
            <p:cNvSpPr/>
            <p:nvPr/>
          </p:nvSpPr>
          <p:spPr>
            <a:xfrm>
              <a:off x="6500329" y="3695489"/>
              <a:ext cx="76161" cy="52037"/>
            </a:xfrm>
            <a:custGeom>
              <a:avLst/>
              <a:gdLst>
                <a:gd name="connsiteX0" fmla="*/ 67128 w 76161"/>
                <a:gd name="connsiteY0" fmla="*/ 1788 h 52037"/>
                <a:gd name="connsiteX1" fmla="*/ 1110 w 76161"/>
                <a:gd name="connsiteY1" fmla="*/ 33173 h 52037"/>
                <a:gd name="connsiteX2" fmla="*/ 22357 w 76161"/>
                <a:gd name="connsiteY2" fmla="*/ 45587 h 52037"/>
                <a:gd name="connsiteX3" fmla="*/ 60583 w 76161"/>
                <a:gd name="connsiteY3" fmla="*/ 25508 h 52037"/>
                <a:gd name="connsiteX4" fmla="*/ 75716 w 76161"/>
                <a:gd name="connsiteY4" fmla="*/ 16921 h 52037"/>
                <a:gd name="connsiteX5" fmla="*/ 67128 w 76161"/>
                <a:gd name="connsiteY5" fmla="*/ 1788 h 5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161" h="52037">
                  <a:moveTo>
                    <a:pt x="67128" y="1788"/>
                  </a:moveTo>
                  <a:cubicBezTo>
                    <a:pt x="40433" y="-5038"/>
                    <a:pt x="12670" y="8161"/>
                    <a:pt x="1110" y="33173"/>
                  </a:cubicBezTo>
                  <a:cubicBezTo>
                    <a:pt x="-5042" y="47556"/>
                    <a:pt x="16107" y="60105"/>
                    <a:pt x="22357" y="45587"/>
                  </a:cubicBezTo>
                  <a:cubicBezTo>
                    <a:pt x="28297" y="30288"/>
                    <a:pt x="44615" y="21717"/>
                    <a:pt x="60583" y="25508"/>
                  </a:cubicBezTo>
                  <a:cubicBezTo>
                    <a:pt x="67133" y="27316"/>
                    <a:pt x="73908" y="23471"/>
                    <a:pt x="75716" y="16921"/>
                  </a:cubicBezTo>
                  <a:cubicBezTo>
                    <a:pt x="77523" y="10371"/>
                    <a:pt x="73678" y="3595"/>
                    <a:pt x="67128" y="1788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5740E09-0FFA-48F4-4B38-6BB64BF80133}"/>
                </a:ext>
              </a:extLst>
            </p:cNvPr>
            <p:cNvSpPr/>
            <p:nvPr/>
          </p:nvSpPr>
          <p:spPr>
            <a:xfrm>
              <a:off x="6351919" y="3475366"/>
              <a:ext cx="738187" cy="738187"/>
            </a:xfrm>
            <a:custGeom>
              <a:avLst/>
              <a:gdLst>
                <a:gd name="connsiteX0" fmla="*/ 369094 w 738187"/>
                <a:gd name="connsiteY0" fmla="*/ 0 h 738187"/>
                <a:gd name="connsiteX1" fmla="*/ 0 w 738187"/>
                <a:gd name="connsiteY1" fmla="*/ 369094 h 738187"/>
                <a:gd name="connsiteX2" fmla="*/ 369094 w 738187"/>
                <a:gd name="connsiteY2" fmla="*/ 738188 h 738187"/>
                <a:gd name="connsiteX3" fmla="*/ 738188 w 738187"/>
                <a:gd name="connsiteY3" fmla="*/ 369094 h 738187"/>
                <a:gd name="connsiteX4" fmla="*/ 369094 w 738187"/>
                <a:gd name="connsiteY4" fmla="*/ 0 h 738187"/>
                <a:gd name="connsiteX5" fmla="*/ 369094 w 738187"/>
                <a:gd name="connsiteY5" fmla="*/ 713581 h 738187"/>
                <a:gd name="connsiteX6" fmla="*/ 24606 w 738187"/>
                <a:gd name="connsiteY6" fmla="*/ 369094 h 738187"/>
                <a:gd name="connsiteX7" fmla="*/ 369094 w 738187"/>
                <a:gd name="connsiteY7" fmla="*/ 24606 h 738187"/>
                <a:gd name="connsiteX8" fmla="*/ 713581 w 738187"/>
                <a:gd name="connsiteY8" fmla="*/ 369094 h 738187"/>
                <a:gd name="connsiteX9" fmla="*/ 369094 w 738187"/>
                <a:gd name="connsiteY9" fmla="*/ 713581 h 73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8187" h="738187">
                  <a:moveTo>
                    <a:pt x="369094" y="0"/>
                  </a:moveTo>
                  <a:cubicBezTo>
                    <a:pt x="165249" y="0"/>
                    <a:pt x="0" y="165249"/>
                    <a:pt x="0" y="369094"/>
                  </a:cubicBezTo>
                  <a:cubicBezTo>
                    <a:pt x="0" y="572938"/>
                    <a:pt x="165249" y="738188"/>
                    <a:pt x="369094" y="738188"/>
                  </a:cubicBezTo>
                  <a:cubicBezTo>
                    <a:pt x="572938" y="738188"/>
                    <a:pt x="738188" y="572938"/>
                    <a:pt x="738188" y="369094"/>
                  </a:cubicBezTo>
                  <a:cubicBezTo>
                    <a:pt x="737957" y="165344"/>
                    <a:pt x="572843" y="230"/>
                    <a:pt x="369094" y="0"/>
                  </a:cubicBezTo>
                  <a:close/>
                  <a:moveTo>
                    <a:pt x="369094" y="713581"/>
                  </a:moveTo>
                  <a:cubicBezTo>
                    <a:pt x="178838" y="713581"/>
                    <a:pt x="24606" y="559349"/>
                    <a:pt x="24606" y="369094"/>
                  </a:cubicBezTo>
                  <a:cubicBezTo>
                    <a:pt x="24606" y="178838"/>
                    <a:pt x="178838" y="24606"/>
                    <a:pt x="369094" y="24606"/>
                  </a:cubicBezTo>
                  <a:cubicBezTo>
                    <a:pt x="559349" y="24606"/>
                    <a:pt x="713581" y="178838"/>
                    <a:pt x="713581" y="369094"/>
                  </a:cubicBezTo>
                  <a:cubicBezTo>
                    <a:pt x="713365" y="559259"/>
                    <a:pt x="559259" y="713365"/>
                    <a:pt x="369094" y="713581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403597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orme libre : forme 13">
            <a:extLst>
              <a:ext uri="{FF2B5EF4-FFF2-40B4-BE49-F238E27FC236}">
                <a16:creationId xmlns:a16="http://schemas.microsoft.com/office/drawing/2014/main" id="{FFCBA1F8-D377-92EB-05A6-BEAB9511877E}"/>
              </a:ext>
            </a:extLst>
          </p:cNvPr>
          <p:cNvSpPr/>
          <p:nvPr/>
        </p:nvSpPr>
        <p:spPr>
          <a:xfrm>
            <a:off x="587504" y="2343877"/>
            <a:ext cx="2404152" cy="370827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8" name="Forme libre : forme 13">
            <a:extLst>
              <a:ext uri="{FF2B5EF4-FFF2-40B4-BE49-F238E27FC236}">
                <a16:creationId xmlns:a16="http://schemas.microsoft.com/office/drawing/2014/main" id="{002D46BE-1888-C108-E235-D1913AC6B3C9}"/>
              </a:ext>
            </a:extLst>
          </p:cNvPr>
          <p:cNvSpPr/>
          <p:nvPr/>
        </p:nvSpPr>
        <p:spPr>
          <a:xfrm>
            <a:off x="3482037" y="2343877"/>
            <a:ext cx="2404152" cy="37082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Right Triangle 70">
            <a:extLst>
              <a:ext uri="{FF2B5EF4-FFF2-40B4-BE49-F238E27FC236}">
                <a16:creationId xmlns:a16="http://schemas.microsoft.com/office/drawing/2014/main" id="{2F041BBE-C898-D2AD-75A0-F8C8B04B049D}"/>
              </a:ext>
            </a:extLst>
          </p:cNvPr>
          <p:cNvSpPr/>
          <p:nvPr/>
        </p:nvSpPr>
        <p:spPr>
          <a:xfrm flipH="1" flipV="1">
            <a:off x="371475" y="1161513"/>
            <a:ext cx="11315700" cy="479769"/>
          </a:xfrm>
          <a:prstGeom prst="rtTriangle">
            <a:avLst/>
          </a:prstGeom>
          <a:gradFill flip="none" rotWithShape="1">
            <a:gsLst>
              <a:gs pos="24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Triangle 59">
            <a:extLst>
              <a:ext uri="{FF2B5EF4-FFF2-40B4-BE49-F238E27FC236}">
                <a16:creationId xmlns:a16="http://schemas.microsoft.com/office/drawing/2014/main" id="{15321EF2-B2CD-1E7E-4373-73FAC1223698}"/>
              </a:ext>
            </a:extLst>
          </p:cNvPr>
          <p:cNvSpPr/>
          <p:nvPr/>
        </p:nvSpPr>
        <p:spPr>
          <a:xfrm>
            <a:off x="371475" y="1217977"/>
            <a:ext cx="11315700" cy="479769"/>
          </a:xfrm>
          <a:prstGeom prst="rtTriangle">
            <a:avLst/>
          </a:prstGeom>
          <a:gradFill flip="none" rotWithShape="1">
            <a:gsLst>
              <a:gs pos="24000">
                <a:schemeClr val="accent1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5E1822C-CD8A-81D4-C93B-A7AAF869790D}"/>
              </a:ext>
            </a:extLst>
          </p:cNvPr>
          <p:cNvSpPr/>
          <p:nvPr/>
        </p:nvSpPr>
        <p:spPr>
          <a:xfrm>
            <a:off x="8186217" y="1140759"/>
            <a:ext cx="3500958" cy="276999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to RTI-targeted immune strategies</a:t>
            </a:r>
            <a:endParaRPr kumimoji="0" lang="en-GB" sz="1800" b="1" i="0" u="none" strike="noStrike" kern="0" cap="none" spc="0" normalizeH="0" baseline="3000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C10DC87-F92C-9C4D-6D5F-66F21E536355}"/>
              </a:ext>
            </a:extLst>
          </p:cNvPr>
          <p:cNvSpPr/>
          <p:nvPr/>
        </p:nvSpPr>
        <p:spPr>
          <a:xfrm>
            <a:off x="371475" y="1405629"/>
            <a:ext cx="4130939" cy="276999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global immune health management…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63EA91A-7B64-7DF9-999D-73CD96558DCD}"/>
              </a:ext>
            </a:extLst>
          </p:cNvPr>
          <p:cNvSpPr txBox="1"/>
          <p:nvPr/>
        </p:nvSpPr>
        <p:spPr>
          <a:xfrm>
            <a:off x="892119" y="3250865"/>
            <a:ext cx="494558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Physical</a:t>
            </a:r>
            <a:br>
              <a:rPr lang="en-US" dirty="0"/>
            </a:br>
            <a:r>
              <a:rPr lang="en-US" dirty="0"/>
              <a:t>activity</a:t>
            </a:r>
          </a:p>
        </p:txBody>
      </p:sp>
      <p:sp>
        <p:nvSpPr>
          <p:cNvPr id="38" name="Title 37">
            <a:extLst>
              <a:ext uri="{FF2B5EF4-FFF2-40B4-BE49-F238E27FC236}">
                <a16:creationId xmlns:a16="http://schemas.microsoft.com/office/drawing/2014/main" id="{81F6D14E-DA96-A6E1-D574-41333023B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225"/>
            <a:ext cx="11449050" cy="354013"/>
          </a:xfrm>
        </p:spPr>
        <p:txBody>
          <a:bodyPr/>
          <a:lstStyle/>
          <a:p>
            <a:r>
              <a:rPr lang="en-US" noProof="0" dirty="0"/>
              <a:t>Various immune health strategies can enhance</a:t>
            </a:r>
            <a:br>
              <a:rPr lang="en-US" noProof="0" dirty="0"/>
            </a:br>
            <a:r>
              <a:rPr lang="en-US" noProof="0" dirty="0"/>
              <a:t>the body’s defenses against respiratory infections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12A0C4CA-C3A6-9ADD-4716-F3C899304C4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*List not exhaustive.</a:t>
            </a:r>
          </a:p>
          <a:p>
            <a:r>
              <a:rPr lang="en-US" dirty="0"/>
              <a:t>RSV, respiratory syncytial virus; RTI, respiratory tract infection; SARS-CoV-2, severe acute respiratory syndrome coronavirus 2.</a:t>
            </a:r>
          </a:p>
          <a:p>
            <a:r>
              <a:rPr lang="en-US" dirty="0"/>
              <a:t>Please refer to slide notes for references.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2504DE8B-48B8-4AE3-2273-2063EF83919B}"/>
              </a:ext>
            </a:extLst>
          </p:cNvPr>
          <p:cNvSpPr txBox="1"/>
          <p:nvPr/>
        </p:nvSpPr>
        <p:spPr>
          <a:xfrm>
            <a:off x="3336767" y="1896438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Food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supplements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*1,2,10-12</a:t>
            </a:r>
          </a:p>
        </p:txBody>
      </p:sp>
      <p:sp>
        <p:nvSpPr>
          <p:cNvPr id="74" name="ZoneTexte 58">
            <a:extLst>
              <a:ext uri="{FF2B5EF4-FFF2-40B4-BE49-F238E27FC236}">
                <a16:creationId xmlns:a16="http://schemas.microsoft.com/office/drawing/2014/main" id="{1664CF66-4417-CCF7-35E6-F29A8B8B8B5E}"/>
              </a:ext>
            </a:extLst>
          </p:cNvPr>
          <p:cNvSpPr txBox="1"/>
          <p:nvPr/>
        </p:nvSpPr>
        <p:spPr>
          <a:xfrm>
            <a:off x="442234" y="1896438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Healthy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lifestyle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1-9</a:t>
            </a:r>
          </a:p>
        </p:txBody>
      </p:sp>
      <p:sp>
        <p:nvSpPr>
          <p:cNvPr id="83" name="Ovale 8">
            <a:extLst>
              <a:ext uri="{FF2B5EF4-FFF2-40B4-BE49-F238E27FC236}">
                <a16:creationId xmlns:a16="http://schemas.microsoft.com/office/drawing/2014/main" id="{BC283971-B931-A6B7-D748-463728A4FADE}"/>
              </a:ext>
            </a:extLst>
          </p:cNvPr>
          <p:cNvSpPr/>
          <p:nvPr/>
        </p:nvSpPr>
        <p:spPr>
          <a:xfrm>
            <a:off x="78839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4" name="Ovale 8">
            <a:extLst>
              <a:ext uri="{FF2B5EF4-FFF2-40B4-BE49-F238E27FC236}">
                <a16:creationId xmlns:a16="http://schemas.microsoft.com/office/drawing/2014/main" id="{FB7F6DAC-FC2C-E401-E8FC-F9ED53DB251B}"/>
              </a:ext>
            </a:extLst>
          </p:cNvPr>
          <p:cNvSpPr/>
          <p:nvPr/>
        </p:nvSpPr>
        <p:spPr>
          <a:xfrm>
            <a:off x="180251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11" name="Graphic 28" descr="Run with solid fill">
            <a:extLst>
              <a:ext uri="{FF2B5EF4-FFF2-40B4-BE49-F238E27FC236}">
                <a16:creationId xmlns:a16="http://schemas.microsoft.com/office/drawing/2014/main" id="{C9C09510-659C-CAAE-5C12-AB5E5012AE17}"/>
              </a:ext>
            </a:extLst>
          </p:cNvPr>
          <p:cNvGrpSpPr/>
          <p:nvPr/>
        </p:nvGrpSpPr>
        <p:grpSpPr>
          <a:xfrm>
            <a:off x="950769" y="2637315"/>
            <a:ext cx="344198" cy="391965"/>
            <a:chOff x="623528" y="1775144"/>
            <a:chExt cx="888645" cy="1011971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067AC56-78C8-38A9-335D-B5FA674685BD}"/>
                </a:ext>
              </a:extLst>
            </p:cNvPr>
            <p:cNvSpPr/>
            <p:nvPr/>
          </p:nvSpPr>
          <p:spPr>
            <a:xfrm>
              <a:off x="1164815" y="1775144"/>
              <a:ext cx="188273" cy="188273"/>
            </a:xfrm>
            <a:custGeom>
              <a:avLst/>
              <a:gdLst>
                <a:gd name="connsiteX0" fmla="*/ 188274 w 188273"/>
                <a:gd name="connsiteY0" fmla="*/ 94137 h 188273"/>
                <a:gd name="connsiteX1" fmla="*/ 94137 w 188273"/>
                <a:gd name="connsiteY1" fmla="*/ 188274 h 188273"/>
                <a:gd name="connsiteX2" fmla="*/ 0 w 188273"/>
                <a:gd name="connsiteY2" fmla="*/ 94137 h 188273"/>
                <a:gd name="connsiteX3" fmla="*/ 94137 w 188273"/>
                <a:gd name="connsiteY3" fmla="*/ 0 h 188273"/>
                <a:gd name="connsiteX4" fmla="*/ 188274 w 188273"/>
                <a:gd name="connsiteY4" fmla="*/ 94137 h 188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273" h="188273">
                  <a:moveTo>
                    <a:pt x="188274" y="94137"/>
                  </a:moveTo>
                  <a:cubicBezTo>
                    <a:pt x="188274" y="146127"/>
                    <a:pt x="146127" y="188274"/>
                    <a:pt x="94137" y="188274"/>
                  </a:cubicBezTo>
                  <a:cubicBezTo>
                    <a:pt x="42147" y="188274"/>
                    <a:pt x="0" y="146127"/>
                    <a:pt x="0" y="94137"/>
                  </a:cubicBezTo>
                  <a:cubicBezTo>
                    <a:pt x="0" y="42147"/>
                    <a:pt x="42147" y="0"/>
                    <a:pt x="94137" y="0"/>
                  </a:cubicBezTo>
                  <a:cubicBezTo>
                    <a:pt x="146127" y="0"/>
                    <a:pt x="188274" y="42147"/>
                    <a:pt x="188274" y="94137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A38E3ADB-7993-695A-EE19-8D55722A546D}"/>
                </a:ext>
              </a:extLst>
            </p:cNvPr>
            <p:cNvSpPr/>
            <p:nvPr/>
          </p:nvSpPr>
          <p:spPr>
            <a:xfrm>
              <a:off x="623528" y="1975185"/>
              <a:ext cx="888645" cy="811930"/>
            </a:xfrm>
            <a:custGeom>
              <a:avLst/>
              <a:gdLst>
                <a:gd name="connsiteX0" fmla="*/ 863706 w 888645"/>
                <a:gd name="connsiteY0" fmla="*/ 23534 h 811930"/>
                <a:gd name="connsiteX1" fmla="*/ 800164 w 888645"/>
                <a:gd name="connsiteY1" fmla="*/ 43538 h 811930"/>
                <a:gd name="connsiteX2" fmla="*/ 758979 w 888645"/>
                <a:gd name="connsiteY2" fmla="*/ 121201 h 811930"/>
                <a:gd name="connsiteX3" fmla="*/ 577765 w 888645"/>
                <a:gd name="connsiteY3" fmla="*/ 7060 h 811930"/>
                <a:gd name="connsiteX4" fmla="*/ 553054 w 888645"/>
                <a:gd name="connsiteY4" fmla="*/ 0 h 811930"/>
                <a:gd name="connsiteX5" fmla="*/ 353013 w 888645"/>
                <a:gd name="connsiteY5" fmla="*/ 0 h 811930"/>
                <a:gd name="connsiteX6" fmla="*/ 311829 w 888645"/>
                <a:gd name="connsiteY6" fmla="*/ 24711 h 811930"/>
                <a:gd name="connsiteX7" fmla="*/ 235342 w 888645"/>
                <a:gd name="connsiteY7" fmla="*/ 165916 h 811930"/>
                <a:gd name="connsiteX8" fmla="*/ 254170 w 888645"/>
                <a:gd name="connsiteY8" fmla="*/ 229459 h 811930"/>
                <a:gd name="connsiteX9" fmla="*/ 276527 w 888645"/>
                <a:gd name="connsiteY9" fmla="*/ 235342 h 811930"/>
                <a:gd name="connsiteX10" fmla="*/ 317712 w 888645"/>
                <a:gd name="connsiteY10" fmla="*/ 210631 h 811930"/>
                <a:gd name="connsiteX11" fmla="*/ 381255 w 888645"/>
                <a:gd name="connsiteY11" fmla="*/ 94137 h 811930"/>
                <a:gd name="connsiteX12" fmla="*/ 450681 w 888645"/>
                <a:gd name="connsiteY12" fmla="*/ 94137 h 811930"/>
                <a:gd name="connsiteX13" fmla="*/ 242403 w 888645"/>
                <a:gd name="connsiteY13" fmla="*/ 482452 h 811930"/>
                <a:gd name="connsiteX14" fmla="*/ 47068 w 888645"/>
                <a:gd name="connsiteY14" fmla="*/ 482452 h 811930"/>
                <a:gd name="connsiteX15" fmla="*/ 0 w 888645"/>
                <a:gd name="connsiteY15" fmla="*/ 529520 h 811930"/>
                <a:gd name="connsiteX16" fmla="*/ 47068 w 888645"/>
                <a:gd name="connsiteY16" fmla="*/ 576589 h 811930"/>
                <a:gd name="connsiteX17" fmla="*/ 270644 w 888645"/>
                <a:gd name="connsiteY17" fmla="*/ 576589 h 811930"/>
                <a:gd name="connsiteX18" fmla="*/ 311829 w 888645"/>
                <a:gd name="connsiteY18" fmla="*/ 551878 h 811930"/>
                <a:gd name="connsiteX19" fmla="*/ 394198 w 888645"/>
                <a:gd name="connsiteY19" fmla="*/ 400082 h 811930"/>
                <a:gd name="connsiteX20" fmla="*/ 529520 w 888645"/>
                <a:gd name="connsiteY20" fmla="*/ 525990 h 811930"/>
                <a:gd name="connsiteX21" fmla="*/ 518930 w 888645"/>
                <a:gd name="connsiteY21" fmla="*/ 762509 h 811930"/>
                <a:gd name="connsiteX22" fmla="*/ 562468 w 888645"/>
                <a:gd name="connsiteY22" fmla="*/ 811931 h 811930"/>
                <a:gd name="connsiteX23" fmla="*/ 564822 w 888645"/>
                <a:gd name="connsiteY23" fmla="*/ 811931 h 811930"/>
                <a:gd name="connsiteX24" fmla="*/ 611890 w 888645"/>
                <a:gd name="connsiteY24" fmla="*/ 767216 h 811930"/>
                <a:gd name="connsiteX25" fmla="*/ 623657 w 888645"/>
                <a:gd name="connsiteY25" fmla="*/ 508339 h 811930"/>
                <a:gd name="connsiteX26" fmla="*/ 608360 w 888645"/>
                <a:gd name="connsiteY26" fmla="*/ 471861 h 811930"/>
                <a:gd name="connsiteX27" fmla="*/ 494219 w 888645"/>
                <a:gd name="connsiteY27" fmla="*/ 365957 h 811930"/>
                <a:gd name="connsiteX28" fmla="*/ 614243 w 888645"/>
                <a:gd name="connsiteY28" fmla="*/ 142382 h 811930"/>
                <a:gd name="connsiteX29" fmla="*/ 750742 w 888645"/>
                <a:gd name="connsiteY29" fmla="*/ 228282 h 811930"/>
                <a:gd name="connsiteX30" fmla="*/ 788397 w 888645"/>
                <a:gd name="connsiteY30" fmla="*/ 234166 h 811930"/>
                <a:gd name="connsiteX31" fmla="*/ 817814 w 888645"/>
                <a:gd name="connsiteY31" fmla="*/ 210631 h 811930"/>
                <a:gd name="connsiteX32" fmla="*/ 882534 w 888645"/>
                <a:gd name="connsiteY32" fmla="*/ 87077 h 811930"/>
                <a:gd name="connsiteX33" fmla="*/ 863706 w 888645"/>
                <a:gd name="connsiteY33" fmla="*/ 23534 h 81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88645" h="811930">
                  <a:moveTo>
                    <a:pt x="863706" y="23534"/>
                  </a:moveTo>
                  <a:cubicBezTo>
                    <a:pt x="840172" y="11767"/>
                    <a:pt x="811931" y="20004"/>
                    <a:pt x="800164" y="43538"/>
                  </a:cubicBezTo>
                  <a:lnTo>
                    <a:pt x="758979" y="121201"/>
                  </a:lnTo>
                  <a:lnTo>
                    <a:pt x="577765" y="7060"/>
                  </a:lnTo>
                  <a:cubicBezTo>
                    <a:pt x="570705" y="2353"/>
                    <a:pt x="562468" y="0"/>
                    <a:pt x="553054" y="0"/>
                  </a:cubicBezTo>
                  <a:lnTo>
                    <a:pt x="353013" y="0"/>
                  </a:lnTo>
                  <a:cubicBezTo>
                    <a:pt x="335363" y="0"/>
                    <a:pt x="320066" y="9414"/>
                    <a:pt x="311829" y="24711"/>
                  </a:cubicBezTo>
                  <a:lnTo>
                    <a:pt x="235342" y="165916"/>
                  </a:lnTo>
                  <a:cubicBezTo>
                    <a:pt x="222398" y="188274"/>
                    <a:pt x="231812" y="217692"/>
                    <a:pt x="254170" y="229459"/>
                  </a:cubicBezTo>
                  <a:cubicBezTo>
                    <a:pt x="261230" y="232989"/>
                    <a:pt x="269467" y="235342"/>
                    <a:pt x="276527" y="235342"/>
                  </a:cubicBezTo>
                  <a:cubicBezTo>
                    <a:pt x="293001" y="235342"/>
                    <a:pt x="309475" y="225929"/>
                    <a:pt x="317712" y="210631"/>
                  </a:cubicBezTo>
                  <a:lnTo>
                    <a:pt x="381255" y="94137"/>
                  </a:lnTo>
                  <a:lnTo>
                    <a:pt x="450681" y="94137"/>
                  </a:lnTo>
                  <a:lnTo>
                    <a:pt x="242403" y="482452"/>
                  </a:lnTo>
                  <a:lnTo>
                    <a:pt x="47068" y="482452"/>
                  </a:lnTo>
                  <a:cubicBezTo>
                    <a:pt x="21181" y="482452"/>
                    <a:pt x="0" y="503633"/>
                    <a:pt x="0" y="529520"/>
                  </a:cubicBezTo>
                  <a:cubicBezTo>
                    <a:pt x="0" y="555408"/>
                    <a:pt x="21181" y="576589"/>
                    <a:pt x="47068" y="576589"/>
                  </a:cubicBezTo>
                  <a:lnTo>
                    <a:pt x="270644" y="576589"/>
                  </a:lnTo>
                  <a:cubicBezTo>
                    <a:pt x="288294" y="576589"/>
                    <a:pt x="303592" y="567175"/>
                    <a:pt x="311829" y="551878"/>
                  </a:cubicBezTo>
                  <a:lnTo>
                    <a:pt x="394198" y="400082"/>
                  </a:lnTo>
                  <a:lnTo>
                    <a:pt x="529520" y="525990"/>
                  </a:lnTo>
                  <a:lnTo>
                    <a:pt x="518930" y="762509"/>
                  </a:lnTo>
                  <a:cubicBezTo>
                    <a:pt x="516576" y="788397"/>
                    <a:pt x="536580" y="810754"/>
                    <a:pt x="562468" y="811931"/>
                  </a:cubicBezTo>
                  <a:cubicBezTo>
                    <a:pt x="563645" y="811931"/>
                    <a:pt x="563645" y="811931"/>
                    <a:pt x="564822" y="811931"/>
                  </a:cubicBezTo>
                  <a:cubicBezTo>
                    <a:pt x="589532" y="811931"/>
                    <a:pt x="610713" y="791927"/>
                    <a:pt x="611890" y="767216"/>
                  </a:cubicBezTo>
                  <a:lnTo>
                    <a:pt x="623657" y="508339"/>
                  </a:lnTo>
                  <a:cubicBezTo>
                    <a:pt x="624834" y="494219"/>
                    <a:pt x="618950" y="481275"/>
                    <a:pt x="608360" y="471861"/>
                  </a:cubicBezTo>
                  <a:lnTo>
                    <a:pt x="494219" y="365957"/>
                  </a:lnTo>
                  <a:lnTo>
                    <a:pt x="614243" y="142382"/>
                  </a:lnTo>
                  <a:lnTo>
                    <a:pt x="750742" y="228282"/>
                  </a:lnTo>
                  <a:cubicBezTo>
                    <a:pt x="761332" y="235342"/>
                    <a:pt x="775453" y="237696"/>
                    <a:pt x="788397" y="234166"/>
                  </a:cubicBezTo>
                  <a:cubicBezTo>
                    <a:pt x="801341" y="230635"/>
                    <a:pt x="811931" y="222398"/>
                    <a:pt x="817814" y="210631"/>
                  </a:cubicBezTo>
                  <a:lnTo>
                    <a:pt x="882534" y="87077"/>
                  </a:lnTo>
                  <a:cubicBezTo>
                    <a:pt x="895477" y="64719"/>
                    <a:pt x="887240" y="36478"/>
                    <a:pt x="863706" y="23534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7" name="Graphic 86" descr="Scales of justice with solid fill">
            <a:extLst>
              <a:ext uri="{FF2B5EF4-FFF2-40B4-BE49-F238E27FC236}">
                <a16:creationId xmlns:a16="http://schemas.microsoft.com/office/drawing/2014/main" id="{756ABC69-3CEA-C56E-571A-19D694C266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28697" y="2581066"/>
            <a:ext cx="457200" cy="457200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53A798F1-F8F9-7250-B07A-F992BA2E160B}"/>
              </a:ext>
            </a:extLst>
          </p:cNvPr>
          <p:cNvSpPr txBox="1"/>
          <p:nvPr/>
        </p:nvSpPr>
        <p:spPr>
          <a:xfrm>
            <a:off x="1868985" y="3250865"/>
            <a:ext cx="569066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Balanced</a:t>
            </a:r>
            <a:br>
              <a:rPr lang="en-US" dirty="0"/>
            </a:br>
            <a:r>
              <a:rPr lang="en-US" dirty="0"/>
              <a:t>nutrition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33D8DA1-C48A-D21A-BAE2-BDBFD5BC956C}"/>
              </a:ext>
            </a:extLst>
          </p:cNvPr>
          <p:cNvSpPr txBox="1"/>
          <p:nvPr/>
        </p:nvSpPr>
        <p:spPr>
          <a:xfrm>
            <a:off x="836366" y="4428926"/>
            <a:ext cx="606063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Adequate</a:t>
            </a:r>
            <a:br>
              <a:rPr lang="en-US" dirty="0"/>
            </a:br>
            <a:r>
              <a:rPr lang="en-US" dirty="0"/>
              <a:t>sleep</a:t>
            </a:r>
          </a:p>
        </p:txBody>
      </p:sp>
      <p:sp>
        <p:nvSpPr>
          <p:cNvPr id="92" name="Ovale 8">
            <a:extLst>
              <a:ext uri="{FF2B5EF4-FFF2-40B4-BE49-F238E27FC236}">
                <a16:creationId xmlns:a16="http://schemas.microsoft.com/office/drawing/2014/main" id="{0FDC5B19-9358-5CF1-1CB5-92929C084281}"/>
              </a:ext>
            </a:extLst>
          </p:cNvPr>
          <p:cNvSpPr/>
          <p:nvPr/>
        </p:nvSpPr>
        <p:spPr>
          <a:xfrm>
            <a:off x="78839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94" name="Ovale 8">
            <a:extLst>
              <a:ext uri="{FF2B5EF4-FFF2-40B4-BE49-F238E27FC236}">
                <a16:creationId xmlns:a16="http://schemas.microsoft.com/office/drawing/2014/main" id="{00BDAE7B-4F2D-F6C0-00B3-2FA038AA553C}"/>
              </a:ext>
            </a:extLst>
          </p:cNvPr>
          <p:cNvSpPr/>
          <p:nvPr/>
        </p:nvSpPr>
        <p:spPr>
          <a:xfrm>
            <a:off x="180251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54CCA171-8728-375C-1705-3CB6C142CEAC}"/>
              </a:ext>
            </a:extLst>
          </p:cNvPr>
          <p:cNvSpPr txBox="1"/>
          <p:nvPr/>
        </p:nvSpPr>
        <p:spPr>
          <a:xfrm>
            <a:off x="1891427" y="4428926"/>
            <a:ext cx="524182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No</a:t>
            </a:r>
            <a:br>
              <a:rPr lang="en-US" dirty="0"/>
            </a:br>
            <a:r>
              <a:rPr lang="en-US" dirty="0"/>
              <a:t>smoking</a:t>
            </a:r>
          </a:p>
        </p:txBody>
      </p:sp>
      <p:pic>
        <p:nvPicPr>
          <p:cNvPr id="107" name="Graphic 106" descr="Sleep with solid fill">
            <a:extLst>
              <a:ext uri="{FF2B5EF4-FFF2-40B4-BE49-F238E27FC236}">
                <a16:creationId xmlns:a16="http://schemas.microsoft.com/office/drawing/2014/main" id="{13890390-EED9-F075-3FCE-B40CE2E0E6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0798" y="3779759"/>
            <a:ext cx="457200" cy="457200"/>
          </a:xfrm>
          <a:prstGeom prst="rect">
            <a:avLst/>
          </a:prstGeom>
        </p:spPr>
      </p:pic>
      <p:pic>
        <p:nvPicPr>
          <p:cNvPr id="190" name="Graphic 189" descr="No smoking with solid fill">
            <a:extLst>
              <a:ext uri="{FF2B5EF4-FFF2-40B4-BE49-F238E27FC236}">
                <a16:creationId xmlns:a16="http://schemas.microsoft.com/office/drawing/2014/main" id="{49767809-D8B1-CDC4-9B45-F7E192F79E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69346" y="3729483"/>
            <a:ext cx="569066" cy="569066"/>
          </a:xfrm>
          <a:prstGeom prst="rect">
            <a:avLst/>
          </a:prstGeom>
        </p:spPr>
      </p:pic>
      <p:sp>
        <p:nvSpPr>
          <p:cNvPr id="191" name="TextBox 190">
            <a:extLst>
              <a:ext uri="{FF2B5EF4-FFF2-40B4-BE49-F238E27FC236}">
                <a16:creationId xmlns:a16="http://schemas.microsoft.com/office/drawing/2014/main" id="{BE17907A-5ECF-72BB-F824-B97AB733B5FC}"/>
              </a:ext>
            </a:extLst>
          </p:cNvPr>
          <p:cNvSpPr txBox="1"/>
          <p:nvPr/>
        </p:nvSpPr>
        <p:spPr>
          <a:xfrm>
            <a:off x="724765" y="5613744"/>
            <a:ext cx="829266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management</a:t>
            </a:r>
          </a:p>
        </p:txBody>
      </p:sp>
      <p:sp>
        <p:nvSpPr>
          <p:cNvPr id="192" name="Ovale 8">
            <a:extLst>
              <a:ext uri="{FF2B5EF4-FFF2-40B4-BE49-F238E27FC236}">
                <a16:creationId xmlns:a16="http://schemas.microsoft.com/office/drawing/2014/main" id="{9682A0FE-0E0E-E03A-0897-65940CB35589}"/>
              </a:ext>
            </a:extLst>
          </p:cNvPr>
          <p:cNvSpPr/>
          <p:nvPr/>
        </p:nvSpPr>
        <p:spPr>
          <a:xfrm>
            <a:off x="78839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93" name="Ovale 8">
            <a:extLst>
              <a:ext uri="{FF2B5EF4-FFF2-40B4-BE49-F238E27FC236}">
                <a16:creationId xmlns:a16="http://schemas.microsoft.com/office/drawing/2014/main" id="{661030F3-4482-F157-6441-2A5D7F884F2B}"/>
              </a:ext>
            </a:extLst>
          </p:cNvPr>
          <p:cNvSpPr/>
          <p:nvPr/>
        </p:nvSpPr>
        <p:spPr>
          <a:xfrm>
            <a:off x="180251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1C640911-934E-0AF6-5EF2-6F086BB0423D}"/>
              </a:ext>
            </a:extLst>
          </p:cNvPr>
          <p:cNvSpPr txBox="1"/>
          <p:nvPr/>
        </p:nvSpPr>
        <p:spPr>
          <a:xfrm>
            <a:off x="1927334" y="5613744"/>
            <a:ext cx="452368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No</a:t>
            </a:r>
            <a:br>
              <a:rPr lang="en-US" dirty="0"/>
            </a:br>
            <a:r>
              <a:rPr lang="en-US" dirty="0"/>
              <a:t>alcohol</a:t>
            </a:r>
          </a:p>
        </p:txBody>
      </p:sp>
      <p:sp>
        <p:nvSpPr>
          <p:cNvPr id="197" name="Ovale 30">
            <a:extLst>
              <a:ext uri="{FF2B5EF4-FFF2-40B4-BE49-F238E27FC236}">
                <a16:creationId xmlns:a16="http://schemas.microsoft.com/office/drawing/2014/main" id="{D095A69E-F25C-3F4C-3921-03EC324A58BB}"/>
              </a:ext>
            </a:extLst>
          </p:cNvPr>
          <p:cNvSpPr/>
          <p:nvPr/>
        </p:nvSpPr>
        <p:spPr>
          <a:xfrm>
            <a:off x="2562175" y="3708287"/>
            <a:ext cx="1370112" cy="1370110"/>
          </a:xfrm>
          <a:prstGeom prst="ellips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8000" rtlCol="0" anchor="ctr"/>
          <a:lstStyle/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Vitamins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Minerals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Amino acids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Essential</a:t>
            </a:r>
            <a:br>
              <a:rPr lang="en-GB" sz="14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</a:br>
            <a:r>
              <a:rPr lang="en-GB" sz="14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fatty acids</a:t>
            </a:r>
          </a:p>
        </p:txBody>
      </p:sp>
      <p:sp>
        <p:nvSpPr>
          <p:cNvPr id="198" name="Ovale 8">
            <a:extLst>
              <a:ext uri="{FF2B5EF4-FFF2-40B4-BE49-F238E27FC236}">
                <a16:creationId xmlns:a16="http://schemas.microsoft.com/office/drawing/2014/main" id="{400BC6E2-8B39-38B2-3598-DD64B926D494}"/>
              </a:ext>
            </a:extLst>
          </p:cNvPr>
          <p:cNvSpPr/>
          <p:nvPr/>
        </p:nvSpPr>
        <p:spPr>
          <a:xfrm>
            <a:off x="2891729" y="3176855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gradFill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31AD2200-1138-E6E8-CF4F-06110F383866}"/>
              </a:ext>
            </a:extLst>
          </p:cNvPr>
          <p:cNvGrpSpPr/>
          <p:nvPr/>
        </p:nvGrpSpPr>
        <p:grpSpPr>
          <a:xfrm>
            <a:off x="3096324" y="3314012"/>
            <a:ext cx="426216" cy="415009"/>
            <a:chOff x="3057905" y="2901163"/>
            <a:chExt cx="631347" cy="614746"/>
          </a:xfrm>
        </p:grpSpPr>
        <p:grpSp>
          <p:nvGrpSpPr>
            <p:cNvPr id="136" name="Graphic 64" descr="Medicine with solid fill">
              <a:extLst>
                <a:ext uri="{FF2B5EF4-FFF2-40B4-BE49-F238E27FC236}">
                  <a16:creationId xmlns:a16="http://schemas.microsoft.com/office/drawing/2014/main" id="{5409906A-DAB2-75EF-A0BF-FE4D0A59FC9F}"/>
                </a:ext>
              </a:extLst>
            </p:cNvPr>
            <p:cNvGrpSpPr/>
            <p:nvPr/>
          </p:nvGrpSpPr>
          <p:grpSpPr>
            <a:xfrm>
              <a:off x="3057905" y="2938150"/>
              <a:ext cx="387875" cy="577759"/>
              <a:chOff x="876944" y="2035619"/>
              <a:chExt cx="533400" cy="762000"/>
            </a:xfrm>
            <a:solidFill>
              <a:schemeClr val="bg1">
                <a:lumMod val="65000"/>
              </a:schemeClr>
            </a:solidFill>
          </p:grpSpPr>
          <p:sp>
            <p:nvSpPr>
              <p:cNvPr id="139" name="Freeform: Shape 138">
                <a:extLst>
                  <a:ext uri="{FF2B5EF4-FFF2-40B4-BE49-F238E27FC236}">
                    <a16:creationId xmlns:a16="http://schemas.microsoft.com/office/drawing/2014/main" id="{F49276FC-5E67-AFD6-7BC5-9942DDBF8129}"/>
                  </a:ext>
                </a:extLst>
              </p:cNvPr>
              <p:cNvSpPr/>
              <p:nvPr/>
            </p:nvSpPr>
            <p:spPr>
              <a:xfrm>
                <a:off x="876944" y="2035619"/>
                <a:ext cx="419100" cy="685800"/>
              </a:xfrm>
              <a:custGeom>
                <a:avLst/>
                <a:gdLst>
                  <a:gd name="connsiteX0" fmla="*/ 419100 w 419100"/>
                  <a:gd name="connsiteY0" fmla="*/ 571500 h 685800"/>
                  <a:gd name="connsiteX1" fmla="*/ 419100 w 419100"/>
                  <a:gd name="connsiteY1" fmla="*/ 495300 h 685800"/>
                  <a:gd name="connsiteX2" fmla="*/ 95250 w 419100"/>
                  <a:gd name="connsiteY2" fmla="*/ 495300 h 685800"/>
                  <a:gd name="connsiteX3" fmla="*/ 76200 w 419100"/>
                  <a:gd name="connsiteY3" fmla="*/ 476250 h 685800"/>
                  <a:gd name="connsiteX4" fmla="*/ 76200 w 419100"/>
                  <a:gd name="connsiteY4" fmla="*/ 285750 h 685800"/>
                  <a:gd name="connsiteX5" fmla="*/ 95250 w 419100"/>
                  <a:gd name="connsiteY5" fmla="*/ 266700 h 685800"/>
                  <a:gd name="connsiteX6" fmla="*/ 419100 w 419100"/>
                  <a:gd name="connsiteY6" fmla="*/ 266700 h 685800"/>
                  <a:gd name="connsiteX7" fmla="*/ 419100 w 419100"/>
                  <a:gd name="connsiteY7" fmla="*/ 190500 h 685800"/>
                  <a:gd name="connsiteX8" fmla="*/ 381000 w 419100"/>
                  <a:gd name="connsiteY8" fmla="*/ 152400 h 685800"/>
                  <a:gd name="connsiteX9" fmla="*/ 347663 w 419100"/>
                  <a:gd name="connsiteY9" fmla="*/ 152400 h 685800"/>
                  <a:gd name="connsiteX10" fmla="*/ 342900 w 419100"/>
                  <a:gd name="connsiteY10" fmla="*/ 147638 h 685800"/>
                  <a:gd name="connsiteX11" fmla="*/ 342900 w 419100"/>
                  <a:gd name="connsiteY11" fmla="*/ 119063 h 685800"/>
                  <a:gd name="connsiteX12" fmla="*/ 347663 w 419100"/>
                  <a:gd name="connsiteY12" fmla="*/ 114300 h 685800"/>
                  <a:gd name="connsiteX13" fmla="*/ 371475 w 419100"/>
                  <a:gd name="connsiteY13" fmla="*/ 114300 h 685800"/>
                  <a:gd name="connsiteX14" fmla="*/ 381000 w 419100"/>
                  <a:gd name="connsiteY14" fmla="*/ 104775 h 685800"/>
                  <a:gd name="connsiteX15" fmla="*/ 381000 w 419100"/>
                  <a:gd name="connsiteY15" fmla="*/ 38100 h 685800"/>
                  <a:gd name="connsiteX16" fmla="*/ 342900 w 419100"/>
                  <a:gd name="connsiteY16" fmla="*/ 0 h 685800"/>
                  <a:gd name="connsiteX17" fmla="*/ 76200 w 419100"/>
                  <a:gd name="connsiteY17" fmla="*/ 0 h 685800"/>
                  <a:gd name="connsiteX18" fmla="*/ 38100 w 419100"/>
                  <a:gd name="connsiteY18" fmla="*/ 38100 h 685800"/>
                  <a:gd name="connsiteX19" fmla="*/ 38100 w 419100"/>
                  <a:gd name="connsiteY19" fmla="*/ 104775 h 685800"/>
                  <a:gd name="connsiteX20" fmla="*/ 47625 w 419100"/>
                  <a:gd name="connsiteY20" fmla="*/ 114300 h 685800"/>
                  <a:gd name="connsiteX21" fmla="*/ 71438 w 419100"/>
                  <a:gd name="connsiteY21" fmla="*/ 114300 h 685800"/>
                  <a:gd name="connsiteX22" fmla="*/ 76200 w 419100"/>
                  <a:gd name="connsiteY22" fmla="*/ 119063 h 685800"/>
                  <a:gd name="connsiteX23" fmla="*/ 76200 w 419100"/>
                  <a:gd name="connsiteY23" fmla="*/ 147638 h 685800"/>
                  <a:gd name="connsiteX24" fmla="*/ 71438 w 419100"/>
                  <a:gd name="connsiteY24" fmla="*/ 152400 h 685800"/>
                  <a:gd name="connsiteX25" fmla="*/ 38100 w 419100"/>
                  <a:gd name="connsiteY25" fmla="*/ 152400 h 685800"/>
                  <a:gd name="connsiteX26" fmla="*/ 0 w 419100"/>
                  <a:gd name="connsiteY26" fmla="*/ 190500 h 685800"/>
                  <a:gd name="connsiteX27" fmla="*/ 0 w 419100"/>
                  <a:gd name="connsiteY27" fmla="*/ 647700 h 685800"/>
                  <a:gd name="connsiteX28" fmla="*/ 38100 w 419100"/>
                  <a:gd name="connsiteY28" fmla="*/ 685800 h 685800"/>
                  <a:gd name="connsiteX29" fmla="*/ 171450 w 419100"/>
                  <a:gd name="connsiteY29" fmla="*/ 685800 h 685800"/>
                  <a:gd name="connsiteX30" fmla="*/ 285750 w 419100"/>
                  <a:gd name="connsiteY30" fmla="*/ 571500 h 685800"/>
                  <a:gd name="connsiteX31" fmla="*/ 419100 w 419100"/>
                  <a:gd name="connsiteY31" fmla="*/ 571500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19100" h="685800">
                    <a:moveTo>
                      <a:pt x="419100" y="571500"/>
                    </a:moveTo>
                    <a:lnTo>
                      <a:pt x="419100" y="495300"/>
                    </a:lnTo>
                    <a:lnTo>
                      <a:pt x="95250" y="495300"/>
                    </a:lnTo>
                    <a:cubicBezTo>
                      <a:pt x="84773" y="495300"/>
                      <a:pt x="76200" y="486728"/>
                      <a:pt x="76200" y="476250"/>
                    </a:cubicBezTo>
                    <a:lnTo>
                      <a:pt x="76200" y="285750"/>
                    </a:lnTo>
                    <a:cubicBezTo>
                      <a:pt x="76200" y="275273"/>
                      <a:pt x="84773" y="266700"/>
                      <a:pt x="95250" y="266700"/>
                    </a:cubicBezTo>
                    <a:lnTo>
                      <a:pt x="419100" y="266700"/>
                    </a:lnTo>
                    <a:lnTo>
                      <a:pt x="419100" y="190500"/>
                    </a:lnTo>
                    <a:cubicBezTo>
                      <a:pt x="419100" y="169545"/>
                      <a:pt x="401955" y="152400"/>
                      <a:pt x="381000" y="152400"/>
                    </a:cubicBezTo>
                    <a:lnTo>
                      <a:pt x="347663" y="152400"/>
                    </a:lnTo>
                    <a:cubicBezTo>
                      <a:pt x="344805" y="152400"/>
                      <a:pt x="342900" y="150495"/>
                      <a:pt x="342900" y="147638"/>
                    </a:cubicBezTo>
                    <a:lnTo>
                      <a:pt x="342900" y="119063"/>
                    </a:lnTo>
                    <a:cubicBezTo>
                      <a:pt x="342900" y="116205"/>
                      <a:pt x="344805" y="114300"/>
                      <a:pt x="347663" y="114300"/>
                    </a:cubicBezTo>
                    <a:lnTo>
                      <a:pt x="371475" y="114300"/>
                    </a:lnTo>
                    <a:cubicBezTo>
                      <a:pt x="377190" y="114300"/>
                      <a:pt x="381000" y="110490"/>
                      <a:pt x="381000" y="104775"/>
                    </a:cubicBezTo>
                    <a:lnTo>
                      <a:pt x="381000" y="38100"/>
                    </a:lnTo>
                    <a:cubicBezTo>
                      <a:pt x="381000" y="17145"/>
                      <a:pt x="363855" y="0"/>
                      <a:pt x="342900" y="0"/>
                    </a:cubicBezTo>
                    <a:lnTo>
                      <a:pt x="76200" y="0"/>
                    </a:lnTo>
                    <a:cubicBezTo>
                      <a:pt x="55245" y="0"/>
                      <a:pt x="38100" y="17145"/>
                      <a:pt x="38100" y="38100"/>
                    </a:cubicBezTo>
                    <a:lnTo>
                      <a:pt x="38100" y="104775"/>
                    </a:lnTo>
                    <a:cubicBezTo>
                      <a:pt x="38100" y="110490"/>
                      <a:pt x="41910" y="114300"/>
                      <a:pt x="47625" y="114300"/>
                    </a:cubicBezTo>
                    <a:lnTo>
                      <a:pt x="71438" y="114300"/>
                    </a:lnTo>
                    <a:cubicBezTo>
                      <a:pt x="74295" y="114300"/>
                      <a:pt x="76200" y="116205"/>
                      <a:pt x="76200" y="119063"/>
                    </a:cubicBezTo>
                    <a:lnTo>
                      <a:pt x="76200" y="147638"/>
                    </a:lnTo>
                    <a:cubicBezTo>
                      <a:pt x="76200" y="150495"/>
                      <a:pt x="74295" y="152400"/>
                      <a:pt x="71438" y="152400"/>
                    </a:cubicBezTo>
                    <a:lnTo>
                      <a:pt x="38100" y="152400"/>
                    </a:lnTo>
                    <a:cubicBezTo>
                      <a:pt x="17145" y="152400"/>
                      <a:pt x="0" y="169545"/>
                      <a:pt x="0" y="190500"/>
                    </a:cubicBezTo>
                    <a:lnTo>
                      <a:pt x="0" y="647700"/>
                    </a:lnTo>
                    <a:cubicBezTo>
                      <a:pt x="0" y="668655"/>
                      <a:pt x="17145" y="685800"/>
                      <a:pt x="38100" y="685800"/>
                    </a:cubicBezTo>
                    <a:lnTo>
                      <a:pt x="171450" y="685800"/>
                    </a:lnTo>
                    <a:cubicBezTo>
                      <a:pt x="171450" y="622935"/>
                      <a:pt x="222885" y="571500"/>
                      <a:pt x="285750" y="571500"/>
                    </a:cubicBezTo>
                    <a:lnTo>
                      <a:pt x="419100" y="5715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66715435-42B8-8F8C-FD1C-44FFD47CE899}"/>
                  </a:ext>
                </a:extLst>
              </p:cNvPr>
              <p:cNvSpPr/>
              <p:nvPr/>
            </p:nvSpPr>
            <p:spPr>
              <a:xfrm>
                <a:off x="991244" y="2340419"/>
                <a:ext cx="304800" cy="152400"/>
              </a:xfrm>
              <a:custGeom>
                <a:avLst/>
                <a:gdLst>
                  <a:gd name="connsiteX0" fmla="*/ 0 w 304800"/>
                  <a:gd name="connsiteY0" fmla="*/ 9525 h 152400"/>
                  <a:gd name="connsiteX1" fmla="*/ 0 w 304800"/>
                  <a:gd name="connsiteY1" fmla="*/ 142875 h 152400"/>
                  <a:gd name="connsiteX2" fmla="*/ 9525 w 304800"/>
                  <a:gd name="connsiteY2" fmla="*/ 152400 h 152400"/>
                  <a:gd name="connsiteX3" fmla="*/ 304800 w 304800"/>
                  <a:gd name="connsiteY3" fmla="*/ 152400 h 152400"/>
                  <a:gd name="connsiteX4" fmla="*/ 304800 w 304800"/>
                  <a:gd name="connsiteY4" fmla="*/ 0 h 152400"/>
                  <a:gd name="connsiteX5" fmla="*/ 9525 w 304800"/>
                  <a:gd name="connsiteY5" fmla="*/ 0 h 152400"/>
                  <a:gd name="connsiteX6" fmla="*/ 0 w 304800"/>
                  <a:gd name="connsiteY6" fmla="*/ 9525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800" h="152400">
                    <a:moveTo>
                      <a:pt x="0" y="9525"/>
                    </a:moveTo>
                    <a:lnTo>
                      <a:pt x="0" y="142875"/>
                    </a:lnTo>
                    <a:cubicBezTo>
                      <a:pt x="0" y="148590"/>
                      <a:pt x="3810" y="152400"/>
                      <a:pt x="9525" y="152400"/>
                    </a:cubicBezTo>
                    <a:lnTo>
                      <a:pt x="304800" y="152400"/>
                    </a:lnTo>
                    <a:lnTo>
                      <a:pt x="304800" y="0"/>
                    </a:lnTo>
                    <a:lnTo>
                      <a:pt x="9525" y="0"/>
                    </a:lnTo>
                    <a:cubicBezTo>
                      <a:pt x="3810" y="0"/>
                      <a:pt x="0" y="3810"/>
                      <a:pt x="0" y="95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A49E8713-C76D-5889-4421-88FBD0A4AA19}"/>
                  </a:ext>
                </a:extLst>
              </p:cNvPr>
              <p:cNvSpPr/>
              <p:nvPr/>
            </p:nvSpPr>
            <p:spPr>
              <a:xfrm>
                <a:off x="1086494" y="2645219"/>
                <a:ext cx="323850" cy="152400"/>
              </a:xfrm>
              <a:custGeom>
                <a:avLst/>
                <a:gdLst>
                  <a:gd name="connsiteX0" fmla="*/ 161925 w 323850"/>
                  <a:gd name="connsiteY0" fmla="*/ 114300 h 152400"/>
                  <a:gd name="connsiteX1" fmla="*/ 76200 w 323850"/>
                  <a:gd name="connsiteY1" fmla="*/ 114300 h 152400"/>
                  <a:gd name="connsiteX2" fmla="*/ 38100 w 323850"/>
                  <a:gd name="connsiteY2" fmla="*/ 76200 h 152400"/>
                  <a:gd name="connsiteX3" fmla="*/ 76200 w 323850"/>
                  <a:gd name="connsiteY3" fmla="*/ 38100 h 152400"/>
                  <a:gd name="connsiteX4" fmla="*/ 161925 w 323850"/>
                  <a:gd name="connsiteY4" fmla="*/ 38100 h 152400"/>
                  <a:gd name="connsiteX5" fmla="*/ 161925 w 323850"/>
                  <a:gd name="connsiteY5" fmla="*/ 114300 h 152400"/>
                  <a:gd name="connsiteX6" fmla="*/ 247650 w 323850"/>
                  <a:gd name="connsiteY6" fmla="*/ 0 h 152400"/>
                  <a:gd name="connsiteX7" fmla="*/ 76200 w 323850"/>
                  <a:gd name="connsiteY7" fmla="*/ 0 h 152400"/>
                  <a:gd name="connsiteX8" fmla="*/ 0 w 323850"/>
                  <a:gd name="connsiteY8" fmla="*/ 76200 h 152400"/>
                  <a:gd name="connsiteX9" fmla="*/ 76200 w 323850"/>
                  <a:gd name="connsiteY9" fmla="*/ 152400 h 152400"/>
                  <a:gd name="connsiteX10" fmla="*/ 247650 w 323850"/>
                  <a:gd name="connsiteY10" fmla="*/ 152400 h 152400"/>
                  <a:gd name="connsiteX11" fmla="*/ 323850 w 323850"/>
                  <a:gd name="connsiteY11" fmla="*/ 76200 h 152400"/>
                  <a:gd name="connsiteX12" fmla="*/ 247650 w 323850"/>
                  <a:gd name="connsiteY12" fmla="*/ 0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3850" h="152400">
                    <a:moveTo>
                      <a:pt x="161925" y="114300"/>
                    </a:moveTo>
                    <a:lnTo>
                      <a:pt x="76200" y="114300"/>
                    </a:lnTo>
                    <a:cubicBezTo>
                      <a:pt x="55245" y="114300"/>
                      <a:pt x="38100" y="97155"/>
                      <a:pt x="38100" y="76200"/>
                    </a:cubicBezTo>
                    <a:cubicBezTo>
                      <a:pt x="38100" y="55245"/>
                      <a:pt x="55245" y="38100"/>
                      <a:pt x="76200" y="38100"/>
                    </a:cubicBezTo>
                    <a:lnTo>
                      <a:pt x="161925" y="38100"/>
                    </a:lnTo>
                    <a:lnTo>
                      <a:pt x="161925" y="114300"/>
                    </a:lnTo>
                    <a:close/>
                    <a:moveTo>
                      <a:pt x="247650" y="0"/>
                    </a:moveTo>
                    <a:lnTo>
                      <a:pt x="76200" y="0"/>
                    </a:lnTo>
                    <a:cubicBezTo>
                      <a:pt x="34290" y="0"/>
                      <a:pt x="0" y="34290"/>
                      <a:pt x="0" y="76200"/>
                    </a:cubicBezTo>
                    <a:cubicBezTo>
                      <a:pt x="0" y="118110"/>
                      <a:pt x="34290" y="152400"/>
                      <a:pt x="76200" y="152400"/>
                    </a:cubicBezTo>
                    <a:lnTo>
                      <a:pt x="247650" y="152400"/>
                    </a:lnTo>
                    <a:cubicBezTo>
                      <a:pt x="289560" y="152400"/>
                      <a:pt x="323850" y="118110"/>
                      <a:pt x="323850" y="76200"/>
                    </a:cubicBezTo>
                    <a:cubicBezTo>
                      <a:pt x="323850" y="34290"/>
                      <a:pt x="289560" y="0"/>
                      <a:pt x="24765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37" name="Graphic 136" descr="Water with solid fill">
              <a:extLst>
                <a:ext uri="{FF2B5EF4-FFF2-40B4-BE49-F238E27FC236}">
                  <a16:creationId xmlns:a16="http://schemas.microsoft.com/office/drawing/2014/main" id="{3FA438B6-6BA6-B049-7B63-166D7E244A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01952" y="2901163"/>
              <a:ext cx="487300" cy="508100"/>
            </a:xfrm>
            <a:prstGeom prst="rect">
              <a:avLst/>
            </a:prstGeom>
          </p:spPr>
        </p:pic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5FFF9978-0242-6196-ABB8-AED193AB036D}"/>
                </a:ext>
              </a:extLst>
            </p:cNvPr>
            <p:cNvSpPr txBox="1"/>
            <p:nvPr/>
          </p:nvSpPr>
          <p:spPr>
            <a:xfrm>
              <a:off x="3356944" y="2989397"/>
              <a:ext cx="177314" cy="363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202" name="Graphic 200">
            <a:extLst>
              <a:ext uri="{FF2B5EF4-FFF2-40B4-BE49-F238E27FC236}">
                <a16:creationId xmlns:a16="http://schemas.microsoft.com/office/drawing/2014/main" id="{A11E0CB2-2BFD-1C69-FAA6-C58932ADF477}"/>
              </a:ext>
            </a:extLst>
          </p:cNvPr>
          <p:cNvSpPr/>
          <p:nvPr/>
        </p:nvSpPr>
        <p:spPr>
          <a:xfrm>
            <a:off x="946770" y="4982716"/>
            <a:ext cx="418713" cy="406463"/>
          </a:xfrm>
          <a:custGeom>
            <a:avLst/>
            <a:gdLst>
              <a:gd name="connsiteX0" fmla="*/ 1034966 w 2773767"/>
              <a:gd name="connsiteY0" fmla="*/ 2691995 h 2692615"/>
              <a:gd name="connsiteX1" fmla="*/ 912539 w 2773767"/>
              <a:gd name="connsiteY1" fmla="*/ 2633129 h 2692615"/>
              <a:gd name="connsiteX2" fmla="*/ 877779 w 2773767"/>
              <a:gd name="connsiteY2" fmla="*/ 2590660 h 2692615"/>
              <a:gd name="connsiteX3" fmla="*/ 571535 w 2773767"/>
              <a:gd name="connsiteY3" fmla="*/ 1767961 h 2692615"/>
              <a:gd name="connsiteX4" fmla="*/ 572257 w 2773767"/>
              <a:gd name="connsiteY4" fmla="*/ 1670256 h 2692615"/>
              <a:gd name="connsiteX5" fmla="*/ 629855 w 2773767"/>
              <a:gd name="connsiteY5" fmla="*/ 1592019 h 2692615"/>
              <a:gd name="connsiteX6" fmla="*/ 711698 w 2773767"/>
              <a:gd name="connsiteY6" fmla="*/ 1648147 h 2692615"/>
              <a:gd name="connsiteX7" fmla="*/ 704249 w 2773767"/>
              <a:gd name="connsiteY7" fmla="*/ 1687400 h 2692615"/>
              <a:gd name="connsiteX8" fmla="*/ 697311 w 2773767"/>
              <a:gd name="connsiteY8" fmla="*/ 1727626 h 2692615"/>
              <a:gd name="connsiteX9" fmla="*/ 844163 w 2773767"/>
              <a:gd name="connsiteY9" fmla="*/ 2136893 h 2692615"/>
              <a:gd name="connsiteX10" fmla="*/ 1022739 w 2773767"/>
              <a:gd name="connsiteY10" fmla="*/ 2555454 h 2692615"/>
              <a:gd name="connsiteX11" fmla="*/ 1085948 w 2773767"/>
              <a:gd name="connsiteY11" fmla="*/ 2555500 h 2692615"/>
              <a:gd name="connsiteX12" fmla="*/ 1120930 w 2773767"/>
              <a:gd name="connsiteY12" fmla="*/ 2522000 h 2692615"/>
              <a:gd name="connsiteX13" fmla="*/ 1047934 w 2773767"/>
              <a:gd name="connsiteY13" fmla="*/ 2178135 h 2692615"/>
              <a:gd name="connsiteX14" fmla="*/ 968815 w 2773767"/>
              <a:gd name="connsiteY14" fmla="*/ 1861969 h 2692615"/>
              <a:gd name="connsiteX15" fmla="*/ 997351 w 2773767"/>
              <a:gd name="connsiteY15" fmla="*/ 1817210 h 2692615"/>
              <a:gd name="connsiteX16" fmla="*/ 1010217 w 2773767"/>
              <a:gd name="connsiteY16" fmla="*/ 1808294 h 2692615"/>
              <a:gd name="connsiteX17" fmla="*/ 1386335 w 2773767"/>
              <a:gd name="connsiteY17" fmla="*/ 1807366 h 2692615"/>
              <a:gd name="connsiteX18" fmla="*/ 1773130 w 2773767"/>
              <a:gd name="connsiteY18" fmla="*/ 1808354 h 2692615"/>
              <a:gd name="connsiteX19" fmla="*/ 1813848 w 2773767"/>
              <a:gd name="connsiteY19" fmla="*/ 1841928 h 2692615"/>
              <a:gd name="connsiteX20" fmla="*/ 1810911 w 2773767"/>
              <a:gd name="connsiteY20" fmla="*/ 1916624 h 2692615"/>
              <a:gd name="connsiteX21" fmla="*/ 1730217 w 2773767"/>
              <a:gd name="connsiteY21" fmla="*/ 2219446 h 2692615"/>
              <a:gd name="connsiteX22" fmla="*/ 1660901 w 2773767"/>
              <a:gd name="connsiteY22" fmla="*/ 2492066 h 2692615"/>
              <a:gd name="connsiteX23" fmla="*/ 1702234 w 2773767"/>
              <a:gd name="connsiteY23" fmla="*/ 2554902 h 2692615"/>
              <a:gd name="connsiteX24" fmla="*/ 1767074 w 2773767"/>
              <a:gd name="connsiteY24" fmla="*/ 2555288 h 2692615"/>
              <a:gd name="connsiteX25" fmla="*/ 1946049 w 2773767"/>
              <a:gd name="connsiteY25" fmla="*/ 2133653 h 2692615"/>
              <a:gd name="connsiteX26" fmla="*/ 2092346 w 2773767"/>
              <a:gd name="connsiteY26" fmla="*/ 1725613 h 2692615"/>
              <a:gd name="connsiteX27" fmla="*/ 2082197 w 2773767"/>
              <a:gd name="connsiteY27" fmla="*/ 1681653 h 2692615"/>
              <a:gd name="connsiteX28" fmla="*/ 2075539 w 2773767"/>
              <a:gd name="connsiteY28" fmla="*/ 1620305 h 2692615"/>
              <a:gd name="connsiteX29" fmla="*/ 2161838 w 2773767"/>
              <a:gd name="connsiteY29" fmla="*/ 1585202 h 2692615"/>
              <a:gd name="connsiteX30" fmla="*/ 2217210 w 2773767"/>
              <a:gd name="connsiteY30" fmla="*/ 1672663 h 2692615"/>
              <a:gd name="connsiteX31" fmla="*/ 2216094 w 2773767"/>
              <a:gd name="connsiteY31" fmla="*/ 1774419 h 2692615"/>
              <a:gd name="connsiteX32" fmla="*/ 1911561 w 2773767"/>
              <a:gd name="connsiteY32" fmla="*/ 2590666 h 2692615"/>
              <a:gd name="connsiteX33" fmla="*/ 1877202 w 2773767"/>
              <a:gd name="connsiteY33" fmla="*/ 2632957 h 2692615"/>
              <a:gd name="connsiteX34" fmla="*/ 1825363 w 2773767"/>
              <a:gd name="connsiteY34" fmla="*/ 2670536 h 2692615"/>
              <a:gd name="connsiteX35" fmla="*/ 1733419 w 2773767"/>
              <a:gd name="connsiteY35" fmla="*/ 2691754 h 2692615"/>
              <a:gd name="connsiteX36" fmla="*/ 1591399 w 2773767"/>
              <a:gd name="connsiteY36" fmla="*/ 2631177 h 2692615"/>
              <a:gd name="connsiteX37" fmla="*/ 1532754 w 2773767"/>
              <a:gd name="connsiteY37" fmla="*/ 2479360 h 2692615"/>
              <a:gd name="connsiteX38" fmla="*/ 1602439 w 2773767"/>
              <a:gd name="connsiteY38" fmla="*/ 2192610 h 2692615"/>
              <a:gd name="connsiteX39" fmla="*/ 1670510 w 2773767"/>
              <a:gd name="connsiteY39" fmla="*/ 1936927 h 2692615"/>
              <a:gd name="connsiteX40" fmla="*/ 1394678 w 2773767"/>
              <a:gd name="connsiteY40" fmla="*/ 1935734 h 2692615"/>
              <a:gd name="connsiteX41" fmla="*/ 1118846 w 2773767"/>
              <a:gd name="connsiteY41" fmla="*/ 1936916 h 2692615"/>
              <a:gd name="connsiteX42" fmla="*/ 1186906 w 2773767"/>
              <a:gd name="connsiteY42" fmla="*/ 2192598 h 2692615"/>
              <a:gd name="connsiteX43" fmla="*/ 1256679 w 2773767"/>
              <a:gd name="connsiteY43" fmla="*/ 2478158 h 2692615"/>
              <a:gd name="connsiteX44" fmla="*/ 1198098 w 2773767"/>
              <a:gd name="connsiteY44" fmla="*/ 2631112 h 2692615"/>
              <a:gd name="connsiteX45" fmla="*/ 1108655 w 2773767"/>
              <a:gd name="connsiteY45" fmla="*/ 2685421 h 2692615"/>
              <a:gd name="connsiteX46" fmla="*/ 1034967 w 2773767"/>
              <a:gd name="connsiteY46" fmla="*/ 2692003 h 2692615"/>
              <a:gd name="connsiteX47" fmla="*/ 39684 w 2773767"/>
              <a:gd name="connsiteY47" fmla="*/ 1929710 h 2692615"/>
              <a:gd name="connsiteX48" fmla="*/ 2342 w 2773767"/>
              <a:gd name="connsiteY48" fmla="*/ 1887707 h 2692615"/>
              <a:gd name="connsiteX49" fmla="*/ 36513 w 2773767"/>
              <a:gd name="connsiteY49" fmla="*/ 1812784 h 2692615"/>
              <a:gd name="connsiteX50" fmla="*/ 274454 w 2773767"/>
              <a:gd name="connsiteY50" fmla="*/ 1807418 h 2692615"/>
              <a:gd name="connsiteX51" fmla="*/ 498295 w 2773767"/>
              <a:gd name="connsiteY51" fmla="*/ 1808289 h 2692615"/>
              <a:gd name="connsiteX52" fmla="*/ 509639 w 2773767"/>
              <a:gd name="connsiteY52" fmla="*/ 1816063 h 2692615"/>
              <a:gd name="connsiteX53" fmla="*/ 537411 w 2773767"/>
              <a:gd name="connsiteY53" fmla="*/ 1886103 h 2692615"/>
              <a:gd name="connsiteX54" fmla="*/ 494592 w 2773767"/>
              <a:gd name="connsiteY54" fmla="*/ 1932145 h 2692615"/>
              <a:gd name="connsiteX55" fmla="*/ 267152 w 2773767"/>
              <a:gd name="connsiteY55" fmla="*/ 1935638 h 2692615"/>
              <a:gd name="connsiteX56" fmla="*/ 39684 w 2773767"/>
              <a:gd name="connsiteY56" fmla="*/ 1929709 h 2692615"/>
              <a:gd name="connsiteX57" fmla="*/ 2327464 w 2773767"/>
              <a:gd name="connsiteY57" fmla="*/ 1931001 h 2692615"/>
              <a:gd name="connsiteX58" fmla="*/ 2285414 w 2773767"/>
              <a:gd name="connsiteY58" fmla="*/ 1870887 h 2692615"/>
              <a:gd name="connsiteX59" fmla="*/ 2318657 w 2773767"/>
              <a:gd name="connsiteY59" fmla="*/ 1814185 h 2692615"/>
              <a:gd name="connsiteX60" fmla="*/ 2332876 w 2773767"/>
              <a:gd name="connsiteY60" fmla="*/ 1806676 h 2692615"/>
              <a:gd name="connsiteX61" fmla="*/ 2528354 w 2773767"/>
              <a:gd name="connsiteY61" fmla="*/ 1806745 h 2692615"/>
              <a:gd name="connsiteX62" fmla="*/ 2737112 w 2773767"/>
              <a:gd name="connsiteY62" fmla="*/ 1812847 h 2692615"/>
              <a:gd name="connsiteX63" fmla="*/ 2773767 w 2773767"/>
              <a:gd name="connsiteY63" fmla="*/ 1872488 h 2692615"/>
              <a:gd name="connsiteX64" fmla="*/ 2726341 w 2773767"/>
              <a:gd name="connsiteY64" fmla="*/ 1932305 h 2692615"/>
              <a:gd name="connsiteX65" fmla="*/ 2527040 w 2773767"/>
              <a:gd name="connsiteY65" fmla="*/ 1935565 h 2692615"/>
              <a:gd name="connsiteX66" fmla="*/ 2327464 w 2773767"/>
              <a:gd name="connsiteY66" fmla="*/ 1930999 h 2692615"/>
              <a:gd name="connsiteX67" fmla="*/ 1037646 w 2773767"/>
              <a:gd name="connsiteY67" fmla="*/ 1735826 h 2692615"/>
              <a:gd name="connsiteX68" fmla="*/ 972056 w 2773767"/>
              <a:gd name="connsiteY68" fmla="*/ 1713474 h 2692615"/>
              <a:gd name="connsiteX69" fmla="*/ 760746 w 2773767"/>
              <a:gd name="connsiteY69" fmla="*/ 1571575 h 2692615"/>
              <a:gd name="connsiteX70" fmla="*/ 544016 w 2773767"/>
              <a:gd name="connsiteY70" fmla="*/ 1418150 h 2692615"/>
              <a:gd name="connsiteX71" fmla="*/ 477621 w 2773767"/>
              <a:gd name="connsiteY71" fmla="*/ 1265410 h 2692615"/>
              <a:gd name="connsiteX72" fmla="*/ 492662 w 2773767"/>
              <a:gd name="connsiteY72" fmla="*/ 1167874 h 2692615"/>
              <a:gd name="connsiteX73" fmla="*/ 727162 w 2773767"/>
              <a:gd name="connsiteY73" fmla="*/ 760972 h 2692615"/>
              <a:gd name="connsiteX74" fmla="*/ 862713 w 2773767"/>
              <a:gd name="connsiteY74" fmla="*/ 627151 h 2692615"/>
              <a:gd name="connsiteX75" fmla="*/ 1003699 w 2773767"/>
              <a:gd name="connsiteY75" fmla="*/ 553969 h 2692615"/>
              <a:gd name="connsiteX76" fmla="*/ 1118181 w 2773767"/>
              <a:gd name="connsiteY76" fmla="*/ 498423 h 2692615"/>
              <a:gd name="connsiteX77" fmla="*/ 1132608 w 2773767"/>
              <a:gd name="connsiteY77" fmla="*/ 476847 h 2692615"/>
              <a:gd name="connsiteX78" fmla="*/ 1312411 w 2773767"/>
              <a:gd name="connsiteY78" fmla="*/ 345086 h 2692615"/>
              <a:gd name="connsiteX79" fmla="*/ 1443948 w 2773767"/>
              <a:gd name="connsiteY79" fmla="*/ 338642 h 2692615"/>
              <a:gd name="connsiteX80" fmla="*/ 1555728 w 2773767"/>
              <a:gd name="connsiteY80" fmla="*/ 379787 h 2692615"/>
              <a:gd name="connsiteX81" fmla="*/ 1660410 w 2773767"/>
              <a:gd name="connsiteY81" fmla="*/ 484048 h 2692615"/>
              <a:gd name="connsiteX82" fmla="*/ 1674507 w 2773767"/>
              <a:gd name="connsiteY82" fmla="*/ 508356 h 2692615"/>
              <a:gd name="connsiteX83" fmla="*/ 1774703 w 2773767"/>
              <a:gd name="connsiteY83" fmla="*/ 556623 h 2692615"/>
              <a:gd name="connsiteX84" fmla="*/ 1907607 w 2773767"/>
              <a:gd name="connsiteY84" fmla="*/ 626163 h 2692615"/>
              <a:gd name="connsiteX85" fmla="*/ 2048728 w 2773767"/>
              <a:gd name="connsiteY85" fmla="*/ 766203 h 2692615"/>
              <a:gd name="connsiteX86" fmla="*/ 2281116 w 2773767"/>
              <a:gd name="connsiteY86" fmla="*/ 1171294 h 2692615"/>
              <a:gd name="connsiteX87" fmla="*/ 2295593 w 2773767"/>
              <a:gd name="connsiteY87" fmla="*/ 1267059 h 2692615"/>
              <a:gd name="connsiteX88" fmla="*/ 2230721 w 2773767"/>
              <a:gd name="connsiteY88" fmla="*/ 1417548 h 2692615"/>
              <a:gd name="connsiteX89" fmla="*/ 2010863 w 2773767"/>
              <a:gd name="connsiteY89" fmla="*/ 1573292 h 2692615"/>
              <a:gd name="connsiteX90" fmla="*/ 1796482 w 2773767"/>
              <a:gd name="connsiteY90" fmla="*/ 1716312 h 2692615"/>
              <a:gd name="connsiteX91" fmla="*/ 1615665 w 2773767"/>
              <a:gd name="connsiteY91" fmla="*/ 1716965 h 2692615"/>
              <a:gd name="connsiteX92" fmla="*/ 1513612 w 2773767"/>
              <a:gd name="connsiteY92" fmla="*/ 1590114 h 2692615"/>
              <a:gd name="connsiteX93" fmla="*/ 1512233 w 2773767"/>
              <a:gd name="connsiteY93" fmla="*/ 1496954 h 2692615"/>
              <a:gd name="connsiteX94" fmla="*/ 1559760 w 2773767"/>
              <a:gd name="connsiteY94" fmla="*/ 1407568 h 2692615"/>
              <a:gd name="connsiteX95" fmla="*/ 1697125 w 2773767"/>
              <a:gd name="connsiteY95" fmla="*/ 1298603 h 2692615"/>
              <a:gd name="connsiteX96" fmla="*/ 1815684 w 2773767"/>
              <a:gd name="connsiteY96" fmla="*/ 1208151 h 2692615"/>
              <a:gd name="connsiteX97" fmla="*/ 1749039 w 2773767"/>
              <a:gd name="connsiteY97" fmla="*/ 1105883 h 2692615"/>
              <a:gd name="connsiteX98" fmla="*/ 1677950 w 2773767"/>
              <a:gd name="connsiteY98" fmla="*/ 990060 h 2692615"/>
              <a:gd name="connsiteX99" fmla="*/ 1734901 w 2773767"/>
              <a:gd name="connsiteY99" fmla="*/ 910406 h 2692615"/>
              <a:gd name="connsiteX100" fmla="*/ 1785794 w 2773767"/>
              <a:gd name="connsiteY100" fmla="*/ 930061 h 2692615"/>
              <a:gd name="connsiteX101" fmla="*/ 1879740 w 2773767"/>
              <a:gd name="connsiteY101" fmla="*/ 1068177 h 2692615"/>
              <a:gd name="connsiteX102" fmla="*/ 1967025 w 2773767"/>
              <a:gd name="connsiteY102" fmla="*/ 1210154 h 2692615"/>
              <a:gd name="connsiteX103" fmla="*/ 1959024 w 2773767"/>
              <a:gd name="connsiteY103" fmla="*/ 1257717 h 2692615"/>
              <a:gd name="connsiteX104" fmla="*/ 1851614 w 2773767"/>
              <a:gd name="connsiteY104" fmla="*/ 1344451 h 2692615"/>
              <a:gd name="connsiteX105" fmla="*/ 1645507 w 2773767"/>
              <a:gd name="connsiteY105" fmla="*/ 1509736 h 2692615"/>
              <a:gd name="connsiteX106" fmla="*/ 1706039 w 2773767"/>
              <a:gd name="connsiteY106" fmla="*/ 1607817 h 2692615"/>
              <a:gd name="connsiteX107" fmla="*/ 1731848 w 2773767"/>
              <a:gd name="connsiteY107" fmla="*/ 1603507 h 2692615"/>
              <a:gd name="connsiteX108" fmla="*/ 2138390 w 2773767"/>
              <a:gd name="connsiteY108" fmla="*/ 1325712 h 2692615"/>
              <a:gd name="connsiteX109" fmla="*/ 2163238 w 2773767"/>
              <a:gd name="connsiteY109" fmla="*/ 1225947 h 2692615"/>
              <a:gd name="connsiteX110" fmla="*/ 1934515 w 2773767"/>
              <a:gd name="connsiteY110" fmla="*/ 826724 h 2692615"/>
              <a:gd name="connsiteX111" fmla="*/ 1852784 w 2773767"/>
              <a:gd name="connsiteY111" fmla="*/ 744282 h 2692615"/>
              <a:gd name="connsiteX112" fmla="*/ 1767987 w 2773767"/>
              <a:gd name="connsiteY112" fmla="*/ 696417 h 2692615"/>
              <a:gd name="connsiteX113" fmla="*/ 1707940 w 2773767"/>
              <a:gd name="connsiteY113" fmla="*/ 667802 h 2692615"/>
              <a:gd name="connsiteX114" fmla="*/ 1702854 w 2773767"/>
              <a:gd name="connsiteY114" fmla="*/ 692805 h 2692615"/>
              <a:gd name="connsiteX115" fmla="*/ 1671175 w 2773767"/>
              <a:gd name="connsiteY115" fmla="*/ 788551 h 2692615"/>
              <a:gd name="connsiteX116" fmla="*/ 1470491 w 2773767"/>
              <a:gd name="connsiteY116" fmla="*/ 948908 h 2692615"/>
              <a:gd name="connsiteX117" fmla="*/ 1324145 w 2773767"/>
              <a:gd name="connsiteY117" fmla="*/ 950723 h 2692615"/>
              <a:gd name="connsiteX118" fmla="*/ 1113877 w 2773767"/>
              <a:gd name="connsiteY118" fmla="*/ 782334 h 2692615"/>
              <a:gd name="connsiteX119" fmla="*/ 1084472 w 2773767"/>
              <a:gd name="connsiteY119" fmla="*/ 683126 h 2692615"/>
              <a:gd name="connsiteX120" fmla="*/ 1079897 w 2773767"/>
              <a:gd name="connsiteY120" fmla="*/ 661349 h 2692615"/>
              <a:gd name="connsiteX121" fmla="*/ 919669 w 2773767"/>
              <a:gd name="connsiteY121" fmla="*/ 744947 h 2692615"/>
              <a:gd name="connsiteX122" fmla="*/ 838682 w 2773767"/>
              <a:gd name="connsiteY122" fmla="*/ 826599 h 2692615"/>
              <a:gd name="connsiteX123" fmla="*/ 615425 w 2773767"/>
              <a:gd name="connsiteY123" fmla="*/ 1210091 h 2692615"/>
              <a:gd name="connsiteX124" fmla="*/ 610920 w 2773767"/>
              <a:gd name="connsiteY124" fmla="*/ 1285777 h 2692615"/>
              <a:gd name="connsiteX125" fmla="*/ 633105 w 2773767"/>
              <a:gd name="connsiteY125" fmla="*/ 1321406 h 2692615"/>
              <a:gd name="connsiteX126" fmla="*/ 842425 w 2773767"/>
              <a:gd name="connsiteY126" fmla="*/ 1469488 h 2692615"/>
              <a:gd name="connsiteX127" fmla="*/ 1043460 w 2773767"/>
              <a:gd name="connsiteY127" fmla="*/ 1603583 h 2692615"/>
              <a:gd name="connsiteX128" fmla="*/ 1099787 w 2773767"/>
              <a:gd name="connsiteY128" fmla="*/ 1599140 h 2692615"/>
              <a:gd name="connsiteX129" fmla="*/ 1114773 w 2773767"/>
              <a:gd name="connsiteY129" fmla="*/ 1491471 h 2692615"/>
              <a:gd name="connsiteX130" fmla="*/ 970444 w 2773767"/>
              <a:gd name="connsiteY130" fmla="*/ 1380721 h 2692615"/>
              <a:gd name="connsiteX131" fmla="*/ 810858 w 2773767"/>
              <a:gd name="connsiteY131" fmla="*/ 1251756 h 2692615"/>
              <a:gd name="connsiteX132" fmla="*/ 806708 w 2773767"/>
              <a:gd name="connsiteY132" fmla="*/ 1204686 h 2692615"/>
              <a:gd name="connsiteX133" fmla="*/ 986179 w 2773767"/>
              <a:gd name="connsiteY133" fmla="*/ 927980 h 2692615"/>
              <a:gd name="connsiteX134" fmla="*/ 1033806 w 2773767"/>
              <a:gd name="connsiteY134" fmla="*/ 909311 h 2692615"/>
              <a:gd name="connsiteX135" fmla="*/ 1096262 w 2773767"/>
              <a:gd name="connsiteY135" fmla="*/ 972373 h 2692615"/>
              <a:gd name="connsiteX136" fmla="*/ 1092679 w 2773767"/>
              <a:gd name="connsiteY136" fmla="*/ 997900 h 2692615"/>
              <a:gd name="connsiteX137" fmla="*/ 1022699 w 2773767"/>
              <a:gd name="connsiteY137" fmla="*/ 1106165 h 2692615"/>
              <a:gd name="connsiteX138" fmla="*/ 961088 w 2773767"/>
              <a:gd name="connsiteY138" fmla="*/ 1211019 h 2692615"/>
              <a:gd name="connsiteX139" fmla="*/ 1078654 w 2773767"/>
              <a:gd name="connsiteY139" fmla="*/ 1299584 h 2692615"/>
              <a:gd name="connsiteX140" fmla="*/ 1211607 w 2773767"/>
              <a:gd name="connsiteY140" fmla="*/ 1405625 h 2692615"/>
              <a:gd name="connsiteX141" fmla="*/ 1259227 w 2773767"/>
              <a:gd name="connsiteY141" fmla="*/ 1490501 h 2692615"/>
              <a:gd name="connsiteX142" fmla="*/ 1259020 w 2773767"/>
              <a:gd name="connsiteY142" fmla="*/ 1589031 h 2692615"/>
              <a:gd name="connsiteX143" fmla="*/ 1114835 w 2773767"/>
              <a:gd name="connsiteY143" fmla="*/ 1732042 h 2692615"/>
              <a:gd name="connsiteX144" fmla="*/ 1037638 w 2773767"/>
              <a:gd name="connsiteY144" fmla="*/ 1735826 h 2692615"/>
              <a:gd name="connsiteX145" fmla="*/ 1452528 w 2773767"/>
              <a:gd name="connsiteY145" fmla="*/ 819920 h 2692615"/>
              <a:gd name="connsiteX146" fmla="*/ 1572364 w 2773767"/>
              <a:gd name="connsiteY146" fmla="*/ 608781 h 2692615"/>
              <a:gd name="connsiteX147" fmla="*/ 1522352 w 2773767"/>
              <a:gd name="connsiteY147" fmla="*/ 519060 h 2692615"/>
              <a:gd name="connsiteX148" fmla="*/ 1393711 w 2773767"/>
              <a:gd name="connsiteY148" fmla="*/ 464595 h 2692615"/>
              <a:gd name="connsiteX149" fmla="*/ 1217332 w 2773767"/>
              <a:gd name="connsiteY149" fmla="*/ 601832 h 2692615"/>
              <a:gd name="connsiteX150" fmla="*/ 1217332 w 2773767"/>
              <a:gd name="connsiteY150" fmla="*/ 691830 h 2692615"/>
              <a:gd name="connsiteX151" fmla="*/ 1349979 w 2773767"/>
              <a:gd name="connsiteY151" fmla="*/ 824203 h 2692615"/>
              <a:gd name="connsiteX152" fmla="*/ 1452528 w 2773767"/>
              <a:gd name="connsiteY152" fmla="*/ 819920 h 2692615"/>
              <a:gd name="connsiteX153" fmla="*/ 588150 w 2773767"/>
              <a:gd name="connsiteY153" fmla="*/ 646319 h 2692615"/>
              <a:gd name="connsiteX154" fmla="*/ 554794 w 2773767"/>
              <a:gd name="connsiteY154" fmla="*/ 614568 h 2692615"/>
              <a:gd name="connsiteX155" fmla="*/ 549436 w 2773767"/>
              <a:gd name="connsiteY155" fmla="*/ 411313 h 2692615"/>
              <a:gd name="connsiteX156" fmla="*/ 549436 w 2773767"/>
              <a:gd name="connsiteY156" fmla="*/ 217737 h 2692615"/>
              <a:gd name="connsiteX157" fmla="*/ 556665 w 2773767"/>
              <a:gd name="connsiteY157" fmla="*/ 204213 h 2692615"/>
              <a:gd name="connsiteX158" fmla="*/ 671252 w 2773767"/>
              <a:gd name="connsiteY158" fmla="*/ 204213 h 2692615"/>
              <a:gd name="connsiteX159" fmla="*/ 679415 w 2773767"/>
              <a:gd name="connsiteY159" fmla="*/ 399702 h 2692615"/>
              <a:gd name="connsiteX160" fmla="*/ 662915 w 2773767"/>
              <a:gd name="connsiteY160" fmla="*/ 628174 h 2692615"/>
              <a:gd name="connsiteX161" fmla="*/ 588150 w 2773767"/>
              <a:gd name="connsiteY161" fmla="*/ 646319 h 2692615"/>
              <a:gd name="connsiteX162" fmla="*/ 333287 w 2773767"/>
              <a:gd name="connsiteY162" fmla="*/ 526938 h 2692615"/>
              <a:gd name="connsiteX163" fmla="*/ 302284 w 2773767"/>
              <a:gd name="connsiteY163" fmla="*/ 495197 h 2692615"/>
              <a:gd name="connsiteX164" fmla="*/ 296258 w 2773767"/>
              <a:gd name="connsiteY164" fmla="*/ 319577 h 2692615"/>
              <a:gd name="connsiteX165" fmla="*/ 303104 w 2773767"/>
              <a:gd name="connsiteY165" fmla="*/ 142572 h 2692615"/>
              <a:gd name="connsiteX166" fmla="*/ 348223 w 2773767"/>
              <a:gd name="connsiteY166" fmla="*/ 107952 h 2692615"/>
              <a:gd name="connsiteX167" fmla="*/ 417270 w 2773767"/>
              <a:gd name="connsiteY167" fmla="*/ 143342 h 2692615"/>
              <a:gd name="connsiteX168" fmla="*/ 425231 w 2773767"/>
              <a:gd name="connsiteY168" fmla="*/ 159318 h 2692615"/>
              <a:gd name="connsiteX169" fmla="*/ 425160 w 2773767"/>
              <a:gd name="connsiteY169" fmla="*/ 320805 h 2692615"/>
              <a:gd name="connsiteX170" fmla="*/ 419133 w 2773767"/>
              <a:gd name="connsiteY170" fmla="*/ 495197 h 2692615"/>
              <a:gd name="connsiteX171" fmla="*/ 385770 w 2773767"/>
              <a:gd name="connsiteY171" fmla="*/ 527305 h 2692615"/>
              <a:gd name="connsiteX172" fmla="*/ 333286 w 2773767"/>
              <a:gd name="connsiteY172" fmla="*/ 526938 h 2692615"/>
              <a:gd name="connsiteX173" fmla="*/ 850122 w 2773767"/>
              <a:gd name="connsiteY173" fmla="*/ 414705 h 2692615"/>
              <a:gd name="connsiteX174" fmla="*/ 808802 w 2773767"/>
              <a:gd name="connsiteY174" fmla="*/ 379051 h 2692615"/>
              <a:gd name="connsiteX175" fmla="*/ 802757 w 2773767"/>
              <a:gd name="connsiteY175" fmla="*/ 208761 h 2692615"/>
              <a:gd name="connsiteX176" fmla="*/ 807032 w 2773767"/>
              <a:gd name="connsiteY176" fmla="*/ 40995 h 2692615"/>
              <a:gd name="connsiteX177" fmla="*/ 867208 w 2773767"/>
              <a:gd name="connsiteY177" fmla="*/ 0 h 2692615"/>
              <a:gd name="connsiteX178" fmla="*/ 925713 w 2773767"/>
              <a:gd name="connsiteY178" fmla="*/ 40264 h 2692615"/>
              <a:gd name="connsiteX179" fmla="*/ 931659 w 2773767"/>
              <a:gd name="connsiteY179" fmla="*/ 208969 h 2692615"/>
              <a:gd name="connsiteX180" fmla="*/ 926727 w 2773767"/>
              <a:gd name="connsiteY180" fmla="*/ 376735 h 2692615"/>
              <a:gd name="connsiteX181" fmla="*/ 850122 w 2773767"/>
              <a:gd name="connsiteY181" fmla="*/ 414705 h 269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2773767" h="2692615">
                <a:moveTo>
                  <a:pt x="1034966" y="2691995"/>
                </a:moveTo>
                <a:cubicBezTo>
                  <a:pt x="979618" y="2682881"/>
                  <a:pt x="946627" y="2667018"/>
                  <a:pt x="912539" y="2633129"/>
                </a:cubicBezTo>
                <a:cubicBezTo>
                  <a:pt x="898861" y="2619531"/>
                  <a:pt x="883219" y="2600419"/>
                  <a:pt x="877779" y="2590660"/>
                </a:cubicBezTo>
                <a:cubicBezTo>
                  <a:pt x="866698" y="2570783"/>
                  <a:pt x="578199" y="1795753"/>
                  <a:pt x="571535" y="1767961"/>
                </a:cubicBezTo>
                <a:cubicBezTo>
                  <a:pt x="565701" y="1743627"/>
                  <a:pt x="566066" y="1694147"/>
                  <a:pt x="572257" y="1670256"/>
                </a:cubicBezTo>
                <a:cubicBezTo>
                  <a:pt x="583473" y="1626970"/>
                  <a:pt x="603426" y="1599868"/>
                  <a:pt x="629855" y="1592019"/>
                </a:cubicBezTo>
                <a:cubicBezTo>
                  <a:pt x="670066" y="1580076"/>
                  <a:pt x="708691" y="1606565"/>
                  <a:pt x="711698" y="1648147"/>
                </a:cubicBezTo>
                <a:cubicBezTo>
                  <a:pt x="712766" y="1662908"/>
                  <a:pt x="711295" y="1670659"/>
                  <a:pt x="704249" y="1687400"/>
                </a:cubicBezTo>
                <a:cubicBezTo>
                  <a:pt x="696815" y="1705062"/>
                  <a:pt x="695752" y="1711231"/>
                  <a:pt x="697311" y="1727626"/>
                </a:cubicBezTo>
                <a:cubicBezTo>
                  <a:pt x="698712" y="1742363"/>
                  <a:pt x="733805" y="1840162"/>
                  <a:pt x="844163" y="2136893"/>
                </a:cubicBezTo>
                <a:cubicBezTo>
                  <a:pt x="1000929" y="2558402"/>
                  <a:pt x="993169" y="2540211"/>
                  <a:pt x="1022739" y="2555454"/>
                </a:cubicBezTo>
                <a:cubicBezTo>
                  <a:pt x="1038835" y="2563751"/>
                  <a:pt x="1069726" y="2563772"/>
                  <a:pt x="1085948" y="2555500"/>
                </a:cubicBezTo>
                <a:cubicBezTo>
                  <a:pt x="1100198" y="2548230"/>
                  <a:pt x="1114398" y="2534631"/>
                  <a:pt x="1120930" y="2522000"/>
                </a:cubicBezTo>
                <a:cubicBezTo>
                  <a:pt x="1133520" y="2497651"/>
                  <a:pt x="1134527" y="2502394"/>
                  <a:pt x="1047934" y="2178135"/>
                </a:cubicBezTo>
                <a:cubicBezTo>
                  <a:pt x="982274" y="1932260"/>
                  <a:pt x="967055" y="1871446"/>
                  <a:pt x="968815" y="1861969"/>
                </a:cubicBezTo>
                <a:cubicBezTo>
                  <a:pt x="972104" y="1844256"/>
                  <a:pt x="983010" y="1827150"/>
                  <a:pt x="997351" y="1817210"/>
                </a:cubicBezTo>
                <a:lnTo>
                  <a:pt x="1010217" y="1808294"/>
                </a:lnTo>
                <a:lnTo>
                  <a:pt x="1386335" y="1807366"/>
                </a:lnTo>
                <a:cubicBezTo>
                  <a:pt x="1593200" y="1806855"/>
                  <a:pt x="1767258" y="1807297"/>
                  <a:pt x="1773130" y="1808354"/>
                </a:cubicBezTo>
                <a:cubicBezTo>
                  <a:pt x="1784891" y="1810467"/>
                  <a:pt x="1807275" y="1828923"/>
                  <a:pt x="1813848" y="1841928"/>
                </a:cubicBezTo>
                <a:cubicBezTo>
                  <a:pt x="1823021" y="1860076"/>
                  <a:pt x="1822550" y="1872051"/>
                  <a:pt x="1810911" y="1916624"/>
                </a:cubicBezTo>
                <a:cubicBezTo>
                  <a:pt x="1804692" y="1940442"/>
                  <a:pt x="1768379" y="2076711"/>
                  <a:pt x="1730217" y="2219446"/>
                </a:cubicBezTo>
                <a:cubicBezTo>
                  <a:pt x="1692054" y="2362180"/>
                  <a:pt x="1660862" y="2484859"/>
                  <a:pt x="1660901" y="2492066"/>
                </a:cubicBezTo>
                <a:cubicBezTo>
                  <a:pt x="1661040" y="2517094"/>
                  <a:pt x="1677659" y="2542365"/>
                  <a:pt x="1702234" y="2554902"/>
                </a:cubicBezTo>
                <a:cubicBezTo>
                  <a:pt x="1719802" y="2563866"/>
                  <a:pt x="1749910" y="2564044"/>
                  <a:pt x="1767074" y="2555288"/>
                </a:cubicBezTo>
                <a:cubicBezTo>
                  <a:pt x="1795493" y="2540789"/>
                  <a:pt x="1790313" y="2552991"/>
                  <a:pt x="1946049" y="2133653"/>
                </a:cubicBezTo>
                <a:cubicBezTo>
                  <a:pt x="2054643" y="1841250"/>
                  <a:pt x="2091221" y="1739230"/>
                  <a:pt x="2092346" y="1725613"/>
                </a:cubicBezTo>
                <a:cubicBezTo>
                  <a:pt x="2093651" y="1709849"/>
                  <a:pt x="2092323" y="1704059"/>
                  <a:pt x="2082197" y="1681653"/>
                </a:cubicBezTo>
                <a:cubicBezTo>
                  <a:pt x="2069442" y="1653402"/>
                  <a:pt x="2067848" y="1638715"/>
                  <a:pt x="2075539" y="1620305"/>
                </a:cubicBezTo>
                <a:cubicBezTo>
                  <a:pt x="2089203" y="1587602"/>
                  <a:pt x="2128919" y="1571447"/>
                  <a:pt x="2161838" y="1585202"/>
                </a:cubicBezTo>
                <a:cubicBezTo>
                  <a:pt x="2183228" y="1594140"/>
                  <a:pt x="2206380" y="1630708"/>
                  <a:pt x="2217210" y="1672663"/>
                </a:cubicBezTo>
                <a:cubicBezTo>
                  <a:pt x="2223902" y="1698590"/>
                  <a:pt x="2223364" y="1747709"/>
                  <a:pt x="2216094" y="1774419"/>
                </a:cubicBezTo>
                <a:cubicBezTo>
                  <a:pt x="2206511" y="1809627"/>
                  <a:pt x="1922193" y="2571692"/>
                  <a:pt x="1911561" y="2590666"/>
                </a:cubicBezTo>
                <a:cubicBezTo>
                  <a:pt x="1906093" y="2600425"/>
                  <a:pt x="1890631" y="2619456"/>
                  <a:pt x="1877202" y="2632957"/>
                </a:cubicBezTo>
                <a:cubicBezTo>
                  <a:pt x="1857877" y="2652385"/>
                  <a:pt x="1847066" y="2660221"/>
                  <a:pt x="1825363" y="2670536"/>
                </a:cubicBezTo>
                <a:cubicBezTo>
                  <a:pt x="1790312" y="2687193"/>
                  <a:pt x="1769508" y="2691995"/>
                  <a:pt x="1733419" y="2691754"/>
                </a:cubicBezTo>
                <a:cubicBezTo>
                  <a:pt x="1676397" y="2691375"/>
                  <a:pt x="1632833" y="2672792"/>
                  <a:pt x="1591399" y="2631177"/>
                </a:cubicBezTo>
                <a:cubicBezTo>
                  <a:pt x="1547833" y="2587422"/>
                  <a:pt x="1529696" y="2540468"/>
                  <a:pt x="1532754" y="2479360"/>
                </a:cubicBezTo>
                <a:cubicBezTo>
                  <a:pt x="1534213" y="2450197"/>
                  <a:pt x="1540909" y="2422646"/>
                  <a:pt x="1602439" y="2192610"/>
                </a:cubicBezTo>
                <a:cubicBezTo>
                  <a:pt x="1639878" y="2052642"/>
                  <a:pt x="1670510" y="1937585"/>
                  <a:pt x="1670510" y="1936927"/>
                </a:cubicBezTo>
                <a:cubicBezTo>
                  <a:pt x="1670510" y="1936270"/>
                  <a:pt x="1546386" y="1935734"/>
                  <a:pt x="1394678" y="1935734"/>
                </a:cubicBezTo>
                <a:cubicBezTo>
                  <a:pt x="1242970" y="1935734"/>
                  <a:pt x="1118846" y="1936265"/>
                  <a:pt x="1118846" y="1936916"/>
                </a:cubicBezTo>
                <a:cubicBezTo>
                  <a:pt x="1118846" y="1937565"/>
                  <a:pt x="1149473" y="2052623"/>
                  <a:pt x="1186906" y="2192598"/>
                </a:cubicBezTo>
                <a:cubicBezTo>
                  <a:pt x="1246653" y="2416013"/>
                  <a:pt x="1255175" y="2450893"/>
                  <a:pt x="1256679" y="2478158"/>
                </a:cubicBezTo>
                <a:cubicBezTo>
                  <a:pt x="1260078" y="2539782"/>
                  <a:pt x="1241899" y="2587248"/>
                  <a:pt x="1198098" y="2631112"/>
                </a:cubicBezTo>
                <a:cubicBezTo>
                  <a:pt x="1170033" y="2659218"/>
                  <a:pt x="1140571" y="2677107"/>
                  <a:pt x="1108655" y="2685421"/>
                </a:cubicBezTo>
                <a:cubicBezTo>
                  <a:pt x="1089469" y="2690418"/>
                  <a:pt x="1047896" y="2694132"/>
                  <a:pt x="1034967" y="2692003"/>
                </a:cubicBezTo>
                <a:close/>
                <a:moveTo>
                  <a:pt x="39684" y="1929710"/>
                </a:moveTo>
                <a:cubicBezTo>
                  <a:pt x="23427" y="1922324"/>
                  <a:pt x="7268" y="1904148"/>
                  <a:pt x="2342" y="1887707"/>
                </a:cubicBezTo>
                <a:cubicBezTo>
                  <a:pt x="-6216" y="1859141"/>
                  <a:pt x="9470" y="1824747"/>
                  <a:pt x="36513" y="1812784"/>
                </a:cubicBezTo>
                <a:cubicBezTo>
                  <a:pt x="50073" y="1806785"/>
                  <a:pt x="59171" y="1806580"/>
                  <a:pt x="274454" y="1807418"/>
                </a:cubicBezTo>
                <a:lnTo>
                  <a:pt x="498295" y="1808289"/>
                </a:lnTo>
                <a:lnTo>
                  <a:pt x="509639" y="1816063"/>
                </a:lnTo>
                <a:cubicBezTo>
                  <a:pt x="533006" y="1832078"/>
                  <a:pt x="543362" y="1858197"/>
                  <a:pt x="537411" y="1886103"/>
                </a:cubicBezTo>
                <a:cubicBezTo>
                  <a:pt x="533370" y="1905048"/>
                  <a:pt x="512831" y="1927134"/>
                  <a:pt x="494592" y="1932145"/>
                </a:cubicBezTo>
                <a:cubicBezTo>
                  <a:pt x="485806" y="1934559"/>
                  <a:pt x="413225" y="1935673"/>
                  <a:pt x="267152" y="1935638"/>
                </a:cubicBezTo>
                <a:cubicBezTo>
                  <a:pt x="66593" y="1935591"/>
                  <a:pt x="51773" y="1935201"/>
                  <a:pt x="39684" y="1929709"/>
                </a:cubicBezTo>
                <a:close/>
                <a:moveTo>
                  <a:pt x="2327464" y="1931001"/>
                </a:moveTo>
                <a:cubicBezTo>
                  <a:pt x="2301642" y="1921795"/>
                  <a:pt x="2285814" y="1899168"/>
                  <a:pt x="2285414" y="1870887"/>
                </a:cubicBezTo>
                <a:cubicBezTo>
                  <a:pt x="2285077" y="1847132"/>
                  <a:pt x="2297995" y="1825098"/>
                  <a:pt x="2318657" y="1814185"/>
                </a:cubicBezTo>
                <a:lnTo>
                  <a:pt x="2332876" y="1806676"/>
                </a:lnTo>
                <a:lnTo>
                  <a:pt x="2528354" y="1806745"/>
                </a:lnTo>
                <a:cubicBezTo>
                  <a:pt x="2712300" y="1806815"/>
                  <a:pt x="2724616" y="1807173"/>
                  <a:pt x="2737112" y="1812847"/>
                </a:cubicBezTo>
                <a:cubicBezTo>
                  <a:pt x="2757975" y="1822321"/>
                  <a:pt x="2773938" y="1848294"/>
                  <a:pt x="2773767" y="1872488"/>
                </a:cubicBezTo>
                <a:cubicBezTo>
                  <a:pt x="2773605" y="1896492"/>
                  <a:pt x="2750528" y="1925588"/>
                  <a:pt x="2726341" y="1932305"/>
                </a:cubicBezTo>
                <a:cubicBezTo>
                  <a:pt x="2718457" y="1934494"/>
                  <a:pt x="2648095" y="1935646"/>
                  <a:pt x="2527040" y="1935565"/>
                </a:cubicBezTo>
                <a:cubicBezTo>
                  <a:pt x="2376570" y="1935473"/>
                  <a:pt x="2337485" y="1934572"/>
                  <a:pt x="2327464" y="1930999"/>
                </a:cubicBezTo>
                <a:close/>
                <a:moveTo>
                  <a:pt x="1037646" y="1735826"/>
                </a:moveTo>
                <a:cubicBezTo>
                  <a:pt x="1011925" y="1731139"/>
                  <a:pt x="988852" y="1723276"/>
                  <a:pt x="972056" y="1713474"/>
                </a:cubicBezTo>
                <a:cubicBezTo>
                  <a:pt x="963185" y="1708296"/>
                  <a:pt x="868095" y="1644441"/>
                  <a:pt x="760746" y="1571575"/>
                </a:cubicBezTo>
                <a:cubicBezTo>
                  <a:pt x="626678" y="1480571"/>
                  <a:pt x="558819" y="1432533"/>
                  <a:pt x="544016" y="1418150"/>
                </a:cubicBezTo>
                <a:cubicBezTo>
                  <a:pt x="501916" y="1377248"/>
                  <a:pt x="480338" y="1327606"/>
                  <a:pt x="477621" y="1265410"/>
                </a:cubicBezTo>
                <a:cubicBezTo>
                  <a:pt x="475802" y="1223784"/>
                  <a:pt x="479653" y="1198813"/>
                  <a:pt x="492662" y="1167874"/>
                </a:cubicBezTo>
                <a:cubicBezTo>
                  <a:pt x="501699" y="1146382"/>
                  <a:pt x="701640" y="799446"/>
                  <a:pt x="727162" y="760972"/>
                </a:cubicBezTo>
                <a:cubicBezTo>
                  <a:pt x="759636" y="712019"/>
                  <a:pt x="810220" y="662082"/>
                  <a:pt x="862713" y="627151"/>
                </a:cubicBezTo>
                <a:cubicBezTo>
                  <a:pt x="877290" y="617452"/>
                  <a:pt x="940733" y="584520"/>
                  <a:pt x="1003699" y="553969"/>
                </a:cubicBezTo>
                <a:lnTo>
                  <a:pt x="1118181" y="498423"/>
                </a:lnTo>
                <a:lnTo>
                  <a:pt x="1132608" y="476847"/>
                </a:lnTo>
                <a:cubicBezTo>
                  <a:pt x="1176387" y="411379"/>
                  <a:pt x="1237432" y="366644"/>
                  <a:pt x="1312411" y="345086"/>
                </a:cubicBezTo>
                <a:cubicBezTo>
                  <a:pt x="1343470" y="336155"/>
                  <a:pt x="1408626" y="332963"/>
                  <a:pt x="1443948" y="338642"/>
                </a:cubicBezTo>
                <a:cubicBezTo>
                  <a:pt x="1477918" y="344103"/>
                  <a:pt x="1524497" y="361249"/>
                  <a:pt x="1555728" y="379787"/>
                </a:cubicBezTo>
                <a:cubicBezTo>
                  <a:pt x="1590431" y="400387"/>
                  <a:pt x="1641239" y="450991"/>
                  <a:pt x="1660410" y="484048"/>
                </a:cubicBezTo>
                <a:lnTo>
                  <a:pt x="1674507" y="508356"/>
                </a:lnTo>
                <a:lnTo>
                  <a:pt x="1774703" y="556623"/>
                </a:lnTo>
                <a:cubicBezTo>
                  <a:pt x="1829810" y="583170"/>
                  <a:pt x="1889617" y="614463"/>
                  <a:pt x="1907607" y="626163"/>
                </a:cubicBezTo>
                <a:cubicBezTo>
                  <a:pt x="1965319" y="663697"/>
                  <a:pt x="2013635" y="711643"/>
                  <a:pt x="2048728" y="766203"/>
                </a:cubicBezTo>
                <a:cubicBezTo>
                  <a:pt x="2080465" y="815545"/>
                  <a:pt x="2273376" y="1151821"/>
                  <a:pt x="2281116" y="1171294"/>
                </a:cubicBezTo>
                <a:cubicBezTo>
                  <a:pt x="2293600" y="1202701"/>
                  <a:pt x="2297411" y="1227911"/>
                  <a:pt x="2295593" y="1267059"/>
                </a:cubicBezTo>
                <a:cubicBezTo>
                  <a:pt x="2292834" y="1326457"/>
                  <a:pt x="2271131" y="1376806"/>
                  <a:pt x="2230721" y="1417548"/>
                </a:cubicBezTo>
                <a:cubicBezTo>
                  <a:pt x="2216523" y="1431862"/>
                  <a:pt x="2154002" y="1476151"/>
                  <a:pt x="2010863" y="1573292"/>
                </a:cubicBezTo>
                <a:cubicBezTo>
                  <a:pt x="1900853" y="1647950"/>
                  <a:pt x="1804381" y="1712309"/>
                  <a:pt x="1796482" y="1716312"/>
                </a:cubicBezTo>
                <a:cubicBezTo>
                  <a:pt x="1738598" y="1745641"/>
                  <a:pt x="1675247" y="1745870"/>
                  <a:pt x="1615665" y="1716965"/>
                </a:cubicBezTo>
                <a:cubicBezTo>
                  <a:pt x="1568968" y="1694312"/>
                  <a:pt x="1527191" y="1642383"/>
                  <a:pt x="1513612" y="1590114"/>
                </a:cubicBezTo>
                <a:cubicBezTo>
                  <a:pt x="1507228" y="1565542"/>
                  <a:pt x="1506576" y="1521535"/>
                  <a:pt x="1512233" y="1496954"/>
                </a:cubicBezTo>
                <a:cubicBezTo>
                  <a:pt x="1519148" y="1466905"/>
                  <a:pt x="1539113" y="1429355"/>
                  <a:pt x="1559760" y="1407568"/>
                </a:cubicBezTo>
                <a:cubicBezTo>
                  <a:pt x="1570113" y="1396643"/>
                  <a:pt x="1631854" y="1347667"/>
                  <a:pt x="1697125" y="1298603"/>
                </a:cubicBezTo>
                <a:cubicBezTo>
                  <a:pt x="1762333" y="1249587"/>
                  <a:pt x="1815684" y="1208884"/>
                  <a:pt x="1815684" y="1208151"/>
                </a:cubicBezTo>
                <a:cubicBezTo>
                  <a:pt x="1815684" y="1207419"/>
                  <a:pt x="1785694" y="1161397"/>
                  <a:pt x="1749039" y="1105883"/>
                </a:cubicBezTo>
                <a:cubicBezTo>
                  <a:pt x="1709459" y="1045938"/>
                  <a:pt x="1680589" y="998901"/>
                  <a:pt x="1677950" y="990060"/>
                </a:cubicBezTo>
                <a:cubicBezTo>
                  <a:pt x="1666566" y="951921"/>
                  <a:pt x="1694140" y="913355"/>
                  <a:pt x="1734901" y="910406"/>
                </a:cubicBezTo>
                <a:cubicBezTo>
                  <a:pt x="1756656" y="908831"/>
                  <a:pt x="1770815" y="914301"/>
                  <a:pt x="1785794" y="930061"/>
                </a:cubicBezTo>
                <a:cubicBezTo>
                  <a:pt x="1791209" y="935759"/>
                  <a:pt x="1833485" y="997911"/>
                  <a:pt x="1879740" y="1068177"/>
                </a:cubicBezTo>
                <a:cubicBezTo>
                  <a:pt x="1939303" y="1158660"/>
                  <a:pt x="1964768" y="1200081"/>
                  <a:pt x="1967025" y="1210154"/>
                </a:cubicBezTo>
                <a:cubicBezTo>
                  <a:pt x="1970633" y="1226252"/>
                  <a:pt x="1967854" y="1242767"/>
                  <a:pt x="1959024" y="1257717"/>
                </a:cubicBezTo>
                <a:cubicBezTo>
                  <a:pt x="1955501" y="1263681"/>
                  <a:pt x="1911849" y="1298930"/>
                  <a:pt x="1851614" y="1344451"/>
                </a:cubicBezTo>
                <a:cubicBezTo>
                  <a:pt x="1650674" y="1496303"/>
                  <a:pt x="1653372" y="1494139"/>
                  <a:pt x="1645507" y="1509736"/>
                </a:cubicBezTo>
                <a:cubicBezTo>
                  <a:pt x="1622302" y="1555756"/>
                  <a:pt x="1654655" y="1608178"/>
                  <a:pt x="1706039" y="1607817"/>
                </a:cubicBezTo>
                <a:cubicBezTo>
                  <a:pt x="1715821" y="1607748"/>
                  <a:pt x="1727435" y="1605808"/>
                  <a:pt x="1731848" y="1603507"/>
                </a:cubicBezTo>
                <a:cubicBezTo>
                  <a:pt x="1751504" y="1593253"/>
                  <a:pt x="2127924" y="1336041"/>
                  <a:pt x="2138390" y="1325712"/>
                </a:cubicBezTo>
                <a:cubicBezTo>
                  <a:pt x="2162828" y="1301595"/>
                  <a:pt x="2173526" y="1258643"/>
                  <a:pt x="2163238" y="1225947"/>
                </a:cubicBezTo>
                <a:cubicBezTo>
                  <a:pt x="2158883" y="1212108"/>
                  <a:pt x="1955885" y="857785"/>
                  <a:pt x="1934515" y="826724"/>
                </a:cubicBezTo>
                <a:cubicBezTo>
                  <a:pt x="1918069" y="802820"/>
                  <a:pt x="1880615" y="765039"/>
                  <a:pt x="1852784" y="744282"/>
                </a:cubicBezTo>
                <a:cubicBezTo>
                  <a:pt x="1836924" y="732452"/>
                  <a:pt x="1804239" y="714003"/>
                  <a:pt x="1767987" y="696417"/>
                </a:cubicBezTo>
                <a:cubicBezTo>
                  <a:pt x="1735544" y="680679"/>
                  <a:pt x="1708523" y="667802"/>
                  <a:pt x="1707940" y="667802"/>
                </a:cubicBezTo>
                <a:cubicBezTo>
                  <a:pt x="1707359" y="667802"/>
                  <a:pt x="1705069" y="679053"/>
                  <a:pt x="1702854" y="692805"/>
                </a:cubicBezTo>
                <a:cubicBezTo>
                  <a:pt x="1697106" y="728481"/>
                  <a:pt x="1688153" y="755542"/>
                  <a:pt x="1671175" y="788551"/>
                </a:cubicBezTo>
                <a:cubicBezTo>
                  <a:pt x="1630208" y="868202"/>
                  <a:pt x="1558991" y="925109"/>
                  <a:pt x="1470491" y="948908"/>
                </a:cubicBezTo>
                <a:cubicBezTo>
                  <a:pt x="1434837" y="958497"/>
                  <a:pt x="1358980" y="959437"/>
                  <a:pt x="1324145" y="950723"/>
                </a:cubicBezTo>
                <a:cubicBezTo>
                  <a:pt x="1231129" y="927455"/>
                  <a:pt x="1154439" y="866039"/>
                  <a:pt x="1113877" y="782334"/>
                </a:cubicBezTo>
                <a:cubicBezTo>
                  <a:pt x="1097646" y="748839"/>
                  <a:pt x="1087386" y="714221"/>
                  <a:pt x="1084472" y="683126"/>
                </a:cubicBezTo>
                <a:cubicBezTo>
                  <a:pt x="1083350" y="671149"/>
                  <a:pt x="1081291" y="661349"/>
                  <a:pt x="1079897" y="661349"/>
                </a:cubicBezTo>
                <a:cubicBezTo>
                  <a:pt x="1070749" y="661349"/>
                  <a:pt x="940826" y="729136"/>
                  <a:pt x="919669" y="744947"/>
                </a:cubicBezTo>
                <a:cubicBezTo>
                  <a:pt x="891761" y="765805"/>
                  <a:pt x="854470" y="803402"/>
                  <a:pt x="838682" y="826599"/>
                </a:cubicBezTo>
                <a:cubicBezTo>
                  <a:pt x="827317" y="843298"/>
                  <a:pt x="627146" y="1187135"/>
                  <a:pt x="615425" y="1210091"/>
                </a:cubicBezTo>
                <a:cubicBezTo>
                  <a:pt x="605240" y="1230039"/>
                  <a:pt x="603354" y="1261722"/>
                  <a:pt x="610920" y="1285777"/>
                </a:cubicBezTo>
                <a:cubicBezTo>
                  <a:pt x="615149" y="1299223"/>
                  <a:pt x="621278" y="1309067"/>
                  <a:pt x="633105" y="1321406"/>
                </a:cubicBezTo>
                <a:cubicBezTo>
                  <a:pt x="643961" y="1332733"/>
                  <a:pt x="714223" y="1382439"/>
                  <a:pt x="842425" y="1469488"/>
                </a:cubicBezTo>
                <a:cubicBezTo>
                  <a:pt x="948563" y="1541556"/>
                  <a:pt x="1039029" y="1601899"/>
                  <a:pt x="1043460" y="1603583"/>
                </a:cubicBezTo>
                <a:cubicBezTo>
                  <a:pt x="1058353" y="1609246"/>
                  <a:pt x="1084562" y="1607178"/>
                  <a:pt x="1099787" y="1599140"/>
                </a:cubicBezTo>
                <a:cubicBezTo>
                  <a:pt x="1139252" y="1578304"/>
                  <a:pt x="1147077" y="1522081"/>
                  <a:pt x="1114773" y="1491471"/>
                </a:cubicBezTo>
                <a:cubicBezTo>
                  <a:pt x="1109028" y="1486027"/>
                  <a:pt x="1044080" y="1436190"/>
                  <a:pt x="970444" y="1380721"/>
                </a:cubicBezTo>
                <a:cubicBezTo>
                  <a:pt x="830539" y="1275333"/>
                  <a:pt x="817706" y="1264962"/>
                  <a:pt x="810858" y="1251756"/>
                </a:cubicBezTo>
                <a:cubicBezTo>
                  <a:pt x="803687" y="1237928"/>
                  <a:pt x="801969" y="1218441"/>
                  <a:pt x="806708" y="1204686"/>
                </a:cubicBezTo>
                <a:cubicBezTo>
                  <a:pt x="810594" y="1193406"/>
                  <a:pt x="972877" y="943201"/>
                  <a:pt x="986179" y="927980"/>
                </a:cubicBezTo>
                <a:cubicBezTo>
                  <a:pt x="995780" y="916994"/>
                  <a:pt x="1015381" y="909311"/>
                  <a:pt x="1033806" y="909311"/>
                </a:cubicBezTo>
                <a:cubicBezTo>
                  <a:pt x="1069736" y="909311"/>
                  <a:pt x="1096262" y="936095"/>
                  <a:pt x="1096262" y="972373"/>
                </a:cubicBezTo>
                <a:cubicBezTo>
                  <a:pt x="1096262" y="982537"/>
                  <a:pt x="1094650" y="994024"/>
                  <a:pt x="1092679" y="997900"/>
                </a:cubicBezTo>
                <a:cubicBezTo>
                  <a:pt x="1090708" y="1001776"/>
                  <a:pt x="1059217" y="1050495"/>
                  <a:pt x="1022699" y="1106165"/>
                </a:cubicBezTo>
                <a:cubicBezTo>
                  <a:pt x="966914" y="1191205"/>
                  <a:pt x="957066" y="1207964"/>
                  <a:pt x="961088" y="1211019"/>
                </a:cubicBezTo>
                <a:cubicBezTo>
                  <a:pt x="963722" y="1213019"/>
                  <a:pt x="1016626" y="1252873"/>
                  <a:pt x="1078654" y="1299584"/>
                </a:cubicBezTo>
                <a:cubicBezTo>
                  <a:pt x="1142168" y="1347414"/>
                  <a:pt x="1200245" y="1393736"/>
                  <a:pt x="1211607" y="1405625"/>
                </a:cubicBezTo>
                <a:cubicBezTo>
                  <a:pt x="1233227" y="1428248"/>
                  <a:pt x="1251194" y="1460271"/>
                  <a:pt x="1259227" y="1490501"/>
                </a:cubicBezTo>
                <a:cubicBezTo>
                  <a:pt x="1265439" y="1513874"/>
                  <a:pt x="1265337" y="1564729"/>
                  <a:pt x="1259020" y="1589031"/>
                </a:cubicBezTo>
                <a:cubicBezTo>
                  <a:pt x="1240922" y="1658752"/>
                  <a:pt x="1184068" y="1715144"/>
                  <a:pt x="1114835" y="1732042"/>
                </a:cubicBezTo>
                <a:cubicBezTo>
                  <a:pt x="1093550" y="1737237"/>
                  <a:pt x="1055595" y="1739097"/>
                  <a:pt x="1037638" y="1735826"/>
                </a:cubicBezTo>
                <a:close/>
                <a:moveTo>
                  <a:pt x="1452528" y="819920"/>
                </a:moveTo>
                <a:cubicBezTo>
                  <a:pt x="1540996" y="788205"/>
                  <a:pt x="1592207" y="697976"/>
                  <a:pt x="1572364" y="608781"/>
                </a:cubicBezTo>
                <a:cubicBezTo>
                  <a:pt x="1564122" y="571731"/>
                  <a:pt x="1550524" y="547337"/>
                  <a:pt x="1522352" y="519060"/>
                </a:cubicBezTo>
                <a:cubicBezTo>
                  <a:pt x="1485324" y="481896"/>
                  <a:pt x="1444198" y="464483"/>
                  <a:pt x="1393711" y="464595"/>
                </a:cubicBezTo>
                <a:cubicBezTo>
                  <a:pt x="1311561" y="464779"/>
                  <a:pt x="1238152" y="521894"/>
                  <a:pt x="1217332" y="601832"/>
                </a:cubicBezTo>
                <a:cubicBezTo>
                  <a:pt x="1211018" y="626076"/>
                  <a:pt x="1211018" y="667586"/>
                  <a:pt x="1217332" y="691830"/>
                </a:cubicBezTo>
                <a:cubicBezTo>
                  <a:pt x="1233829" y="755170"/>
                  <a:pt x="1287088" y="808319"/>
                  <a:pt x="1349979" y="824203"/>
                </a:cubicBezTo>
                <a:cubicBezTo>
                  <a:pt x="1376814" y="830981"/>
                  <a:pt x="1427590" y="828860"/>
                  <a:pt x="1452528" y="819920"/>
                </a:cubicBezTo>
                <a:close/>
                <a:moveTo>
                  <a:pt x="588150" y="646319"/>
                </a:moveTo>
                <a:cubicBezTo>
                  <a:pt x="575090" y="639446"/>
                  <a:pt x="561297" y="626317"/>
                  <a:pt x="554794" y="614568"/>
                </a:cubicBezTo>
                <a:cubicBezTo>
                  <a:pt x="549968" y="605850"/>
                  <a:pt x="549436" y="585671"/>
                  <a:pt x="549436" y="411313"/>
                </a:cubicBezTo>
                <a:lnTo>
                  <a:pt x="549436" y="217737"/>
                </a:lnTo>
                <a:lnTo>
                  <a:pt x="556665" y="204213"/>
                </a:lnTo>
                <a:cubicBezTo>
                  <a:pt x="581510" y="157731"/>
                  <a:pt x="646407" y="157731"/>
                  <a:pt x="671252" y="204213"/>
                </a:cubicBezTo>
                <a:cubicBezTo>
                  <a:pt x="678460" y="217698"/>
                  <a:pt x="678483" y="218260"/>
                  <a:pt x="679415" y="399702"/>
                </a:cubicBezTo>
                <a:cubicBezTo>
                  <a:pt x="680443" y="600051"/>
                  <a:pt x="679801" y="608941"/>
                  <a:pt x="662915" y="628174"/>
                </a:cubicBezTo>
                <a:cubicBezTo>
                  <a:pt x="644019" y="649697"/>
                  <a:pt x="610175" y="657911"/>
                  <a:pt x="588150" y="646319"/>
                </a:cubicBezTo>
                <a:close/>
                <a:moveTo>
                  <a:pt x="333287" y="526938"/>
                </a:moveTo>
                <a:cubicBezTo>
                  <a:pt x="318315" y="519044"/>
                  <a:pt x="308790" y="509292"/>
                  <a:pt x="302284" y="495197"/>
                </a:cubicBezTo>
                <a:cubicBezTo>
                  <a:pt x="296747" y="483197"/>
                  <a:pt x="296324" y="470872"/>
                  <a:pt x="296258" y="319577"/>
                </a:cubicBezTo>
                <a:cubicBezTo>
                  <a:pt x="296188" y="159737"/>
                  <a:pt x="296309" y="156610"/>
                  <a:pt x="303104" y="142572"/>
                </a:cubicBezTo>
                <a:cubicBezTo>
                  <a:pt x="310436" y="127427"/>
                  <a:pt x="330840" y="111770"/>
                  <a:pt x="348223" y="107952"/>
                </a:cubicBezTo>
                <a:cubicBezTo>
                  <a:pt x="373983" y="102294"/>
                  <a:pt x="404648" y="118011"/>
                  <a:pt x="417270" y="143342"/>
                </a:cubicBezTo>
                <a:lnTo>
                  <a:pt x="425231" y="159318"/>
                </a:lnTo>
                <a:lnTo>
                  <a:pt x="425160" y="320805"/>
                </a:lnTo>
                <a:cubicBezTo>
                  <a:pt x="425093" y="470906"/>
                  <a:pt x="424669" y="483201"/>
                  <a:pt x="419133" y="495197"/>
                </a:cubicBezTo>
                <a:cubicBezTo>
                  <a:pt x="411925" y="510815"/>
                  <a:pt x="401712" y="520644"/>
                  <a:pt x="385770" y="527305"/>
                </a:cubicBezTo>
                <a:cubicBezTo>
                  <a:pt x="370521" y="533677"/>
                  <a:pt x="345740" y="533504"/>
                  <a:pt x="333286" y="526938"/>
                </a:cubicBezTo>
                <a:close/>
                <a:moveTo>
                  <a:pt x="850122" y="414705"/>
                </a:moveTo>
                <a:cubicBezTo>
                  <a:pt x="832001" y="409923"/>
                  <a:pt x="817170" y="397126"/>
                  <a:pt x="808802" y="379051"/>
                </a:cubicBezTo>
                <a:cubicBezTo>
                  <a:pt x="803248" y="367054"/>
                  <a:pt x="802823" y="355068"/>
                  <a:pt x="802757" y="208761"/>
                </a:cubicBezTo>
                <a:cubicBezTo>
                  <a:pt x="802701" y="83964"/>
                  <a:pt x="803586" y="49227"/>
                  <a:pt x="807032" y="40995"/>
                </a:cubicBezTo>
                <a:cubicBezTo>
                  <a:pt x="815473" y="20830"/>
                  <a:pt x="846050" y="0"/>
                  <a:pt x="867208" y="0"/>
                </a:cubicBezTo>
                <a:cubicBezTo>
                  <a:pt x="889044" y="0"/>
                  <a:pt x="915782" y="18401"/>
                  <a:pt x="925713" y="40264"/>
                </a:cubicBezTo>
                <a:cubicBezTo>
                  <a:pt x="931133" y="52195"/>
                  <a:pt x="931594" y="65275"/>
                  <a:pt x="931659" y="208969"/>
                </a:cubicBezTo>
                <a:cubicBezTo>
                  <a:pt x="931719" y="342498"/>
                  <a:pt x="931016" y="366452"/>
                  <a:pt x="926727" y="376735"/>
                </a:cubicBezTo>
                <a:cubicBezTo>
                  <a:pt x="913766" y="407812"/>
                  <a:pt x="882578" y="423271"/>
                  <a:pt x="850122" y="414705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5" name="Graphic 203">
            <a:extLst>
              <a:ext uri="{FF2B5EF4-FFF2-40B4-BE49-F238E27FC236}">
                <a16:creationId xmlns:a16="http://schemas.microsoft.com/office/drawing/2014/main" id="{2B362591-EA4D-E4D2-0018-310D75420DD1}"/>
              </a:ext>
            </a:extLst>
          </p:cNvPr>
          <p:cNvSpPr/>
          <p:nvPr/>
        </p:nvSpPr>
        <p:spPr>
          <a:xfrm>
            <a:off x="1927950" y="4970283"/>
            <a:ext cx="451752" cy="451787"/>
          </a:xfrm>
          <a:custGeom>
            <a:avLst/>
            <a:gdLst>
              <a:gd name="connsiteX0" fmla="*/ 1118740 w 2401424"/>
              <a:gd name="connsiteY0" fmla="*/ 2398990 h 2401613"/>
              <a:gd name="connsiteX1" fmla="*/ 902911 w 2401424"/>
              <a:gd name="connsiteY1" fmla="*/ 2364163 h 2401613"/>
              <a:gd name="connsiteX2" fmla="*/ 24973 w 2401424"/>
              <a:gd name="connsiteY2" fmla="*/ 1449649 h 2401613"/>
              <a:gd name="connsiteX3" fmla="*/ 0 w 2401424"/>
              <a:gd name="connsiteY3" fmla="*/ 1200204 h 2401613"/>
              <a:gd name="connsiteX4" fmla="*/ 24973 w 2401424"/>
              <a:gd name="connsiteY4" fmla="*/ 950760 h 2401613"/>
              <a:gd name="connsiteX5" fmla="*/ 1020544 w 2401424"/>
              <a:gd name="connsiteY5" fmla="*/ 12440 h 2401613"/>
              <a:gd name="connsiteX6" fmla="*/ 1201349 w 2401424"/>
              <a:gd name="connsiteY6" fmla="*/ 2 h 2401613"/>
              <a:gd name="connsiteX7" fmla="*/ 1372826 w 2401424"/>
              <a:gd name="connsiteY7" fmla="*/ 11305 h 2401613"/>
              <a:gd name="connsiteX8" fmla="*/ 2139545 w 2401424"/>
              <a:gd name="connsiteY8" fmla="*/ 452161 h 2401613"/>
              <a:gd name="connsiteX9" fmla="*/ 2230339 w 2401424"/>
              <a:gd name="connsiteY9" fmla="*/ 1817050 h 2401613"/>
              <a:gd name="connsiteX10" fmla="*/ 1813136 w 2401424"/>
              <a:gd name="connsiteY10" fmla="*/ 2232960 h 2401613"/>
              <a:gd name="connsiteX11" fmla="*/ 1118740 w 2401424"/>
              <a:gd name="connsiteY11" fmla="*/ 2398990 h 2401613"/>
              <a:gd name="connsiteX12" fmla="*/ 1312746 w 2401424"/>
              <a:gd name="connsiteY12" fmla="*/ 2195346 h 2401613"/>
              <a:gd name="connsiteX13" fmla="*/ 1744567 w 2401424"/>
              <a:gd name="connsiteY13" fmla="*/ 2039506 h 2401613"/>
              <a:gd name="connsiteX14" fmla="*/ 1841519 w 2401424"/>
              <a:gd name="connsiteY14" fmla="*/ 1968142 h 2401613"/>
              <a:gd name="connsiteX15" fmla="*/ 1848352 w 2401424"/>
              <a:gd name="connsiteY15" fmla="*/ 1962395 h 2401613"/>
              <a:gd name="connsiteX16" fmla="*/ 1143029 w 2401424"/>
              <a:gd name="connsiteY16" fmla="*/ 1257040 h 2401613"/>
              <a:gd name="connsiteX17" fmla="*/ 437706 w 2401424"/>
              <a:gd name="connsiteY17" fmla="*/ 551684 h 2401613"/>
              <a:gd name="connsiteX18" fmla="*/ 417746 w 2401424"/>
              <a:gd name="connsiteY18" fmla="*/ 576914 h 2401613"/>
              <a:gd name="connsiteX19" fmla="*/ 204631 w 2401424"/>
              <a:gd name="connsiteY19" fmla="*/ 1090053 h 2401613"/>
              <a:gd name="connsiteX20" fmla="*/ 204631 w 2401424"/>
              <a:gd name="connsiteY20" fmla="*/ 1310356 h 2401613"/>
              <a:gd name="connsiteX21" fmla="*/ 398999 w 2401424"/>
              <a:gd name="connsiteY21" fmla="*/ 1799778 h 2401613"/>
              <a:gd name="connsiteX22" fmla="*/ 752004 w 2401424"/>
              <a:gd name="connsiteY22" fmla="*/ 2094831 h 2401613"/>
              <a:gd name="connsiteX23" fmla="*/ 1136263 w 2401424"/>
              <a:gd name="connsiteY23" fmla="*/ 2200018 h 2401613"/>
              <a:gd name="connsiteX24" fmla="*/ 1312746 w 2401424"/>
              <a:gd name="connsiteY24" fmla="*/ 2195346 h 2401613"/>
              <a:gd name="connsiteX25" fmla="*/ 759514 w 2401424"/>
              <a:gd name="connsiteY25" fmla="*/ 1917922 h 2401613"/>
              <a:gd name="connsiteX26" fmla="*/ 722506 w 2401424"/>
              <a:gd name="connsiteY26" fmla="*/ 1879598 h 2401613"/>
              <a:gd name="connsiteX27" fmla="*/ 738151 w 2401424"/>
              <a:gd name="connsiteY27" fmla="*/ 1819721 h 2401613"/>
              <a:gd name="connsiteX28" fmla="*/ 795497 w 2401424"/>
              <a:gd name="connsiteY28" fmla="*/ 1801030 h 2401613"/>
              <a:gd name="connsiteX29" fmla="*/ 819635 w 2401424"/>
              <a:gd name="connsiteY29" fmla="*/ 1801030 h 2401613"/>
              <a:gd name="connsiteX30" fmla="*/ 818988 w 2401424"/>
              <a:gd name="connsiteY30" fmla="*/ 1656695 h 2401613"/>
              <a:gd name="connsiteX31" fmla="*/ 818342 w 2401424"/>
              <a:gd name="connsiteY31" fmla="*/ 1512360 h 2401613"/>
              <a:gd name="connsiteX32" fmla="*/ 805825 w 2401424"/>
              <a:gd name="connsiteY32" fmla="*/ 1508099 h 2401613"/>
              <a:gd name="connsiteX33" fmla="*/ 711947 w 2401424"/>
              <a:gd name="connsiteY33" fmla="*/ 1446482 h 2401613"/>
              <a:gd name="connsiteX34" fmla="*/ 647415 w 2401424"/>
              <a:gd name="connsiteY34" fmla="*/ 1330898 h 2401613"/>
              <a:gd name="connsiteX35" fmla="*/ 640799 w 2401424"/>
              <a:gd name="connsiteY35" fmla="*/ 1306600 h 2401613"/>
              <a:gd name="connsiteX36" fmla="*/ 640702 w 2401424"/>
              <a:gd name="connsiteY36" fmla="*/ 1185998 h 2401613"/>
              <a:gd name="connsiteX37" fmla="*/ 645767 w 2401424"/>
              <a:gd name="connsiteY37" fmla="*/ 1058477 h 2401613"/>
              <a:gd name="connsiteX38" fmla="*/ 710248 w 2401424"/>
              <a:gd name="connsiteY38" fmla="*/ 1040509 h 2401613"/>
              <a:gd name="connsiteX39" fmla="*/ 755758 w 2401424"/>
              <a:gd name="connsiteY39" fmla="*/ 1039782 h 2401613"/>
              <a:gd name="connsiteX40" fmla="*/ 926647 w 2401424"/>
              <a:gd name="connsiteY40" fmla="*/ 1210787 h 2401613"/>
              <a:gd name="connsiteX41" fmla="*/ 1097535 w 2401424"/>
              <a:gd name="connsiteY41" fmla="*/ 1381791 h 2401613"/>
              <a:gd name="connsiteX42" fmla="*/ 1084572 w 2401424"/>
              <a:gd name="connsiteY42" fmla="*/ 1402856 h 2401613"/>
              <a:gd name="connsiteX43" fmla="*/ 1018606 w 2401424"/>
              <a:gd name="connsiteY43" fmla="*/ 1474353 h 2401613"/>
              <a:gd name="connsiteX44" fmla="*/ 954146 w 2401424"/>
              <a:gd name="connsiteY44" fmla="*/ 1507026 h 2401613"/>
              <a:gd name="connsiteX45" fmla="*/ 939752 w 2401424"/>
              <a:gd name="connsiteY45" fmla="*/ 1511545 h 2401613"/>
              <a:gd name="connsiteX46" fmla="*/ 939752 w 2401424"/>
              <a:gd name="connsiteY46" fmla="*/ 1656287 h 2401613"/>
              <a:gd name="connsiteX47" fmla="*/ 939752 w 2401424"/>
              <a:gd name="connsiteY47" fmla="*/ 1801029 h 2401613"/>
              <a:gd name="connsiteX48" fmla="*/ 963869 w 2401424"/>
              <a:gd name="connsiteY48" fmla="*/ 1801029 h 2401613"/>
              <a:gd name="connsiteX49" fmla="*/ 1017714 w 2401424"/>
              <a:gd name="connsiteY49" fmla="*/ 1815687 h 2401613"/>
              <a:gd name="connsiteX50" fmla="*/ 1033918 w 2401424"/>
              <a:gd name="connsiteY50" fmla="*/ 1884894 h 2401613"/>
              <a:gd name="connsiteX51" fmla="*/ 1002335 w 2401424"/>
              <a:gd name="connsiteY51" fmla="*/ 1915985 h 2401613"/>
              <a:gd name="connsiteX52" fmla="*/ 879672 w 2401424"/>
              <a:gd name="connsiteY52" fmla="*/ 1920884 h 2401613"/>
              <a:gd name="connsiteX53" fmla="*/ 759513 w 2401424"/>
              <a:gd name="connsiteY53" fmla="*/ 1917921 h 2401613"/>
              <a:gd name="connsiteX54" fmla="*/ 1336027 w 2401424"/>
              <a:gd name="connsiteY54" fmla="*/ 1916534 h 2401613"/>
              <a:gd name="connsiteX55" fmla="*/ 1287418 w 2401424"/>
              <a:gd name="connsiteY55" fmla="*/ 1873554 h 2401613"/>
              <a:gd name="connsiteX56" fmla="*/ 1281455 w 2401424"/>
              <a:gd name="connsiteY56" fmla="*/ 1862365 h 2401613"/>
              <a:gd name="connsiteX57" fmla="*/ 1280730 w 2401424"/>
              <a:gd name="connsiteY57" fmla="*/ 1742200 h 2401613"/>
              <a:gd name="connsiteX58" fmla="*/ 1280730 w 2401424"/>
              <a:gd name="connsiteY58" fmla="*/ 1593856 h 2401613"/>
              <a:gd name="connsiteX59" fmla="*/ 1281455 w 2401424"/>
              <a:gd name="connsiteY59" fmla="*/ 1565678 h 2401613"/>
              <a:gd name="connsiteX60" fmla="*/ 1459183 w 2401424"/>
              <a:gd name="connsiteY60" fmla="*/ 1743437 h 2401613"/>
              <a:gd name="connsiteX61" fmla="*/ 1636912 w 2401424"/>
              <a:gd name="connsiteY61" fmla="*/ 1921196 h 2401613"/>
              <a:gd name="connsiteX62" fmla="*/ 1492978 w 2401424"/>
              <a:gd name="connsiteY62" fmla="*/ 1921103 h 2401613"/>
              <a:gd name="connsiteX63" fmla="*/ 1336027 w 2401424"/>
              <a:gd name="connsiteY63" fmla="*/ 1916524 h 2401613"/>
              <a:gd name="connsiteX64" fmla="*/ 1998408 w 2401424"/>
              <a:gd name="connsiteY64" fmla="*/ 1802282 h 2401613"/>
              <a:gd name="connsiteX65" fmla="*/ 2184870 w 2401424"/>
              <a:gd name="connsiteY65" fmla="*/ 1380453 h 2401613"/>
              <a:gd name="connsiteX66" fmla="*/ 2200027 w 2401424"/>
              <a:gd name="connsiteY66" fmla="*/ 1200205 h 2401613"/>
              <a:gd name="connsiteX67" fmla="*/ 2184887 w 2401424"/>
              <a:gd name="connsiteY67" fmla="*/ 1019958 h 2401613"/>
              <a:gd name="connsiteX68" fmla="*/ 1849706 w 2401424"/>
              <a:gd name="connsiteY68" fmla="*/ 438931 h 2401613"/>
              <a:gd name="connsiteX69" fmla="*/ 1019859 w 2401424"/>
              <a:gd name="connsiteY69" fmla="*/ 215365 h 2401613"/>
              <a:gd name="connsiteX70" fmla="*/ 576840 w 2401424"/>
              <a:gd name="connsiteY70" fmla="*/ 417812 h 2401613"/>
              <a:gd name="connsiteX71" fmla="*/ 551611 w 2401424"/>
              <a:gd name="connsiteY71" fmla="*/ 437772 h 2401613"/>
              <a:gd name="connsiteX72" fmla="*/ 915281 w 2401424"/>
              <a:gd name="connsiteY72" fmla="*/ 801484 h 2401613"/>
              <a:gd name="connsiteX73" fmla="*/ 1278952 w 2401424"/>
              <a:gd name="connsiteY73" fmla="*/ 1165196 h 2401613"/>
              <a:gd name="connsiteX74" fmla="*/ 1280854 w 2401424"/>
              <a:gd name="connsiteY74" fmla="*/ 1142019 h 2401613"/>
              <a:gd name="connsiteX75" fmla="*/ 1302490 w 2401424"/>
              <a:gd name="connsiteY75" fmla="*/ 1052222 h 2401613"/>
              <a:gd name="connsiteX76" fmla="*/ 1424760 w 2401424"/>
              <a:gd name="connsiteY76" fmla="*/ 916689 h 2401613"/>
              <a:gd name="connsiteX77" fmla="*/ 1440397 w 2401424"/>
              <a:gd name="connsiteY77" fmla="*/ 908554 h 2401613"/>
              <a:gd name="connsiteX78" fmla="*/ 1440406 w 2401424"/>
              <a:gd name="connsiteY78" fmla="*/ 713911 h 2401613"/>
              <a:gd name="connsiteX79" fmla="*/ 1440415 w 2401424"/>
              <a:gd name="connsiteY79" fmla="*/ 519269 h 2401613"/>
              <a:gd name="connsiteX80" fmla="*/ 1426312 w 2401424"/>
              <a:gd name="connsiteY80" fmla="*/ 519269 h 2401613"/>
              <a:gd name="connsiteX81" fmla="*/ 1378999 w 2401424"/>
              <a:gd name="connsiteY81" fmla="*/ 500578 h 2401613"/>
              <a:gd name="connsiteX82" fmla="*/ 1363354 w 2401424"/>
              <a:gd name="connsiteY82" fmla="*/ 440701 h 2401613"/>
              <a:gd name="connsiteX83" fmla="*/ 1401904 w 2401424"/>
              <a:gd name="connsiteY83" fmla="*/ 402148 h 2401613"/>
              <a:gd name="connsiteX84" fmla="*/ 1638531 w 2401424"/>
              <a:gd name="connsiteY84" fmla="*/ 402010 h 2401613"/>
              <a:gd name="connsiteX85" fmla="*/ 1674791 w 2401424"/>
              <a:gd name="connsiteY85" fmla="*/ 435265 h 2401613"/>
              <a:gd name="connsiteX86" fmla="*/ 1616273 w 2401424"/>
              <a:gd name="connsiteY86" fmla="*/ 519245 h 2401613"/>
              <a:gd name="connsiteX87" fmla="*/ 1600627 w 2401424"/>
              <a:gd name="connsiteY87" fmla="*/ 519268 h 2401613"/>
              <a:gd name="connsiteX88" fmla="*/ 1600637 w 2401424"/>
              <a:gd name="connsiteY88" fmla="*/ 713911 h 2401613"/>
              <a:gd name="connsiteX89" fmla="*/ 1600646 w 2401424"/>
              <a:gd name="connsiteY89" fmla="*/ 908553 h 2401613"/>
              <a:gd name="connsiteX90" fmla="*/ 1616282 w 2401424"/>
              <a:gd name="connsiteY90" fmla="*/ 916688 h 2401613"/>
              <a:gd name="connsiteX91" fmla="*/ 1685377 w 2401424"/>
              <a:gd name="connsiteY91" fmla="*/ 971210 h 2401613"/>
              <a:gd name="connsiteX92" fmla="*/ 1752924 w 2401424"/>
              <a:gd name="connsiteY92" fmla="*/ 1094874 h 2401613"/>
              <a:gd name="connsiteX93" fmla="*/ 1759517 w 2401424"/>
              <a:gd name="connsiteY93" fmla="*/ 1118842 h 2401613"/>
              <a:gd name="connsiteX94" fmla="*/ 1760239 w 2401424"/>
              <a:gd name="connsiteY94" fmla="*/ 1382954 h 2401613"/>
              <a:gd name="connsiteX95" fmla="*/ 1760962 w 2401424"/>
              <a:gd name="connsiteY95" fmla="*/ 1647067 h 2401613"/>
              <a:gd name="connsiteX96" fmla="*/ 1861600 w 2401424"/>
              <a:gd name="connsiteY96" fmla="*/ 1747785 h 2401613"/>
              <a:gd name="connsiteX97" fmla="*/ 1962239 w 2401424"/>
              <a:gd name="connsiteY97" fmla="*/ 1848502 h 2401613"/>
              <a:gd name="connsiteX98" fmla="*/ 1967989 w 2401424"/>
              <a:gd name="connsiteY98" fmla="*/ 1841664 h 2401613"/>
              <a:gd name="connsiteX99" fmla="*/ 1998407 w 2401424"/>
              <a:gd name="connsiteY99" fmla="*/ 1802280 h 240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401424" h="2401613">
                <a:moveTo>
                  <a:pt x="1118740" y="2398990"/>
                </a:moveTo>
                <a:cubicBezTo>
                  <a:pt x="1051377" y="2394548"/>
                  <a:pt x="969855" y="2381393"/>
                  <a:pt x="902911" y="2364163"/>
                </a:cubicBezTo>
                <a:cubicBezTo>
                  <a:pt x="460369" y="2250263"/>
                  <a:pt x="120188" y="1895909"/>
                  <a:pt x="24973" y="1449649"/>
                </a:cubicBezTo>
                <a:cubicBezTo>
                  <a:pt x="6263" y="1361957"/>
                  <a:pt x="0" y="1299396"/>
                  <a:pt x="0" y="1200204"/>
                </a:cubicBezTo>
                <a:cubicBezTo>
                  <a:pt x="0" y="1101012"/>
                  <a:pt x="6263" y="1038452"/>
                  <a:pt x="24973" y="950760"/>
                </a:cubicBezTo>
                <a:cubicBezTo>
                  <a:pt x="129264" y="461963"/>
                  <a:pt x="527726" y="86415"/>
                  <a:pt x="1020544" y="12440"/>
                </a:cubicBezTo>
                <a:cubicBezTo>
                  <a:pt x="1090221" y="1981"/>
                  <a:pt x="1120007" y="-69"/>
                  <a:pt x="1201349" y="2"/>
                </a:cubicBezTo>
                <a:cubicBezTo>
                  <a:pt x="1279493" y="71"/>
                  <a:pt x="1305979" y="1814"/>
                  <a:pt x="1372826" y="11305"/>
                </a:cubicBezTo>
                <a:cubicBezTo>
                  <a:pt x="1671653" y="53730"/>
                  <a:pt x="1949584" y="213537"/>
                  <a:pt x="2139545" y="452161"/>
                </a:cubicBezTo>
                <a:cubicBezTo>
                  <a:pt x="2451990" y="844647"/>
                  <a:pt x="2488126" y="1387885"/>
                  <a:pt x="2230339" y="1817050"/>
                </a:cubicBezTo>
                <a:cubicBezTo>
                  <a:pt x="2127343" y="1988518"/>
                  <a:pt x="1984816" y="2130603"/>
                  <a:pt x="1813136" y="2232960"/>
                </a:cubicBezTo>
                <a:cubicBezTo>
                  <a:pt x="1605027" y="2357036"/>
                  <a:pt x="1362369" y="2415055"/>
                  <a:pt x="1118740" y="2398990"/>
                </a:cubicBezTo>
                <a:close/>
                <a:moveTo>
                  <a:pt x="1312746" y="2195346"/>
                </a:moveTo>
                <a:cubicBezTo>
                  <a:pt x="1470529" y="2176174"/>
                  <a:pt x="1614130" y="2124350"/>
                  <a:pt x="1744567" y="2039506"/>
                </a:cubicBezTo>
                <a:cubicBezTo>
                  <a:pt x="1766880" y="2024993"/>
                  <a:pt x="1823315" y="1983453"/>
                  <a:pt x="1841519" y="1968142"/>
                </a:cubicBezTo>
                <a:lnTo>
                  <a:pt x="1848352" y="1962395"/>
                </a:lnTo>
                <a:lnTo>
                  <a:pt x="1143029" y="1257040"/>
                </a:lnTo>
                <a:lnTo>
                  <a:pt x="437706" y="551684"/>
                </a:lnTo>
                <a:lnTo>
                  <a:pt x="417746" y="576914"/>
                </a:lnTo>
                <a:cubicBezTo>
                  <a:pt x="298313" y="727885"/>
                  <a:pt x="228500" y="895981"/>
                  <a:pt x="204631" y="1090053"/>
                </a:cubicBezTo>
                <a:cubicBezTo>
                  <a:pt x="198354" y="1141095"/>
                  <a:pt x="198354" y="1259314"/>
                  <a:pt x="204631" y="1310356"/>
                </a:cubicBezTo>
                <a:cubicBezTo>
                  <a:pt x="227443" y="1495835"/>
                  <a:pt x="290900" y="1655621"/>
                  <a:pt x="398999" y="1799778"/>
                </a:cubicBezTo>
                <a:cubicBezTo>
                  <a:pt x="493148" y="1925333"/>
                  <a:pt x="611585" y="2024325"/>
                  <a:pt x="752004" y="2094831"/>
                </a:cubicBezTo>
                <a:cubicBezTo>
                  <a:pt x="873558" y="2155863"/>
                  <a:pt x="993126" y="2188594"/>
                  <a:pt x="1136263" y="2200018"/>
                </a:cubicBezTo>
                <a:cubicBezTo>
                  <a:pt x="1165136" y="2202323"/>
                  <a:pt x="1280454" y="2199270"/>
                  <a:pt x="1312746" y="2195346"/>
                </a:cubicBezTo>
                <a:close/>
                <a:moveTo>
                  <a:pt x="759514" y="1917922"/>
                </a:moveTo>
                <a:cubicBezTo>
                  <a:pt x="747228" y="1914049"/>
                  <a:pt x="726273" y="1892350"/>
                  <a:pt x="722506" y="1879598"/>
                </a:cubicBezTo>
                <a:cubicBezTo>
                  <a:pt x="715571" y="1856125"/>
                  <a:pt x="720460" y="1837413"/>
                  <a:pt x="738151" y="1819721"/>
                </a:cubicBezTo>
                <a:cubicBezTo>
                  <a:pt x="753625" y="1804246"/>
                  <a:pt x="763493" y="1801030"/>
                  <a:pt x="795497" y="1801030"/>
                </a:cubicBezTo>
                <a:lnTo>
                  <a:pt x="819635" y="1801030"/>
                </a:lnTo>
                <a:lnTo>
                  <a:pt x="818988" y="1656695"/>
                </a:lnTo>
                <a:lnTo>
                  <a:pt x="818342" y="1512360"/>
                </a:lnTo>
                <a:lnTo>
                  <a:pt x="805825" y="1508099"/>
                </a:lnTo>
                <a:cubicBezTo>
                  <a:pt x="771352" y="1496364"/>
                  <a:pt x="739622" y="1475538"/>
                  <a:pt x="711947" y="1446482"/>
                </a:cubicBezTo>
                <a:cubicBezTo>
                  <a:pt x="680237" y="1413190"/>
                  <a:pt x="659905" y="1376774"/>
                  <a:pt x="647415" y="1330898"/>
                </a:cubicBezTo>
                <a:lnTo>
                  <a:pt x="640799" y="1306600"/>
                </a:lnTo>
                <a:lnTo>
                  <a:pt x="640702" y="1185998"/>
                </a:lnTo>
                <a:cubicBezTo>
                  <a:pt x="640608" y="1068020"/>
                  <a:pt x="640718" y="1065245"/>
                  <a:pt x="645767" y="1058477"/>
                </a:cubicBezTo>
                <a:cubicBezTo>
                  <a:pt x="658080" y="1041974"/>
                  <a:pt x="660483" y="1041304"/>
                  <a:pt x="710248" y="1040509"/>
                </a:cubicBezTo>
                <a:lnTo>
                  <a:pt x="755758" y="1039782"/>
                </a:lnTo>
                <a:lnTo>
                  <a:pt x="926647" y="1210787"/>
                </a:lnTo>
                <a:lnTo>
                  <a:pt x="1097535" y="1381791"/>
                </a:lnTo>
                <a:lnTo>
                  <a:pt x="1084572" y="1402856"/>
                </a:lnTo>
                <a:cubicBezTo>
                  <a:pt x="1069594" y="1427196"/>
                  <a:pt x="1040267" y="1458982"/>
                  <a:pt x="1018606" y="1474353"/>
                </a:cubicBezTo>
                <a:cubicBezTo>
                  <a:pt x="1000253" y="1487376"/>
                  <a:pt x="973426" y="1500975"/>
                  <a:pt x="954146" y="1507026"/>
                </a:cubicBezTo>
                <a:lnTo>
                  <a:pt x="939752" y="1511545"/>
                </a:lnTo>
                <a:lnTo>
                  <a:pt x="939752" y="1656287"/>
                </a:lnTo>
                <a:lnTo>
                  <a:pt x="939752" y="1801029"/>
                </a:lnTo>
                <a:lnTo>
                  <a:pt x="963869" y="1801029"/>
                </a:lnTo>
                <a:cubicBezTo>
                  <a:pt x="993003" y="1801029"/>
                  <a:pt x="1004129" y="1804058"/>
                  <a:pt x="1017714" y="1815687"/>
                </a:cubicBezTo>
                <a:cubicBezTo>
                  <a:pt x="1038646" y="1833604"/>
                  <a:pt x="1045111" y="1861218"/>
                  <a:pt x="1033918" y="1884894"/>
                </a:cubicBezTo>
                <a:cubicBezTo>
                  <a:pt x="1026806" y="1899939"/>
                  <a:pt x="1017462" y="1909137"/>
                  <a:pt x="1002335" y="1915985"/>
                </a:cubicBezTo>
                <a:cubicBezTo>
                  <a:pt x="991520" y="1920881"/>
                  <a:pt x="986619" y="1921076"/>
                  <a:pt x="879672" y="1920884"/>
                </a:cubicBezTo>
                <a:cubicBezTo>
                  <a:pt x="805973" y="1920745"/>
                  <a:pt x="765310" y="1919748"/>
                  <a:pt x="759513" y="1917921"/>
                </a:cubicBezTo>
                <a:close/>
                <a:moveTo>
                  <a:pt x="1336027" y="1916534"/>
                </a:moveTo>
                <a:cubicBezTo>
                  <a:pt x="1312525" y="1908413"/>
                  <a:pt x="1300180" y="1897497"/>
                  <a:pt x="1287418" y="1873554"/>
                </a:cubicBezTo>
                <a:lnTo>
                  <a:pt x="1281455" y="1862365"/>
                </a:lnTo>
                <a:lnTo>
                  <a:pt x="1280730" y="1742200"/>
                </a:lnTo>
                <a:cubicBezTo>
                  <a:pt x="1280330" y="1676109"/>
                  <a:pt x="1280330" y="1609354"/>
                  <a:pt x="1280730" y="1593856"/>
                </a:cubicBezTo>
                <a:lnTo>
                  <a:pt x="1281455" y="1565678"/>
                </a:lnTo>
                <a:lnTo>
                  <a:pt x="1459183" y="1743437"/>
                </a:lnTo>
                <a:lnTo>
                  <a:pt x="1636912" y="1921196"/>
                </a:lnTo>
                <a:lnTo>
                  <a:pt x="1492978" y="1921103"/>
                </a:lnTo>
                <a:cubicBezTo>
                  <a:pt x="1361097" y="1921034"/>
                  <a:pt x="1347954" y="1920644"/>
                  <a:pt x="1336027" y="1916524"/>
                </a:cubicBezTo>
                <a:close/>
                <a:moveTo>
                  <a:pt x="1998408" y="1802282"/>
                </a:moveTo>
                <a:cubicBezTo>
                  <a:pt x="2093741" y="1676500"/>
                  <a:pt x="2156457" y="1534619"/>
                  <a:pt x="2184870" y="1380453"/>
                </a:cubicBezTo>
                <a:cubicBezTo>
                  <a:pt x="2197121" y="1313981"/>
                  <a:pt x="2200027" y="1279413"/>
                  <a:pt x="2200027" y="1200205"/>
                </a:cubicBezTo>
                <a:cubicBezTo>
                  <a:pt x="2200027" y="1121047"/>
                  <a:pt x="2197133" y="1086585"/>
                  <a:pt x="2184887" y="1019958"/>
                </a:cubicBezTo>
                <a:cubicBezTo>
                  <a:pt x="2143241" y="793368"/>
                  <a:pt x="2025765" y="589728"/>
                  <a:pt x="1849706" y="438931"/>
                </a:cubicBezTo>
                <a:cubicBezTo>
                  <a:pt x="1621161" y="243178"/>
                  <a:pt x="1316237" y="161030"/>
                  <a:pt x="1019859" y="215365"/>
                </a:cubicBezTo>
                <a:cubicBezTo>
                  <a:pt x="858787" y="244894"/>
                  <a:pt x="708720" y="313471"/>
                  <a:pt x="576840" y="417812"/>
                </a:cubicBezTo>
                <a:lnTo>
                  <a:pt x="551611" y="437772"/>
                </a:lnTo>
                <a:lnTo>
                  <a:pt x="915281" y="801484"/>
                </a:lnTo>
                <a:lnTo>
                  <a:pt x="1278952" y="1165196"/>
                </a:lnTo>
                <a:lnTo>
                  <a:pt x="1280854" y="1142019"/>
                </a:lnTo>
                <a:cubicBezTo>
                  <a:pt x="1283161" y="1113914"/>
                  <a:pt x="1291890" y="1077684"/>
                  <a:pt x="1302490" y="1052222"/>
                </a:cubicBezTo>
                <a:cubicBezTo>
                  <a:pt x="1325297" y="997433"/>
                  <a:pt x="1374593" y="942791"/>
                  <a:pt x="1424760" y="916689"/>
                </a:cubicBezTo>
                <a:lnTo>
                  <a:pt x="1440397" y="908554"/>
                </a:lnTo>
                <a:lnTo>
                  <a:pt x="1440406" y="713911"/>
                </a:lnTo>
                <a:lnTo>
                  <a:pt x="1440415" y="519269"/>
                </a:lnTo>
                <a:lnTo>
                  <a:pt x="1426312" y="519269"/>
                </a:lnTo>
                <a:cubicBezTo>
                  <a:pt x="1404582" y="519269"/>
                  <a:pt x="1393188" y="514767"/>
                  <a:pt x="1378999" y="500578"/>
                </a:cubicBezTo>
                <a:cubicBezTo>
                  <a:pt x="1361308" y="482886"/>
                  <a:pt x="1356419" y="464174"/>
                  <a:pt x="1363354" y="440701"/>
                </a:cubicBezTo>
                <a:cubicBezTo>
                  <a:pt x="1367416" y="426950"/>
                  <a:pt x="1388154" y="406211"/>
                  <a:pt x="1401904" y="402148"/>
                </a:cubicBezTo>
                <a:cubicBezTo>
                  <a:pt x="1416097" y="397955"/>
                  <a:pt x="1624591" y="397832"/>
                  <a:pt x="1638531" y="402010"/>
                </a:cubicBezTo>
                <a:cubicBezTo>
                  <a:pt x="1652266" y="406125"/>
                  <a:pt x="1667899" y="420462"/>
                  <a:pt x="1674791" y="435265"/>
                </a:cubicBezTo>
                <a:cubicBezTo>
                  <a:pt x="1693425" y="475284"/>
                  <a:pt x="1662843" y="519172"/>
                  <a:pt x="1616273" y="519245"/>
                </a:cubicBezTo>
                <a:lnTo>
                  <a:pt x="1600627" y="519268"/>
                </a:lnTo>
                <a:lnTo>
                  <a:pt x="1600637" y="713911"/>
                </a:lnTo>
                <a:lnTo>
                  <a:pt x="1600646" y="908553"/>
                </a:lnTo>
                <a:lnTo>
                  <a:pt x="1616282" y="916688"/>
                </a:lnTo>
                <a:cubicBezTo>
                  <a:pt x="1639122" y="928572"/>
                  <a:pt x="1662419" y="946955"/>
                  <a:pt x="1685377" y="971210"/>
                </a:cubicBezTo>
                <a:cubicBezTo>
                  <a:pt x="1718153" y="1005837"/>
                  <a:pt x="1738862" y="1043750"/>
                  <a:pt x="1752924" y="1094874"/>
                </a:cubicBezTo>
                <a:lnTo>
                  <a:pt x="1759517" y="1118842"/>
                </a:lnTo>
                <a:lnTo>
                  <a:pt x="1760239" y="1382954"/>
                </a:lnTo>
                <a:lnTo>
                  <a:pt x="1760962" y="1647067"/>
                </a:lnTo>
                <a:lnTo>
                  <a:pt x="1861600" y="1747785"/>
                </a:lnTo>
                <a:lnTo>
                  <a:pt x="1962239" y="1848502"/>
                </a:lnTo>
                <a:lnTo>
                  <a:pt x="1967989" y="1841664"/>
                </a:lnTo>
                <a:cubicBezTo>
                  <a:pt x="1971153" y="1837903"/>
                  <a:pt x="1984840" y="1820180"/>
                  <a:pt x="1998407" y="180228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DB5E4716-1496-2511-DA70-4A2D873381A3}"/>
              </a:ext>
            </a:extLst>
          </p:cNvPr>
          <p:cNvSpPr txBox="1"/>
          <p:nvPr/>
        </p:nvSpPr>
        <p:spPr>
          <a:xfrm>
            <a:off x="4397478" y="3250865"/>
            <a:ext cx="638060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Botanicals</a:t>
            </a:r>
          </a:p>
        </p:txBody>
      </p:sp>
      <p:sp>
        <p:nvSpPr>
          <p:cNvPr id="207" name="Ovale 8">
            <a:extLst>
              <a:ext uri="{FF2B5EF4-FFF2-40B4-BE49-F238E27FC236}">
                <a16:creationId xmlns:a16="http://schemas.microsoft.com/office/drawing/2014/main" id="{7C4D1105-1150-BA1F-4FEB-31BD62157141}"/>
              </a:ext>
            </a:extLst>
          </p:cNvPr>
          <p:cNvSpPr/>
          <p:nvPr/>
        </p:nvSpPr>
        <p:spPr>
          <a:xfrm>
            <a:off x="436550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97DDCA1B-BA26-D46C-956E-386876A14B2D}"/>
              </a:ext>
            </a:extLst>
          </p:cNvPr>
          <p:cNvSpPr txBox="1"/>
          <p:nvPr/>
        </p:nvSpPr>
        <p:spPr>
          <a:xfrm>
            <a:off x="4509720" y="4428926"/>
            <a:ext cx="413575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Biotics</a:t>
            </a:r>
          </a:p>
        </p:txBody>
      </p:sp>
      <p:sp>
        <p:nvSpPr>
          <p:cNvPr id="212" name="Ovale 8">
            <a:extLst>
              <a:ext uri="{FF2B5EF4-FFF2-40B4-BE49-F238E27FC236}">
                <a16:creationId xmlns:a16="http://schemas.microsoft.com/office/drawing/2014/main" id="{A07A0CF9-CBA5-B261-5C03-D02E02C9BA05}"/>
              </a:ext>
            </a:extLst>
          </p:cNvPr>
          <p:cNvSpPr/>
          <p:nvPr/>
        </p:nvSpPr>
        <p:spPr>
          <a:xfrm>
            <a:off x="436550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14" name="TextBox 213">
            <a:extLst>
              <a:ext uri="{FF2B5EF4-FFF2-40B4-BE49-F238E27FC236}">
                <a16:creationId xmlns:a16="http://schemas.microsoft.com/office/drawing/2014/main" id="{23D502C1-7E1D-470A-D8B9-0BC335FF6942}"/>
              </a:ext>
            </a:extLst>
          </p:cNvPr>
          <p:cNvSpPr txBox="1"/>
          <p:nvPr/>
        </p:nvSpPr>
        <p:spPr>
          <a:xfrm>
            <a:off x="4397992" y="5613744"/>
            <a:ext cx="637033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Honeybee</a:t>
            </a:r>
            <a:br>
              <a:rPr lang="en-US" dirty="0"/>
            </a:br>
            <a:r>
              <a:rPr lang="en-US" dirty="0"/>
              <a:t>products</a:t>
            </a:r>
          </a:p>
        </p:txBody>
      </p:sp>
      <p:sp>
        <p:nvSpPr>
          <p:cNvPr id="215" name="Ovale 8">
            <a:extLst>
              <a:ext uri="{FF2B5EF4-FFF2-40B4-BE49-F238E27FC236}">
                <a16:creationId xmlns:a16="http://schemas.microsoft.com/office/drawing/2014/main" id="{5A81DE37-5A55-EBA2-019A-48E4393E2875}"/>
              </a:ext>
            </a:extLst>
          </p:cNvPr>
          <p:cNvSpPr/>
          <p:nvPr/>
        </p:nvSpPr>
        <p:spPr>
          <a:xfrm>
            <a:off x="436550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pic>
        <p:nvPicPr>
          <p:cNvPr id="218" name="Graphic 217" descr="Bee with solid fill">
            <a:extLst>
              <a:ext uri="{FF2B5EF4-FFF2-40B4-BE49-F238E27FC236}">
                <a16:creationId xmlns:a16="http://schemas.microsoft.com/office/drawing/2014/main" id="{856771C2-1FEA-25F4-E7D2-2238BE4C51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65027" y="4954586"/>
            <a:ext cx="506455" cy="506455"/>
          </a:xfrm>
          <a:prstGeom prst="rect">
            <a:avLst/>
          </a:prstGeom>
        </p:spPr>
      </p:pic>
      <p:grpSp>
        <p:nvGrpSpPr>
          <p:cNvPr id="220" name="Group 219">
            <a:extLst>
              <a:ext uri="{FF2B5EF4-FFF2-40B4-BE49-F238E27FC236}">
                <a16:creationId xmlns:a16="http://schemas.microsoft.com/office/drawing/2014/main" id="{331CF950-FB26-A2A9-B6DF-BCA7BCA2D21C}"/>
              </a:ext>
            </a:extLst>
          </p:cNvPr>
          <p:cNvGrpSpPr/>
          <p:nvPr/>
        </p:nvGrpSpPr>
        <p:grpSpPr>
          <a:xfrm>
            <a:off x="4534755" y="3833533"/>
            <a:ext cx="384668" cy="368236"/>
            <a:chOff x="4530522" y="3720928"/>
            <a:chExt cx="384668" cy="368236"/>
          </a:xfrm>
        </p:grpSpPr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BD893BCB-847D-9CE6-9C69-D64215BC7387}"/>
                </a:ext>
              </a:extLst>
            </p:cNvPr>
            <p:cNvSpPr/>
            <p:nvPr/>
          </p:nvSpPr>
          <p:spPr>
            <a:xfrm>
              <a:off x="4639433" y="3846969"/>
              <a:ext cx="105385" cy="119384"/>
            </a:xfrm>
            <a:custGeom>
              <a:avLst/>
              <a:gdLst>
                <a:gd name="connsiteX0" fmla="*/ 18771 w 185983"/>
                <a:gd name="connsiteY0" fmla="*/ 13385 h 210688"/>
                <a:gd name="connsiteX1" fmla="*/ 13388 w 185983"/>
                <a:gd name="connsiteY1" fmla="*/ 90382 h 210688"/>
                <a:gd name="connsiteX2" fmla="*/ 85951 w 185983"/>
                <a:gd name="connsiteY2" fmla="*/ 186312 h 210688"/>
                <a:gd name="connsiteX3" fmla="*/ 161606 w 185983"/>
                <a:gd name="connsiteY3" fmla="*/ 201563 h 210688"/>
                <a:gd name="connsiteX4" fmla="*/ 176859 w 185983"/>
                <a:gd name="connsiteY4" fmla="*/ 125908 h 210688"/>
                <a:gd name="connsiteX5" fmla="*/ 95768 w 185983"/>
                <a:gd name="connsiteY5" fmla="*/ 18768 h 210688"/>
                <a:gd name="connsiteX6" fmla="*/ 18771 w 185983"/>
                <a:gd name="connsiteY6" fmla="*/ 13385 h 21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983" h="210688">
                  <a:moveTo>
                    <a:pt x="18771" y="13385"/>
                  </a:moveTo>
                  <a:cubicBezTo>
                    <a:pt x="-3976" y="33161"/>
                    <a:pt x="-6387" y="67633"/>
                    <a:pt x="13388" y="90382"/>
                  </a:cubicBezTo>
                  <a:cubicBezTo>
                    <a:pt x="39606" y="120770"/>
                    <a:pt x="63843" y="152813"/>
                    <a:pt x="85951" y="186312"/>
                  </a:cubicBezTo>
                  <a:cubicBezTo>
                    <a:pt x="102632" y="211415"/>
                    <a:pt x="136503" y="218243"/>
                    <a:pt x="161606" y="201563"/>
                  </a:cubicBezTo>
                  <a:cubicBezTo>
                    <a:pt x="186710" y="184884"/>
                    <a:pt x="193539" y="151011"/>
                    <a:pt x="176859" y="125908"/>
                  </a:cubicBezTo>
                  <a:cubicBezTo>
                    <a:pt x="152152" y="88493"/>
                    <a:pt x="125066" y="52707"/>
                    <a:pt x="95768" y="18768"/>
                  </a:cubicBezTo>
                  <a:cubicBezTo>
                    <a:pt x="75989" y="-3976"/>
                    <a:pt x="41521" y="-6385"/>
                    <a:pt x="18771" y="13385"/>
                  </a:cubicBezTo>
                  <a:close/>
                </a:path>
              </a:pathLst>
            </a:custGeom>
            <a:solidFill>
              <a:schemeClr val="accent3"/>
            </a:solidFill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844CB026-49FB-8B07-1C85-CD12785F5BCF}"/>
                </a:ext>
              </a:extLst>
            </p:cNvPr>
            <p:cNvSpPr/>
            <p:nvPr/>
          </p:nvSpPr>
          <p:spPr>
            <a:xfrm>
              <a:off x="4717264" y="3962067"/>
              <a:ext cx="92747" cy="127097"/>
            </a:xfrm>
            <a:custGeom>
              <a:avLst/>
              <a:gdLst>
                <a:gd name="connsiteX0" fmla="*/ 28862 w 163679"/>
                <a:gd name="connsiteY0" fmla="*/ 6450 h 224300"/>
                <a:gd name="connsiteX1" fmla="*/ 6450 w 163679"/>
                <a:gd name="connsiteY1" fmla="*/ 80306 h 224300"/>
                <a:gd name="connsiteX2" fmla="*/ 58663 w 163679"/>
                <a:gd name="connsiteY2" fmla="*/ 190577 h 224300"/>
                <a:gd name="connsiteX3" fmla="*/ 129956 w 163679"/>
                <a:gd name="connsiteY3" fmla="*/ 220139 h 224300"/>
                <a:gd name="connsiteX4" fmla="*/ 159518 w 163679"/>
                <a:gd name="connsiteY4" fmla="*/ 148847 h 224300"/>
                <a:gd name="connsiteX5" fmla="*/ 102722 w 163679"/>
                <a:gd name="connsiteY5" fmla="*/ 28866 h 224300"/>
                <a:gd name="connsiteX6" fmla="*/ 28862 w 163679"/>
                <a:gd name="connsiteY6" fmla="*/ 6450 h 22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679" h="224300">
                  <a:moveTo>
                    <a:pt x="28862" y="6450"/>
                  </a:moveTo>
                  <a:cubicBezTo>
                    <a:pt x="2281" y="20659"/>
                    <a:pt x="-7752" y="53722"/>
                    <a:pt x="6450" y="80306"/>
                  </a:cubicBezTo>
                  <a:cubicBezTo>
                    <a:pt x="25814" y="116544"/>
                    <a:pt x="43376" y="153643"/>
                    <a:pt x="58663" y="190577"/>
                  </a:cubicBezTo>
                  <a:cubicBezTo>
                    <a:pt x="70187" y="218428"/>
                    <a:pt x="102106" y="231664"/>
                    <a:pt x="129956" y="220139"/>
                  </a:cubicBezTo>
                  <a:cubicBezTo>
                    <a:pt x="157807" y="208615"/>
                    <a:pt x="171042" y="176697"/>
                    <a:pt x="159518" y="148847"/>
                  </a:cubicBezTo>
                  <a:cubicBezTo>
                    <a:pt x="142872" y="108616"/>
                    <a:pt x="123766" y="68248"/>
                    <a:pt x="102722" y="28866"/>
                  </a:cubicBezTo>
                  <a:cubicBezTo>
                    <a:pt x="88514" y="2283"/>
                    <a:pt x="55447" y="-7753"/>
                    <a:pt x="28862" y="6450"/>
                  </a:cubicBezTo>
                  <a:close/>
                </a:path>
              </a:pathLst>
            </a:custGeom>
            <a:solidFill>
              <a:schemeClr val="accent3"/>
            </a:solidFill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1DF464B3-6A40-B0C7-EAE8-6B48B0D5E3E8}"/>
                </a:ext>
              </a:extLst>
            </p:cNvPr>
            <p:cNvSpPr/>
            <p:nvPr/>
          </p:nvSpPr>
          <p:spPr>
            <a:xfrm>
              <a:off x="4530522" y="3762132"/>
              <a:ext cx="122932" cy="99776"/>
            </a:xfrm>
            <a:custGeom>
              <a:avLst/>
              <a:gdLst>
                <a:gd name="connsiteX0" fmla="*/ 196995 w 216949"/>
                <a:gd name="connsiteY0" fmla="*/ 79318 h 176085"/>
                <a:gd name="connsiteX1" fmla="*/ 76136 w 216949"/>
                <a:gd name="connsiteY1" fmla="*/ 4449 h 176085"/>
                <a:gd name="connsiteX2" fmla="*/ 4449 w 216949"/>
                <a:gd name="connsiteY2" fmla="*/ 33038 h 176085"/>
                <a:gd name="connsiteX3" fmla="*/ 33038 w 216949"/>
                <a:gd name="connsiteY3" fmla="*/ 104726 h 176085"/>
                <a:gd name="connsiteX4" fmla="*/ 33143 w 216949"/>
                <a:gd name="connsiteY4" fmla="*/ 104771 h 176085"/>
                <a:gd name="connsiteX5" fmla="*/ 127887 w 216949"/>
                <a:gd name="connsiteY5" fmla="*/ 163811 h 176085"/>
                <a:gd name="connsiteX6" fmla="*/ 204674 w 216949"/>
                <a:gd name="connsiteY6" fmla="*/ 155990 h 176085"/>
                <a:gd name="connsiteX7" fmla="*/ 196995 w 216949"/>
                <a:gd name="connsiteY7" fmla="*/ 79318 h 17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949" h="176085">
                  <a:moveTo>
                    <a:pt x="196995" y="79318"/>
                  </a:moveTo>
                  <a:cubicBezTo>
                    <a:pt x="160403" y="48840"/>
                    <a:pt x="119721" y="23638"/>
                    <a:pt x="76136" y="4449"/>
                  </a:cubicBezTo>
                  <a:cubicBezTo>
                    <a:pt x="48445" y="-7453"/>
                    <a:pt x="16349" y="5347"/>
                    <a:pt x="4449" y="33038"/>
                  </a:cubicBezTo>
                  <a:cubicBezTo>
                    <a:pt x="-7453" y="60729"/>
                    <a:pt x="5347" y="92824"/>
                    <a:pt x="33038" y="104726"/>
                  </a:cubicBezTo>
                  <a:cubicBezTo>
                    <a:pt x="33073" y="104741"/>
                    <a:pt x="33108" y="104756"/>
                    <a:pt x="33143" y="104771"/>
                  </a:cubicBezTo>
                  <a:cubicBezTo>
                    <a:pt x="67320" y="119941"/>
                    <a:pt x="99210" y="139814"/>
                    <a:pt x="127887" y="163811"/>
                  </a:cubicBezTo>
                  <a:cubicBezTo>
                    <a:pt x="151251" y="182855"/>
                    <a:pt x="185630" y="179354"/>
                    <a:pt x="204674" y="155990"/>
                  </a:cubicBezTo>
                  <a:cubicBezTo>
                    <a:pt x="223674" y="132680"/>
                    <a:pt x="220240" y="98395"/>
                    <a:pt x="196995" y="79318"/>
                  </a:cubicBezTo>
                  <a:close/>
                </a:path>
              </a:pathLst>
            </a:custGeom>
            <a:solidFill>
              <a:schemeClr val="accent3"/>
            </a:solidFill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D0172132-325C-6C80-F4C8-484DEF6FBE00}"/>
                </a:ext>
              </a:extLst>
            </p:cNvPr>
            <p:cNvSpPr/>
            <p:nvPr/>
          </p:nvSpPr>
          <p:spPr>
            <a:xfrm>
              <a:off x="4822767" y="3808534"/>
              <a:ext cx="92423" cy="127224"/>
            </a:xfrm>
            <a:custGeom>
              <a:avLst/>
              <a:gdLst>
                <a:gd name="connsiteX0" fmla="*/ 54543 w 163107"/>
                <a:gd name="connsiteY0" fmla="*/ 224526 h 224525"/>
                <a:gd name="connsiteX1" fmla="*/ 104012 w 163107"/>
                <a:gd name="connsiteY1" fmla="*/ 193054 h 224525"/>
                <a:gd name="connsiteX2" fmla="*/ 157956 w 163107"/>
                <a:gd name="connsiteY2" fmla="*/ 77702 h 224525"/>
                <a:gd name="connsiteX3" fmla="*/ 131642 w 163107"/>
                <a:gd name="connsiteY3" fmla="*/ 5151 h 224525"/>
                <a:gd name="connsiteX4" fmla="*/ 59091 w 163107"/>
                <a:gd name="connsiteY4" fmla="*/ 31467 h 224525"/>
                <a:gd name="connsiteX5" fmla="*/ 5146 w 163107"/>
                <a:gd name="connsiteY5" fmla="*/ 146819 h 224525"/>
                <a:gd name="connsiteX6" fmla="*/ 31497 w 163107"/>
                <a:gd name="connsiteY6" fmla="*/ 219393 h 224525"/>
                <a:gd name="connsiteX7" fmla="*/ 54543 w 163107"/>
                <a:gd name="connsiteY7" fmla="*/ 224526 h 22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3107" h="224525">
                  <a:moveTo>
                    <a:pt x="54543" y="224526"/>
                  </a:moveTo>
                  <a:cubicBezTo>
                    <a:pt x="75746" y="224535"/>
                    <a:pt x="95036" y="212263"/>
                    <a:pt x="104012" y="193054"/>
                  </a:cubicBezTo>
                  <a:lnTo>
                    <a:pt x="157956" y="77702"/>
                  </a:lnTo>
                  <a:cubicBezTo>
                    <a:pt x="170724" y="50400"/>
                    <a:pt x="158942" y="17918"/>
                    <a:pt x="131642" y="5151"/>
                  </a:cubicBezTo>
                  <a:cubicBezTo>
                    <a:pt x="104341" y="-7616"/>
                    <a:pt x="71858" y="4165"/>
                    <a:pt x="59091" y="31467"/>
                  </a:cubicBezTo>
                  <a:lnTo>
                    <a:pt x="5146" y="146819"/>
                  </a:lnTo>
                  <a:cubicBezTo>
                    <a:pt x="-7618" y="174137"/>
                    <a:pt x="4180" y="206629"/>
                    <a:pt x="31497" y="219393"/>
                  </a:cubicBezTo>
                  <a:cubicBezTo>
                    <a:pt x="38713" y="222764"/>
                    <a:pt x="46578" y="224516"/>
                    <a:pt x="54543" y="224526"/>
                  </a:cubicBezTo>
                  <a:close/>
                </a:path>
              </a:pathLst>
            </a:custGeom>
            <a:solidFill>
              <a:schemeClr val="accent3"/>
            </a:solidFill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BA6B29B6-8725-3476-742B-6CB699D63BEA}"/>
                </a:ext>
              </a:extLst>
            </p:cNvPr>
            <p:cNvSpPr/>
            <p:nvPr/>
          </p:nvSpPr>
          <p:spPr>
            <a:xfrm>
              <a:off x="4540860" y="3928789"/>
              <a:ext cx="74886" cy="132832"/>
            </a:xfrm>
            <a:custGeom>
              <a:avLst/>
              <a:gdLst>
                <a:gd name="connsiteX0" fmla="*/ 44735 w 132159"/>
                <a:gd name="connsiteY0" fmla="*/ 908 h 234422"/>
                <a:gd name="connsiteX1" fmla="*/ 905 w 132159"/>
                <a:gd name="connsiteY1" fmla="*/ 64423 h 234422"/>
                <a:gd name="connsiteX2" fmla="*/ 907 w 132159"/>
                <a:gd name="connsiteY2" fmla="*/ 64437 h 234422"/>
                <a:gd name="connsiteX3" fmla="*/ 23896 w 132159"/>
                <a:gd name="connsiteY3" fmla="*/ 189689 h 234422"/>
                <a:gd name="connsiteX4" fmla="*/ 87426 w 132159"/>
                <a:gd name="connsiteY4" fmla="*/ 233517 h 234422"/>
                <a:gd name="connsiteX5" fmla="*/ 131254 w 132159"/>
                <a:gd name="connsiteY5" fmla="*/ 169987 h 234422"/>
                <a:gd name="connsiteX6" fmla="*/ 108266 w 132159"/>
                <a:gd name="connsiteY6" fmla="*/ 44735 h 234422"/>
                <a:gd name="connsiteX7" fmla="*/ 44747 w 132159"/>
                <a:gd name="connsiteY7" fmla="*/ 905 h 234422"/>
                <a:gd name="connsiteX8" fmla="*/ 44735 w 132159"/>
                <a:gd name="connsiteY8" fmla="*/ 908 h 23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159" h="234422">
                  <a:moveTo>
                    <a:pt x="44735" y="908"/>
                  </a:moveTo>
                  <a:cubicBezTo>
                    <a:pt x="15092" y="6343"/>
                    <a:pt x="-4531" y="34780"/>
                    <a:pt x="905" y="64423"/>
                  </a:cubicBezTo>
                  <a:cubicBezTo>
                    <a:pt x="905" y="64428"/>
                    <a:pt x="906" y="64432"/>
                    <a:pt x="907" y="64437"/>
                  </a:cubicBezTo>
                  <a:lnTo>
                    <a:pt x="23896" y="189689"/>
                  </a:lnTo>
                  <a:cubicBezTo>
                    <a:pt x="29337" y="219335"/>
                    <a:pt x="57780" y="238957"/>
                    <a:pt x="87426" y="233517"/>
                  </a:cubicBezTo>
                  <a:cubicBezTo>
                    <a:pt x="117072" y="228077"/>
                    <a:pt x="136694" y="199632"/>
                    <a:pt x="131254" y="169987"/>
                  </a:cubicBezTo>
                  <a:lnTo>
                    <a:pt x="108266" y="44735"/>
                  </a:lnTo>
                  <a:cubicBezTo>
                    <a:pt x="102829" y="15092"/>
                    <a:pt x="74390" y="-4532"/>
                    <a:pt x="44747" y="905"/>
                  </a:cubicBezTo>
                  <a:cubicBezTo>
                    <a:pt x="44744" y="906"/>
                    <a:pt x="44739" y="907"/>
                    <a:pt x="44735" y="908"/>
                  </a:cubicBezTo>
                  <a:close/>
                </a:path>
              </a:pathLst>
            </a:custGeom>
            <a:solidFill>
              <a:schemeClr val="accent3"/>
            </a:solidFill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152462CA-3D8F-DAFE-FE33-0ED415812FB7}"/>
                </a:ext>
              </a:extLst>
            </p:cNvPr>
            <p:cNvSpPr/>
            <p:nvPr/>
          </p:nvSpPr>
          <p:spPr>
            <a:xfrm>
              <a:off x="4685195" y="3720928"/>
              <a:ext cx="119360" cy="105382"/>
            </a:xfrm>
            <a:custGeom>
              <a:avLst/>
              <a:gdLst>
                <a:gd name="connsiteX0" fmla="*/ 189031 w 210646"/>
                <a:gd name="connsiteY0" fmla="*/ 87902 h 185978"/>
                <a:gd name="connsiteX1" fmla="*/ 87491 w 210646"/>
                <a:gd name="connsiteY1" fmla="*/ 11043 h 185978"/>
                <a:gd name="connsiteX2" fmla="*/ 11043 w 210646"/>
                <a:gd name="connsiteY2" fmla="*/ 21668 h 185978"/>
                <a:gd name="connsiteX3" fmla="*/ 21616 w 210646"/>
                <a:gd name="connsiteY3" fmla="*/ 98077 h 185978"/>
                <a:gd name="connsiteX4" fmla="*/ 123156 w 210646"/>
                <a:gd name="connsiteY4" fmla="*/ 174936 h 185978"/>
                <a:gd name="connsiteX5" fmla="*/ 199604 w 210646"/>
                <a:gd name="connsiteY5" fmla="*/ 164311 h 185978"/>
                <a:gd name="connsiteX6" fmla="*/ 189031 w 210646"/>
                <a:gd name="connsiteY6" fmla="*/ 87902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46" h="185978">
                  <a:moveTo>
                    <a:pt x="189031" y="87902"/>
                  </a:moveTo>
                  <a:lnTo>
                    <a:pt x="87491" y="11043"/>
                  </a:lnTo>
                  <a:cubicBezTo>
                    <a:pt x="63447" y="-7133"/>
                    <a:pt x="29219" y="-2377"/>
                    <a:pt x="11043" y="21668"/>
                  </a:cubicBezTo>
                  <a:cubicBezTo>
                    <a:pt x="-7118" y="45692"/>
                    <a:pt x="-2386" y="79887"/>
                    <a:pt x="21616" y="98077"/>
                  </a:cubicBezTo>
                  <a:lnTo>
                    <a:pt x="123156" y="174936"/>
                  </a:lnTo>
                  <a:cubicBezTo>
                    <a:pt x="147200" y="193112"/>
                    <a:pt x="181427" y="188355"/>
                    <a:pt x="199604" y="164311"/>
                  </a:cubicBezTo>
                  <a:cubicBezTo>
                    <a:pt x="217765" y="140286"/>
                    <a:pt x="213033" y="106092"/>
                    <a:pt x="189031" y="87902"/>
                  </a:cubicBezTo>
                  <a:close/>
                </a:path>
              </a:pathLst>
            </a:custGeom>
            <a:solidFill>
              <a:schemeClr val="accent3"/>
            </a:solidFill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22" name="Graphic 221" descr="Flower with solid fill">
            <a:extLst>
              <a:ext uri="{FF2B5EF4-FFF2-40B4-BE49-F238E27FC236}">
                <a16:creationId xmlns:a16="http://schemas.microsoft.com/office/drawing/2014/main" id="{6909FF3A-8F10-CE86-A342-18DD498D4A0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08090" y="2631514"/>
            <a:ext cx="416834" cy="416834"/>
          </a:xfrm>
          <a:prstGeom prst="rect">
            <a:avLst/>
          </a:prstGeom>
        </p:spPr>
      </p:pic>
      <p:sp>
        <p:nvSpPr>
          <p:cNvPr id="265" name="Left Bracket 264">
            <a:extLst>
              <a:ext uri="{FF2B5EF4-FFF2-40B4-BE49-F238E27FC236}">
                <a16:creationId xmlns:a16="http://schemas.microsoft.com/office/drawing/2014/main" id="{F907DE13-F012-343D-5799-C61133EEAB34}"/>
              </a:ext>
            </a:extLst>
          </p:cNvPr>
          <p:cNvSpPr/>
          <p:nvPr/>
        </p:nvSpPr>
        <p:spPr>
          <a:xfrm rot="5400000">
            <a:off x="1627956" y="1303426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68" name="Left Bracket 267">
            <a:extLst>
              <a:ext uri="{FF2B5EF4-FFF2-40B4-BE49-F238E27FC236}">
                <a16:creationId xmlns:a16="http://schemas.microsoft.com/office/drawing/2014/main" id="{6969C47E-CB39-51F1-CBFB-3135E6C595E6}"/>
              </a:ext>
            </a:extLst>
          </p:cNvPr>
          <p:cNvSpPr/>
          <p:nvPr/>
        </p:nvSpPr>
        <p:spPr>
          <a:xfrm rot="16200000" flipV="1">
            <a:off x="1627956" y="4688450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69" name="Left Bracket 268">
            <a:extLst>
              <a:ext uri="{FF2B5EF4-FFF2-40B4-BE49-F238E27FC236}">
                <a16:creationId xmlns:a16="http://schemas.microsoft.com/office/drawing/2014/main" id="{AC6DB2EE-2E12-49DC-B252-5BAF755C390C}"/>
              </a:ext>
            </a:extLst>
          </p:cNvPr>
          <p:cNvSpPr/>
          <p:nvPr/>
        </p:nvSpPr>
        <p:spPr>
          <a:xfrm rot="5400000">
            <a:off x="4522492" y="1303426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70" name="Left Bracket 269">
            <a:extLst>
              <a:ext uri="{FF2B5EF4-FFF2-40B4-BE49-F238E27FC236}">
                <a16:creationId xmlns:a16="http://schemas.microsoft.com/office/drawing/2014/main" id="{FAC3B5B5-0657-DA29-3936-FE341B291228}"/>
              </a:ext>
            </a:extLst>
          </p:cNvPr>
          <p:cNvSpPr/>
          <p:nvPr/>
        </p:nvSpPr>
        <p:spPr>
          <a:xfrm rot="16200000" flipV="1">
            <a:off x="4522492" y="4688449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0" name="Forme libre : forme 13">
            <a:extLst>
              <a:ext uri="{FF2B5EF4-FFF2-40B4-BE49-F238E27FC236}">
                <a16:creationId xmlns:a16="http://schemas.microsoft.com/office/drawing/2014/main" id="{74C448A8-E5DF-A660-79B5-5B347617DF15}"/>
              </a:ext>
            </a:extLst>
          </p:cNvPr>
          <p:cNvSpPr/>
          <p:nvPr/>
        </p:nvSpPr>
        <p:spPr>
          <a:xfrm>
            <a:off x="6376570" y="2343877"/>
            <a:ext cx="2404152" cy="37082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ZoneTexte 58">
            <a:extLst>
              <a:ext uri="{FF2B5EF4-FFF2-40B4-BE49-F238E27FC236}">
                <a16:creationId xmlns:a16="http://schemas.microsoft.com/office/drawing/2014/main" id="{330E45D9-4AA2-CF8F-56FD-4F2D0FD5614A}"/>
              </a:ext>
            </a:extLst>
          </p:cNvPr>
          <p:cNvSpPr txBox="1"/>
          <p:nvPr/>
        </p:nvSpPr>
        <p:spPr>
          <a:xfrm>
            <a:off x="6231300" y="1896438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Immunomodulators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13,14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464E46-5262-C0A4-2D9B-A837DCC8D3D7}"/>
              </a:ext>
            </a:extLst>
          </p:cNvPr>
          <p:cNvSpPr txBox="1"/>
          <p:nvPr/>
        </p:nvSpPr>
        <p:spPr>
          <a:xfrm>
            <a:off x="7327607" y="3250865"/>
            <a:ext cx="54656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Bacterial</a:t>
            </a:r>
            <a:br>
              <a:rPr lang="en-US" dirty="0"/>
            </a:br>
            <a:r>
              <a:rPr lang="en-US" dirty="0"/>
              <a:t>lysates</a:t>
            </a:r>
          </a:p>
        </p:txBody>
      </p:sp>
      <p:sp>
        <p:nvSpPr>
          <p:cNvPr id="23" name="Ovale 8">
            <a:extLst>
              <a:ext uri="{FF2B5EF4-FFF2-40B4-BE49-F238E27FC236}">
                <a16:creationId xmlns:a16="http://schemas.microsoft.com/office/drawing/2014/main" id="{5019C62A-C6C9-95B0-21D4-388470213716}"/>
              </a:ext>
            </a:extLst>
          </p:cNvPr>
          <p:cNvSpPr/>
          <p:nvPr/>
        </p:nvSpPr>
        <p:spPr>
          <a:xfrm>
            <a:off x="7249884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7C9A4C2-4B8F-47E2-9834-6F67D31C1612}"/>
              </a:ext>
            </a:extLst>
          </p:cNvPr>
          <p:cNvSpPr txBox="1"/>
          <p:nvPr/>
        </p:nvSpPr>
        <p:spPr>
          <a:xfrm>
            <a:off x="7389801" y="4428926"/>
            <a:ext cx="422167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Others</a:t>
            </a:r>
          </a:p>
        </p:txBody>
      </p:sp>
      <p:sp>
        <p:nvSpPr>
          <p:cNvPr id="25" name="Ovale 8">
            <a:extLst>
              <a:ext uri="{FF2B5EF4-FFF2-40B4-BE49-F238E27FC236}">
                <a16:creationId xmlns:a16="http://schemas.microsoft.com/office/drawing/2014/main" id="{2F46683A-0AE1-249B-3EE6-A7CEC42AACC4}"/>
              </a:ext>
            </a:extLst>
          </p:cNvPr>
          <p:cNvSpPr/>
          <p:nvPr/>
        </p:nvSpPr>
        <p:spPr>
          <a:xfrm>
            <a:off x="7249884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0A1AEF9-4EB2-EC69-C4BB-DB91C1C1980F}"/>
              </a:ext>
            </a:extLst>
          </p:cNvPr>
          <p:cNvGrpSpPr/>
          <p:nvPr/>
        </p:nvGrpSpPr>
        <p:grpSpPr>
          <a:xfrm>
            <a:off x="7357658" y="3740501"/>
            <a:ext cx="501547" cy="463679"/>
            <a:chOff x="10252191" y="3649061"/>
            <a:chExt cx="501547" cy="463679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B74F7B1-7CF5-EAEC-F8EA-99D7AC3F05A8}"/>
                </a:ext>
              </a:extLst>
            </p:cNvPr>
            <p:cNvSpPr/>
            <p:nvPr/>
          </p:nvSpPr>
          <p:spPr>
            <a:xfrm>
              <a:off x="10252191" y="3995422"/>
              <a:ext cx="117417" cy="11731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9626FF3-1A84-4179-8D41-92F1119BE2CE}"/>
                </a:ext>
              </a:extLst>
            </p:cNvPr>
            <p:cNvSpPr/>
            <p:nvPr/>
          </p:nvSpPr>
          <p:spPr>
            <a:xfrm>
              <a:off x="10645258" y="4024331"/>
              <a:ext cx="54712" cy="546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189BB07-B233-8CAD-9392-1BFFAB22C741}"/>
                </a:ext>
              </a:extLst>
            </p:cNvPr>
            <p:cNvSpPr/>
            <p:nvPr/>
          </p:nvSpPr>
          <p:spPr>
            <a:xfrm>
              <a:off x="10346749" y="3771834"/>
              <a:ext cx="309895" cy="30963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0" name="Graphic 29" descr="Germ with solid fill">
              <a:extLst>
                <a:ext uri="{FF2B5EF4-FFF2-40B4-BE49-F238E27FC236}">
                  <a16:creationId xmlns:a16="http://schemas.microsoft.com/office/drawing/2014/main" id="{D3DF334F-01BC-2CA9-5CBB-4409D8624F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5921941">
              <a:off x="10536869" y="3648970"/>
              <a:ext cx="216777" cy="21696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0BC0648-0DA9-B4CF-3C4E-50A7F42FED51}"/>
              </a:ext>
            </a:extLst>
          </p:cNvPr>
          <p:cNvGrpSpPr/>
          <p:nvPr/>
        </p:nvGrpSpPr>
        <p:grpSpPr>
          <a:xfrm>
            <a:off x="7357658" y="2577826"/>
            <a:ext cx="501547" cy="463679"/>
            <a:chOff x="10252191" y="3649061"/>
            <a:chExt cx="501547" cy="463679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2B964158-7262-E82F-052C-01862A930F7A}"/>
                </a:ext>
              </a:extLst>
            </p:cNvPr>
            <p:cNvSpPr/>
            <p:nvPr/>
          </p:nvSpPr>
          <p:spPr>
            <a:xfrm>
              <a:off x="10252191" y="3995422"/>
              <a:ext cx="117417" cy="11731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834539C-CC04-F8BC-38D1-2DCED38D8C30}"/>
                </a:ext>
              </a:extLst>
            </p:cNvPr>
            <p:cNvSpPr/>
            <p:nvPr/>
          </p:nvSpPr>
          <p:spPr>
            <a:xfrm>
              <a:off x="10645258" y="4024331"/>
              <a:ext cx="54712" cy="546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CBAB042C-038B-9C94-D513-35632A656A72}"/>
                </a:ext>
              </a:extLst>
            </p:cNvPr>
            <p:cNvSpPr/>
            <p:nvPr/>
          </p:nvSpPr>
          <p:spPr>
            <a:xfrm>
              <a:off x="10346749" y="3771834"/>
              <a:ext cx="309895" cy="30963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5" name="Graphic 29" descr="Germ with solid fill">
              <a:extLst>
                <a:ext uri="{FF2B5EF4-FFF2-40B4-BE49-F238E27FC236}">
                  <a16:creationId xmlns:a16="http://schemas.microsoft.com/office/drawing/2014/main" id="{988188E5-2E40-9030-5E9E-EC1168FEF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5921941">
              <a:off x="10536869" y="3648970"/>
              <a:ext cx="216777" cy="216960"/>
            </a:xfrm>
            <a:prstGeom prst="rect">
              <a:avLst/>
            </a:prstGeom>
          </p:spPr>
        </p:pic>
      </p:grpSp>
      <p:sp>
        <p:nvSpPr>
          <p:cNvPr id="36" name="Left Bracket 35">
            <a:extLst>
              <a:ext uri="{FF2B5EF4-FFF2-40B4-BE49-F238E27FC236}">
                <a16:creationId xmlns:a16="http://schemas.microsoft.com/office/drawing/2014/main" id="{47584F36-0717-044C-044C-28FBD80C583A}"/>
              </a:ext>
            </a:extLst>
          </p:cNvPr>
          <p:cNvSpPr/>
          <p:nvPr/>
        </p:nvSpPr>
        <p:spPr>
          <a:xfrm rot="5400000">
            <a:off x="7417025" y="1303426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37" name="Left Bracket 36">
            <a:extLst>
              <a:ext uri="{FF2B5EF4-FFF2-40B4-BE49-F238E27FC236}">
                <a16:creationId xmlns:a16="http://schemas.microsoft.com/office/drawing/2014/main" id="{72DC2E3B-73DA-90E2-2F7B-47535798033E}"/>
              </a:ext>
            </a:extLst>
          </p:cNvPr>
          <p:cNvSpPr/>
          <p:nvPr/>
        </p:nvSpPr>
        <p:spPr>
          <a:xfrm rot="16200000" flipV="1">
            <a:off x="7417025" y="4688449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39" name="Forme libre : forme 13">
            <a:extLst>
              <a:ext uri="{FF2B5EF4-FFF2-40B4-BE49-F238E27FC236}">
                <a16:creationId xmlns:a16="http://schemas.microsoft.com/office/drawing/2014/main" id="{ED91B478-1FB2-C02A-BAD3-A3453D2A0DB4}"/>
              </a:ext>
            </a:extLst>
          </p:cNvPr>
          <p:cNvSpPr/>
          <p:nvPr/>
        </p:nvSpPr>
        <p:spPr>
          <a:xfrm>
            <a:off x="9271103" y="2343876"/>
            <a:ext cx="2404152" cy="3708270"/>
          </a:xfrm>
          <a:prstGeom prst="rect">
            <a:avLst/>
          </a:prstGeom>
          <a:solidFill>
            <a:srgbClr val="5290BF">
              <a:alpha val="14902"/>
            </a:srgb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ZoneTexte 58">
            <a:extLst>
              <a:ext uri="{FF2B5EF4-FFF2-40B4-BE49-F238E27FC236}">
                <a16:creationId xmlns:a16="http://schemas.microsoft.com/office/drawing/2014/main" id="{7E38C58D-6489-F7D5-9D1A-7EF143342357}"/>
              </a:ext>
            </a:extLst>
          </p:cNvPr>
          <p:cNvSpPr txBox="1"/>
          <p:nvPr/>
        </p:nvSpPr>
        <p:spPr>
          <a:xfrm>
            <a:off x="9125833" y="1896437"/>
            <a:ext cx="2694692" cy="323242"/>
          </a:xfrm>
          <a:prstGeom prst="roundRect">
            <a:avLst>
              <a:gd name="adj" fmla="val 50000"/>
            </a:avLst>
          </a:prstGeom>
          <a:solidFill>
            <a:srgbClr val="5290BF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Vaccination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15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BAA077B-153D-9917-BD02-0DBBB731719B}"/>
              </a:ext>
            </a:extLst>
          </p:cNvPr>
          <p:cNvSpPr txBox="1"/>
          <p:nvPr/>
        </p:nvSpPr>
        <p:spPr>
          <a:xfrm>
            <a:off x="10188774" y="3250864"/>
            <a:ext cx="56881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Influenza</a:t>
            </a:r>
            <a:br>
              <a:rPr lang="en-US" dirty="0"/>
            </a:br>
            <a:r>
              <a:rPr lang="en-US" dirty="0"/>
              <a:t>vaccine</a:t>
            </a:r>
          </a:p>
        </p:txBody>
      </p:sp>
      <p:sp>
        <p:nvSpPr>
          <p:cNvPr id="44" name="Ovale 8">
            <a:extLst>
              <a:ext uri="{FF2B5EF4-FFF2-40B4-BE49-F238E27FC236}">
                <a16:creationId xmlns:a16="http://schemas.microsoft.com/office/drawing/2014/main" id="{2A762C71-DBD4-5B18-8C4F-E714D4453197}"/>
              </a:ext>
            </a:extLst>
          </p:cNvPr>
          <p:cNvSpPr/>
          <p:nvPr/>
        </p:nvSpPr>
        <p:spPr>
          <a:xfrm>
            <a:off x="10122179" y="248229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52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4BC6D2C-0E75-E6CE-17A0-F624DFC82C8E}"/>
              </a:ext>
            </a:extLst>
          </p:cNvPr>
          <p:cNvSpPr txBox="1"/>
          <p:nvPr/>
        </p:nvSpPr>
        <p:spPr>
          <a:xfrm>
            <a:off x="10241065" y="4428925"/>
            <a:ext cx="46423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RSV</a:t>
            </a:r>
            <a:br>
              <a:rPr lang="en-US" dirty="0"/>
            </a:br>
            <a:r>
              <a:rPr lang="en-US" dirty="0"/>
              <a:t>vaccine</a:t>
            </a:r>
          </a:p>
        </p:txBody>
      </p:sp>
      <p:sp>
        <p:nvSpPr>
          <p:cNvPr id="46" name="Ovale 8">
            <a:extLst>
              <a:ext uri="{FF2B5EF4-FFF2-40B4-BE49-F238E27FC236}">
                <a16:creationId xmlns:a16="http://schemas.microsoft.com/office/drawing/2014/main" id="{8C996703-7AD6-6CB0-2F3F-E9A69CD07812}"/>
              </a:ext>
            </a:extLst>
          </p:cNvPr>
          <p:cNvSpPr/>
          <p:nvPr/>
        </p:nvSpPr>
        <p:spPr>
          <a:xfrm>
            <a:off x="10122179" y="366035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52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6CD41E1-9226-B32C-8CE9-D36058879464}"/>
              </a:ext>
            </a:extLst>
          </p:cNvPr>
          <p:cNvSpPr txBox="1"/>
          <p:nvPr/>
        </p:nvSpPr>
        <p:spPr>
          <a:xfrm>
            <a:off x="10106893" y="5613743"/>
            <a:ext cx="732572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SARS-CoV-2</a:t>
            </a:r>
            <a:br>
              <a:rPr lang="en-US" dirty="0"/>
            </a:br>
            <a:r>
              <a:rPr lang="en-US" dirty="0"/>
              <a:t>vaccine</a:t>
            </a:r>
          </a:p>
        </p:txBody>
      </p:sp>
      <p:sp>
        <p:nvSpPr>
          <p:cNvPr id="48" name="Ovale 8">
            <a:extLst>
              <a:ext uri="{FF2B5EF4-FFF2-40B4-BE49-F238E27FC236}">
                <a16:creationId xmlns:a16="http://schemas.microsoft.com/office/drawing/2014/main" id="{57C9A593-4A53-3577-4A5F-5F7E1EBE88A3}"/>
              </a:ext>
            </a:extLst>
          </p:cNvPr>
          <p:cNvSpPr/>
          <p:nvPr/>
        </p:nvSpPr>
        <p:spPr>
          <a:xfrm>
            <a:off x="10122179" y="4845176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52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0" name="Freeform: Shape 216">
            <a:extLst>
              <a:ext uri="{FF2B5EF4-FFF2-40B4-BE49-F238E27FC236}">
                <a16:creationId xmlns:a16="http://schemas.microsoft.com/office/drawing/2014/main" id="{AD28D1AE-FBB3-98D0-7D88-0A188B4E05E9}"/>
              </a:ext>
            </a:extLst>
          </p:cNvPr>
          <p:cNvSpPr/>
          <p:nvPr/>
        </p:nvSpPr>
        <p:spPr>
          <a:xfrm>
            <a:off x="10306942" y="2635077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chemeClr val="accent1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Freeform: Shape 217">
            <a:extLst>
              <a:ext uri="{FF2B5EF4-FFF2-40B4-BE49-F238E27FC236}">
                <a16:creationId xmlns:a16="http://schemas.microsoft.com/office/drawing/2014/main" id="{3A3650A4-E6BC-2D7F-B247-7651CC883DE8}"/>
              </a:ext>
            </a:extLst>
          </p:cNvPr>
          <p:cNvSpPr/>
          <p:nvPr/>
        </p:nvSpPr>
        <p:spPr>
          <a:xfrm>
            <a:off x="10266999" y="2813630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rgbClr val="5290BF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216">
            <a:extLst>
              <a:ext uri="{FF2B5EF4-FFF2-40B4-BE49-F238E27FC236}">
                <a16:creationId xmlns:a16="http://schemas.microsoft.com/office/drawing/2014/main" id="{76734616-A8EC-4D34-BA99-992CD75DF781}"/>
              </a:ext>
            </a:extLst>
          </p:cNvPr>
          <p:cNvSpPr/>
          <p:nvPr/>
        </p:nvSpPr>
        <p:spPr>
          <a:xfrm>
            <a:off x="10306942" y="3816987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chemeClr val="accent1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Freeform: Shape 217">
            <a:extLst>
              <a:ext uri="{FF2B5EF4-FFF2-40B4-BE49-F238E27FC236}">
                <a16:creationId xmlns:a16="http://schemas.microsoft.com/office/drawing/2014/main" id="{64300B5E-67D8-421A-C413-20E7B2C0C71A}"/>
              </a:ext>
            </a:extLst>
          </p:cNvPr>
          <p:cNvSpPr/>
          <p:nvPr/>
        </p:nvSpPr>
        <p:spPr>
          <a:xfrm>
            <a:off x="10266999" y="3995540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rgbClr val="5290BF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Freeform: Shape 216">
            <a:extLst>
              <a:ext uri="{FF2B5EF4-FFF2-40B4-BE49-F238E27FC236}">
                <a16:creationId xmlns:a16="http://schemas.microsoft.com/office/drawing/2014/main" id="{2EB4DD35-EF98-7AE1-CC93-BE60DE1C3830}"/>
              </a:ext>
            </a:extLst>
          </p:cNvPr>
          <p:cNvSpPr/>
          <p:nvPr/>
        </p:nvSpPr>
        <p:spPr>
          <a:xfrm>
            <a:off x="10306942" y="4999163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chemeClr val="accent1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reeform: Shape 217">
            <a:extLst>
              <a:ext uri="{FF2B5EF4-FFF2-40B4-BE49-F238E27FC236}">
                <a16:creationId xmlns:a16="http://schemas.microsoft.com/office/drawing/2014/main" id="{70FA3630-09C6-D584-22FE-85F697642CC1}"/>
              </a:ext>
            </a:extLst>
          </p:cNvPr>
          <p:cNvSpPr/>
          <p:nvPr/>
        </p:nvSpPr>
        <p:spPr>
          <a:xfrm>
            <a:off x="10266999" y="5177716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rgbClr val="5290BF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ZoneTexte 58">
            <a:extLst>
              <a:ext uri="{FF2B5EF4-FFF2-40B4-BE49-F238E27FC236}">
                <a16:creationId xmlns:a16="http://schemas.microsoft.com/office/drawing/2014/main" id="{9E5D2BB9-DDA8-2F80-96CC-E31C4FAFE46F}"/>
              </a:ext>
            </a:extLst>
          </p:cNvPr>
          <p:cNvSpPr txBox="1"/>
          <p:nvPr/>
        </p:nvSpPr>
        <p:spPr>
          <a:xfrm>
            <a:off x="10509118" y="5103275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SARS-CoV2</a:t>
            </a:r>
          </a:p>
        </p:txBody>
      </p:sp>
      <p:sp>
        <p:nvSpPr>
          <p:cNvPr id="62" name="ZoneTexte 58">
            <a:extLst>
              <a:ext uri="{FF2B5EF4-FFF2-40B4-BE49-F238E27FC236}">
                <a16:creationId xmlns:a16="http://schemas.microsoft.com/office/drawing/2014/main" id="{D05AA981-4A06-879D-E231-D3B418CB5873}"/>
              </a:ext>
            </a:extLst>
          </p:cNvPr>
          <p:cNvSpPr txBox="1"/>
          <p:nvPr/>
        </p:nvSpPr>
        <p:spPr>
          <a:xfrm>
            <a:off x="10509118" y="3933634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RSV</a:t>
            </a:r>
          </a:p>
        </p:txBody>
      </p:sp>
      <p:sp>
        <p:nvSpPr>
          <p:cNvPr id="63" name="ZoneTexte 58">
            <a:extLst>
              <a:ext uri="{FF2B5EF4-FFF2-40B4-BE49-F238E27FC236}">
                <a16:creationId xmlns:a16="http://schemas.microsoft.com/office/drawing/2014/main" id="{28EFE205-7589-2234-CDE5-9ACD5BCD2CB1}"/>
              </a:ext>
            </a:extLst>
          </p:cNvPr>
          <p:cNvSpPr txBox="1"/>
          <p:nvPr/>
        </p:nvSpPr>
        <p:spPr>
          <a:xfrm>
            <a:off x="10509118" y="2748816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Flu</a:t>
            </a:r>
            <a:endParaRPr kumimoji="0" lang="fr-CH" sz="9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64" name="Left Bracket 63">
            <a:extLst>
              <a:ext uri="{FF2B5EF4-FFF2-40B4-BE49-F238E27FC236}">
                <a16:creationId xmlns:a16="http://schemas.microsoft.com/office/drawing/2014/main" id="{7CF3489F-1F64-F692-8624-87765045B1F8}"/>
              </a:ext>
            </a:extLst>
          </p:cNvPr>
          <p:cNvSpPr/>
          <p:nvPr/>
        </p:nvSpPr>
        <p:spPr>
          <a:xfrm rot="5400000">
            <a:off x="10311558" y="1303425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5290B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 dirty="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65" name="Left Bracket 64">
            <a:extLst>
              <a:ext uri="{FF2B5EF4-FFF2-40B4-BE49-F238E27FC236}">
                <a16:creationId xmlns:a16="http://schemas.microsoft.com/office/drawing/2014/main" id="{1CA8033E-5D55-FA2B-3C8E-E2C01EE81A86}"/>
              </a:ext>
            </a:extLst>
          </p:cNvPr>
          <p:cNvSpPr/>
          <p:nvPr/>
        </p:nvSpPr>
        <p:spPr>
          <a:xfrm rot="16200000" flipV="1">
            <a:off x="10311558" y="4688448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5290B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56266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2B3DA-D819-FAD4-858E-9822F2389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37">
            <a:extLst>
              <a:ext uri="{FF2B5EF4-FFF2-40B4-BE49-F238E27FC236}">
                <a16:creationId xmlns:a16="http://schemas.microsoft.com/office/drawing/2014/main" id="{382668A7-98A5-7225-AA57-B8B20A01C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Various immune health strategies can enhance</a:t>
            </a:r>
            <a:br>
              <a:rPr lang="en-US" noProof="0" dirty="0"/>
            </a:br>
            <a:r>
              <a:rPr lang="en-US" noProof="0" dirty="0"/>
              <a:t>the body’s defenses against respiratory infections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1442E62F-23D6-856B-4734-7A1E898C25C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RTI, respiratory tract infection.</a:t>
            </a:r>
          </a:p>
          <a:p>
            <a:r>
              <a:rPr lang="en-US" dirty="0"/>
              <a:t>Please refer to slide notes for references.</a:t>
            </a:r>
          </a:p>
        </p:txBody>
      </p:sp>
      <p:sp>
        <p:nvSpPr>
          <p:cNvPr id="51" name="Forme libre : forme 13">
            <a:extLst>
              <a:ext uri="{FF2B5EF4-FFF2-40B4-BE49-F238E27FC236}">
                <a16:creationId xmlns:a16="http://schemas.microsoft.com/office/drawing/2014/main" id="{9A128472-F39A-EE4A-595E-689CFE31FBF9}"/>
              </a:ext>
            </a:extLst>
          </p:cNvPr>
          <p:cNvSpPr/>
          <p:nvPr/>
        </p:nvSpPr>
        <p:spPr>
          <a:xfrm>
            <a:off x="587504" y="2343877"/>
            <a:ext cx="2404152" cy="370827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orme libre : forme 13">
            <a:extLst>
              <a:ext uri="{FF2B5EF4-FFF2-40B4-BE49-F238E27FC236}">
                <a16:creationId xmlns:a16="http://schemas.microsoft.com/office/drawing/2014/main" id="{B2F2AF5F-4B98-4E56-FB53-96F85AA1A4E7}"/>
              </a:ext>
            </a:extLst>
          </p:cNvPr>
          <p:cNvSpPr/>
          <p:nvPr/>
        </p:nvSpPr>
        <p:spPr>
          <a:xfrm>
            <a:off x="3482037" y="2343877"/>
            <a:ext cx="2404152" cy="370827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ight Triangle 58">
            <a:extLst>
              <a:ext uri="{FF2B5EF4-FFF2-40B4-BE49-F238E27FC236}">
                <a16:creationId xmlns:a16="http://schemas.microsoft.com/office/drawing/2014/main" id="{425E59F0-88B6-B10B-15D9-9CB0B65351CD}"/>
              </a:ext>
            </a:extLst>
          </p:cNvPr>
          <p:cNvSpPr/>
          <p:nvPr/>
        </p:nvSpPr>
        <p:spPr>
          <a:xfrm flipH="1" flipV="1">
            <a:off x="371475" y="1161513"/>
            <a:ext cx="11315700" cy="479769"/>
          </a:xfrm>
          <a:prstGeom prst="rtTriangle">
            <a:avLst/>
          </a:prstGeom>
          <a:gradFill flip="none" rotWithShape="1">
            <a:gsLst>
              <a:gs pos="24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Triangle 59">
            <a:extLst>
              <a:ext uri="{FF2B5EF4-FFF2-40B4-BE49-F238E27FC236}">
                <a16:creationId xmlns:a16="http://schemas.microsoft.com/office/drawing/2014/main" id="{6243F5D4-7649-99C4-E22D-A9C2B4A5EEAB}"/>
              </a:ext>
            </a:extLst>
          </p:cNvPr>
          <p:cNvSpPr/>
          <p:nvPr/>
        </p:nvSpPr>
        <p:spPr>
          <a:xfrm>
            <a:off x="371475" y="1217977"/>
            <a:ext cx="11315700" cy="479769"/>
          </a:xfrm>
          <a:prstGeom prst="rtTriangle">
            <a:avLst/>
          </a:prstGeom>
          <a:gradFill flip="none" rotWithShape="1">
            <a:gsLst>
              <a:gs pos="24000">
                <a:schemeClr val="accent1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804BD6F-1F08-B493-5670-B583B060ECE5}"/>
              </a:ext>
            </a:extLst>
          </p:cNvPr>
          <p:cNvSpPr/>
          <p:nvPr/>
        </p:nvSpPr>
        <p:spPr>
          <a:xfrm>
            <a:off x="8186217" y="1140759"/>
            <a:ext cx="3500958" cy="276999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to RTI-targeted immune strategies</a:t>
            </a:r>
            <a:endParaRPr kumimoji="0" lang="en-GB" sz="1800" b="1" i="0" u="none" strike="noStrike" kern="0" cap="none" spc="0" normalizeH="0" baseline="3000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C6CD082A-6841-3D9A-83E0-0EA85217B207}"/>
              </a:ext>
            </a:extLst>
          </p:cNvPr>
          <p:cNvSpPr/>
          <p:nvPr/>
        </p:nvSpPr>
        <p:spPr>
          <a:xfrm>
            <a:off x="371475" y="1405629"/>
            <a:ext cx="4130939" cy="276999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global immune health management…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5AFF9BD-B8AE-1F87-C385-ED4E638D1CE0}"/>
              </a:ext>
            </a:extLst>
          </p:cNvPr>
          <p:cNvSpPr txBox="1"/>
          <p:nvPr/>
        </p:nvSpPr>
        <p:spPr>
          <a:xfrm>
            <a:off x="892119" y="3250865"/>
            <a:ext cx="494558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Physical</a:t>
            </a:r>
            <a:br>
              <a:rPr lang="en-US" dirty="0"/>
            </a:br>
            <a:r>
              <a:rPr lang="en-US" dirty="0"/>
              <a:t>activity</a:t>
            </a:r>
          </a:p>
        </p:txBody>
      </p:sp>
      <p:sp>
        <p:nvSpPr>
          <p:cNvPr id="77" name="ZoneTexte 58">
            <a:extLst>
              <a:ext uri="{FF2B5EF4-FFF2-40B4-BE49-F238E27FC236}">
                <a16:creationId xmlns:a16="http://schemas.microsoft.com/office/drawing/2014/main" id="{68521945-5960-9A06-D551-8E8D3446CC92}"/>
              </a:ext>
            </a:extLst>
          </p:cNvPr>
          <p:cNvSpPr txBox="1"/>
          <p:nvPr/>
        </p:nvSpPr>
        <p:spPr>
          <a:xfrm>
            <a:off x="3336767" y="1896438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Food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supplements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*1,2,10-12</a:t>
            </a:r>
          </a:p>
        </p:txBody>
      </p:sp>
      <p:sp>
        <p:nvSpPr>
          <p:cNvPr id="78" name="ZoneTexte 58">
            <a:extLst>
              <a:ext uri="{FF2B5EF4-FFF2-40B4-BE49-F238E27FC236}">
                <a16:creationId xmlns:a16="http://schemas.microsoft.com/office/drawing/2014/main" id="{E19C8C0D-6809-6DD5-C2DF-9C86770172EC}"/>
              </a:ext>
            </a:extLst>
          </p:cNvPr>
          <p:cNvSpPr txBox="1"/>
          <p:nvPr/>
        </p:nvSpPr>
        <p:spPr>
          <a:xfrm>
            <a:off x="442234" y="1896438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Healthy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lifestyle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1-9</a:t>
            </a:r>
          </a:p>
        </p:txBody>
      </p:sp>
      <p:sp>
        <p:nvSpPr>
          <p:cNvPr id="83" name="Ovale 8">
            <a:extLst>
              <a:ext uri="{FF2B5EF4-FFF2-40B4-BE49-F238E27FC236}">
                <a16:creationId xmlns:a16="http://schemas.microsoft.com/office/drawing/2014/main" id="{21531A11-E593-9E84-F42F-4CCA8ABF2F22}"/>
              </a:ext>
            </a:extLst>
          </p:cNvPr>
          <p:cNvSpPr/>
          <p:nvPr/>
        </p:nvSpPr>
        <p:spPr>
          <a:xfrm>
            <a:off x="78839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4" name="Ovale 8">
            <a:extLst>
              <a:ext uri="{FF2B5EF4-FFF2-40B4-BE49-F238E27FC236}">
                <a16:creationId xmlns:a16="http://schemas.microsoft.com/office/drawing/2014/main" id="{3C35A9DD-CCC4-7BEA-B9B3-B63E3F78E2FA}"/>
              </a:ext>
            </a:extLst>
          </p:cNvPr>
          <p:cNvSpPr/>
          <p:nvPr/>
        </p:nvSpPr>
        <p:spPr>
          <a:xfrm>
            <a:off x="180251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86" name="Graphic 28" descr="Run with solid fill">
            <a:extLst>
              <a:ext uri="{FF2B5EF4-FFF2-40B4-BE49-F238E27FC236}">
                <a16:creationId xmlns:a16="http://schemas.microsoft.com/office/drawing/2014/main" id="{676FBCAB-4408-6ADC-A9A8-5B82E76BB09D}"/>
              </a:ext>
            </a:extLst>
          </p:cNvPr>
          <p:cNvGrpSpPr/>
          <p:nvPr/>
        </p:nvGrpSpPr>
        <p:grpSpPr>
          <a:xfrm>
            <a:off x="950769" y="2637315"/>
            <a:ext cx="344198" cy="391965"/>
            <a:chOff x="623528" y="1775144"/>
            <a:chExt cx="888645" cy="1011971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E6967A05-5EF6-6F44-FF3A-315C426B2DA4}"/>
                </a:ext>
              </a:extLst>
            </p:cNvPr>
            <p:cNvSpPr/>
            <p:nvPr/>
          </p:nvSpPr>
          <p:spPr>
            <a:xfrm>
              <a:off x="1164815" y="1775144"/>
              <a:ext cx="188273" cy="188273"/>
            </a:xfrm>
            <a:custGeom>
              <a:avLst/>
              <a:gdLst>
                <a:gd name="connsiteX0" fmla="*/ 188274 w 188273"/>
                <a:gd name="connsiteY0" fmla="*/ 94137 h 188273"/>
                <a:gd name="connsiteX1" fmla="*/ 94137 w 188273"/>
                <a:gd name="connsiteY1" fmla="*/ 188274 h 188273"/>
                <a:gd name="connsiteX2" fmla="*/ 0 w 188273"/>
                <a:gd name="connsiteY2" fmla="*/ 94137 h 188273"/>
                <a:gd name="connsiteX3" fmla="*/ 94137 w 188273"/>
                <a:gd name="connsiteY3" fmla="*/ 0 h 188273"/>
                <a:gd name="connsiteX4" fmla="*/ 188274 w 188273"/>
                <a:gd name="connsiteY4" fmla="*/ 94137 h 188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273" h="188273">
                  <a:moveTo>
                    <a:pt x="188274" y="94137"/>
                  </a:moveTo>
                  <a:cubicBezTo>
                    <a:pt x="188274" y="146127"/>
                    <a:pt x="146127" y="188274"/>
                    <a:pt x="94137" y="188274"/>
                  </a:cubicBezTo>
                  <a:cubicBezTo>
                    <a:pt x="42147" y="188274"/>
                    <a:pt x="0" y="146127"/>
                    <a:pt x="0" y="94137"/>
                  </a:cubicBezTo>
                  <a:cubicBezTo>
                    <a:pt x="0" y="42147"/>
                    <a:pt x="42147" y="0"/>
                    <a:pt x="94137" y="0"/>
                  </a:cubicBezTo>
                  <a:cubicBezTo>
                    <a:pt x="146127" y="0"/>
                    <a:pt x="188274" y="42147"/>
                    <a:pt x="188274" y="94137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9DCDB85C-7C97-FE3C-0408-C5BF11681982}"/>
                </a:ext>
              </a:extLst>
            </p:cNvPr>
            <p:cNvSpPr/>
            <p:nvPr/>
          </p:nvSpPr>
          <p:spPr>
            <a:xfrm>
              <a:off x="623528" y="1975185"/>
              <a:ext cx="888645" cy="811930"/>
            </a:xfrm>
            <a:custGeom>
              <a:avLst/>
              <a:gdLst>
                <a:gd name="connsiteX0" fmla="*/ 863706 w 888645"/>
                <a:gd name="connsiteY0" fmla="*/ 23534 h 811930"/>
                <a:gd name="connsiteX1" fmla="*/ 800164 w 888645"/>
                <a:gd name="connsiteY1" fmla="*/ 43538 h 811930"/>
                <a:gd name="connsiteX2" fmla="*/ 758979 w 888645"/>
                <a:gd name="connsiteY2" fmla="*/ 121201 h 811930"/>
                <a:gd name="connsiteX3" fmla="*/ 577765 w 888645"/>
                <a:gd name="connsiteY3" fmla="*/ 7060 h 811930"/>
                <a:gd name="connsiteX4" fmla="*/ 553054 w 888645"/>
                <a:gd name="connsiteY4" fmla="*/ 0 h 811930"/>
                <a:gd name="connsiteX5" fmla="*/ 353013 w 888645"/>
                <a:gd name="connsiteY5" fmla="*/ 0 h 811930"/>
                <a:gd name="connsiteX6" fmla="*/ 311829 w 888645"/>
                <a:gd name="connsiteY6" fmla="*/ 24711 h 811930"/>
                <a:gd name="connsiteX7" fmla="*/ 235342 w 888645"/>
                <a:gd name="connsiteY7" fmla="*/ 165916 h 811930"/>
                <a:gd name="connsiteX8" fmla="*/ 254170 w 888645"/>
                <a:gd name="connsiteY8" fmla="*/ 229459 h 811930"/>
                <a:gd name="connsiteX9" fmla="*/ 276527 w 888645"/>
                <a:gd name="connsiteY9" fmla="*/ 235342 h 811930"/>
                <a:gd name="connsiteX10" fmla="*/ 317712 w 888645"/>
                <a:gd name="connsiteY10" fmla="*/ 210631 h 811930"/>
                <a:gd name="connsiteX11" fmla="*/ 381255 w 888645"/>
                <a:gd name="connsiteY11" fmla="*/ 94137 h 811930"/>
                <a:gd name="connsiteX12" fmla="*/ 450681 w 888645"/>
                <a:gd name="connsiteY12" fmla="*/ 94137 h 811930"/>
                <a:gd name="connsiteX13" fmla="*/ 242403 w 888645"/>
                <a:gd name="connsiteY13" fmla="*/ 482452 h 811930"/>
                <a:gd name="connsiteX14" fmla="*/ 47068 w 888645"/>
                <a:gd name="connsiteY14" fmla="*/ 482452 h 811930"/>
                <a:gd name="connsiteX15" fmla="*/ 0 w 888645"/>
                <a:gd name="connsiteY15" fmla="*/ 529520 h 811930"/>
                <a:gd name="connsiteX16" fmla="*/ 47068 w 888645"/>
                <a:gd name="connsiteY16" fmla="*/ 576589 h 811930"/>
                <a:gd name="connsiteX17" fmla="*/ 270644 w 888645"/>
                <a:gd name="connsiteY17" fmla="*/ 576589 h 811930"/>
                <a:gd name="connsiteX18" fmla="*/ 311829 w 888645"/>
                <a:gd name="connsiteY18" fmla="*/ 551878 h 811930"/>
                <a:gd name="connsiteX19" fmla="*/ 394198 w 888645"/>
                <a:gd name="connsiteY19" fmla="*/ 400082 h 811930"/>
                <a:gd name="connsiteX20" fmla="*/ 529520 w 888645"/>
                <a:gd name="connsiteY20" fmla="*/ 525990 h 811930"/>
                <a:gd name="connsiteX21" fmla="*/ 518930 w 888645"/>
                <a:gd name="connsiteY21" fmla="*/ 762509 h 811930"/>
                <a:gd name="connsiteX22" fmla="*/ 562468 w 888645"/>
                <a:gd name="connsiteY22" fmla="*/ 811931 h 811930"/>
                <a:gd name="connsiteX23" fmla="*/ 564822 w 888645"/>
                <a:gd name="connsiteY23" fmla="*/ 811931 h 811930"/>
                <a:gd name="connsiteX24" fmla="*/ 611890 w 888645"/>
                <a:gd name="connsiteY24" fmla="*/ 767216 h 811930"/>
                <a:gd name="connsiteX25" fmla="*/ 623657 w 888645"/>
                <a:gd name="connsiteY25" fmla="*/ 508339 h 811930"/>
                <a:gd name="connsiteX26" fmla="*/ 608360 w 888645"/>
                <a:gd name="connsiteY26" fmla="*/ 471861 h 811930"/>
                <a:gd name="connsiteX27" fmla="*/ 494219 w 888645"/>
                <a:gd name="connsiteY27" fmla="*/ 365957 h 811930"/>
                <a:gd name="connsiteX28" fmla="*/ 614243 w 888645"/>
                <a:gd name="connsiteY28" fmla="*/ 142382 h 811930"/>
                <a:gd name="connsiteX29" fmla="*/ 750742 w 888645"/>
                <a:gd name="connsiteY29" fmla="*/ 228282 h 811930"/>
                <a:gd name="connsiteX30" fmla="*/ 788397 w 888645"/>
                <a:gd name="connsiteY30" fmla="*/ 234166 h 811930"/>
                <a:gd name="connsiteX31" fmla="*/ 817814 w 888645"/>
                <a:gd name="connsiteY31" fmla="*/ 210631 h 811930"/>
                <a:gd name="connsiteX32" fmla="*/ 882534 w 888645"/>
                <a:gd name="connsiteY32" fmla="*/ 87077 h 811930"/>
                <a:gd name="connsiteX33" fmla="*/ 863706 w 888645"/>
                <a:gd name="connsiteY33" fmla="*/ 23534 h 81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88645" h="811930">
                  <a:moveTo>
                    <a:pt x="863706" y="23534"/>
                  </a:moveTo>
                  <a:cubicBezTo>
                    <a:pt x="840172" y="11767"/>
                    <a:pt x="811931" y="20004"/>
                    <a:pt x="800164" y="43538"/>
                  </a:cubicBezTo>
                  <a:lnTo>
                    <a:pt x="758979" y="121201"/>
                  </a:lnTo>
                  <a:lnTo>
                    <a:pt x="577765" y="7060"/>
                  </a:lnTo>
                  <a:cubicBezTo>
                    <a:pt x="570705" y="2353"/>
                    <a:pt x="562468" y="0"/>
                    <a:pt x="553054" y="0"/>
                  </a:cubicBezTo>
                  <a:lnTo>
                    <a:pt x="353013" y="0"/>
                  </a:lnTo>
                  <a:cubicBezTo>
                    <a:pt x="335363" y="0"/>
                    <a:pt x="320066" y="9414"/>
                    <a:pt x="311829" y="24711"/>
                  </a:cubicBezTo>
                  <a:lnTo>
                    <a:pt x="235342" y="165916"/>
                  </a:lnTo>
                  <a:cubicBezTo>
                    <a:pt x="222398" y="188274"/>
                    <a:pt x="231812" y="217692"/>
                    <a:pt x="254170" y="229459"/>
                  </a:cubicBezTo>
                  <a:cubicBezTo>
                    <a:pt x="261230" y="232989"/>
                    <a:pt x="269467" y="235342"/>
                    <a:pt x="276527" y="235342"/>
                  </a:cubicBezTo>
                  <a:cubicBezTo>
                    <a:pt x="293001" y="235342"/>
                    <a:pt x="309475" y="225929"/>
                    <a:pt x="317712" y="210631"/>
                  </a:cubicBezTo>
                  <a:lnTo>
                    <a:pt x="381255" y="94137"/>
                  </a:lnTo>
                  <a:lnTo>
                    <a:pt x="450681" y="94137"/>
                  </a:lnTo>
                  <a:lnTo>
                    <a:pt x="242403" y="482452"/>
                  </a:lnTo>
                  <a:lnTo>
                    <a:pt x="47068" y="482452"/>
                  </a:lnTo>
                  <a:cubicBezTo>
                    <a:pt x="21181" y="482452"/>
                    <a:pt x="0" y="503633"/>
                    <a:pt x="0" y="529520"/>
                  </a:cubicBezTo>
                  <a:cubicBezTo>
                    <a:pt x="0" y="555408"/>
                    <a:pt x="21181" y="576589"/>
                    <a:pt x="47068" y="576589"/>
                  </a:cubicBezTo>
                  <a:lnTo>
                    <a:pt x="270644" y="576589"/>
                  </a:lnTo>
                  <a:cubicBezTo>
                    <a:pt x="288294" y="576589"/>
                    <a:pt x="303592" y="567175"/>
                    <a:pt x="311829" y="551878"/>
                  </a:cubicBezTo>
                  <a:lnTo>
                    <a:pt x="394198" y="400082"/>
                  </a:lnTo>
                  <a:lnTo>
                    <a:pt x="529520" y="525990"/>
                  </a:lnTo>
                  <a:lnTo>
                    <a:pt x="518930" y="762509"/>
                  </a:lnTo>
                  <a:cubicBezTo>
                    <a:pt x="516576" y="788397"/>
                    <a:pt x="536580" y="810754"/>
                    <a:pt x="562468" y="811931"/>
                  </a:cubicBezTo>
                  <a:cubicBezTo>
                    <a:pt x="563645" y="811931"/>
                    <a:pt x="563645" y="811931"/>
                    <a:pt x="564822" y="811931"/>
                  </a:cubicBezTo>
                  <a:cubicBezTo>
                    <a:pt x="589532" y="811931"/>
                    <a:pt x="610713" y="791927"/>
                    <a:pt x="611890" y="767216"/>
                  </a:cubicBezTo>
                  <a:lnTo>
                    <a:pt x="623657" y="508339"/>
                  </a:lnTo>
                  <a:cubicBezTo>
                    <a:pt x="624834" y="494219"/>
                    <a:pt x="618950" y="481275"/>
                    <a:pt x="608360" y="471861"/>
                  </a:cubicBezTo>
                  <a:lnTo>
                    <a:pt x="494219" y="365957"/>
                  </a:lnTo>
                  <a:lnTo>
                    <a:pt x="614243" y="142382"/>
                  </a:lnTo>
                  <a:lnTo>
                    <a:pt x="750742" y="228282"/>
                  </a:lnTo>
                  <a:cubicBezTo>
                    <a:pt x="761332" y="235342"/>
                    <a:pt x="775453" y="237696"/>
                    <a:pt x="788397" y="234166"/>
                  </a:cubicBezTo>
                  <a:cubicBezTo>
                    <a:pt x="801341" y="230635"/>
                    <a:pt x="811931" y="222398"/>
                    <a:pt x="817814" y="210631"/>
                  </a:cubicBezTo>
                  <a:lnTo>
                    <a:pt x="882534" y="87077"/>
                  </a:lnTo>
                  <a:cubicBezTo>
                    <a:pt x="895477" y="64719"/>
                    <a:pt x="887240" y="36478"/>
                    <a:pt x="863706" y="23534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90" name="Graphic 89" descr="Scales of justice with solid fill">
            <a:extLst>
              <a:ext uri="{FF2B5EF4-FFF2-40B4-BE49-F238E27FC236}">
                <a16:creationId xmlns:a16="http://schemas.microsoft.com/office/drawing/2014/main" id="{9E81BC0A-7F09-2A93-C82C-922F4E8159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28697" y="2581066"/>
            <a:ext cx="457200" cy="457200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8FFFAEA9-4729-79B1-771F-46C8DA0B91BD}"/>
              </a:ext>
            </a:extLst>
          </p:cNvPr>
          <p:cNvSpPr txBox="1"/>
          <p:nvPr/>
        </p:nvSpPr>
        <p:spPr>
          <a:xfrm>
            <a:off x="1868985" y="3250865"/>
            <a:ext cx="569066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Balanced</a:t>
            </a:r>
            <a:br>
              <a:rPr lang="en-US" dirty="0"/>
            </a:br>
            <a:r>
              <a:rPr lang="en-US" dirty="0"/>
              <a:t>nutrition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4E72842-C199-0039-C66A-512152645CDB}"/>
              </a:ext>
            </a:extLst>
          </p:cNvPr>
          <p:cNvSpPr txBox="1"/>
          <p:nvPr/>
        </p:nvSpPr>
        <p:spPr>
          <a:xfrm>
            <a:off x="836366" y="4428926"/>
            <a:ext cx="606063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Adequate</a:t>
            </a:r>
            <a:br>
              <a:rPr lang="en-US" dirty="0"/>
            </a:br>
            <a:r>
              <a:rPr lang="en-US" dirty="0"/>
              <a:t>sleep</a:t>
            </a:r>
          </a:p>
        </p:txBody>
      </p:sp>
      <p:sp>
        <p:nvSpPr>
          <p:cNvPr id="95" name="Ovale 8">
            <a:extLst>
              <a:ext uri="{FF2B5EF4-FFF2-40B4-BE49-F238E27FC236}">
                <a16:creationId xmlns:a16="http://schemas.microsoft.com/office/drawing/2014/main" id="{5C5382D6-D623-F5F0-4100-FE773936D045}"/>
              </a:ext>
            </a:extLst>
          </p:cNvPr>
          <p:cNvSpPr/>
          <p:nvPr/>
        </p:nvSpPr>
        <p:spPr>
          <a:xfrm>
            <a:off x="78839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96" name="Ovale 8">
            <a:extLst>
              <a:ext uri="{FF2B5EF4-FFF2-40B4-BE49-F238E27FC236}">
                <a16:creationId xmlns:a16="http://schemas.microsoft.com/office/drawing/2014/main" id="{A31682B2-6AA7-6255-7782-7B6C17653865}"/>
              </a:ext>
            </a:extLst>
          </p:cNvPr>
          <p:cNvSpPr/>
          <p:nvPr/>
        </p:nvSpPr>
        <p:spPr>
          <a:xfrm>
            <a:off x="180251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4C5B7C5-8BEC-D736-BD52-3645E7FA5B98}"/>
              </a:ext>
            </a:extLst>
          </p:cNvPr>
          <p:cNvSpPr txBox="1"/>
          <p:nvPr/>
        </p:nvSpPr>
        <p:spPr>
          <a:xfrm>
            <a:off x="1891427" y="4428926"/>
            <a:ext cx="524182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No</a:t>
            </a:r>
            <a:br>
              <a:rPr lang="en-US" dirty="0"/>
            </a:br>
            <a:r>
              <a:rPr lang="en-US" dirty="0"/>
              <a:t>smoking</a:t>
            </a:r>
          </a:p>
        </p:txBody>
      </p:sp>
      <p:pic>
        <p:nvPicPr>
          <p:cNvPr id="98" name="Graphic 97" descr="Sleep with solid fill">
            <a:extLst>
              <a:ext uri="{FF2B5EF4-FFF2-40B4-BE49-F238E27FC236}">
                <a16:creationId xmlns:a16="http://schemas.microsoft.com/office/drawing/2014/main" id="{8560A1AE-623F-9874-FCCB-68DD25CA9F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0798" y="3779759"/>
            <a:ext cx="457200" cy="457200"/>
          </a:xfrm>
          <a:prstGeom prst="rect">
            <a:avLst/>
          </a:prstGeom>
        </p:spPr>
      </p:pic>
      <p:pic>
        <p:nvPicPr>
          <p:cNvPr id="99" name="Graphic 98" descr="No smoking with solid fill">
            <a:extLst>
              <a:ext uri="{FF2B5EF4-FFF2-40B4-BE49-F238E27FC236}">
                <a16:creationId xmlns:a16="http://schemas.microsoft.com/office/drawing/2014/main" id="{D92D5BA2-4584-2939-F599-888BA8076C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69346" y="3729483"/>
            <a:ext cx="569066" cy="569066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B6EF44CB-148D-9F2F-AD43-747C41ADD46F}"/>
              </a:ext>
            </a:extLst>
          </p:cNvPr>
          <p:cNvSpPr txBox="1"/>
          <p:nvPr/>
        </p:nvSpPr>
        <p:spPr>
          <a:xfrm>
            <a:off x="724765" y="5613744"/>
            <a:ext cx="829266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management</a:t>
            </a:r>
          </a:p>
        </p:txBody>
      </p:sp>
      <p:sp>
        <p:nvSpPr>
          <p:cNvPr id="107" name="Ovale 8">
            <a:extLst>
              <a:ext uri="{FF2B5EF4-FFF2-40B4-BE49-F238E27FC236}">
                <a16:creationId xmlns:a16="http://schemas.microsoft.com/office/drawing/2014/main" id="{4E4D9C96-1DC4-FB41-B3A9-50C4B09946CC}"/>
              </a:ext>
            </a:extLst>
          </p:cNvPr>
          <p:cNvSpPr/>
          <p:nvPr/>
        </p:nvSpPr>
        <p:spPr>
          <a:xfrm>
            <a:off x="78839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89" name="Ovale 8">
            <a:extLst>
              <a:ext uri="{FF2B5EF4-FFF2-40B4-BE49-F238E27FC236}">
                <a16:creationId xmlns:a16="http://schemas.microsoft.com/office/drawing/2014/main" id="{2A7A20A6-DC1F-E317-C929-A46A53A8B4D7}"/>
              </a:ext>
            </a:extLst>
          </p:cNvPr>
          <p:cNvSpPr/>
          <p:nvPr/>
        </p:nvSpPr>
        <p:spPr>
          <a:xfrm>
            <a:off x="180251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678FD26E-23DB-8FB0-C3DE-14A3F2A2E6CB}"/>
              </a:ext>
            </a:extLst>
          </p:cNvPr>
          <p:cNvSpPr txBox="1"/>
          <p:nvPr/>
        </p:nvSpPr>
        <p:spPr>
          <a:xfrm>
            <a:off x="1927334" y="5613744"/>
            <a:ext cx="452368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No</a:t>
            </a:r>
            <a:br>
              <a:rPr lang="en-US" dirty="0"/>
            </a:br>
            <a:r>
              <a:rPr lang="en-US" dirty="0"/>
              <a:t>alcohol</a:t>
            </a:r>
          </a:p>
        </p:txBody>
      </p:sp>
      <p:sp>
        <p:nvSpPr>
          <p:cNvPr id="200" name="Graphic 200">
            <a:extLst>
              <a:ext uri="{FF2B5EF4-FFF2-40B4-BE49-F238E27FC236}">
                <a16:creationId xmlns:a16="http://schemas.microsoft.com/office/drawing/2014/main" id="{3DC0E86D-B364-A1A3-1446-AEA48EA759C0}"/>
              </a:ext>
            </a:extLst>
          </p:cNvPr>
          <p:cNvSpPr/>
          <p:nvPr/>
        </p:nvSpPr>
        <p:spPr>
          <a:xfrm>
            <a:off x="946770" y="4982716"/>
            <a:ext cx="418713" cy="406463"/>
          </a:xfrm>
          <a:custGeom>
            <a:avLst/>
            <a:gdLst>
              <a:gd name="connsiteX0" fmla="*/ 1034966 w 2773767"/>
              <a:gd name="connsiteY0" fmla="*/ 2691995 h 2692615"/>
              <a:gd name="connsiteX1" fmla="*/ 912539 w 2773767"/>
              <a:gd name="connsiteY1" fmla="*/ 2633129 h 2692615"/>
              <a:gd name="connsiteX2" fmla="*/ 877779 w 2773767"/>
              <a:gd name="connsiteY2" fmla="*/ 2590660 h 2692615"/>
              <a:gd name="connsiteX3" fmla="*/ 571535 w 2773767"/>
              <a:gd name="connsiteY3" fmla="*/ 1767961 h 2692615"/>
              <a:gd name="connsiteX4" fmla="*/ 572257 w 2773767"/>
              <a:gd name="connsiteY4" fmla="*/ 1670256 h 2692615"/>
              <a:gd name="connsiteX5" fmla="*/ 629855 w 2773767"/>
              <a:gd name="connsiteY5" fmla="*/ 1592019 h 2692615"/>
              <a:gd name="connsiteX6" fmla="*/ 711698 w 2773767"/>
              <a:gd name="connsiteY6" fmla="*/ 1648147 h 2692615"/>
              <a:gd name="connsiteX7" fmla="*/ 704249 w 2773767"/>
              <a:gd name="connsiteY7" fmla="*/ 1687400 h 2692615"/>
              <a:gd name="connsiteX8" fmla="*/ 697311 w 2773767"/>
              <a:gd name="connsiteY8" fmla="*/ 1727626 h 2692615"/>
              <a:gd name="connsiteX9" fmla="*/ 844163 w 2773767"/>
              <a:gd name="connsiteY9" fmla="*/ 2136893 h 2692615"/>
              <a:gd name="connsiteX10" fmla="*/ 1022739 w 2773767"/>
              <a:gd name="connsiteY10" fmla="*/ 2555454 h 2692615"/>
              <a:gd name="connsiteX11" fmla="*/ 1085948 w 2773767"/>
              <a:gd name="connsiteY11" fmla="*/ 2555500 h 2692615"/>
              <a:gd name="connsiteX12" fmla="*/ 1120930 w 2773767"/>
              <a:gd name="connsiteY12" fmla="*/ 2522000 h 2692615"/>
              <a:gd name="connsiteX13" fmla="*/ 1047934 w 2773767"/>
              <a:gd name="connsiteY13" fmla="*/ 2178135 h 2692615"/>
              <a:gd name="connsiteX14" fmla="*/ 968815 w 2773767"/>
              <a:gd name="connsiteY14" fmla="*/ 1861969 h 2692615"/>
              <a:gd name="connsiteX15" fmla="*/ 997351 w 2773767"/>
              <a:gd name="connsiteY15" fmla="*/ 1817210 h 2692615"/>
              <a:gd name="connsiteX16" fmla="*/ 1010217 w 2773767"/>
              <a:gd name="connsiteY16" fmla="*/ 1808294 h 2692615"/>
              <a:gd name="connsiteX17" fmla="*/ 1386335 w 2773767"/>
              <a:gd name="connsiteY17" fmla="*/ 1807366 h 2692615"/>
              <a:gd name="connsiteX18" fmla="*/ 1773130 w 2773767"/>
              <a:gd name="connsiteY18" fmla="*/ 1808354 h 2692615"/>
              <a:gd name="connsiteX19" fmla="*/ 1813848 w 2773767"/>
              <a:gd name="connsiteY19" fmla="*/ 1841928 h 2692615"/>
              <a:gd name="connsiteX20" fmla="*/ 1810911 w 2773767"/>
              <a:gd name="connsiteY20" fmla="*/ 1916624 h 2692615"/>
              <a:gd name="connsiteX21" fmla="*/ 1730217 w 2773767"/>
              <a:gd name="connsiteY21" fmla="*/ 2219446 h 2692615"/>
              <a:gd name="connsiteX22" fmla="*/ 1660901 w 2773767"/>
              <a:gd name="connsiteY22" fmla="*/ 2492066 h 2692615"/>
              <a:gd name="connsiteX23" fmla="*/ 1702234 w 2773767"/>
              <a:gd name="connsiteY23" fmla="*/ 2554902 h 2692615"/>
              <a:gd name="connsiteX24" fmla="*/ 1767074 w 2773767"/>
              <a:gd name="connsiteY24" fmla="*/ 2555288 h 2692615"/>
              <a:gd name="connsiteX25" fmla="*/ 1946049 w 2773767"/>
              <a:gd name="connsiteY25" fmla="*/ 2133653 h 2692615"/>
              <a:gd name="connsiteX26" fmla="*/ 2092346 w 2773767"/>
              <a:gd name="connsiteY26" fmla="*/ 1725613 h 2692615"/>
              <a:gd name="connsiteX27" fmla="*/ 2082197 w 2773767"/>
              <a:gd name="connsiteY27" fmla="*/ 1681653 h 2692615"/>
              <a:gd name="connsiteX28" fmla="*/ 2075539 w 2773767"/>
              <a:gd name="connsiteY28" fmla="*/ 1620305 h 2692615"/>
              <a:gd name="connsiteX29" fmla="*/ 2161838 w 2773767"/>
              <a:gd name="connsiteY29" fmla="*/ 1585202 h 2692615"/>
              <a:gd name="connsiteX30" fmla="*/ 2217210 w 2773767"/>
              <a:gd name="connsiteY30" fmla="*/ 1672663 h 2692615"/>
              <a:gd name="connsiteX31" fmla="*/ 2216094 w 2773767"/>
              <a:gd name="connsiteY31" fmla="*/ 1774419 h 2692615"/>
              <a:gd name="connsiteX32" fmla="*/ 1911561 w 2773767"/>
              <a:gd name="connsiteY32" fmla="*/ 2590666 h 2692615"/>
              <a:gd name="connsiteX33" fmla="*/ 1877202 w 2773767"/>
              <a:gd name="connsiteY33" fmla="*/ 2632957 h 2692615"/>
              <a:gd name="connsiteX34" fmla="*/ 1825363 w 2773767"/>
              <a:gd name="connsiteY34" fmla="*/ 2670536 h 2692615"/>
              <a:gd name="connsiteX35" fmla="*/ 1733419 w 2773767"/>
              <a:gd name="connsiteY35" fmla="*/ 2691754 h 2692615"/>
              <a:gd name="connsiteX36" fmla="*/ 1591399 w 2773767"/>
              <a:gd name="connsiteY36" fmla="*/ 2631177 h 2692615"/>
              <a:gd name="connsiteX37" fmla="*/ 1532754 w 2773767"/>
              <a:gd name="connsiteY37" fmla="*/ 2479360 h 2692615"/>
              <a:gd name="connsiteX38" fmla="*/ 1602439 w 2773767"/>
              <a:gd name="connsiteY38" fmla="*/ 2192610 h 2692615"/>
              <a:gd name="connsiteX39" fmla="*/ 1670510 w 2773767"/>
              <a:gd name="connsiteY39" fmla="*/ 1936927 h 2692615"/>
              <a:gd name="connsiteX40" fmla="*/ 1394678 w 2773767"/>
              <a:gd name="connsiteY40" fmla="*/ 1935734 h 2692615"/>
              <a:gd name="connsiteX41" fmla="*/ 1118846 w 2773767"/>
              <a:gd name="connsiteY41" fmla="*/ 1936916 h 2692615"/>
              <a:gd name="connsiteX42" fmla="*/ 1186906 w 2773767"/>
              <a:gd name="connsiteY42" fmla="*/ 2192598 h 2692615"/>
              <a:gd name="connsiteX43" fmla="*/ 1256679 w 2773767"/>
              <a:gd name="connsiteY43" fmla="*/ 2478158 h 2692615"/>
              <a:gd name="connsiteX44" fmla="*/ 1198098 w 2773767"/>
              <a:gd name="connsiteY44" fmla="*/ 2631112 h 2692615"/>
              <a:gd name="connsiteX45" fmla="*/ 1108655 w 2773767"/>
              <a:gd name="connsiteY45" fmla="*/ 2685421 h 2692615"/>
              <a:gd name="connsiteX46" fmla="*/ 1034967 w 2773767"/>
              <a:gd name="connsiteY46" fmla="*/ 2692003 h 2692615"/>
              <a:gd name="connsiteX47" fmla="*/ 39684 w 2773767"/>
              <a:gd name="connsiteY47" fmla="*/ 1929710 h 2692615"/>
              <a:gd name="connsiteX48" fmla="*/ 2342 w 2773767"/>
              <a:gd name="connsiteY48" fmla="*/ 1887707 h 2692615"/>
              <a:gd name="connsiteX49" fmla="*/ 36513 w 2773767"/>
              <a:gd name="connsiteY49" fmla="*/ 1812784 h 2692615"/>
              <a:gd name="connsiteX50" fmla="*/ 274454 w 2773767"/>
              <a:gd name="connsiteY50" fmla="*/ 1807418 h 2692615"/>
              <a:gd name="connsiteX51" fmla="*/ 498295 w 2773767"/>
              <a:gd name="connsiteY51" fmla="*/ 1808289 h 2692615"/>
              <a:gd name="connsiteX52" fmla="*/ 509639 w 2773767"/>
              <a:gd name="connsiteY52" fmla="*/ 1816063 h 2692615"/>
              <a:gd name="connsiteX53" fmla="*/ 537411 w 2773767"/>
              <a:gd name="connsiteY53" fmla="*/ 1886103 h 2692615"/>
              <a:gd name="connsiteX54" fmla="*/ 494592 w 2773767"/>
              <a:gd name="connsiteY54" fmla="*/ 1932145 h 2692615"/>
              <a:gd name="connsiteX55" fmla="*/ 267152 w 2773767"/>
              <a:gd name="connsiteY55" fmla="*/ 1935638 h 2692615"/>
              <a:gd name="connsiteX56" fmla="*/ 39684 w 2773767"/>
              <a:gd name="connsiteY56" fmla="*/ 1929709 h 2692615"/>
              <a:gd name="connsiteX57" fmla="*/ 2327464 w 2773767"/>
              <a:gd name="connsiteY57" fmla="*/ 1931001 h 2692615"/>
              <a:gd name="connsiteX58" fmla="*/ 2285414 w 2773767"/>
              <a:gd name="connsiteY58" fmla="*/ 1870887 h 2692615"/>
              <a:gd name="connsiteX59" fmla="*/ 2318657 w 2773767"/>
              <a:gd name="connsiteY59" fmla="*/ 1814185 h 2692615"/>
              <a:gd name="connsiteX60" fmla="*/ 2332876 w 2773767"/>
              <a:gd name="connsiteY60" fmla="*/ 1806676 h 2692615"/>
              <a:gd name="connsiteX61" fmla="*/ 2528354 w 2773767"/>
              <a:gd name="connsiteY61" fmla="*/ 1806745 h 2692615"/>
              <a:gd name="connsiteX62" fmla="*/ 2737112 w 2773767"/>
              <a:gd name="connsiteY62" fmla="*/ 1812847 h 2692615"/>
              <a:gd name="connsiteX63" fmla="*/ 2773767 w 2773767"/>
              <a:gd name="connsiteY63" fmla="*/ 1872488 h 2692615"/>
              <a:gd name="connsiteX64" fmla="*/ 2726341 w 2773767"/>
              <a:gd name="connsiteY64" fmla="*/ 1932305 h 2692615"/>
              <a:gd name="connsiteX65" fmla="*/ 2527040 w 2773767"/>
              <a:gd name="connsiteY65" fmla="*/ 1935565 h 2692615"/>
              <a:gd name="connsiteX66" fmla="*/ 2327464 w 2773767"/>
              <a:gd name="connsiteY66" fmla="*/ 1930999 h 2692615"/>
              <a:gd name="connsiteX67" fmla="*/ 1037646 w 2773767"/>
              <a:gd name="connsiteY67" fmla="*/ 1735826 h 2692615"/>
              <a:gd name="connsiteX68" fmla="*/ 972056 w 2773767"/>
              <a:gd name="connsiteY68" fmla="*/ 1713474 h 2692615"/>
              <a:gd name="connsiteX69" fmla="*/ 760746 w 2773767"/>
              <a:gd name="connsiteY69" fmla="*/ 1571575 h 2692615"/>
              <a:gd name="connsiteX70" fmla="*/ 544016 w 2773767"/>
              <a:gd name="connsiteY70" fmla="*/ 1418150 h 2692615"/>
              <a:gd name="connsiteX71" fmla="*/ 477621 w 2773767"/>
              <a:gd name="connsiteY71" fmla="*/ 1265410 h 2692615"/>
              <a:gd name="connsiteX72" fmla="*/ 492662 w 2773767"/>
              <a:gd name="connsiteY72" fmla="*/ 1167874 h 2692615"/>
              <a:gd name="connsiteX73" fmla="*/ 727162 w 2773767"/>
              <a:gd name="connsiteY73" fmla="*/ 760972 h 2692615"/>
              <a:gd name="connsiteX74" fmla="*/ 862713 w 2773767"/>
              <a:gd name="connsiteY74" fmla="*/ 627151 h 2692615"/>
              <a:gd name="connsiteX75" fmla="*/ 1003699 w 2773767"/>
              <a:gd name="connsiteY75" fmla="*/ 553969 h 2692615"/>
              <a:gd name="connsiteX76" fmla="*/ 1118181 w 2773767"/>
              <a:gd name="connsiteY76" fmla="*/ 498423 h 2692615"/>
              <a:gd name="connsiteX77" fmla="*/ 1132608 w 2773767"/>
              <a:gd name="connsiteY77" fmla="*/ 476847 h 2692615"/>
              <a:gd name="connsiteX78" fmla="*/ 1312411 w 2773767"/>
              <a:gd name="connsiteY78" fmla="*/ 345086 h 2692615"/>
              <a:gd name="connsiteX79" fmla="*/ 1443948 w 2773767"/>
              <a:gd name="connsiteY79" fmla="*/ 338642 h 2692615"/>
              <a:gd name="connsiteX80" fmla="*/ 1555728 w 2773767"/>
              <a:gd name="connsiteY80" fmla="*/ 379787 h 2692615"/>
              <a:gd name="connsiteX81" fmla="*/ 1660410 w 2773767"/>
              <a:gd name="connsiteY81" fmla="*/ 484048 h 2692615"/>
              <a:gd name="connsiteX82" fmla="*/ 1674507 w 2773767"/>
              <a:gd name="connsiteY82" fmla="*/ 508356 h 2692615"/>
              <a:gd name="connsiteX83" fmla="*/ 1774703 w 2773767"/>
              <a:gd name="connsiteY83" fmla="*/ 556623 h 2692615"/>
              <a:gd name="connsiteX84" fmla="*/ 1907607 w 2773767"/>
              <a:gd name="connsiteY84" fmla="*/ 626163 h 2692615"/>
              <a:gd name="connsiteX85" fmla="*/ 2048728 w 2773767"/>
              <a:gd name="connsiteY85" fmla="*/ 766203 h 2692615"/>
              <a:gd name="connsiteX86" fmla="*/ 2281116 w 2773767"/>
              <a:gd name="connsiteY86" fmla="*/ 1171294 h 2692615"/>
              <a:gd name="connsiteX87" fmla="*/ 2295593 w 2773767"/>
              <a:gd name="connsiteY87" fmla="*/ 1267059 h 2692615"/>
              <a:gd name="connsiteX88" fmla="*/ 2230721 w 2773767"/>
              <a:gd name="connsiteY88" fmla="*/ 1417548 h 2692615"/>
              <a:gd name="connsiteX89" fmla="*/ 2010863 w 2773767"/>
              <a:gd name="connsiteY89" fmla="*/ 1573292 h 2692615"/>
              <a:gd name="connsiteX90" fmla="*/ 1796482 w 2773767"/>
              <a:gd name="connsiteY90" fmla="*/ 1716312 h 2692615"/>
              <a:gd name="connsiteX91" fmla="*/ 1615665 w 2773767"/>
              <a:gd name="connsiteY91" fmla="*/ 1716965 h 2692615"/>
              <a:gd name="connsiteX92" fmla="*/ 1513612 w 2773767"/>
              <a:gd name="connsiteY92" fmla="*/ 1590114 h 2692615"/>
              <a:gd name="connsiteX93" fmla="*/ 1512233 w 2773767"/>
              <a:gd name="connsiteY93" fmla="*/ 1496954 h 2692615"/>
              <a:gd name="connsiteX94" fmla="*/ 1559760 w 2773767"/>
              <a:gd name="connsiteY94" fmla="*/ 1407568 h 2692615"/>
              <a:gd name="connsiteX95" fmla="*/ 1697125 w 2773767"/>
              <a:gd name="connsiteY95" fmla="*/ 1298603 h 2692615"/>
              <a:gd name="connsiteX96" fmla="*/ 1815684 w 2773767"/>
              <a:gd name="connsiteY96" fmla="*/ 1208151 h 2692615"/>
              <a:gd name="connsiteX97" fmla="*/ 1749039 w 2773767"/>
              <a:gd name="connsiteY97" fmla="*/ 1105883 h 2692615"/>
              <a:gd name="connsiteX98" fmla="*/ 1677950 w 2773767"/>
              <a:gd name="connsiteY98" fmla="*/ 990060 h 2692615"/>
              <a:gd name="connsiteX99" fmla="*/ 1734901 w 2773767"/>
              <a:gd name="connsiteY99" fmla="*/ 910406 h 2692615"/>
              <a:gd name="connsiteX100" fmla="*/ 1785794 w 2773767"/>
              <a:gd name="connsiteY100" fmla="*/ 930061 h 2692615"/>
              <a:gd name="connsiteX101" fmla="*/ 1879740 w 2773767"/>
              <a:gd name="connsiteY101" fmla="*/ 1068177 h 2692615"/>
              <a:gd name="connsiteX102" fmla="*/ 1967025 w 2773767"/>
              <a:gd name="connsiteY102" fmla="*/ 1210154 h 2692615"/>
              <a:gd name="connsiteX103" fmla="*/ 1959024 w 2773767"/>
              <a:gd name="connsiteY103" fmla="*/ 1257717 h 2692615"/>
              <a:gd name="connsiteX104" fmla="*/ 1851614 w 2773767"/>
              <a:gd name="connsiteY104" fmla="*/ 1344451 h 2692615"/>
              <a:gd name="connsiteX105" fmla="*/ 1645507 w 2773767"/>
              <a:gd name="connsiteY105" fmla="*/ 1509736 h 2692615"/>
              <a:gd name="connsiteX106" fmla="*/ 1706039 w 2773767"/>
              <a:gd name="connsiteY106" fmla="*/ 1607817 h 2692615"/>
              <a:gd name="connsiteX107" fmla="*/ 1731848 w 2773767"/>
              <a:gd name="connsiteY107" fmla="*/ 1603507 h 2692615"/>
              <a:gd name="connsiteX108" fmla="*/ 2138390 w 2773767"/>
              <a:gd name="connsiteY108" fmla="*/ 1325712 h 2692615"/>
              <a:gd name="connsiteX109" fmla="*/ 2163238 w 2773767"/>
              <a:gd name="connsiteY109" fmla="*/ 1225947 h 2692615"/>
              <a:gd name="connsiteX110" fmla="*/ 1934515 w 2773767"/>
              <a:gd name="connsiteY110" fmla="*/ 826724 h 2692615"/>
              <a:gd name="connsiteX111" fmla="*/ 1852784 w 2773767"/>
              <a:gd name="connsiteY111" fmla="*/ 744282 h 2692615"/>
              <a:gd name="connsiteX112" fmla="*/ 1767987 w 2773767"/>
              <a:gd name="connsiteY112" fmla="*/ 696417 h 2692615"/>
              <a:gd name="connsiteX113" fmla="*/ 1707940 w 2773767"/>
              <a:gd name="connsiteY113" fmla="*/ 667802 h 2692615"/>
              <a:gd name="connsiteX114" fmla="*/ 1702854 w 2773767"/>
              <a:gd name="connsiteY114" fmla="*/ 692805 h 2692615"/>
              <a:gd name="connsiteX115" fmla="*/ 1671175 w 2773767"/>
              <a:gd name="connsiteY115" fmla="*/ 788551 h 2692615"/>
              <a:gd name="connsiteX116" fmla="*/ 1470491 w 2773767"/>
              <a:gd name="connsiteY116" fmla="*/ 948908 h 2692615"/>
              <a:gd name="connsiteX117" fmla="*/ 1324145 w 2773767"/>
              <a:gd name="connsiteY117" fmla="*/ 950723 h 2692615"/>
              <a:gd name="connsiteX118" fmla="*/ 1113877 w 2773767"/>
              <a:gd name="connsiteY118" fmla="*/ 782334 h 2692615"/>
              <a:gd name="connsiteX119" fmla="*/ 1084472 w 2773767"/>
              <a:gd name="connsiteY119" fmla="*/ 683126 h 2692615"/>
              <a:gd name="connsiteX120" fmla="*/ 1079897 w 2773767"/>
              <a:gd name="connsiteY120" fmla="*/ 661349 h 2692615"/>
              <a:gd name="connsiteX121" fmla="*/ 919669 w 2773767"/>
              <a:gd name="connsiteY121" fmla="*/ 744947 h 2692615"/>
              <a:gd name="connsiteX122" fmla="*/ 838682 w 2773767"/>
              <a:gd name="connsiteY122" fmla="*/ 826599 h 2692615"/>
              <a:gd name="connsiteX123" fmla="*/ 615425 w 2773767"/>
              <a:gd name="connsiteY123" fmla="*/ 1210091 h 2692615"/>
              <a:gd name="connsiteX124" fmla="*/ 610920 w 2773767"/>
              <a:gd name="connsiteY124" fmla="*/ 1285777 h 2692615"/>
              <a:gd name="connsiteX125" fmla="*/ 633105 w 2773767"/>
              <a:gd name="connsiteY125" fmla="*/ 1321406 h 2692615"/>
              <a:gd name="connsiteX126" fmla="*/ 842425 w 2773767"/>
              <a:gd name="connsiteY126" fmla="*/ 1469488 h 2692615"/>
              <a:gd name="connsiteX127" fmla="*/ 1043460 w 2773767"/>
              <a:gd name="connsiteY127" fmla="*/ 1603583 h 2692615"/>
              <a:gd name="connsiteX128" fmla="*/ 1099787 w 2773767"/>
              <a:gd name="connsiteY128" fmla="*/ 1599140 h 2692615"/>
              <a:gd name="connsiteX129" fmla="*/ 1114773 w 2773767"/>
              <a:gd name="connsiteY129" fmla="*/ 1491471 h 2692615"/>
              <a:gd name="connsiteX130" fmla="*/ 970444 w 2773767"/>
              <a:gd name="connsiteY130" fmla="*/ 1380721 h 2692615"/>
              <a:gd name="connsiteX131" fmla="*/ 810858 w 2773767"/>
              <a:gd name="connsiteY131" fmla="*/ 1251756 h 2692615"/>
              <a:gd name="connsiteX132" fmla="*/ 806708 w 2773767"/>
              <a:gd name="connsiteY132" fmla="*/ 1204686 h 2692615"/>
              <a:gd name="connsiteX133" fmla="*/ 986179 w 2773767"/>
              <a:gd name="connsiteY133" fmla="*/ 927980 h 2692615"/>
              <a:gd name="connsiteX134" fmla="*/ 1033806 w 2773767"/>
              <a:gd name="connsiteY134" fmla="*/ 909311 h 2692615"/>
              <a:gd name="connsiteX135" fmla="*/ 1096262 w 2773767"/>
              <a:gd name="connsiteY135" fmla="*/ 972373 h 2692615"/>
              <a:gd name="connsiteX136" fmla="*/ 1092679 w 2773767"/>
              <a:gd name="connsiteY136" fmla="*/ 997900 h 2692615"/>
              <a:gd name="connsiteX137" fmla="*/ 1022699 w 2773767"/>
              <a:gd name="connsiteY137" fmla="*/ 1106165 h 2692615"/>
              <a:gd name="connsiteX138" fmla="*/ 961088 w 2773767"/>
              <a:gd name="connsiteY138" fmla="*/ 1211019 h 2692615"/>
              <a:gd name="connsiteX139" fmla="*/ 1078654 w 2773767"/>
              <a:gd name="connsiteY139" fmla="*/ 1299584 h 2692615"/>
              <a:gd name="connsiteX140" fmla="*/ 1211607 w 2773767"/>
              <a:gd name="connsiteY140" fmla="*/ 1405625 h 2692615"/>
              <a:gd name="connsiteX141" fmla="*/ 1259227 w 2773767"/>
              <a:gd name="connsiteY141" fmla="*/ 1490501 h 2692615"/>
              <a:gd name="connsiteX142" fmla="*/ 1259020 w 2773767"/>
              <a:gd name="connsiteY142" fmla="*/ 1589031 h 2692615"/>
              <a:gd name="connsiteX143" fmla="*/ 1114835 w 2773767"/>
              <a:gd name="connsiteY143" fmla="*/ 1732042 h 2692615"/>
              <a:gd name="connsiteX144" fmla="*/ 1037638 w 2773767"/>
              <a:gd name="connsiteY144" fmla="*/ 1735826 h 2692615"/>
              <a:gd name="connsiteX145" fmla="*/ 1452528 w 2773767"/>
              <a:gd name="connsiteY145" fmla="*/ 819920 h 2692615"/>
              <a:gd name="connsiteX146" fmla="*/ 1572364 w 2773767"/>
              <a:gd name="connsiteY146" fmla="*/ 608781 h 2692615"/>
              <a:gd name="connsiteX147" fmla="*/ 1522352 w 2773767"/>
              <a:gd name="connsiteY147" fmla="*/ 519060 h 2692615"/>
              <a:gd name="connsiteX148" fmla="*/ 1393711 w 2773767"/>
              <a:gd name="connsiteY148" fmla="*/ 464595 h 2692615"/>
              <a:gd name="connsiteX149" fmla="*/ 1217332 w 2773767"/>
              <a:gd name="connsiteY149" fmla="*/ 601832 h 2692615"/>
              <a:gd name="connsiteX150" fmla="*/ 1217332 w 2773767"/>
              <a:gd name="connsiteY150" fmla="*/ 691830 h 2692615"/>
              <a:gd name="connsiteX151" fmla="*/ 1349979 w 2773767"/>
              <a:gd name="connsiteY151" fmla="*/ 824203 h 2692615"/>
              <a:gd name="connsiteX152" fmla="*/ 1452528 w 2773767"/>
              <a:gd name="connsiteY152" fmla="*/ 819920 h 2692615"/>
              <a:gd name="connsiteX153" fmla="*/ 588150 w 2773767"/>
              <a:gd name="connsiteY153" fmla="*/ 646319 h 2692615"/>
              <a:gd name="connsiteX154" fmla="*/ 554794 w 2773767"/>
              <a:gd name="connsiteY154" fmla="*/ 614568 h 2692615"/>
              <a:gd name="connsiteX155" fmla="*/ 549436 w 2773767"/>
              <a:gd name="connsiteY155" fmla="*/ 411313 h 2692615"/>
              <a:gd name="connsiteX156" fmla="*/ 549436 w 2773767"/>
              <a:gd name="connsiteY156" fmla="*/ 217737 h 2692615"/>
              <a:gd name="connsiteX157" fmla="*/ 556665 w 2773767"/>
              <a:gd name="connsiteY157" fmla="*/ 204213 h 2692615"/>
              <a:gd name="connsiteX158" fmla="*/ 671252 w 2773767"/>
              <a:gd name="connsiteY158" fmla="*/ 204213 h 2692615"/>
              <a:gd name="connsiteX159" fmla="*/ 679415 w 2773767"/>
              <a:gd name="connsiteY159" fmla="*/ 399702 h 2692615"/>
              <a:gd name="connsiteX160" fmla="*/ 662915 w 2773767"/>
              <a:gd name="connsiteY160" fmla="*/ 628174 h 2692615"/>
              <a:gd name="connsiteX161" fmla="*/ 588150 w 2773767"/>
              <a:gd name="connsiteY161" fmla="*/ 646319 h 2692615"/>
              <a:gd name="connsiteX162" fmla="*/ 333287 w 2773767"/>
              <a:gd name="connsiteY162" fmla="*/ 526938 h 2692615"/>
              <a:gd name="connsiteX163" fmla="*/ 302284 w 2773767"/>
              <a:gd name="connsiteY163" fmla="*/ 495197 h 2692615"/>
              <a:gd name="connsiteX164" fmla="*/ 296258 w 2773767"/>
              <a:gd name="connsiteY164" fmla="*/ 319577 h 2692615"/>
              <a:gd name="connsiteX165" fmla="*/ 303104 w 2773767"/>
              <a:gd name="connsiteY165" fmla="*/ 142572 h 2692615"/>
              <a:gd name="connsiteX166" fmla="*/ 348223 w 2773767"/>
              <a:gd name="connsiteY166" fmla="*/ 107952 h 2692615"/>
              <a:gd name="connsiteX167" fmla="*/ 417270 w 2773767"/>
              <a:gd name="connsiteY167" fmla="*/ 143342 h 2692615"/>
              <a:gd name="connsiteX168" fmla="*/ 425231 w 2773767"/>
              <a:gd name="connsiteY168" fmla="*/ 159318 h 2692615"/>
              <a:gd name="connsiteX169" fmla="*/ 425160 w 2773767"/>
              <a:gd name="connsiteY169" fmla="*/ 320805 h 2692615"/>
              <a:gd name="connsiteX170" fmla="*/ 419133 w 2773767"/>
              <a:gd name="connsiteY170" fmla="*/ 495197 h 2692615"/>
              <a:gd name="connsiteX171" fmla="*/ 385770 w 2773767"/>
              <a:gd name="connsiteY171" fmla="*/ 527305 h 2692615"/>
              <a:gd name="connsiteX172" fmla="*/ 333286 w 2773767"/>
              <a:gd name="connsiteY172" fmla="*/ 526938 h 2692615"/>
              <a:gd name="connsiteX173" fmla="*/ 850122 w 2773767"/>
              <a:gd name="connsiteY173" fmla="*/ 414705 h 2692615"/>
              <a:gd name="connsiteX174" fmla="*/ 808802 w 2773767"/>
              <a:gd name="connsiteY174" fmla="*/ 379051 h 2692615"/>
              <a:gd name="connsiteX175" fmla="*/ 802757 w 2773767"/>
              <a:gd name="connsiteY175" fmla="*/ 208761 h 2692615"/>
              <a:gd name="connsiteX176" fmla="*/ 807032 w 2773767"/>
              <a:gd name="connsiteY176" fmla="*/ 40995 h 2692615"/>
              <a:gd name="connsiteX177" fmla="*/ 867208 w 2773767"/>
              <a:gd name="connsiteY177" fmla="*/ 0 h 2692615"/>
              <a:gd name="connsiteX178" fmla="*/ 925713 w 2773767"/>
              <a:gd name="connsiteY178" fmla="*/ 40264 h 2692615"/>
              <a:gd name="connsiteX179" fmla="*/ 931659 w 2773767"/>
              <a:gd name="connsiteY179" fmla="*/ 208969 h 2692615"/>
              <a:gd name="connsiteX180" fmla="*/ 926727 w 2773767"/>
              <a:gd name="connsiteY180" fmla="*/ 376735 h 2692615"/>
              <a:gd name="connsiteX181" fmla="*/ 850122 w 2773767"/>
              <a:gd name="connsiteY181" fmla="*/ 414705 h 269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2773767" h="2692615">
                <a:moveTo>
                  <a:pt x="1034966" y="2691995"/>
                </a:moveTo>
                <a:cubicBezTo>
                  <a:pt x="979618" y="2682881"/>
                  <a:pt x="946627" y="2667018"/>
                  <a:pt x="912539" y="2633129"/>
                </a:cubicBezTo>
                <a:cubicBezTo>
                  <a:pt x="898861" y="2619531"/>
                  <a:pt x="883219" y="2600419"/>
                  <a:pt x="877779" y="2590660"/>
                </a:cubicBezTo>
                <a:cubicBezTo>
                  <a:pt x="866698" y="2570783"/>
                  <a:pt x="578199" y="1795753"/>
                  <a:pt x="571535" y="1767961"/>
                </a:cubicBezTo>
                <a:cubicBezTo>
                  <a:pt x="565701" y="1743627"/>
                  <a:pt x="566066" y="1694147"/>
                  <a:pt x="572257" y="1670256"/>
                </a:cubicBezTo>
                <a:cubicBezTo>
                  <a:pt x="583473" y="1626970"/>
                  <a:pt x="603426" y="1599868"/>
                  <a:pt x="629855" y="1592019"/>
                </a:cubicBezTo>
                <a:cubicBezTo>
                  <a:pt x="670066" y="1580076"/>
                  <a:pt x="708691" y="1606565"/>
                  <a:pt x="711698" y="1648147"/>
                </a:cubicBezTo>
                <a:cubicBezTo>
                  <a:pt x="712766" y="1662908"/>
                  <a:pt x="711295" y="1670659"/>
                  <a:pt x="704249" y="1687400"/>
                </a:cubicBezTo>
                <a:cubicBezTo>
                  <a:pt x="696815" y="1705062"/>
                  <a:pt x="695752" y="1711231"/>
                  <a:pt x="697311" y="1727626"/>
                </a:cubicBezTo>
                <a:cubicBezTo>
                  <a:pt x="698712" y="1742363"/>
                  <a:pt x="733805" y="1840162"/>
                  <a:pt x="844163" y="2136893"/>
                </a:cubicBezTo>
                <a:cubicBezTo>
                  <a:pt x="1000929" y="2558402"/>
                  <a:pt x="993169" y="2540211"/>
                  <a:pt x="1022739" y="2555454"/>
                </a:cubicBezTo>
                <a:cubicBezTo>
                  <a:pt x="1038835" y="2563751"/>
                  <a:pt x="1069726" y="2563772"/>
                  <a:pt x="1085948" y="2555500"/>
                </a:cubicBezTo>
                <a:cubicBezTo>
                  <a:pt x="1100198" y="2548230"/>
                  <a:pt x="1114398" y="2534631"/>
                  <a:pt x="1120930" y="2522000"/>
                </a:cubicBezTo>
                <a:cubicBezTo>
                  <a:pt x="1133520" y="2497651"/>
                  <a:pt x="1134527" y="2502394"/>
                  <a:pt x="1047934" y="2178135"/>
                </a:cubicBezTo>
                <a:cubicBezTo>
                  <a:pt x="982274" y="1932260"/>
                  <a:pt x="967055" y="1871446"/>
                  <a:pt x="968815" y="1861969"/>
                </a:cubicBezTo>
                <a:cubicBezTo>
                  <a:pt x="972104" y="1844256"/>
                  <a:pt x="983010" y="1827150"/>
                  <a:pt x="997351" y="1817210"/>
                </a:cubicBezTo>
                <a:lnTo>
                  <a:pt x="1010217" y="1808294"/>
                </a:lnTo>
                <a:lnTo>
                  <a:pt x="1386335" y="1807366"/>
                </a:lnTo>
                <a:cubicBezTo>
                  <a:pt x="1593200" y="1806855"/>
                  <a:pt x="1767258" y="1807297"/>
                  <a:pt x="1773130" y="1808354"/>
                </a:cubicBezTo>
                <a:cubicBezTo>
                  <a:pt x="1784891" y="1810467"/>
                  <a:pt x="1807275" y="1828923"/>
                  <a:pt x="1813848" y="1841928"/>
                </a:cubicBezTo>
                <a:cubicBezTo>
                  <a:pt x="1823021" y="1860076"/>
                  <a:pt x="1822550" y="1872051"/>
                  <a:pt x="1810911" y="1916624"/>
                </a:cubicBezTo>
                <a:cubicBezTo>
                  <a:pt x="1804692" y="1940442"/>
                  <a:pt x="1768379" y="2076711"/>
                  <a:pt x="1730217" y="2219446"/>
                </a:cubicBezTo>
                <a:cubicBezTo>
                  <a:pt x="1692054" y="2362180"/>
                  <a:pt x="1660862" y="2484859"/>
                  <a:pt x="1660901" y="2492066"/>
                </a:cubicBezTo>
                <a:cubicBezTo>
                  <a:pt x="1661040" y="2517094"/>
                  <a:pt x="1677659" y="2542365"/>
                  <a:pt x="1702234" y="2554902"/>
                </a:cubicBezTo>
                <a:cubicBezTo>
                  <a:pt x="1719802" y="2563866"/>
                  <a:pt x="1749910" y="2564044"/>
                  <a:pt x="1767074" y="2555288"/>
                </a:cubicBezTo>
                <a:cubicBezTo>
                  <a:pt x="1795493" y="2540789"/>
                  <a:pt x="1790313" y="2552991"/>
                  <a:pt x="1946049" y="2133653"/>
                </a:cubicBezTo>
                <a:cubicBezTo>
                  <a:pt x="2054643" y="1841250"/>
                  <a:pt x="2091221" y="1739230"/>
                  <a:pt x="2092346" y="1725613"/>
                </a:cubicBezTo>
                <a:cubicBezTo>
                  <a:pt x="2093651" y="1709849"/>
                  <a:pt x="2092323" y="1704059"/>
                  <a:pt x="2082197" y="1681653"/>
                </a:cubicBezTo>
                <a:cubicBezTo>
                  <a:pt x="2069442" y="1653402"/>
                  <a:pt x="2067848" y="1638715"/>
                  <a:pt x="2075539" y="1620305"/>
                </a:cubicBezTo>
                <a:cubicBezTo>
                  <a:pt x="2089203" y="1587602"/>
                  <a:pt x="2128919" y="1571447"/>
                  <a:pt x="2161838" y="1585202"/>
                </a:cubicBezTo>
                <a:cubicBezTo>
                  <a:pt x="2183228" y="1594140"/>
                  <a:pt x="2206380" y="1630708"/>
                  <a:pt x="2217210" y="1672663"/>
                </a:cubicBezTo>
                <a:cubicBezTo>
                  <a:pt x="2223902" y="1698590"/>
                  <a:pt x="2223364" y="1747709"/>
                  <a:pt x="2216094" y="1774419"/>
                </a:cubicBezTo>
                <a:cubicBezTo>
                  <a:pt x="2206511" y="1809627"/>
                  <a:pt x="1922193" y="2571692"/>
                  <a:pt x="1911561" y="2590666"/>
                </a:cubicBezTo>
                <a:cubicBezTo>
                  <a:pt x="1906093" y="2600425"/>
                  <a:pt x="1890631" y="2619456"/>
                  <a:pt x="1877202" y="2632957"/>
                </a:cubicBezTo>
                <a:cubicBezTo>
                  <a:pt x="1857877" y="2652385"/>
                  <a:pt x="1847066" y="2660221"/>
                  <a:pt x="1825363" y="2670536"/>
                </a:cubicBezTo>
                <a:cubicBezTo>
                  <a:pt x="1790312" y="2687193"/>
                  <a:pt x="1769508" y="2691995"/>
                  <a:pt x="1733419" y="2691754"/>
                </a:cubicBezTo>
                <a:cubicBezTo>
                  <a:pt x="1676397" y="2691375"/>
                  <a:pt x="1632833" y="2672792"/>
                  <a:pt x="1591399" y="2631177"/>
                </a:cubicBezTo>
                <a:cubicBezTo>
                  <a:pt x="1547833" y="2587422"/>
                  <a:pt x="1529696" y="2540468"/>
                  <a:pt x="1532754" y="2479360"/>
                </a:cubicBezTo>
                <a:cubicBezTo>
                  <a:pt x="1534213" y="2450197"/>
                  <a:pt x="1540909" y="2422646"/>
                  <a:pt x="1602439" y="2192610"/>
                </a:cubicBezTo>
                <a:cubicBezTo>
                  <a:pt x="1639878" y="2052642"/>
                  <a:pt x="1670510" y="1937585"/>
                  <a:pt x="1670510" y="1936927"/>
                </a:cubicBezTo>
                <a:cubicBezTo>
                  <a:pt x="1670510" y="1936270"/>
                  <a:pt x="1546386" y="1935734"/>
                  <a:pt x="1394678" y="1935734"/>
                </a:cubicBezTo>
                <a:cubicBezTo>
                  <a:pt x="1242970" y="1935734"/>
                  <a:pt x="1118846" y="1936265"/>
                  <a:pt x="1118846" y="1936916"/>
                </a:cubicBezTo>
                <a:cubicBezTo>
                  <a:pt x="1118846" y="1937565"/>
                  <a:pt x="1149473" y="2052623"/>
                  <a:pt x="1186906" y="2192598"/>
                </a:cubicBezTo>
                <a:cubicBezTo>
                  <a:pt x="1246653" y="2416013"/>
                  <a:pt x="1255175" y="2450893"/>
                  <a:pt x="1256679" y="2478158"/>
                </a:cubicBezTo>
                <a:cubicBezTo>
                  <a:pt x="1260078" y="2539782"/>
                  <a:pt x="1241899" y="2587248"/>
                  <a:pt x="1198098" y="2631112"/>
                </a:cubicBezTo>
                <a:cubicBezTo>
                  <a:pt x="1170033" y="2659218"/>
                  <a:pt x="1140571" y="2677107"/>
                  <a:pt x="1108655" y="2685421"/>
                </a:cubicBezTo>
                <a:cubicBezTo>
                  <a:pt x="1089469" y="2690418"/>
                  <a:pt x="1047896" y="2694132"/>
                  <a:pt x="1034967" y="2692003"/>
                </a:cubicBezTo>
                <a:close/>
                <a:moveTo>
                  <a:pt x="39684" y="1929710"/>
                </a:moveTo>
                <a:cubicBezTo>
                  <a:pt x="23427" y="1922324"/>
                  <a:pt x="7268" y="1904148"/>
                  <a:pt x="2342" y="1887707"/>
                </a:cubicBezTo>
                <a:cubicBezTo>
                  <a:pt x="-6216" y="1859141"/>
                  <a:pt x="9470" y="1824747"/>
                  <a:pt x="36513" y="1812784"/>
                </a:cubicBezTo>
                <a:cubicBezTo>
                  <a:pt x="50073" y="1806785"/>
                  <a:pt x="59171" y="1806580"/>
                  <a:pt x="274454" y="1807418"/>
                </a:cubicBezTo>
                <a:lnTo>
                  <a:pt x="498295" y="1808289"/>
                </a:lnTo>
                <a:lnTo>
                  <a:pt x="509639" y="1816063"/>
                </a:lnTo>
                <a:cubicBezTo>
                  <a:pt x="533006" y="1832078"/>
                  <a:pt x="543362" y="1858197"/>
                  <a:pt x="537411" y="1886103"/>
                </a:cubicBezTo>
                <a:cubicBezTo>
                  <a:pt x="533370" y="1905048"/>
                  <a:pt x="512831" y="1927134"/>
                  <a:pt x="494592" y="1932145"/>
                </a:cubicBezTo>
                <a:cubicBezTo>
                  <a:pt x="485806" y="1934559"/>
                  <a:pt x="413225" y="1935673"/>
                  <a:pt x="267152" y="1935638"/>
                </a:cubicBezTo>
                <a:cubicBezTo>
                  <a:pt x="66593" y="1935591"/>
                  <a:pt x="51773" y="1935201"/>
                  <a:pt x="39684" y="1929709"/>
                </a:cubicBezTo>
                <a:close/>
                <a:moveTo>
                  <a:pt x="2327464" y="1931001"/>
                </a:moveTo>
                <a:cubicBezTo>
                  <a:pt x="2301642" y="1921795"/>
                  <a:pt x="2285814" y="1899168"/>
                  <a:pt x="2285414" y="1870887"/>
                </a:cubicBezTo>
                <a:cubicBezTo>
                  <a:pt x="2285077" y="1847132"/>
                  <a:pt x="2297995" y="1825098"/>
                  <a:pt x="2318657" y="1814185"/>
                </a:cubicBezTo>
                <a:lnTo>
                  <a:pt x="2332876" y="1806676"/>
                </a:lnTo>
                <a:lnTo>
                  <a:pt x="2528354" y="1806745"/>
                </a:lnTo>
                <a:cubicBezTo>
                  <a:pt x="2712300" y="1806815"/>
                  <a:pt x="2724616" y="1807173"/>
                  <a:pt x="2737112" y="1812847"/>
                </a:cubicBezTo>
                <a:cubicBezTo>
                  <a:pt x="2757975" y="1822321"/>
                  <a:pt x="2773938" y="1848294"/>
                  <a:pt x="2773767" y="1872488"/>
                </a:cubicBezTo>
                <a:cubicBezTo>
                  <a:pt x="2773605" y="1896492"/>
                  <a:pt x="2750528" y="1925588"/>
                  <a:pt x="2726341" y="1932305"/>
                </a:cubicBezTo>
                <a:cubicBezTo>
                  <a:pt x="2718457" y="1934494"/>
                  <a:pt x="2648095" y="1935646"/>
                  <a:pt x="2527040" y="1935565"/>
                </a:cubicBezTo>
                <a:cubicBezTo>
                  <a:pt x="2376570" y="1935473"/>
                  <a:pt x="2337485" y="1934572"/>
                  <a:pt x="2327464" y="1930999"/>
                </a:cubicBezTo>
                <a:close/>
                <a:moveTo>
                  <a:pt x="1037646" y="1735826"/>
                </a:moveTo>
                <a:cubicBezTo>
                  <a:pt x="1011925" y="1731139"/>
                  <a:pt x="988852" y="1723276"/>
                  <a:pt x="972056" y="1713474"/>
                </a:cubicBezTo>
                <a:cubicBezTo>
                  <a:pt x="963185" y="1708296"/>
                  <a:pt x="868095" y="1644441"/>
                  <a:pt x="760746" y="1571575"/>
                </a:cubicBezTo>
                <a:cubicBezTo>
                  <a:pt x="626678" y="1480571"/>
                  <a:pt x="558819" y="1432533"/>
                  <a:pt x="544016" y="1418150"/>
                </a:cubicBezTo>
                <a:cubicBezTo>
                  <a:pt x="501916" y="1377248"/>
                  <a:pt x="480338" y="1327606"/>
                  <a:pt x="477621" y="1265410"/>
                </a:cubicBezTo>
                <a:cubicBezTo>
                  <a:pt x="475802" y="1223784"/>
                  <a:pt x="479653" y="1198813"/>
                  <a:pt x="492662" y="1167874"/>
                </a:cubicBezTo>
                <a:cubicBezTo>
                  <a:pt x="501699" y="1146382"/>
                  <a:pt x="701640" y="799446"/>
                  <a:pt x="727162" y="760972"/>
                </a:cubicBezTo>
                <a:cubicBezTo>
                  <a:pt x="759636" y="712019"/>
                  <a:pt x="810220" y="662082"/>
                  <a:pt x="862713" y="627151"/>
                </a:cubicBezTo>
                <a:cubicBezTo>
                  <a:pt x="877290" y="617452"/>
                  <a:pt x="940733" y="584520"/>
                  <a:pt x="1003699" y="553969"/>
                </a:cubicBezTo>
                <a:lnTo>
                  <a:pt x="1118181" y="498423"/>
                </a:lnTo>
                <a:lnTo>
                  <a:pt x="1132608" y="476847"/>
                </a:lnTo>
                <a:cubicBezTo>
                  <a:pt x="1176387" y="411379"/>
                  <a:pt x="1237432" y="366644"/>
                  <a:pt x="1312411" y="345086"/>
                </a:cubicBezTo>
                <a:cubicBezTo>
                  <a:pt x="1343470" y="336155"/>
                  <a:pt x="1408626" y="332963"/>
                  <a:pt x="1443948" y="338642"/>
                </a:cubicBezTo>
                <a:cubicBezTo>
                  <a:pt x="1477918" y="344103"/>
                  <a:pt x="1524497" y="361249"/>
                  <a:pt x="1555728" y="379787"/>
                </a:cubicBezTo>
                <a:cubicBezTo>
                  <a:pt x="1590431" y="400387"/>
                  <a:pt x="1641239" y="450991"/>
                  <a:pt x="1660410" y="484048"/>
                </a:cubicBezTo>
                <a:lnTo>
                  <a:pt x="1674507" y="508356"/>
                </a:lnTo>
                <a:lnTo>
                  <a:pt x="1774703" y="556623"/>
                </a:lnTo>
                <a:cubicBezTo>
                  <a:pt x="1829810" y="583170"/>
                  <a:pt x="1889617" y="614463"/>
                  <a:pt x="1907607" y="626163"/>
                </a:cubicBezTo>
                <a:cubicBezTo>
                  <a:pt x="1965319" y="663697"/>
                  <a:pt x="2013635" y="711643"/>
                  <a:pt x="2048728" y="766203"/>
                </a:cubicBezTo>
                <a:cubicBezTo>
                  <a:pt x="2080465" y="815545"/>
                  <a:pt x="2273376" y="1151821"/>
                  <a:pt x="2281116" y="1171294"/>
                </a:cubicBezTo>
                <a:cubicBezTo>
                  <a:pt x="2293600" y="1202701"/>
                  <a:pt x="2297411" y="1227911"/>
                  <a:pt x="2295593" y="1267059"/>
                </a:cubicBezTo>
                <a:cubicBezTo>
                  <a:pt x="2292834" y="1326457"/>
                  <a:pt x="2271131" y="1376806"/>
                  <a:pt x="2230721" y="1417548"/>
                </a:cubicBezTo>
                <a:cubicBezTo>
                  <a:pt x="2216523" y="1431862"/>
                  <a:pt x="2154002" y="1476151"/>
                  <a:pt x="2010863" y="1573292"/>
                </a:cubicBezTo>
                <a:cubicBezTo>
                  <a:pt x="1900853" y="1647950"/>
                  <a:pt x="1804381" y="1712309"/>
                  <a:pt x="1796482" y="1716312"/>
                </a:cubicBezTo>
                <a:cubicBezTo>
                  <a:pt x="1738598" y="1745641"/>
                  <a:pt x="1675247" y="1745870"/>
                  <a:pt x="1615665" y="1716965"/>
                </a:cubicBezTo>
                <a:cubicBezTo>
                  <a:pt x="1568968" y="1694312"/>
                  <a:pt x="1527191" y="1642383"/>
                  <a:pt x="1513612" y="1590114"/>
                </a:cubicBezTo>
                <a:cubicBezTo>
                  <a:pt x="1507228" y="1565542"/>
                  <a:pt x="1506576" y="1521535"/>
                  <a:pt x="1512233" y="1496954"/>
                </a:cubicBezTo>
                <a:cubicBezTo>
                  <a:pt x="1519148" y="1466905"/>
                  <a:pt x="1539113" y="1429355"/>
                  <a:pt x="1559760" y="1407568"/>
                </a:cubicBezTo>
                <a:cubicBezTo>
                  <a:pt x="1570113" y="1396643"/>
                  <a:pt x="1631854" y="1347667"/>
                  <a:pt x="1697125" y="1298603"/>
                </a:cubicBezTo>
                <a:cubicBezTo>
                  <a:pt x="1762333" y="1249587"/>
                  <a:pt x="1815684" y="1208884"/>
                  <a:pt x="1815684" y="1208151"/>
                </a:cubicBezTo>
                <a:cubicBezTo>
                  <a:pt x="1815684" y="1207419"/>
                  <a:pt x="1785694" y="1161397"/>
                  <a:pt x="1749039" y="1105883"/>
                </a:cubicBezTo>
                <a:cubicBezTo>
                  <a:pt x="1709459" y="1045938"/>
                  <a:pt x="1680589" y="998901"/>
                  <a:pt x="1677950" y="990060"/>
                </a:cubicBezTo>
                <a:cubicBezTo>
                  <a:pt x="1666566" y="951921"/>
                  <a:pt x="1694140" y="913355"/>
                  <a:pt x="1734901" y="910406"/>
                </a:cubicBezTo>
                <a:cubicBezTo>
                  <a:pt x="1756656" y="908831"/>
                  <a:pt x="1770815" y="914301"/>
                  <a:pt x="1785794" y="930061"/>
                </a:cubicBezTo>
                <a:cubicBezTo>
                  <a:pt x="1791209" y="935759"/>
                  <a:pt x="1833485" y="997911"/>
                  <a:pt x="1879740" y="1068177"/>
                </a:cubicBezTo>
                <a:cubicBezTo>
                  <a:pt x="1939303" y="1158660"/>
                  <a:pt x="1964768" y="1200081"/>
                  <a:pt x="1967025" y="1210154"/>
                </a:cubicBezTo>
                <a:cubicBezTo>
                  <a:pt x="1970633" y="1226252"/>
                  <a:pt x="1967854" y="1242767"/>
                  <a:pt x="1959024" y="1257717"/>
                </a:cubicBezTo>
                <a:cubicBezTo>
                  <a:pt x="1955501" y="1263681"/>
                  <a:pt x="1911849" y="1298930"/>
                  <a:pt x="1851614" y="1344451"/>
                </a:cubicBezTo>
                <a:cubicBezTo>
                  <a:pt x="1650674" y="1496303"/>
                  <a:pt x="1653372" y="1494139"/>
                  <a:pt x="1645507" y="1509736"/>
                </a:cubicBezTo>
                <a:cubicBezTo>
                  <a:pt x="1622302" y="1555756"/>
                  <a:pt x="1654655" y="1608178"/>
                  <a:pt x="1706039" y="1607817"/>
                </a:cubicBezTo>
                <a:cubicBezTo>
                  <a:pt x="1715821" y="1607748"/>
                  <a:pt x="1727435" y="1605808"/>
                  <a:pt x="1731848" y="1603507"/>
                </a:cubicBezTo>
                <a:cubicBezTo>
                  <a:pt x="1751504" y="1593253"/>
                  <a:pt x="2127924" y="1336041"/>
                  <a:pt x="2138390" y="1325712"/>
                </a:cubicBezTo>
                <a:cubicBezTo>
                  <a:pt x="2162828" y="1301595"/>
                  <a:pt x="2173526" y="1258643"/>
                  <a:pt x="2163238" y="1225947"/>
                </a:cubicBezTo>
                <a:cubicBezTo>
                  <a:pt x="2158883" y="1212108"/>
                  <a:pt x="1955885" y="857785"/>
                  <a:pt x="1934515" y="826724"/>
                </a:cubicBezTo>
                <a:cubicBezTo>
                  <a:pt x="1918069" y="802820"/>
                  <a:pt x="1880615" y="765039"/>
                  <a:pt x="1852784" y="744282"/>
                </a:cubicBezTo>
                <a:cubicBezTo>
                  <a:pt x="1836924" y="732452"/>
                  <a:pt x="1804239" y="714003"/>
                  <a:pt x="1767987" y="696417"/>
                </a:cubicBezTo>
                <a:cubicBezTo>
                  <a:pt x="1735544" y="680679"/>
                  <a:pt x="1708523" y="667802"/>
                  <a:pt x="1707940" y="667802"/>
                </a:cubicBezTo>
                <a:cubicBezTo>
                  <a:pt x="1707359" y="667802"/>
                  <a:pt x="1705069" y="679053"/>
                  <a:pt x="1702854" y="692805"/>
                </a:cubicBezTo>
                <a:cubicBezTo>
                  <a:pt x="1697106" y="728481"/>
                  <a:pt x="1688153" y="755542"/>
                  <a:pt x="1671175" y="788551"/>
                </a:cubicBezTo>
                <a:cubicBezTo>
                  <a:pt x="1630208" y="868202"/>
                  <a:pt x="1558991" y="925109"/>
                  <a:pt x="1470491" y="948908"/>
                </a:cubicBezTo>
                <a:cubicBezTo>
                  <a:pt x="1434837" y="958497"/>
                  <a:pt x="1358980" y="959437"/>
                  <a:pt x="1324145" y="950723"/>
                </a:cubicBezTo>
                <a:cubicBezTo>
                  <a:pt x="1231129" y="927455"/>
                  <a:pt x="1154439" y="866039"/>
                  <a:pt x="1113877" y="782334"/>
                </a:cubicBezTo>
                <a:cubicBezTo>
                  <a:pt x="1097646" y="748839"/>
                  <a:pt x="1087386" y="714221"/>
                  <a:pt x="1084472" y="683126"/>
                </a:cubicBezTo>
                <a:cubicBezTo>
                  <a:pt x="1083350" y="671149"/>
                  <a:pt x="1081291" y="661349"/>
                  <a:pt x="1079897" y="661349"/>
                </a:cubicBezTo>
                <a:cubicBezTo>
                  <a:pt x="1070749" y="661349"/>
                  <a:pt x="940826" y="729136"/>
                  <a:pt x="919669" y="744947"/>
                </a:cubicBezTo>
                <a:cubicBezTo>
                  <a:pt x="891761" y="765805"/>
                  <a:pt x="854470" y="803402"/>
                  <a:pt x="838682" y="826599"/>
                </a:cubicBezTo>
                <a:cubicBezTo>
                  <a:pt x="827317" y="843298"/>
                  <a:pt x="627146" y="1187135"/>
                  <a:pt x="615425" y="1210091"/>
                </a:cubicBezTo>
                <a:cubicBezTo>
                  <a:pt x="605240" y="1230039"/>
                  <a:pt x="603354" y="1261722"/>
                  <a:pt x="610920" y="1285777"/>
                </a:cubicBezTo>
                <a:cubicBezTo>
                  <a:pt x="615149" y="1299223"/>
                  <a:pt x="621278" y="1309067"/>
                  <a:pt x="633105" y="1321406"/>
                </a:cubicBezTo>
                <a:cubicBezTo>
                  <a:pt x="643961" y="1332733"/>
                  <a:pt x="714223" y="1382439"/>
                  <a:pt x="842425" y="1469488"/>
                </a:cubicBezTo>
                <a:cubicBezTo>
                  <a:pt x="948563" y="1541556"/>
                  <a:pt x="1039029" y="1601899"/>
                  <a:pt x="1043460" y="1603583"/>
                </a:cubicBezTo>
                <a:cubicBezTo>
                  <a:pt x="1058353" y="1609246"/>
                  <a:pt x="1084562" y="1607178"/>
                  <a:pt x="1099787" y="1599140"/>
                </a:cubicBezTo>
                <a:cubicBezTo>
                  <a:pt x="1139252" y="1578304"/>
                  <a:pt x="1147077" y="1522081"/>
                  <a:pt x="1114773" y="1491471"/>
                </a:cubicBezTo>
                <a:cubicBezTo>
                  <a:pt x="1109028" y="1486027"/>
                  <a:pt x="1044080" y="1436190"/>
                  <a:pt x="970444" y="1380721"/>
                </a:cubicBezTo>
                <a:cubicBezTo>
                  <a:pt x="830539" y="1275333"/>
                  <a:pt x="817706" y="1264962"/>
                  <a:pt x="810858" y="1251756"/>
                </a:cubicBezTo>
                <a:cubicBezTo>
                  <a:pt x="803687" y="1237928"/>
                  <a:pt x="801969" y="1218441"/>
                  <a:pt x="806708" y="1204686"/>
                </a:cubicBezTo>
                <a:cubicBezTo>
                  <a:pt x="810594" y="1193406"/>
                  <a:pt x="972877" y="943201"/>
                  <a:pt x="986179" y="927980"/>
                </a:cubicBezTo>
                <a:cubicBezTo>
                  <a:pt x="995780" y="916994"/>
                  <a:pt x="1015381" y="909311"/>
                  <a:pt x="1033806" y="909311"/>
                </a:cubicBezTo>
                <a:cubicBezTo>
                  <a:pt x="1069736" y="909311"/>
                  <a:pt x="1096262" y="936095"/>
                  <a:pt x="1096262" y="972373"/>
                </a:cubicBezTo>
                <a:cubicBezTo>
                  <a:pt x="1096262" y="982537"/>
                  <a:pt x="1094650" y="994024"/>
                  <a:pt x="1092679" y="997900"/>
                </a:cubicBezTo>
                <a:cubicBezTo>
                  <a:pt x="1090708" y="1001776"/>
                  <a:pt x="1059217" y="1050495"/>
                  <a:pt x="1022699" y="1106165"/>
                </a:cubicBezTo>
                <a:cubicBezTo>
                  <a:pt x="966914" y="1191205"/>
                  <a:pt x="957066" y="1207964"/>
                  <a:pt x="961088" y="1211019"/>
                </a:cubicBezTo>
                <a:cubicBezTo>
                  <a:pt x="963722" y="1213019"/>
                  <a:pt x="1016626" y="1252873"/>
                  <a:pt x="1078654" y="1299584"/>
                </a:cubicBezTo>
                <a:cubicBezTo>
                  <a:pt x="1142168" y="1347414"/>
                  <a:pt x="1200245" y="1393736"/>
                  <a:pt x="1211607" y="1405625"/>
                </a:cubicBezTo>
                <a:cubicBezTo>
                  <a:pt x="1233227" y="1428248"/>
                  <a:pt x="1251194" y="1460271"/>
                  <a:pt x="1259227" y="1490501"/>
                </a:cubicBezTo>
                <a:cubicBezTo>
                  <a:pt x="1265439" y="1513874"/>
                  <a:pt x="1265337" y="1564729"/>
                  <a:pt x="1259020" y="1589031"/>
                </a:cubicBezTo>
                <a:cubicBezTo>
                  <a:pt x="1240922" y="1658752"/>
                  <a:pt x="1184068" y="1715144"/>
                  <a:pt x="1114835" y="1732042"/>
                </a:cubicBezTo>
                <a:cubicBezTo>
                  <a:pt x="1093550" y="1737237"/>
                  <a:pt x="1055595" y="1739097"/>
                  <a:pt x="1037638" y="1735826"/>
                </a:cubicBezTo>
                <a:close/>
                <a:moveTo>
                  <a:pt x="1452528" y="819920"/>
                </a:moveTo>
                <a:cubicBezTo>
                  <a:pt x="1540996" y="788205"/>
                  <a:pt x="1592207" y="697976"/>
                  <a:pt x="1572364" y="608781"/>
                </a:cubicBezTo>
                <a:cubicBezTo>
                  <a:pt x="1564122" y="571731"/>
                  <a:pt x="1550524" y="547337"/>
                  <a:pt x="1522352" y="519060"/>
                </a:cubicBezTo>
                <a:cubicBezTo>
                  <a:pt x="1485324" y="481896"/>
                  <a:pt x="1444198" y="464483"/>
                  <a:pt x="1393711" y="464595"/>
                </a:cubicBezTo>
                <a:cubicBezTo>
                  <a:pt x="1311561" y="464779"/>
                  <a:pt x="1238152" y="521894"/>
                  <a:pt x="1217332" y="601832"/>
                </a:cubicBezTo>
                <a:cubicBezTo>
                  <a:pt x="1211018" y="626076"/>
                  <a:pt x="1211018" y="667586"/>
                  <a:pt x="1217332" y="691830"/>
                </a:cubicBezTo>
                <a:cubicBezTo>
                  <a:pt x="1233829" y="755170"/>
                  <a:pt x="1287088" y="808319"/>
                  <a:pt x="1349979" y="824203"/>
                </a:cubicBezTo>
                <a:cubicBezTo>
                  <a:pt x="1376814" y="830981"/>
                  <a:pt x="1427590" y="828860"/>
                  <a:pt x="1452528" y="819920"/>
                </a:cubicBezTo>
                <a:close/>
                <a:moveTo>
                  <a:pt x="588150" y="646319"/>
                </a:moveTo>
                <a:cubicBezTo>
                  <a:pt x="575090" y="639446"/>
                  <a:pt x="561297" y="626317"/>
                  <a:pt x="554794" y="614568"/>
                </a:cubicBezTo>
                <a:cubicBezTo>
                  <a:pt x="549968" y="605850"/>
                  <a:pt x="549436" y="585671"/>
                  <a:pt x="549436" y="411313"/>
                </a:cubicBezTo>
                <a:lnTo>
                  <a:pt x="549436" y="217737"/>
                </a:lnTo>
                <a:lnTo>
                  <a:pt x="556665" y="204213"/>
                </a:lnTo>
                <a:cubicBezTo>
                  <a:pt x="581510" y="157731"/>
                  <a:pt x="646407" y="157731"/>
                  <a:pt x="671252" y="204213"/>
                </a:cubicBezTo>
                <a:cubicBezTo>
                  <a:pt x="678460" y="217698"/>
                  <a:pt x="678483" y="218260"/>
                  <a:pt x="679415" y="399702"/>
                </a:cubicBezTo>
                <a:cubicBezTo>
                  <a:pt x="680443" y="600051"/>
                  <a:pt x="679801" y="608941"/>
                  <a:pt x="662915" y="628174"/>
                </a:cubicBezTo>
                <a:cubicBezTo>
                  <a:pt x="644019" y="649697"/>
                  <a:pt x="610175" y="657911"/>
                  <a:pt x="588150" y="646319"/>
                </a:cubicBezTo>
                <a:close/>
                <a:moveTo>
                  <a:pt x="333287" y="526938"/>
                </a:moveTo>
                <a:cubicBezTo>
                  <a:pt x="318315" y="519044"/>
                  <a:pt x="308790" y="509292"/>
                  <a:pt x="302284" y="495197"/>
                </a:cubicBezTo>
                <a:cubicBezTo>
                  <a:pt x="296747" y="483197"/>
                  <a:pt x="296324" y="470872"/>
                  <a:pt x="296258" y="319577"/>
                </a:cubicBezTo>
                <a:cubicBezTo>
                  <a:pt x="296188" y="159737"/>
                  <a:pt x="296309" y="156610"/>
                  <a:pt x="303104" y="142572"/>
                </a:cubicBezTo>
                <a:cubicBezTo>
                  <a:pt x="310436" y="127427"/>
                  <a:pt x="330840" y="111770"/>
                  <a:pt x="348223" y="107952"/>
                </a:cubicBezTo>
                <a:cubicBezTo>
                  <a:pt x="373983" y="102294"/>
                  <a:pt x="404648" y="118011"/>
                  <a:pt x="417270" y="143342"/>
                </a:cubicBezTo>
                <a:lnTo>
                  <a:pt x="425231" y="159318"/>
                </a:lnTo>
                <a:lnTo>
                  <a:pt x="425160" y="320805"/>
                </a:lnTo>
                <a:cubicBezTo>
                  <a:pt x="425093" y="470906"/>
                  <a:pt x="424669" y="483201"/>
                  <a:pt x="419133" y="495197"/>
                </a:cubicBezTo>
                <a:cubicBezTo>
                  <a:pt x="411925" y="510815"/>
                  <a:pt x="401712" y="520644"/>
                  <a:pt x="385770" y="527305"/>
                </a:cubicBezTo>
                <a:cubicBezTo>
                  <a:pt x="370521" y="533677"/>
                  <a:pt x="345740" y="533504"/>
                  <a:pt x="333286" y="526938"/>
                </a:cubicBezTo>
                <a:close/>
                <a:moveTo>
                  <a:pt x="850122" y="414705"/>
                </a:moveTo>
                <a:cubicBezTo>
                  <a:pt x="832001" y="409923"/>
                  <a:pt x="817170" y="397126"/>
                  <a:pt x="808802" y="379051"/>
                </a:cubicBezTo>
                <a:cubicBezTo>
                  <a:pt x="803248" y="367054"/>
                  <a:pt x="802823" y="355068"/>
                  <a:pt x="802757" y="208761"/>
                </a:cubicBezTo>
                <a:cubicBezTo>
                  <a:pt x="802701" y="83964"/>
                  <a:pt x="803586" y="49227"/>
                  <a:pt x="807032" y="40995"/>
                </a:cubicBezTo>
                <a:cubicBezTo>
                  <a:pt x="815473" y="20830"/>
                  <a:pt x="846050" y="0"/>
                  <a:pt x="867208" y="0"/>
                </a:cubicBezTo>
                <a:cubicBezTo>
                  <a:pt x="889044" y="0"/>
                  <a:pt x="915782" y="18401"/>
                  <a:pt x="925713" y="40264"/>
                </a:cubicBezTo>
                <a:cubicBezTo>
                  <a:pt x="931133" y="52195"/>
                  <a:pt x="931594" y="65275"/>
                  <a:pt x="931659" y="208969"/>
                </a:cubicBezTo>
                <a:cubicBezTo>
                  <a:pt x="931719" y="342498"/>
                  <a:pt x="931016" y="366452"/>
                  <a:pt x="926727" y="376735"/>
                </a:cubicBezTo>
                <a:cubicBezTo>
                  <a:pt x="913766" y="407812"/>
                  <a:pt x="882578" y="423271"/>
                  <a:pt x="850122" y="414705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1" name="Graphic 203">
            <a:extLst>
              <a:ext uri="{FF2B5EF4-FFF2-40B4-BE49-F238E27FC236}">
                <a16:creationId xmlns:a16="http://schemas.microsoft.com/office/drawing/2014/main" id="{2FB59565-D03F-A550-8D75-044103CD3A5A}"/>
              </a:ext>
            </a:extLst>
          </p:cNvPr>
          <p:cNvSpPr/>
          <p:nvPr/>
        </p:nvSpPr>
        <p:spPr>
          <a:xfrm>
            <a:off x="1927950" y="4970283"/>
            <a:ext cx="451752" cy="451787"/>
          </a:xfrm>
          <a:custGeom>
            <a:avLst/>
            <a:gdLst>
              <a:gd name="connsiteX0" fmla="*/ 1118740 w 2401424"/>
              <a:gd name="connsiteY0" fmla="*/ 2398990 h 2401613"/>
              <a:gd name="connsiteX1" fmla="*/ 902911 w 2401424"/>
              <a:gd name="connsiteY1" fmla="*/ 2364163 h 2401613"/>
              <a:gd name="connsiteX2" fmla="*/ 24973 w 2401424"/>
              <a:gd name="connsiteY2" fmla="*/ 1449649 h 2401613"/>
              <a:gd name="connsiteX3" fmla="*/ 0 w 2401424"/>
              <a:gd name="connsiteY3" fmla="*/ 1200204 h 2401613"/>
              <a:gd name="connsiteX4" fmla="*/ 24973 w 2401424"/>
              <a:gd name="connsiteY4" fmla="*/ 950760 h 2401613"/>
              <a:gd name="connsiteX5" fmla="*/ 1020544 w 2401424"/>
              <a:gd name="connsiteY5" fmla="*/ 12440 h 2401613"/>
              <a:gd name="connsiteX6" fmla="*/ 1201349 w 2401424"/>
              <a:gd name="connsiteY6" fmla="*/ 2 h 2401613"/>
              <a:gd name="connsiteX7" fmla="*/ 1372826 w 2401424"/>
              <a:gd name="connsiteY7" fmla="*/ 11305 h 2401613"/>
              <a:gd name="connsiteX8" fmla="*/ 2139545 w 2401424"/>
              <a:gd name="connsiteY8" fmla="*/ 452161 h 2401613"/>
              <a:gd name="connsiteX9" fmla="*/ 2230339 w 2401424"/>
              <a:gd name="connsiteY9" fmla="*/ 1817050 h 2401613"/>
              <a:gd name="connsiteX10" fmla="*/ 1813136 w 2401424"/>
              <a:gd name="connsiteY10" fmla="*/ 2232960 h 2401613"/>
              <a:gd name="connsiteX11" fmla="*/ 1118740 w 2401424"/>
              <a:gd name="connsiteY11" fmla="*/ 2398990 h 2401613"/>
              <a:gd name="connsiteX12" fmla="*/ 1312746 w 2401424"/>
              <a:gd name="connsiteY12" fmla="*/ 2195346 h 2401613"/>
              <a:gd name="connsiteX13" fmla="*/ 1744567 w 2401424"/>
              <a:gd name="connsiteY13" fmla="*/ 2039506 h 2401613"/>
              <a:gd name="connsiteX14" fmla="*/ 1841519 w 2401424"/>
              <a:gd name="connsiteY14" fmla="*/ 1968142 h 2401613"/>
              <a:gd name="connsiteX15" fmla="*/ 1848352 w 2401424"/>
              <a:gd name="connsiteY15" fmla="*/ 1962395 h 2401613"/>
              <a:gd name="connsiteX16" fmla="*/ 1143029 w 2401424"/>
              <a:gd name="connsiteY16" fmla="*/ 1257040 h 2401613"/>
              <a:gd name="connsiteX17" fmla="*/ 437706 w 2401424"/>
              <a:gd name="connsiteY17" fmla="*/ 551684 h 2401613"/>
              <a:gd name="connsiteX18" fmla="*/ 417746 w 2401424"/>
              <a:gd name="connsiteY18" fmla="*/ 576914 h 2401613"/>
              <a:gd name="connsiteX19" fmla="*/ 204631 w 2401424"/>
              <a:gd name="connsiteY19" fmla="*/ 1090053 h 2401613"/>
              <a:gd name="connsiteX20" fmla="*/ 204631 w 2401424"/>
              <a:gd name="connsiteY20" fmla="*/ 1310356 h 2401613"/>
              <a:gd name="connsiteX21" fmla="*/ 398999 w 2401424"/>
              <a:gd name="connsiteY21" fmla="*/ 1799778 h 2401613"/>
              <a:gd name="connsiteX22" fmla="*/ 752004 w 2401424"/>
              <a:gd name="connsiteY22" fmla="*/ 2094831 h 2401613"/>
              <a:gd name="connsiteX23" fmla="*/ 1136263 w 2401424"/>
              <a:gd name="connsiteY23" fmla="*/ 2200018 h 2401613"/>
              <a:gd name="connsiteX24" fmla="*/ 1312746 w 2401424"/>
              <a:gd name="connsiteY24" fmla="*/ 2195346 h 2401613"/>
              <a:gd name="connsiteX25" fmla="*/ 759514 w 2401424"/>
              <a:gd name="connsiteY25" fmla="*/ 1917922 h 2401613"/>
              <a:gd name="connsiteX26" fmla="*/ 722506 w 2401424"/>
              <a:gd name="connsiteY26" fmla="*/ 1879598 h 2401613"/>
              <a:gd name="connsiteX27" fmla="*/ 738151 w 2401424"/>
              <a:gd name="connsiteY27" fmla="*/ 1819721 h 2401613"/>
              <a:gd name="connsiteX28" fmla="*/ 795497 w 2401424"/>
              <a:gd name="connsiteY28" fmla="*/ 1801030 h 2401613"/>
              <a:gd name="connsiteX29" fmla="*/ 819635 w 2401424"/>
              <a:gd name="connsiteY29" fmla="*/ 1801030 h 2401613"/>
              <a:gd name="connsiteX30" fmla="*/ 818988 w 2401424"/>
              <a:gd name="connsiteY30" fmla="*/ 1656695 h 2401613"/>
              <a:gd name="connsiteX31" fmla="*/ 818342 w 2401424"/>
              <a:gd name="connsiteY31" fmla="*/ 1512360 h 2401613"/>
              <a:gd name="connsiteX32" fmla="*/ 805825 w 2401424"/>
              <a:gd name="connsiteY32" fmla="*/ 1508099 h 2401613"/>
              <a:gd name="connsiteX33" fmla="*/ 711947 w 2401424"/>
              <a:gd name="connsiteY33" fmla="*/ 1446482 h 2401613"/>
              <a:gd name="connsiteX34" fmla="*/ 647415 w 2401424"/>
              <a:gd name="connsiteY34" fmla="*/ 1330898 h 2401613"/>
              <a:gd name="connsiteX35" fmla="*/ 640799 w 2401424"/>
              <a:gd name="connsiteY35" fmla="*/ 1306600 h 2401613"/>
              <a:gd name="connsiteX36" fmla="*/ 640702 w 2401424"/>
              <a:gd name="connsiteY36" fmla="*/ 1185998 h 2401613"/>
              <a:gd name="connsiteX37" fmla="*/ 645767 w 2401424"/>
              <a:gd name="connsiteY37" fmla="*/ 1058477 h 2401613"/>
              <a:gd name="connsiteX38" fmla="*/ 710248 w 2401424"/>
              <a:gd name="connsiteY38" fmla="*/ 1040509 h 2401613"/>
              <a:gd name="connsiteX39" fmla="*/ 755758 w 2401424"/>
              <a:gd name="connsiteY39" fmla="*/ 1039782 h 2401613"/>
              <a:gd name="connsiteX40" fmla="*/ 926647 w 2401424"/>
              <a:gd name="connsiteY40" fmla="*/ 1210787 h 2401613"/>
              <a:gd name="connsiteX41" fmla="*/ 1097535 w 2401424"/>
              <a:gd name="connsiteY41" fmla="*/ 1381791 h 2401613"/>
              <a:gd name="connsiteX42" fmla="*/ 1084572 w 2401424"/>
              <a:gd name="connsiteY42" fmla="*/ 1402856 h 2401613"/>
              <a:gd name="connsiteX43" fmla="*/ 1018606 w 2401424"/>
              <a:gd name="connsiteY43" fmla="*/ 1474353 h 2401613"/>
              <a:gd name="connsiteX44" fmla="*/ 954146 w 2401424"/>
              <a:gd name="connsiteY44" fmla="*/ 1507026 h 2401613"/>
              <a:gd name="connsiteX45" fmla="*/ 939752 w 2401424"/>
              <a:gd name="connsiteY45" fmla="*/ 1511545 h 2401613"/>
              <a:gd name="connsiteX46" fmla="*/ 939752 w 2401424"/>
              <a:gd name="connsiteY46" fmla="*/ 1656287 h 2401613"/>
              <a:gd name="connsiteX47" fmla="*/ 939752 w 2401424"/>
              <a:gd name="connsiteY47" fmla="*/ 1801029 h 2401613"/>
              <a:gd name="connsiteX48" fmla="*/ 963869 w 2401424"/>
              <a:gd name="connsiteY48" fmla="*/ 1801029 h 2401613"/>
              <a:gd name="connsiteX49" fmla="*/ 1017714 w 2401424"/>
              <a:gd name="connsiteY49" fmla="*/ 1815687 h 2401613"/>
              <a:gd name="connsiteX50" fmla="*/ 1033918 w 2401424"/>
              <a:gd name="connsiteY50" fmla="*/ 1884894 h 2401613"/>
              <a:gd name="connsiteX51" fmla="*/ 1002335 w 2401424"/>
              <a:gd name="connsiteY51" fmla="*/ 1915985 h 2401613"/>
              <a:gd name="connsiteX52" fmla="*/ 879672 w 2401424"/>
              <a:gd name="connsiteY52" fmla="*/ 1920884 h 2401613"/>
              <a:gd name="connsiteX53" fmla="*/ 759513 w 2401424"/>
              <a:gd name="connsiteY53" fmla="*/ 1917921 h 2401613"/>
              <a:gd name="connsiteX54" fmla="*/ 1336027 w 2401424"/>
              <a:gd name="connsiteY54" fmla="*/ 1916534 h 2401613"/>
              <a:gd name="connsiteX55" fmla="*/ 1287418 w 2401424"/>
              <a:gd name="connsiteY55" fmla="*/ 1873554 h 2401613"/>
              <a:gd name="connsiteX56" fmla="*/ 1281455 w 2401424"/>
              <a:gd name="connsiteY56" fmla="*/ 1862365 h 2401613"/>
              <a:gd name="connsiteX57" fmla="*/ 1280730 w 2401424"/>
              <a:gd name="connsiteY57" fmla="*/ 1742200 h 2401613"/>
              <a:gd name="connsiteX58" fmla="*/ 1280730 w 2401424"/>
              <a:gd name="connsiteY58" fmla="*/ 1593856 h 2401613"/>
              <a:gd name="connsiteX59" fmla="*/ 1281455 w 2401424"/>
              <a:gd name="connsiteY59" fmla="*/ 1565678 h 2401613"/>
              <a:gd name="connsiteX60" fmla="*/ 1459183 w 2401424"/>
              <a:gd name="connsiteY60" fmla="*/ 1743437 h 2401613"/>
              <a:gd name="connsiteX61" fmla="*/ 1636912 w 2401424"/>
              <a:gd name="connsiteY61" fmla="*/ 1921196 h 2401613"/>
              <a:gd name="connsiteX62" fmla="*/ 1492978 w 2401424"/>
              <a:gd name="connsiteY62" fmla="*/ 1921103 h 2401613"/>
              <a:gd name="connsiteX63" fmla="*/ 1336027 w 2401424"/>
              <a:gd name="connsiteY63" fmla="*/ 1916524 h 2401613"/>
              <a:gd name="connsiteX64" fmla="*/ 1998408 w 2401424"/>
              <a:gd name="connsiteY64" fmla="*/ 1802282 h 2401613"/>
              <a:gd name="connsiteX65" fmla="*/ 2184870 w 2401424"/>
              <a:gd name="connsiteY65" fmla="*/ 1380453 h 2401613"/>
              <a:gd name="connsiteX66" fmla="*/ 2200027 w 2401424"/>
              <a:gd name="connsiteY66" fmla="*/ 1200205 h 2401613"/>
              <a:gd name="connsiteX67" fmla="*/ 2184887 w 2401424"/>
              <a:gd name="connsiteY67" fmla="*/ 1019958 h 2401613"/>
              <a:gd name="connsiteX68" fmla="*/ 1849706 w 2401424"/>
              <a:gd name="connsiteY68" fmla="*/ 438931 h 2401613"/>
              <a:gd name="connsiteX69" fmla="*/ 1019859 w 2401424"/>
              <a:gd name="connsiteY69" fmla="*/ 215365 h 2401613"/>
              <a:gd name="connsiteX70" fmla="*/ 576840 w 2401424"/>
              <a:gd name="connsiteY70" fmla="*/ 417812 h 2401613"/>
              <a:gd name="connsiteX71" fmla="*/ 551611 w 2401424"/>
              <a:gd name="connsiteY71" fmla="*/ 437772 h 2401613"/>
              <a:gd name="connsiteX72" fmla="*/ 915281 w 2401424"/>
              <a:gd name="connsiteY72" fmla="*/ 801484 h 2401613"/>
              <a:gd name="connsiteX73" fmla="*/ 1278952 w 2401424"/>
              <a:gd name="connsiteY73" fmla="*/ 1165196 h 2401613"/>
              <a:gd name="connsiteX74" fmla="*/ 1280854 w 2401424"/>
              <a:gd name="connsiteY74" fmla="*/ 1142019 h 2401613"/>
              <a:gd name="connsiteX75" fmla="*/ 1302490 w 2401424"/>
              <a:gd name="connsiteY75" fmla="*/ 1052222 h 2401613"/>
              <a:gd name="connsiteX76" fmla="*/ 1424760 w 2401424"/>
              <a:gd name="connsiteY76" fmla="*/ 916689 h 2401613"/>
              <a:gd name="connsiteX77" fmla="*/ 1440397 w 2401424"/>
              <a:gd name="connsiteY77" fmla="*/ 908554 h 2401613"/>
              <a:gd name="connsiteX78" fmla="*/ 1440406 w 2401424"/>
              <a:gd name="connsiteY78" fmla="*/ 713911 h 2401613"/>
              <a:gd name="connsiteX79" fmla="*/ 1440415 w 2401424"/>
              <a:gd name="connsiteY79" fmla="*/ 519269 h 2401613"/>
              <a:gd name="connsiteX80" fmla="*/ 1426312 w 2401424"/>
              <a:gd name="connsiteY80" fmla="*/ 519269 h 2401613"/>
              <a:gd name="connsiteX81" fmla="*/ 1378999 w 2401424"/>
              <a:gd name="connsiteY81" fmla="*/ 500578 h 2401613"/>
              <a:gd name="connsiteX82" fmla="*/ 1363354 w 2401424"/>
              <a:gd name="connsiteY82" fmla="*/ 440701 h 2401613"/>
              <a:gd name="connsiteX83" fmla="*/ 1401904 w 2401424"/>
              <a:gd name="connsiteY83" fmla="*/ 402148 h 2401613"/>
              <a:gd name="connsiteX84" fmla="*/ 1638531 w 2401424"/>
              <a:gd name="connsiteY84" fmla="*/ 402010 h 2401613"/>
              <a:gd name="connsiteX85" fmla="*/ 1674791 w 2401424"/>
              <a:gd name="connsiteY85" fmla="*/ 435265 h 2401613"/>
              <a:gd name="connsiteX86" fmla="*/ 1616273 w 2401424"/>
              <a:gd name="connsiteY86" fmla="*/ 519245 h 2401613"/>
              <a:gd name="connsiteX87" fmla="*/ 1600627 w 2401424"/>
              <a:gd name="connsiteY87" fmla="*/ 519268 h 2401613"/>
              <a:gd name="connsiteX88" fmla="*/ 1600637 w 2401424"/>
              <a:gd name="connsiteY88" fmla="*/ 713911 h 2401613"/>
              <a:gd name="connsiteX89" fmla="*/ 1600646 w 2401424"/>
              <a:gd name="connsiteY89" fmla="*/ 908553 h 2401613"/>
              <a:gd name="connsiteX90" fmla="*/ 1616282 w 2401424"/>
              <a:gd name="connsiteY90" fmla="*/ 916688 h 2401613"/>
              <a:gd name="connsiteX91" fmla="*/ 1685377 w 2401424"/>
              <a:gd name="connsiteY91" fmla="*/ 971210 h 2401613"/>
              <a:gd name="connsiteX92" fmla="*/ 1752924 w 2401424"/>
              <a:gd name="connsiteY92" fmla="*/ 1094874 h 2401613"/>
              <a:gd name="connsiteX93" fmla="*/ 1759517 w 2401424"/>
              <a:gd name="connsiteY93" fmla="*/ 1118842 h 2401613"/>
              <a:gd name="connsiteX94" fmla="*/ 1760239 w 2401424"/>
              <a:gd name="connsiteY94" fmla="*/ 1382954 h 2401613"/>
              <a:gd name="connsiteX95" fmla="*/ 1760962 w 2401424"/>
              <a:gd name="connsiteY95" fmla="*/ 1647067 h 2401613"/>
              <a:gd name="connsiteX96" fmla="*/ 1861600 w 2401424"/>
              <a:gd name="connsiteY96" fmla="*/ 1747785 h 2401613"/>
              <a:gd name="connsiteX97" fmla="*/ 1962239 w 2401424"/>
              <a:gd name="connsiteY97" fmla="*/ 1848502 h 2401613"/>
              <a:gd name="connsiteX98" fmla="*/ 1967989 w 2401424"/>
              <a:gd name="connsiteY98" fmla="*/ 1841664 h 2401613"/>
              <a:gd name="connsiteX99" fmla="*/ 1998407 w 2401424"/>
              <a:gd name="connsiteY99" fmla="*/ 1802280 h 240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401424" h="2401613">
                <a:moveTo>
                  <a:pt x="1118740" y="2398990"/>
                </a:moveTo>
                <a:cubicBezTo>
                  <a:pt x="1051377" y="2394548"/>
                  <a:pt x="969855" y="2381393"/>
                  <a:pt x="902911" y="2364163"/>
                </a:cubicBezTo>
                <a:cubicBezTo>
                  <a:pt x="460369" y="2250263"/>
                  <a:pt x="120188" y="1895909"/>
                  <a:pt x="24973" y="1449649"/>
                </a:cubicBezTo>
                <a:cubicBezTo>
                  <a:pt x="6263" y="1361957"/>
                  <a:pt x="0" y="1299396"/>
                  <a:pt x="0" y="1200204"/>
                </a:cubicBezTo>
                <a:cubicBezTo>
                  <a:pt x="0" y="1101012"/>
                  <a:pt x="6263" y="1038452"/>
                  <a:pt x="24973" y="950760"/>
                </a:cubicBezTo>
                <a:cubicBezTo>
                  <a:pt x="129264" y="461963"/>
                  <a:pt x="527726" y="86415"/>
                  <a:pt x="1020544" y="12440"/>
                </a:cubicBezTo>
                <a:cubicBezTo>
                  <a:pt x="1090221" y="1981"/>
                  <a:pt x="1120007" y="-69"/>
                  <a:pt x="1201349" y="2"/>
                </a:cubicBezTo>
                <a:cubicBezTo>
                  <a:pt x="1279493" y="71"/>
                  <a:pt x="1305979" y="1814"/>
                  <a:pt x="1372826" y="11305"/>
                </a:cubicBezTo>
                <a:cubicBezTo>
                  <a:pt x="1671653" y="53730"/>
                  <a:pt x="1949584" y="213537"/>
                  <a:pt x="2139545" y="452161"/>
                </a:cubicBezTo>
                <a:cubicBezTo>
                  <a:pt x="2451990" y="844647"/>
                  <a:pt x="2488126" y="1387885"/>
                  <a:pt x="2230339" y="1817050"/>
                </a:cubicBezTo>
                <a:cubicBezTo>
                  <a:pt x="2127343" y="1988518"/>
                  <a:pt x="1984816" y="2130603"/>
                  <a:pt x="1813136" y="2232960"/>
                </a:cubicBezTo>
                <a:cubicBezTo>
                  <a:pt x="1605027" y="2357036"/>
                  <a:pt x="1362369" y="2415055"/>
                  <a:pt x="1118740" y="2398990"/>
                </a:cubicBezTo>
                <a:close/>
                <a:moveTo>
                  <a:pt x="1312746" y="2195346"/>
                </a:moveTo>
                <a:cubicBezTo>
                  <a:pt x="1470529" y="2176174"/>
                  <a:pt x="1614130" y="2124350"/>
                  <a:pt x="1744567" y="2039506"/>
                </a:cubicBezTo>
                <a:cubicBezTo>
                  <a:pt x="1766880" y="2024993"/>
                  <a:pt x="1823315" y="1983453"/>
                  <a:pt x="1841519" y="1968142"/>
                </a:cubicBezTo>
                <a:lnTo>
                  <a:pt x="1848352" y="1962395"/>
                </a:lnTo>
                <a:lnTo>
                  <a:pt x="1143029" y="1257040"/>
                </a:lnTo>
                <a:lnTo>
                  <a:pt x="437706" y="551684"/>
                </a:lnTo>
                <a:lnTo>
                  <a:pt x="417746" y="576914"/>
                </a:lnTo>
                <a:cubicBezTo>
                  <a:pt x="298313" y="727885"/>
                  <a:pt x="228500" y="895981"/>
                  <a:pt x="204631" y="1090053"/>
                </a:cubicBezTo>
                <a:cubicBezTo>
                  <a:pt x="198354" y="1141095"/>
                  <a:pt x="198354" y="1259314"/>
                  <a:pt x="204631" y="1310356"/>
                </a:cubicBezTo>
                <a:cubicBezTo>
                  <a:pt x="227443" y="1495835"/>
                  <a:pt x="290900" y="1655621"/>
                  <a:pt x="398999" y="1799778"/>
                </a:cubicBezTo>
                <a:cubicBezTo>
                  <a:pt x="493148" y="1925333"/>
                  <a:pt x="611585" y="2024325"/>
                  <a:pt x="752004" y="2094831"/>
                </a:cubicBezTo>
                <a:cubicBezTo>
                  <a:pt x="873558" y="2155863"/>
                  <a:pt x="993126" y="2188594"/>
                  <a:pt x="1136263" y="2200018"/>
                </a:cubicBezTo>
                <a:cubicBezTo>
                  <a:pt x="1165136" y="2202323"/>
                  <a:pt x="1280454" y="2199270"/>
                  <a:pt x="1312746" y="2195346"/>
                </a:cubicBezTo>
                <a:close/>
                <a:moveTo>
                  <a:pt x="759514" y="1917922"/>
                </a:moveTo>
                <a:cubicBezTo>
                  <a:pt x="747228" y="1914049"/>
                  <a:pt x="726273" y="1892350"/>
                  <a:pt x="722506" y="1879598"/>
                </a:cubicBezTo>
                <a:cubicBezTo>
                  <a:pt x="715571" y="1856125"/>
                  <a:pt x="720460" y="1837413"/>
                  <a:pt x="738151" y="1819721"/>
                </a:cubicBezTo>
                <a:cubicBezTo>
                  <a:pt x="753625" y="1804246"/>
                  <a:pt x="763493" y="1801030"/>
                  <a:pt x="795497" y="1801030"/>
                </a:cubicBezTo>
                <a:lnTo>
                  <a:pt x="819635" y="1801030"/>
                </a:lnTo>
                <a:lnTo>
                  <a:pt x="818988" y="1656695"/>
                </a:lnTo>
                <a:lnTo>
                  <a:pt x="818342" y="1512360"/>
                </a:lnTo>
                <a:lnTo>
                  <a:pt x="805825" y="1508099"/>
                </a:lnTo>
                <a:cubicBezTo>
                  <a:pt x="771352" y="1496364"/>
                  <a:pt x="739622" y="1475538"/>
                  <a:pt x="711947" y="1446482"/>
                </a:cubicBezTo>
                <a:cubicBezTo>
                  <a:pt x="680237" y="1413190"/>
                  <a:pt x="659905" y="1376774"/>
                  <a:pt x="647415" y="1330898"/>
                </a:cubicBezTo>
                <a:lnTo>
                  <a:pt x="640799" y="1306600"/>
                </a:lnTo>
                <a:lnTo>
                  <a:pt x="640702" y="1185998"/>
                </a:lnTo>
                <a:cubicBezTo>
                  <a:pt x="640608" y="1068020"/>
                  <a:pt x="640718" y="1065245"/>
                  <a:pt x="645767" y="1058477"/>
                </a:cubicBezTo>
                <a:cubicBezTo>
                  <a:pt x="658080" y="1041974"/>
                  <a:pt x="660483" y="1041304"/>
                  <a:pt x="710248" y="1040509"/>
                </a:cubicBezTo>
                <a:lnTo>
                  <a:pt x="755758" y="1039782"/>
                </a:lnTo>
                <a:lnTo>
                  <a:pt x="926647" y="1210787"/>
                </a:lnTo>
                <a:lnTo>
                  <a:pt x="1097535" y="1381791"/>
                </a:lnTo>
                <a:lnTo>
                  <a:pt x="1084572" y="1402856"/>
                </a:lnTo>
                <a:cubicBezTo>
                  <a:pt x="1069594" y="1427196"/>
                  <a:pt x="1040267" y="1458982"/>
                  <a:pt x="1018606" y="1474353"/>
                </a:cubicBezTo>
                <a:cubicBezTo>
                  <a:pt x="1000253" y="1487376"/>
                  <a:pt x="973426" y="1500975"/>
                  <a:pt x="954146" y="1507026"/>
                </a:cubicBezTo>
                <a:lnTo>
                  <a:pt x="939752" y="1511545"/>
                </a:lnTo>
                <a:lnTo>
                  <a:pt x="939752" y="1656287"/>
                </a:lnTo>
                <a:lnTo>
                  <a:pt x="939752" y="1801029"/>
                </a:lnTo>
                <a:lnTo>
                  <a:pt x="963869" y="1801029"/>
                </a:lnTo>
                <a:cubicBezTo>
                  <a:pt x="993003" y="1801029"/>
                  <a:pt x="1004129" y="1804058"/>
                  <a:pt x="1017714" y="1815687"/>
                </a:cubicBezTo>
                <a:cubicBezTo>
                  <a:pt x="1038646" y="1833604"/>
                  <a:pt x="1045111" y="1861218"/>
                  <a:pt x="1033918" y="1884894"/>
                </a:cubicBezTo>
                <a:cubicBezTo>
                  <a:pt x="1026806" y="1899939"/>
                  <a:pt x="1017462" y="1909137"/>
                  <a:pt x="1002335" y="1915985"/>
                </a:cubicBezTo>
                <a:cubicBezTo>
                  <a:pt x="991520" y="1920881"/>
                  <a:pt x="986619" y="1921076"/>
                  <a:pt x="879672" y="1920884"/>
                </a:cubicBezTo>
                <a:cubicBezTo>
                  <a:pt x="805973" y="1920745"/>
                  <a:pt x="765310" y="1919748"/>
                  <a:pt x="759513" y="1917921"/>
                </a:cubicBezTo>
                <a:close/>
                <a:moveTo>
                  <a:pt x="1336027" y="1916534"/>
                </a:moveTo>
                <a:cubicBezTo>
                  <a:pt x="1312525" y="1908413"/>
                  <a:pt x="1300180" y="1897497"/>
                  <a:pt x="1287418" y="1873554"/>
                </a:cubicBezTo>
                <a:lnTo>
                  <a:pt x="1281455" y="1862365"/>
                </a:lnTo>
                <a:lnTo>
                  <a:pt x="1280730" y="1742200"/>
                </a:lnTo>
                <a:cubicBezTo>
                  <a:pt x="1280330" y="1676109"/>
                  <a:pt x="1280330" y="1609354"/>
                  <a:pt x="1280730" y="1593856"/>
                </a:cubicBezTo>
                <a:lnTo>
                  <a:pt x="1281455" y="1565678"/>
                </a:lnTo>
                <a:lnTo>
                  <a:pt x="1459183" y="1743437"/>
                </a:lnTo>
                <a:lnTo>
                  <a:pt x="1636912" y="1921196"/>
                </a:lnTo>
                <a:lnTo>
                  <a:pt x="1492978" y="1921103"/>
                </a:lnTo>
                <a:cubicBezTo>
                  <a:pt x="1361097" y="1921034"/>
                  <a:pt x="1347954" y="1920644"/>
                  <a:pt x="1336027" y="1916524"/>
                </a:cubicBezTo>
                <a:close/>
                <a:moveTo>
                  <a:pt x="1998408" y="1802282"/>
                </a:moveTo>
                <a:cubicBezTo>
                  <a:pt x="2093741" y="1676500"/>
                  <a:pt x="2156457" y="1534619"/>
                  <a:pt x="2184870" y="1380453"/>
                </a:cubicBezTo>
                <a:cubicBezTo>
                  <a:pt x="2197121" y="1313981"/>
                  <a:pt x="2200027" y="1279413"/>
                  <a:pt x="2200027" y="1200205"/>
                </a:cubicBezTo>
                <a:cubicBezTo>
                  <a:pt x="2200027" y="1121047"/>
                  <a:pt x="2197133" y="1086585"/>
                  <a:pt x="2184887" y="1019958"/>
                </a:cubicBezTo>
                <a:cubicBezTo>
                  <a:pt x="2143241" y="793368"/>
                  <a:pt x="2025765" y="589728"/>
                  <a:pt x="1849706" y="438931"/>
                </a:cubicBezTo>
                <a:cubicBezTo>
                  <a:pt x="1621161" y="243178"/>
                  <a:pt x="1316237" y="161030"/>
                  <a:pt x="1019859" y="215365"/>
                </a:cubicBezTo>
                <a:cubicBezTo>
                  <a:pt x="858787" y="244894"/>
                  <a:pt x="708720" y="313471"/>
                  <a:pt x="576840" y="417812"/>
                </a:cubicBezTo>
                <a:lnTo>
                  <a:pt x="551611" y="437772"/>
                </a:lnTo>
                <a:lnTo>
                  <a:pt x="915281" y="801484"/>
                </a:lnTo>
                <a:lnTo>
                  <a:pt x="1278952" y="1165196"/>
                </a:lnTo>
                <a:lnTo>
                  <a:pt x="1280854" y="1142019"/>
                </a:lnTo>
                <a:cubicBezTo>
                  <a:pt x="1283161" y="1113914"/>
                  <a:pt x="1291890" y="1077684"/>
                  <a:pt x="1302490" y="1052222"/>
                </a:cubicBezTo>
                <a:cubicBezTo>
                  <a:pt x="1325297" y="997433"/>
                  <a:pt x="1374593" y="942791"/>
                  <a:pt x="1424760" y="916689"/>
                </a:cubicBezTo>
                <a:lnTo>
                  <a:pt x="1440397" y="908554"/>
                </a:lnTo>
                <a:lnTo>
                  <a:pt x="1440406" y="713911"/>
                </a:lnTo>
                <a:lnTo>
                  <a:pt x="1440415" y="519269"/>
                </a:lnTo>
                <a:lnTo>
                  <a:pt x="1426312" y="519269"/>
                </a:lnTo>
                <a:cubicBezTo>
                  <a:pt x="1404582" y="519269"/>
                  <a:pt x="1393188" y="514767"/>
                  <a:pt x="1378999" y="500578"/>
                </a:cubicBezTo>
                <a:cubicBezTo>
                  <a:pt x="1361308" y="482886"/>
                  <a:pt x="1356419" y="464174"/>
                  <a:pt x="1363354" y="440701"/>
                </a:cubicBezTo>
                <a:cubicBezTo>
                  <a:pt x="1367416" y="426950"/>
                  <a:pt x="1388154" y="406211"/>
                  <a:pt x="1401904" y="402148"/>
                </a:cubicBezTo>
                <a:cubicBezTo>
                  <a:pt x="1416097" y="397955"/>
                  <a:pt x="1624591" y="397832"/>
                  <a:pt x="1638531" y="402010"/>
                </a:cubicBezTo>
                <a:cubicBezTo>
                  <a:pt x="1652266" y="406125"/>
                  <a:pt x="1667899" y="420462"/>
                  <a:pt x="1674791" y="435265"/>
                </a:cubicBezTo>
                <a:cubicBezTo>
                  <a:pt x="1693425" y="475284"/>
                  <a:pt x="1662843" y="519172"/>
                  <a:pt x="1616273" y="519245"/>
                </a:cubicBezTo>
                <a:lnTo>
                  <a:pt x="1600627" y="519268"/>
                </a:lnTo>
                <a:lnTo>
                  <a:pt x="1600637" y="713911"/>
                </a:lnTo>
                <a:lnTo>
                  <a:pt x="1600646" y="908553"/>
                </a:lnTo>
                <a:lnTo>
                  <a:pt x="1616282" y="916688"/>
                </a:lnTo>
                <a:cubicBezTo>
                  <a:pt x="1639122" y="928572"/>
                  <a:pt x="1662419" y="946955"/>
                  <a:pt x="1685377" y="971210"/>
                </a:cubicBezTo>
                <a:cubicBezTo>
                  <a:pt x="1718153" y="1005837"/>
                  <a:pt x="1738862" y="1043750"/>
                  <a:pt x="1752924" y="1094874"/>
                </a:cubicBezTo>
                <a:lnTo>
                  <a:pt x="1759517" y="1118842"/>
                </a:lnTo>
                <a:lnTo>
                  <a:pt x="1760239" y="1382954"/>
                </a:lnTo>
                <a:lnTo>
                  <a:pt x="1760962" y="1647067"/>
                </a:lnTo>
                <a:lnTo>
                  <a:pt x="1861600" y="1747785"/>
                </a:lnTo>
                <a:lnTo>
                  <a:pt x="1962239" y="1848502"/>
                </a:lnTo>
                <a:lnTo>
                  <a:pt x="1967989" y="1841664"/>
                </a:lnTo>
                <a:cubicBezTo>
                  <a:pt x="1971153" y="1837903"/>
                  <a:pt x="1984840" y="1820180"/>
                  <a:pt x="1998407" y="180228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7335F1AE-9E8B-CE3C-C876-BF2BEF72A654}"/>
              </a:ext>
            </a:extLst>
          </p:cNvPr>
          <p:cNvSpPr txBox="1"/>
          <p:nvPr/>
        </p:nvSpPr>
        <p:spPr>
          <a:xfrm>
            <a:off x="4397478" y="3250865"/>
            <a:ext cx="638060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Botanicals</a:t>
            </a:r>
          </a:p>
        </p:txBody>
      </p:sp>
      <p:sp>
        <p:nvSpPr>
          <p:cNvPr id="203" name="Ovale 8">
            <a:extLst>
              <a:ext uri="{FF2B5EF4-FFF2-40B4-BE49-F238E27FC236}">
                <a16:creationId xmlns:a16="http://schemas.microsoft.com/office/drawing/2014/main" id="{0D0CD382-B769-E089-00A3-EA16821E1C94}"/>
              </a:ext>
            </a:extLst>
          </p:cNvPr>
          <p:cNvSpPr/>
          <p:nvPr/>
        </p:nvSpPr>
        <p:spPr>
          <a:xfrm>
            <a:off x="436550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48F0D6C0-B064-A555-ADB4-3366AA9462B0}"/>
              </a:ext>
            </a:extLst>
          </p:cNvPr>
          <p:cNvSpPr txBox="1"/>
          <p:nvPr/>
        </p:nvSpPr>
        <p:spPr>
          <a:xfrm>
            <a:off x="4509720" y="4428926"/>
            <a:ext cx="413575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Biotics</a:t>
            </a:r>
          </a:p>
        </p:txBody>
      </p:sp>
      <p:sp>
        <p:nvSpPr>
          <p:cNvPr id="205" name="Ovale 8">
            <a:extLst>
              <a:ext uri="{FF2B5EF4-FFF2-40B4-BE49-F238E27FC236}">
                <a16:creationId xmlns:a16="http://schemas.microsoft.com/office/drawing/2014/main" id="{6028AB48-4E13-5F9F-82FD-6DE453D6940D}"/>
              </a:ext>
            </a:extLst>
          </p:cNvPr>
          <p:cNvSpPr/>
          <p:nvPr/>
        </p:nvSpPr>
        <p:spPr>
          <a:xfrm>
            <a:off x="436550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52762F31-F0BF-2FD2-F190-8D9749609F39}"/>
              </a:ext>
            </a:extLst>
          </p:cNvPr>
          <p:cNvSpPr txBox="1"/>
          <p:nvPr/>
        </p:nvSpPr>
        <p:spPr>
          <a:xfrm>
            <a:off x="4397992" y="5613744"/>
            <a:ext cx="637033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Honeybee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products</a:t>
            </a:r>
          </a:p>
        </p:txBody>
      </p:sp>
      <p:sp>
        <p:nvSpPr>
          <p:cNvPr id="207" name="Ovale 8">
            <a:extLst>
              <a:ext uri="{FF2B5EF4-FFF2-40B4-BE49-F238E27FC236}">
                <a16:creationId xmlns:a16="http://schemas.microsoft.com/office/drawing/2014/main" id="{D7C78FEB-F2E2-EEBE-492C-1CA9ECFCF133}"/>
              </a:ext>
            </a:extLst>
          </p:cNvPr>
          <p:cNvSpPr/>
          <p:nvPr/>
        </p:nvSpPr>
        <p:spPr>
          <a:xfrm>
            <a:off x="436550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pic>
        <p:nvPicPr>
          <p:cNvPr id="208" name="Graphic 207" descr="Bee with solid fill">
            <a:extLst>
              <a:ext uri="{FF2B5EF4-FFF2-40B4-BE49-F238E27FC236}">
                <a16:creationId xmlns:a16="http://schemas.microsoft.com/office/drawing/2014/main" id="{5A2E444D-0902-5637-E901-AFA4119107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65027" y="4954586"/>
            <a:ext cx="506455" cy="506455"/>
          </a:xfrm>
          <a:prstGeom prst="rect">
            <a:avLst/>
          </a:prstGeom>
        </p:spPr>
      </p:pic>
      <p:grpSp>
        <p:nvGrpSpPr>
          <p:cNvPr id="209" name="Group 208">
            <a:extLst>
              <a:ext uri="{FF2B5EF4-FFF2-40B4-BE49-F238E27FC236}">
                <a16:creationId xmlns:a16="http://schemas.microsoft.com/office/drawing/2014/main" id="{38196691-7177-1B1E-0781-B2EE45A7CD0D}"/>
              </a:ext>
            </a:extLst>
          </p:cNvPr>
          <p:cNvGrpSpPr/>
          <p:nvPr/>
        </p:nvGrpSpPr>
        <p:grpSpPr>
          <a:xfrm>
            <a:off x="4534755" y="3833533"/>
            <a:ext cx="384668" cy="368236"/>
            <a:chOff x="4530522" y="3720928"/>
            <a:chExt cx="384668" cy="368236"/>
          </a:xfrm>
          <a:solidFill>
            <a:schemeClr val="bg1">
              <a:lumMod val="85000"/>
            </a:schemeClr>
          </a:solidFill>
        </p:grpSpPr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FABC7AF4-859D-B343-83AE-C8FB7A8F3825}"/>
                </a:ext>
              </a:extLst>
            </p:cNvPr>
            <p:cNvSpPr/>
            <p:nvPr/>
          </p:nvSpPr>
          <p:spPr>
            <a:xfrm>
              <a:off x="4639433" y="3846969"/>
              <a:ext cx="105385" cy="119384"/>
            </a:xfrm>
            <a:custGeom>
              <a:avLst/>
              <a:gdLst>
                <a:gd name="connsiteX0" fmla="*/ 18771 w 185983"/>
                <a:gd name="connsiteY0" fmla="*/ 13385 h 210688"/>
                <a:gd name="connsiteX1" fmla="*/ 13388 w 185983"/>
                <a:gd name="connsiteY1" fmla="*/ 90382 h 210688"/>
                <a:gd name="connsiteX2" fmla="*/ 85951 w 185983"/>
                <a:gd name="connsiteY2" fmla="*/ 186312 h 210688"/>
                <a:gd name="connsiteX3" fmla="*/ 161606 w 185983"/>
                <a:gd name="connsiteY3" fmla="*/ 201563 h 210688"/>
                <a:gd name="connsiteX4" fmla="*/ 176859 w 185983"/>
                <a:gd name="connsiteY4" fmla="*/ 125908 h 210688"/>
                <a:gd name="connsiteX5" fmla="*/ 95768 w 185983"/>
                <a:gd name="connsiteY5" fmla="*/ 18768 h 210688"/>
                <a:gd name="connsiteX6" fmla="*/ 18771 w 185983"/>
                <a:gd name="connsiteY6" fmla="*/ 13385 h 21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983" h="210688">
                  <a:moveTo>
                    <a:pt x="18771" y="13385"/>
                  </a:moveTo>
                  <a:cubicBezTo>
                    <a:pt x="-3976" y="33161"/>
                    <a:pt x="-6387" y="67633"/>
                    <a:pt x="13388" y="90382"/>
                  </a:cubicBezTo>
                  <a:cubicBezTo>
                    <a:pt x="39606" y="120770"/>
                    <a:pt x="63843" y="152813"/>
                    <a:pt x="85951" y="186312"/>
                  </a:cubicBezTo>
                  <a:cubicBezTo>
                    <a:pt x="102632" y="211415"/>
                    <a:pt x="136503" y="218243"/>
                    <a:pt x="161606" y="201563"/>
                  </a:cubicBezTo>
                  <a:cubicBezTo>
                    <a:pt x="186710" y="184884"/>
                    <a:pt x="193539" y="151011"/>
                    <a:pt x="176859" y="125908"/>
                  </a:cubicBezTo>
                  <a:cubicBezTo>
                    <a:pt x="152152" y="88493"/>
                    <a:pt x="125066" y="52707"/>
                    <a:pt x="95768" y="18768"/>
                  </a:cubicBezTo>
                  <a:cubicBezTo>
                    <a:pt x="75989" y="-3976"/>
                    <a:pt x="41521" y="-6385"/>
                    <a:pt x="18771" y="13385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D5F71A5D-CA62-73D3-52EE-13D9062510DD}"/>
                </a:ext>
              </a:extLst>
            </p:cNvPr>
            <p:cNvSpPr/>
            <p:nvPr/>
          </p:nvSpPr>
          <p:spPr>
            <a:xfrm>
              <a:off x="4717264" y="3962067"/>
              <a:ext cx="92747" cy="127097"/>
            </a:xfrm>
            <a:custGeom>
              <a:avLst/>
              <a:gdLst>
                <a:gd name="connsiteX0" fmla="*/ 28862 w 163679"/>
                <a:gd name="connsiteY0" fmla="*/ 6450 h 224300"/>
                <a:gd name="connsiteX1" fmla="*/ 6450 w 163679"/>
                <a:gd name="connsiteY1" fmla="*/ 80306 h 224300"/>
                <a:gd name="connsiteX2" fmla="*/ 58663 w 163679"/>
                <a:gd name="connsiteY2" fmla="*/ 190577 h 224300"/>
                <a:gd name="connsiteX3" fmla="*/ 129956 w 163679"/>
                <a:gd name="connsiteY3" fmla="*/ 220139 h 224300"/>
                <a:gd name="connsiteX4" fmla="*/ 159518 w 163679"/>
                <a:gd name="connsiteY4" fmla="*/ 148847 h 224300"/>
                <a:gd name="connsiteX5" fmla="*/ 102722 w 163679"/>
                <a:gd name="connsiteY5" fmla="*/ 28866 h 224300"/>
                <a:gd name="connsiteX6" fmla="*/ 28862 w 163679"/>
                <a:gd name="connsiteY6" fmla="*/ 6450 h 22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679" h="224300">
                  <a:moveTo>
                    <a:pt x="28862" y="6450"/>
                  </a:moveTo>
                  <a:cubicBezTo>
                    <a:pt x="2281" y="20659"/>
                    <a:pt x="-7752" y="53722"/>
                    <a:pt x="6450" y="80306"/>
                  </a:cubicBezTo>
                  <a:cubicBezTo>
                    <a:pt x="25814" y="116544"/>
                    <a:pt x="43376" y="153643"/>
                    <a:pt x="58663" y="190577"/>
                  </a:cubicBezTo>
                  <a:cubicBezTo>
                    <a:pt x="70187" y="218428"/>
                    <a:pt x="102106" y="231664"/>
                    <a:pt x="129956" y="220139"/>
                  </a:cubicBezTo>
                  <a:cubicBezTo>
                    <a:pt x="157807" y="208615"/>
                    <a:pt x="171042" y="176697"/>
                    <a:pt x="159518" y="148847"/>
                  </a:cubicBezTo>
                  <a:cubicBezTo>
                    <a:pt x="142872" y="108616"/>
                    <a:pt x="123766" y="68248"/>
                    <a:pt x="102722" y="28866"/>
                  </a:cubicBezTo>
                  <a:cubicBezTo>
                    <a:pt x="88514" y="2283"/>
                    <a:pt x="55447" y="-7753"/>
                    <a:pt x="28862" y="6450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E09300CE-D36D-F1A2-62D2-E1A5DC99DE08}"/>
                </a:ext>
              </a:extLst>
            </p:cNvPr>
            <p:cNvSpPr/>
            <p:nvPr/>
          </p:nvSpPr>
          <p:spPr>
            <a:xfrm>
              <a:off x="4530522" y="3762132"/>
              <a:ext cx="122932" cy="99776"/>
            </a:xfrm>
            <a:custGeom>
              <a:avLst/>
              <a:gdLst>
                <a:gd name="connsiteX0" fmla="*/ 196995 w 216949"/>
                <a:gd name="connsiteY0" fmla="*/ 79318 h 176085"/>
                <a:gd name="connsiteX1" fmla="*/ 76136 w 216949"/>
                <a:gd name="connsiteY1" fmla="*/ 4449 h 176085"/>
                <a:gd name="connsiteX2" fmla="*/ 4449 w 216949"/>
                <a:gd name="connsiteY2" fmla="*/ 33038 h 176085"/>
                <a:gd name="connsiteX3" fmla="*/ 33038 w 216949"/>
                <a:gd name="connsiteY3" fmla="*/ 104726 h 176085"/>
                <a:gd name="connsiteX4" fmla="*/ 33143 w 216949"/>
                <a:gd name="connsiteY4" fmla="*/ 104771 h 176085"/>
                <a:gd name="connsiteX5" fmla="*/ 127887 w 216949"/>
                <a:gd name="connsiteY5" fmla="*/ 163811 h 176085"/>
                <a:gd name="connsiteX6" fmla="*/ 204674 w 216949"/>
                <a:gd name="connsiteY6" fmla="*/ 155990 h 176085"/>
                <a:gd name="connsiteX7" fmla="*/ 196995 w 216949"/>
                <a:gd name="connsiteY7" fmla="*/ 79318 h 17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949" h="176085">
                  <a:moveTo>
                    <a:pt x="196995" y="79318"/>
                  </a:moveTo>
                  <a:cubicBezTo>
                    <a:pt x="160403" y="48840"/>
                    <a:pt x="119721" y="23638"/>
                    <a:pt x="76136" y="4449"/>
                  </a:cubicBezTo>
                  <a:cubicBezTo>
                    <a:pt x="48445" y="-7453"/>
                    <a:pt x="16349" y="5347"/>
                    <a:pt x="4449" y="33038"/>
                  </a:cubicBezTo>
                  <a:cubicBezTo>
                    <a:pt x="-7453" y="60729"/>
                    <a:pt x="5347" y="92824"/>
                    <a:pt x="33038" y="104726"/>
                  </a:cubicBezTo>
                  <a:cubicBezTo>
                    <a:pt x="33073" y="104741"/>
                    <a:pt x="33108" y="104756"/>
                    <a:pt x="33143" y="104771"/>
                  </a:cubicBezTo>
                  <a:cubicBezTo>
                    <a:pt x="67320" y="119941"/>
                    <a:pt x="99210" y="139814"/>
                    <a:pt x="127887" y="163811"/>
                  </a:cubicBezTo>
                  <a:cubicBezTo>
                    <a:pt x="151251" y="182855"/>
                    <a:pt x="185630" y="179354"/>
                    <a:pt x="204674" y="155990"/>
                  </a:cubicBezTo>
                  <a:cubicBezTo>
                    <a:pt x="223674" y="132680"/>
                    <a:pt x="220240" y="98395"/>
                    <a:pt x="196995" y="79318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7236CD4A-C543-E111-8D87-2C442531ECF2}"/>
                </a:ext>
              </a:extLst>
            </p:cNvPr>
            <p:cNvSpPr/>
            <p:nvPr/>
          </p:nvSpPr>
          <p:spPr>
            <a:xfrm>
              <a:off x="4822767" y="3808534"/>
              <a:ext cx="92423" cy="127224"/>
            </a:xfrm>
            <a:custGeom>
              <a:avLst/>
              <a:gdLst>
                <a:gd name="connsiteX0" fmla="*/ 54543 w 163107"/>
                <a:gd name="connsiteY0" fmla="*/ 224526 h 224525"/>
                <a:gd name="connsiteX1" fmla="*/ 104012 w 163107"/>
                <a:gd name="connsiteY1" fmla="*/ 193054 h 224525"/>
                <a:gd name="connsiteX2" fmla="*/ 157956 w 163107"/>
                <a:gd name="connsiteY2" fmla="*/ 77702 h 224525"/>
                <a:gd name="connsiteX3" fmla="*/ 131642 w 163107"/>
                <a:gd name="connsiteY3" fmla="*/ 5151 h 224525"/>
                <a:gd name="connsiteX4" fmla="*/ 59091 w 163107"/>
                <a:gd name="connsiteY4" fmla="*/ 31467 h 224525"/>
                <a:gd name="connsiteX5" fmla="*/ 5146 w 163107"/>
                <a:gd name="connsiteY5" fmla="*/ 146819 h 224525"/>
                <a:gd name="connsiteX6" fmla="*/ 31497 w 163107"/>
                <a:gd name="connsiteY6" fmla="*/ 219393 h 224525"/>
                <a:gd name="connsiteX7" fmla="*/ 54543 w 163107"/>
                <a:gd name="connsiteY7" fmla="*/ 224526 h 22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3107" h="224525">
                  <a:moveTo>
                    <a:pt x="54543" y="224526"/>
                  </a:moveTo>
                  <a:cubicBezTo>
                    <a:pt x="75746" y="224535"/>
                    <a:pt x="95036" y="212263"/>
                    <a:pt x="104012" y="193054"/>
                  </a:cubicBezTo>
                  <a:lnTo>
                    <a:pt x="157956" y="77702"/>
                  </a:lnTo>
                  <a:cubicBezTo>
                    <a:pt x="170724" y="50400"/>
                    <a:pt x="158942" y="17918"/>
                    <a:pt x="131642" y="5151"/>
                  </a:cubicBezTo>
                  <a:cubicBezTo>
                    <a:pt x="104341" y="-7616"/>
                    <a:pt x="71858" y="4165"/>
                    <a:pt x="59091" y="31467"/>
                  </a:cubicBezTo>
                  <a:lnTo>
                    <a:pt x="5146" y="146819"/>
                  </a:lnTo>
                  <a:cubicBezTo>
                    <a:pt x="-7618" y="174137"/>
                    <a:pt x="4180" y="206629"/>
                    <a:pt x="31497" y="219393"/>
                  </a:cubicBezTo>
                  <a:cubicBezTo>
                    <a:pt x="38713" y="222764"/>
                    <a:pt x="46578" y="224516"/>
                    <a:pt x="54543" y="224526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BFCEA22E-E25A-CAD3-77CB-9B2346B4FF26}"/>
                </a:ext>
              </a:extLst>
            </p:cNvPr>
            <p:cNvSpPr/>
            <p:nvPr/>
          </p:nvSpPr>
          <p:spPr>
            <a:xfrm>
              <a:off x="4540860" y="3928789"/>
              <a:ext cx="74886" cy="132832"/>
            </a:xfrm>
            <a:custGeom>
              <a:avLst/>
              <a:gdLst>
                <a:gd name="connsiteX0" fmla="*/ 44735 w 132159"/>
                <a:gd name="connsiteY0" fmla="*/ 908 h 234422"/>
                <a:gd name="connsiteX1" fmla="*/ 905 w 132159"/>
                <a:gd name="connsiteY1" fmla="*/ 64423 h 234422"/>
                <a:gd name="connsiteX2" fmla="*/ 907 w 132159"/>
                <a:gd name="connsiteY2" fmla="*/ 64437 h 234422"/>
                <a:gd name="connsiteX3" fmla="*/ 23896 w 132159"/>
                <a:gd name="connsiteY3" fmla="*/ 189689 h 234422"/>
                <a:gd name="connsiteX4" fmla="*/ 87426 w 132159"/>
                <a:gd name="connsiteY4" fmla="*/ 233517 h 234422"/>
                <a:gd name="connsiteX5" fmla="*/ 131254 w 132159"/>
                <a:gd name="connsiteY5" fmla="*/ 169987 h 234422"/>
                <a:gd name="connsiteX6" fmla="*/ 108266 w 132159"/>
                <a:gd name="connsiteY6" fmla="*/ 44735 h 234422"/>
                <a:gd name="connsiteX7" fmla="*/ 44747 w 132159"/>
                <a:gd name="connsiteY7" fmla="*/ 905 h 234422"/>
                <a:gd name="connsiteX8" fmla="*/ 44735 w 132159"/>
                <a:gd name="connsiteY8" fmla="*/ 908 h 23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159" h="234422">
                  <a:moveTo>
                    <a:pt x="44735" y="908"/>
                  </a:moveTo>
                  <a:cubicBezTo>
                    <a:pt x="15092" y="6343"/>
                    <a:pt x="-4531" y="34780"/>
                    <a:pt x="905" y="64423"/>
                  </a:cubicBezTo>
                  <a:cubicBezTo>
                    <a:pt x="905" y="64428"/>
                    <a:pt x="906" y="64432"/>
                    <a:pt x="907" y="64437"/>
                  </a:cubicBezTo>
                  <a:lnTo>
                    <a:pt x="23896" y="189689"/>
                  </a:lnTo>
                  <a:cubicBezTo>
                    <a:pt x="29337" y="219335"/>
                    <a:pt x="57780" y="238957"/>
                    <a:pt x="87426" y="233517"/>
                  </a:cubicBezTo>
                  <a:cubicBezTo>
                    <a:pt x="117072" y="228077"/>
                    <a:pt x="136694" y="199632"/>
                    <a:pt x="131254" y="169987"/>
                  </a:cubicBezTo>
                  <a:lnTo>
                    <a:pt x="108266" y="44735"/>
                  </a:lnTo>
                  <a:cubicBezTo>
                    <a:pt x="102829" y="15092"/>
                    <a:pt x="74390" y="-4532"/>
                    <a:pt x="44747" y="905"/>
                  </a:cubicBezTo>
                  <a:cubicBezTo>
                    <a:pt x="44744" y="906"/>
                    <a:pt x="44739" y="907"/>
                    <a:pt x="44735" y="908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6CB219A3-256D-42B0-C57A-2F8FB9E02C7E}"/>
                </a:ext>
              </a:extLst>
            </p:cNvPr>
            <p:cNvSpPr/>
            <p:nvPr/>
          </p:nvSpPr>
          <p:spPr>
            <a:xfrm>
              <a:off x="4685195" y="3720928"/>
              <a:ext cx="119360" cy="105382"/>
            </a:xfrm>
            <a:custGeom>
              <a:avLst/>
              <a:gdLst>
                <a:gd name="connsiteX0" fmla="*/ 189031 w 210646"/>
                <a:gd name="connsiteY0" fmla="*/ 87902 h 185978"/>
                <a:gd name="connsiteX1" fmla="*/ 87491 w 210646"/>
                <a:gd name="connsiteY1" fmla="*/ 11043 h 185978"/>
                <a:gd name="connsiteX2" fmla="*/ 11043 w 210646"/>
                <a:gd name="connsiteY2" fmla="*/ 21668 h 185978"/>
                <a:gd name="connsiteX3" fmla="*/ 21616 w 210646"/>
                <a:gd name="connsiteY3" fmla="*/ 98077 h 185978"/>
                <a:gd name="connsiteX4" fmla="*/ 123156 w 210646"/>
                <a:gd name="connsiteY4" fmla="*/ 174936 h 185978"/>
                <a:gd name="connsiteX5" fmla="*/ 199604 w 210646"/>
                <a:gd name="connsiteY5" fmla="*/ 164311 h 185978"/>
                <a:gd name="connsiteX6" fmla="*/ 189031 w 210646"/>
                <a:gd name="connsiteY6" fmla="*/ 87902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46" h="185978">
                  <a:moveTo>
                    <a:pt x="189031" y="87902"/>
                  </a:moveTo>
                  <a:lnTo>
                    <a:pt x="87491" y="11043"/>
                  </a:lnTo>
                  <a:cubicBezTo>
                    <a:pt x="63447" y="-7133"/>
                    <a:pt x="29219" y="-2377"/>
                    <a:pt x="11043" y="21668"/>
                  </a:cubicBezTo>
                  <a:cubicBezTo>
                    <a:pt x="-7118" y="45692"/>
                    <a:pt x="-2386" y="79887"/>
                    <a:pt x="21616" y="98077"/>
                  </a:cubicBezTo>
                  <a:lnTo>
                    <a:pt x="123156" y="174936"/>
                  </a:lnTo>
                  <a:cubicBezTo>
                    <a:pt x="147200" y="193112"/>
                    <a:pt x="181427" y="188355"/>
                    <a:pt x="199604" y="164311"/>
                  </a:cubicBezTo>
                  <a:cubicBezTo>
                    <a:pt x="217765" y="140286"/>
                    <a:pt x="213033" y="106092"/>
                    <a:pt x="189031" y="87902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16" name="Graphic 215" descr="Flower with solid fill">
            <a:extLst>
              <a:ext uri="{FF2B5EF4-FFF2-40B4-BE49-F238E27FC236}">
                <a16:creationId xmlns:a16="http://schemas.microsoft.com/office/drawing/2014/main" id="{42306A6B-C8BF-653A-97BD-DABDEE5CC36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08090" y="2631514"/>
            <a:ext cx="416834" cy="416834"/>
          </a:xfrm>
          <a:prstGeom prst="rect">
            <a:avLst/>
          </a:prstGeom>
        </p:spPr>
      </p:pic>
      <p:sp>
        <p:nvSpPr>
          <p:cNvPr id="246" name="Left Bracket 245">
            <a:extLst>
              <a:ext uri="{FF2B5EF4-FFF2-40B4-BE49-F238E27FC236}">
                <a16:creationId xmlns:a16="http://schemas.microsoft.com/office/drawing/2014/main" id="{B2D8039C-B829-5B00-501D-2A008EA4E631}"/>
              </a:ext>
            </a:extLst>
          </p:cNvPr>
          <p:cNvSpPr/>
          <p:nvPr/>
        </p:nvSpPr>
        <p:spPr>
          <a:xfrm rot="5400000">
            <a:off x="1627956" y="1303426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47" name="Left Bracket 246">
            <a:extLst>
              <a:ext uri="{FF2B5EF4-FFF2-40B4-BE49-F238E27FC236}">
                <a16:creationId xmlns:a16="http://schemas.microsoft.com/office/drawing/2014/main" id="{02E49285-E218-259C-06D2-A815BA769C10}"/>
              </a:ext>
            </a:extLst>
          </p:cNvPr>
          <p:cNvSpPr/>
          <p:nvPr/>
        </p:nvSpPr>
        <p:spPr>
          <a:xfrm rot="16200000" flipV="1">
            <a:off x="1627956" y="4688450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48" name="Left Bracket 247">
            <a:extLst>
              <a:ext uri="{FF2B5EF4-FFF2-40B4-BE49-F238E27FC236}">
                <a16:creationId xmlns:a16="http://schemas.microsoft.com/office/drawing/2014/main" id="{4EE2BBB5-975B-7450-E3C9-32447678BB7C}"/>
              </a:ext>
            </a:extLst>
          </p:cNvPr>
          <p:cNvSpPr/>
          <p:nvPr/>
        </p:nvSpPr>
        <p:spPr>
          <a:xfrm rot="5400000">
            <a:off x="4522492" y="1303426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49" name="Left Bracket 248">
            <a:extLst>
              <a:ext uri="{FF2B5EF4-FFF2-40B4-BE49-F238E27FC236}">
                <a16:creationId xmlns:a16="http://schemas.microsoft.com/office/drawing/2014/main" id="{770E8120-BA6D-76B1-0CD2-845D5C95D91A}"/>
              </a:ext>
            </a:extLst>
          </p:cNvPr>
          <p:cNvSpPr/>
          <p:nvPr/>
        </p:nvSpPr>
        <p:spPr>
          <a:xfrm rot="16200000" flipV="1">
            <a:off x="4522492" y="4688449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66" name="Forme libre : forme 13">
            <a:extLst>
              <a:ext uri="{FF2B5EF4-FFF2-40B4-BE49-F238E27FC236}">
                <a16:creationId xmlns:a16="http://schemas.microsoft.com/office/drawing/2014/main" id="{8BF442D2-F3F5-52B7-5D98-65CFCEE6577D}"/>
              </a:ext>
            </a:extLst>
          </p:cNvPr>
          <p:cNvSpPr/>
          <p:nvPr/>
        </p:nvSpPr>
        <p:spPr>
          <a:xfrm>
            <a:off x="6374748" y="2343875"/>
            <a:ext cx="2404152" cy="370827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7" name="ZoneTexte 58">
            <a:extLst>
              <a:ext uri="{FF2B5EF4-FFF2-40B4-BE49-F238E27FC236}">
                <a16:creationId xmlns:a16="http://schemas.microsoft.com/office/drawing/2014/main" id="{FBE24986-13E8-86CD-9CCC-A9BCEE032A6B}"/>
              </a:ext>
            </a:extLst>
          </p:cNvPr>
          <p:cNvSpPr txBox="1"/>
          <p:nvPr/>
        </p:nvSpPr>
        <p:spPr>
          <a:xfrm>
            <a:off x="6229478" y="1896436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Immunomodulators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13,14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8462C82-B29A-D167-DAC0-EA1E0273B71F}"/>
              </a:ext>
            </a:extLst>
          </p:cNvPr>
          <p:cNvSpPr txBox="1"/>
          <p:nvPr/>
        </p:nvSpPr>
        <p:spPr>
          <a:xfrm>
            <a:off x="7325783" y="3250863"/>
            <a:ext cx="54656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Bacterial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lysates</a:t>
            </a:r>
          </a:p>
        </p:txBody>
      </p:sp>
      <p:sp>
        <p:nvSpPr>
          <p:cNvPr id="69" name="Ovale 8">
            <a:extLst>
              <a:ext uri="{FF2B5EF4-FFF2-40B4-BE49-F238E27FC236}">
                <a16:creationId xmlns:a16="http://schemas.microsoft.com/office/drawing/2014/main" id="{B1024AC5-65E4-8CFA-182C-CFE077C125FB}"/>
              </a:ext>
            </a:extLst>
          </p:cNvPr>
          <p:cNvSpPr/>
          <p:nvPr/>
        </p:nvSpPr>
        <p:spPr>
          <a:xfrm>
            <a:off x="7248062" y="2482296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AE243F5-5113-EB46-AF65-400216C11624}"/>
              </a:ext>
            </a:extLst>
          </p:cNvPr>
          <p:cNvSpPr txBox="1"/>
          <p:nvPr/>
        </p:nvSpPr>
        <p:spPr>
          <a:xfrm>
            <a:off x="7387979" y="4428924"/>
            <a:ext cx="422167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Others</a:t>
            </a:r>
          </a:p>
        </p:txBody>
      </p:sp>
      <p:sp>
        <p:nvSpPr>
          <p:cNvPr id="72" name="Ovale 8">
            <a:extLst>
              <a:ext uri="{FF2B5EF4-FFF2-40B4-BE49-F238E27FC236}">
                <a16:creationId xmlns:a16="http://schemas.microsoft.com/office/drawing/2014/main" id="{F2300B80-F7FD-3752-13C9-FD6365FCDFF0}"/>
              </a:ext>
            </a:extLst>
          </p:cNvPr>
          <p:cNvSpPr/>
          <p:nvPr/>
        </p:nvSpPr>
        <p:spPr>
          <a:xfrm>
            <a:off x="7248062" y="366035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742FD26-FBE8-F823-1C0B-D680E36699EF}"/>
              </a:ext>
            </a:extLst>
          </p:cNvPr>
          <p:cNvGrpSpPr/>
          <p:nvPr/>
        </p:nvGrpSpPr>
        <p:grpSpPr>
          <a:xfrm>
            <a:off x="7355836" y="3740499"/>
            <a:ext cx="501547" cy="463679"/>
            <a:chOff x="10252191" y="3649061"/>
            <a:chExt cx="501547" cy="463679"/>
          </a:xfrm>
          <a:solidFill>
            <a:srgbClr val="D9D9D9"/>
          </a:solidFill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2094DCDA-CE90-23F0-3E4B-E6EACAA4BA62}"/>
                </a:ext>
              </a:extLst>
            </p:cNvPr>
            <p:cNvSpPr/>
            <p:nvPr/>
          </p:nvSpPr>
          <p:spPr>
            <a:xfrm>
              <a:off x="10252191" y="3995422"/>
              <a:ext cx="117417" cy="1173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56AD6AE9-0685-B9A6-EB03-298CA12CC645}"/>
                </a:ext>
              </a:extLst>
            </p:cNvPr>
            <p:cNvSpPr/>
            <p:nvPr/>
          </p:nvSpPr>
          <p:spPr>
            <a:xfrm>
              <a:off x="10645258" y="4024331"/>
              <a:ext cx="54712" cy="546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EDB12869-ABE5-8003-81BF-C59FC0FAD19D}"/>
                </a:ext>
              </a:extLst>
            </p:cNvPr>
            <p:cNvSpPr/>
            <p:nvPr/>
          </p:nvSpPr>
          <p:spPr>
            <a:xfrm>
              <a:off x="10346749" y="3771834"/>
              <a:ext cx="309895" cy="3096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8" name="Graphic 37" descr="Germ with solid fill">
              <a:extLst>
                <a:ext uri="{FF2B5EF4-FFF2-40B4-BE49-F238E27FC236}">
                  <a16:creationId xmlns:a16="http://schemas.microsoft.com/office/drawing/2014/main" id="{734B4651-039D-B391-C1E8-A9BEC2EFA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5921941">
              <a:off x="10536869" y="3648970"/>
              <a:ext cx="216777" cy="216960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D1F1DBDE-DEEC-A374-170C-99E9C0867ECC}"/>
              </a:ext>
            </a:extLst>
          </p:cNvPr>
          <p:cNvGrpSpPr/>
          <p:nvPr/>
        </p:nvGrpSpPr>
        <p:grpSpPr>
          <a:xfrm>
            <a:off x="7355836" y="2577824"/>
            <a:ext cx="501547" cy="463679"/>
            <a:chOff x="10252191" y="3649061"/>
            <a:chExt cx="501547" cy="463679"/>
          </a:xfrm>
          <a:solidFill>
            <a:srgbClr val="D9D9D9"/>
          </a:solidFill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5F0DE5F1-C17D-0D91-D9E6-28FEABABEE4B}"/>
                </a:ext>
              </a:extLst>
            </p:cNvPr>
            <p:cNvSpPr/>
            <p:nvPr/>
          </p:nvSpPr>
          <p:spPr>
            <a:xfrm>
              <a:off x="10252191" y="3995422"/>
              <a:ext cx="117417" cy="1173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125BE5B6-77F7-38ED-A3E6-DAF22C631F74}"/>
                </a:ext>
              </a:extLst>
            </p:cNvPr>
            <p:cNvSpPr/>
            <p:nvPr/>
          </p:nvSpPr>
          <p:spPr>
            <a:xfrm>
              <a:off x="10645258" y="4024331"/>
              <a:ext cx="54712" cy="546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C211BEA-F4F7-494F-E56C-4FE6957A9718}"/>
                </a:ext>
              </a:extLst>
            </p:cNvPr>
            <p:cNvSpPr/>
            <p:nvPr/>
          </p:nvSpPr>
          <p:spPr>
            <a:xfrm>
              <a:off x="10346749" y="3771834"/>
              <a:ext cx="309895" cy="3096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1" name="Graphic 29" descr="Germ with solid fill">
              <a:extLst>
                <a:ext uri="{FF2B5EF4-FFF2-40B4-BE49-F238E27FC236}">
                  <a16:creationId xmlns:a16="http://schemas.microsoft.com/office/drawing/2014/main" id="{69F979A2-7D1B-675F-E1DC-381EDAEBB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15921941">
              <a:off x="10536869" y="3648970"/>
              <a:ext cx="216777" cy="216960"/>
            </a:xfrm>
            <a:prstGeom prst="rect">
              <a:avLst/>
            </a:prstGeom>
          </p:spPr>
        </p:pic>
      </p:grpSp>
      <p:sp>
        <p:nvSpPr>
          <p:cNvPr id="42" name="Left Bracket 41">
            <a:extLst>
              <a:ext uri="{FF2B5EF4-FFF2-40B4-BE49-F238E27FC236}">
                <a16:creationId xmlns:a16="http://schemas.microsoft.com/office/drawing/2014/main" id="{C04FAD01-B6A2-2348-7947-2B8CBA92B65A}"/>
              </a:ext>
            </a:extLst>
          </p:cNvPr>
          <p:cNvSpPr/>
          <p:nvPr/>
        </p:nvSpPr>
        <p:spPr>
          <a:xfrm rot="5400000">
            <a:off x="7415203" y="1303424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3" name="Left Bracket 42">
            <a:extLst>
              <a:ext uri="{FF2B5EF4-FFF2-40B4-BE49-F238E27FC236}">
                <a16:creationId xmlns:a16="http://schemas.microsoft.com/office/drawing/2014/main" id="{57270A3B-C518-AB70-2CDC-8928610F0EAA}"/>
              </a:ext>
            </a:extLst>
          </p:cNvPr>
          <p:cNvSpPr/>
          <p:nvPr/>
        </p:nvSpPr>
        <p:spPr>
          <a:xfrm rot="16200000" flipV="1">
            <a:off x="7415203" y="4688447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4" name="Forme libre : forme 13">
            <a:extLst>
              <a:ext uri="{FF2B5EF4-FFF2-40B4-BE49-F238E27FC236}">
                <a16:creationId xmlns:a16="http://schemas.microsoft.com/office/drawing/2014/main" id="{95E4D61B-D1C3-3A89-FE27-171BDE0D708F}"/>
              </a:ext>
            </a:extLst>
          </p:cNvPr>
          <p:cNvSpPr/>
          <p:nvPr/>
        </p:nvSpPr>
        <p:spPr>
          <a:xfrm>
            <a:off x="9271103" y="2341535"/>
            <a:ext cx="2404152" cy="370827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ZoneTexte 58">
            <a:extLst>
              <a:ext uri="{FF2B5EF4-FFF2-40B4-BE49-F238E27FC236}">
                <a16:creationId xmlns:a16="http://schemas.microsoft.com/office/drawing/2014/main" id="{453AF066-CF73-294E-CAA8-3832AEA1ED7A}"/>
              </a:ext>
            </a:extLst>
          </p:cNvPr>
          <p:cNvSpPr txBox="1"/>
          <p:nvPr/>
        </p:nvSpPr>
        <p:spPr>
          <a:xfrm>
            <a:off x="9125833" y="1894096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Vaccination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15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B93ED57-918E-467C-4CDF-01100768F4B1}"/>
              </a:ext>
            </a:extLst>
          </p:cNvPr>
          <p:cNvSpPr txBox="1"/>
          <p:nvPr/>
        </p:nvSpPr>
        <p:spPr>
          <a:xfrm>
            <a:off x="10188774" y="3248523"/>
            <a:ext cx="56881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Influenza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vaccine</a:t>
            </a:r>
          </a:p>
        </p:txBody>
      </p:sp>
      <p:sp>
        <p:nvSpPr>
          <p:cNvPr id="47" name="Ovale 8">
            <a:extLst>
              <a:ext uri="{FF2B5EF4-FFF2-40B4-BE49-F238E27FC236}">
                <a16:creationId xmlns:a16="http://schemas.microsoft.com/office/drawing/2014/main" id="{C1A8C58C-EA8B-7EB2-E061-6966AF52D6A6}"/>
              </a:ext>
            </a:extLst>
          </p:cNvPr>
          <p:cNvSpPr/>
          <p:nvPr/>
        </p:nvSpPr>
        <p:spPr>
          <a:xfrm>
            <a:off x="10122179" y="2479956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B492FCC-29DC-55A4-D06C-1BC44EAD5584}"/>
              </a:ext>
            </a:extLst>
          </p:cNvPr>
          <p:cNvSpPr txBox="1"/>
          <p:nvPr/>
        </p:nvSpPr>
        <p:spPr>
          <a:xfrm>
            <a:off x="10241065" y="4426584"/>
            <a:ext cx="46423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RSV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vaccine</a:t>
            </a:r>
          </a:p>
        </p:txBody>
      </p:sp>
      <p:sp>
        <p:nvSpPr>
          <p:cNvPr id="54" name="Ovale 8">
            <a:extLst>
              <a:ext uri="{FF2B5EF4-FFF2-40B4-BE49-F238E27FC236}">
                <a16:creationId xmlns:a16="http://schemas.microsoft.com/office/drawing/2014/main" id="{6E8BE27F-7052-F1DC-8450-0B67CA4057B6}"/>
              </a:ext>
            </a:extLst>
          </p:cNvPr>
          <p:cNvSpPr/>
          <p:nvPr/>
        </p:nvSpPr>
        <p:spPr>
          <a:xfrm>
            <a:off x="10122179" y="365801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021CB5A-1126-4CC9-C40B-60925CE0DD9A}"/>
              </a:ext>
            </a:extLst>
          </p:cNvPr>
          <p:cNvSpPr txBox="1"/>
          <p:nvPr/>
        </p:nvSpPr>
        <p:spPr>
          <a:xfrm>
            <a:off x="10106893" y="5611402"/>
            <a:ext cx="732572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SARS-CoV-2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vaccine</a:t>
            </a:r>
          </a:p>
        </p:txBody>
      </p:sp>
      <p:sp>
        <p:nvSpPr>
          <p:cNvPr id="56" name="Ovale 8">
            <a:extLst>
              <a:ext uri="{FF2B5EF4-FFF2-40B4-BE49-F238E27FC236}">
                <a16:creationId xmlns:a16="http://schemas.microsoft.com/office/drawing/2014/main" id="{0E4A0FE2-3B6F-986F-9DD7-A9E196EF29E9}"/>
              </a:ext>
            </a:extLst>
          </p:cNvPr>
          <p:cNvSpPr/>
          <p:nvPr/>
        </p:nvSpPr>
        <p:spPr>
          <a:xfrm>
            <a:off x="10122179" y="4842835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7" name="Freeform: Shape 216">
            <a:extLst>
              <a:ext uri="{FF2B5EF4-FFF2-40B4-BE49-F238E27FC236}">
                <a16:creationId xmlns:a16="http://schemas.microsoft.com/office/drawing/2014/main" id="{6254122E-419E-D860-A4FD-367298E77D62}"/>
              </a:ext>
            </a:extLst>
          </p:cNvPr>
          <p:cNvSpPr/>
          <p:nvPr/>
        </p:nvSpPr>
        <p:spPr>
          <a:xfrm>
            <a:off x="10306942" y="2632736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rgbClr val="E6E6E6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217">
            <a:extLst>
              <a:ext uri="{FF2B5EF4-FFF2-40B4-BE49-F238E27FC236}">
                <a16:creationId xmlns:a16="http://schemas.microsoft.com/office/drawing/2014/main" id="{5DBDD00D-DA4D-C45A-546A-982CE07F0AF0}"/>
              </a:ext>
            </a:extLst>
          </p:cNvPr>
          <p:cNvSpPr/>
          <p:nvPr/>
        </p:nvSpPr>
        <p:spPr>
          <a:xfrm>
            <a:off x="10266999" y="2811289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: Shape 216">
            <a:extLst>
              <a:ext uri="{FF2B5EF4-FFF2-40B4-BE49-F238E27FC236}">
                <a16:creationId xmlns:a16="http://schemas.microsoft.com/office/drawing/2014/main" id="{014D7218-6BD8-B2BF-358E-53EA73E4A421}"/>
              </a:ext>
            </a:extLst>
          </p:cNvPr>
          <p:cNvSpPr/>
          <p:nvPr/>
        </p:nvSpPr>
        <p:spPr>
          <a:xfrm>
            <a:off x="10306942" y="3814646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rgbClr val="E6E6E6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Freeform: Shape 217">
            <a:extLst>
              <a:ext uri="{FF2B5EF4-FFF2-40B4-BE49-F238E27FC236}">
                <a16:creationId xmlns:a16="http://schemas.microsoft.com/office/drawing/2014/main" id="{0764ECC1-A108-9152-1BBC-4B646B4A31FF}"/>
              </a:ext>
            </a:extLst>
          </p:cNvPr>
          <p:cNvSpPr/>
          <p:nvPr/>
        </p:nvSpPr>
        <p:spPr>
          <a:xfrm>
            <a:off x="10266999" y="3993199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Freeform: Shape 216">
            <a:extLst>
              <a:ext uri="{FF2B5EF4-FFF2-40B4-BE49-F238E27FC236}">
                <a16:creationId xmlns:a16="http://schemas.microsoft.com/office/drawing/2014/main" id="{B63E0656-1890-39B4-766D-48CBBE52BA51}"/>
              </a:ext>
            </a:extLst>
          </p:cNvPr>
          <p:cNvSpPr/>
          <p:nvPr/>
        </p:nvSpPr>
        <p:spPr>
          <a:xfrm>
            <a:off x="10306942" y="4996822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rgbClr val="E6E6E6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Freeform: Shape 217">
            <a:extLst>
              <a:ext uri="{FF2B5EF4-FFF2-40B4-BE49-F238E27FC236}">
                <a16:creationId xmlns:a16="http://schemas.microsoft.com/office/drawing/2014/main" id="{A6CE1B85-59C2-D9E1-5E50-A8F100077A32}"/>
              </a:ext>
            </a:extLst>
          </p:cNvPr>
          <p:cNvSpPr/>
          <p:nvPr/>
        </p:nvSpPr>
        <p:spPr>
          <a:xfrm>
            <a:off x="10266999" y="5175375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ZoneTexte 58">
            <a:extLst>
              <a:ext uri="{FF2B5EF4-FFF2-40B4-BE49-F238E27FC236}">
                <a16:creationId xmlns:a16="http://schemas.microsoft.com/office/drawing/2014/main" id="{3502611F-E699-C0C0-90BB-F4C1A92E8F7D}"/>
              </a:ext>
            </a:extLst>
          </p:cNvPr>
          <p:cNvSpPr txBox="1"/>
          <p:nvPr/>
        </p:nvSpPr>
        <p:spPr>
          <a:xfrm>
            <a:off x="10509118" y="5100934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SARS-CoV2</a:t>
            </a:r>
          </a:p>
        </p:txBody>
      </p:sp>
      <p:sp>
        <p:nvSpPr>
          <p:cNvPr id="71" name="ZoneTexte 58">
            <a:extLst>
              <a:ext uri="{FF2B5EF4-FFF2-40B4-BE49-F238E27FC236}">
                <a16:creationId xmlns:a16="http://schemas.microsoft.com/office/drawing/2014/main" id="{4413D197-8D3C-DF30-2377-C0A420F976F7}"/>
              </a:ext>
            </a:extLst>
          </p:cNvPr>
          <p:cNvSpPr txBox="1"/>
          <p:nvPr/>
        </p:nvSpPr>
        <p:spPr>
          <a:xfrm>
            <a:off x="10509118" y="3931293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RSV</a:t>
            </a:r>
          </a:p>
        </p:txBody>
      </p:sp>
      <p:sp>
        <p:nvSpPr>
          <p:cNvPr id="101" name="ZoneTexte 58">
            <a:extLst>
              <a:ext uri="{FF2B5EF4-FFF2-40B4-BE49-F238E27FC236}">
                <a16:creationId xmlns:a16="http://schemas.microsoft.com/office/drawing/2014/main" id="{F78A7801-EB11-F3CC-D8A5-6E2FBF616C29}"/>
              </a:ext>
            </a:extLst>
          </p:cNvPr>
          <p:cNvSpPr txBox="1"/>
          <p:nvPr/>
        </p:nvSpPr>
        <p:spPr>
          <a:xfrm>
            <a:off x="10509118" y="2746475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Flu</a:t>
            </a:r>
            <a:endParaRPr kumimoji="0" lang="fr-CH" sz="9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102" name="Left Bracket 101">
            <a:extLst>
              <a:ext uri="{FF2B5EF4-FFF2-40B4-BE49-F238E27FC236}">
                <a16:creationId xmlns:a16="http://schemas.microsoft.com/office/drawing/2014/main" id="{F802C558-7C8B-7F6E-EB09-3AFC1B65487E}"/>
              </a:ext>
            </a:extLst>
          </p:cNvPr>
          <p:cNvSpPr/>
          <p:nvPr/>
        </p:nvSpPr>
        <p:spPr>
          <a:xfrm rot="5400000">
            <a:off x="10311558" y="1301084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103" name="Left Bracket 102">
            <a:extLst>
              <a:ext uri="{FF2B5EF4-FFF2-40B4-BE49-F238E27FC236}">
                <a16:creationId xmlns:a16="http://schemas.microsoft.com/office/drawing/2014/main" id="{3F399F6D-A9D6-3AF6-5689-6D830D102B82}"/>
              </a:ext>
            </a:extLst>
          </p:cNvPr>
          <p:cNvSpPr/>
          <p:nvPr/>
        </p:nvSpPr>
        <p:spPr>
          <a:xfrm rot="16200000" flipV="1">
            <a:off x="10311558" y="4686107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22138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ttangolo 8">
            <a:extLst>
              <a:ext uri="{FF2B5EF4-FFF2-40B4-BE49-F238E27FC236}">
                <a16:creationId xmlns:a16="http://schemas.microsoft.com/office/drawing/2014/main" id="{FC8B8D41-6067-7F4C-6377-EA48EC8900FE}"/>
              </a:ext>
            </a:extLst>
          </p:cNvPr>
          <p:cNvSpPr/>
          <p:nvPr/>
        </p:nvSpPr>
        <p:spPr>
          <a:xfrm flipH="1">
            <a:off x="4214496" y="1334049"/>
            <a:ext cx="4752009" cy="4404820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6612EE36-98A9-08BB-C10C-C7989CE8BF72}"/>
              </a:ext>
            </a:extLst>
          </p:cNvPr>
          <p:cNvSpPr/>
          <p:nvPr/>
        </p:nvSpPr>
        <p:spPr>
          <a:xfrm flipH="1">
            <a:off x="7125695" y="1334049"/>
            <a:ext cx="4404820" cy="44048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38116" sx="104000" sy="104000" algn="ctr" rotWithShape="0">
              <a:prstClr val="black">
                <a:alpha val="1233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F2CE23E2-97E0-C2D2-DCDB-C31475D3E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761913" y="1044890"/>
            <a:ext cx="1490112" cy="496934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731776-0F91-F003-9976-EE89B94EA97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476" y="1520826"/>
            <a:ext cx="3599128" cy="4046538"/>
          </a:xfrm>
        </p:spPr>
        <p:txBody>
          <a:bodyPr/>
          <a:lstStyle/>
          <a:p>
            <a:pPr lvl="1"/>
            <a:r>
              <a:rPr lang="en-GB" sz="1800" noProof="0" dirty="0"/>
              <a:t>Maintaining a </a:t>
            </a:r>
            <a:r>
              <a:rPr lang="en-GB" sz="1800" b="1" noProof="0" dirty="0">
                <a:solidFill>
                  <a:schemeClr val="accent2"/>
                </a:solidFill>
              </a:rPr>
              <a:t>healthy lifestyle </a:t>
            </a:r>
            <a:r>
              <a:rPr lang="en-GB" sz="1800" noProof="0" dirty="0"/>
              <a:t>is key to </a:t>
            </a:r>
            <a:r>
              <a:rPr lang="en-GB" sz="1800" b="1" noProof="0" dirty="0">
                <a:solidFill>
                  <a:schemeClr val="accent2"/>
                </a:solidFill>
              </a:rPr>
              <a:t>supporting immune function</a:t>
            </a:r>
            <a:r>
              <a:rPr lang="en-GB" sz="1800" baseline="30000" noProof="0" dirty="0"/>
              <a:t>1-9</a:t>
            </a:r>
          </a:p>
          <a:p>
            <a:pPr lvl="1"/>
            <a:r>
              <a:rPr lang="en-GB" sz="1800" noProof="0" dirty="0"/>
              <a:t>Physical activity boosts </a:t>
            </a:r>
            <a:r>
              <a:rPr lang="en-GB" sz="1800" b="1" noProof="0" dirty="0">
                <a:solidFill>
                  <a:schemeClr val="accent2"/>
                </a:solidFill>
              </a:rPr>
              <a:t>immunity</a:t>
            </a:r>
            <a:r>
              <a:rPr lang="en-GB" sz="1800" noProof="0" dirty="0"/>
              <a:t>,</a:t>
            </a:r>
            <a:r>
              <a:rPr lang="en-GB" sz="1800" baseline="30000" noProof="0" dirty="0"/>
              <a:t>1</a:t>
            </a:r>
            <a:r>
              <a:rPr lang="en-GB" sz="1800" noProof="0" dirty="0"/>
              <a:t> while balanced nutrition, including vitamins and minerals, strengthens both </a:t>
            </a:r>
            <a:r>
              <a:rPr lang="en-GB" sz="1800" b="1" noProof="0" dirty="0">
                <a:solidFill>
                  <a:schemeClr val="accent2"/>
                </a:solidFill>
              </a:rPr>
              <a:t>innate and adaptive immunity</a:t>
            </a:r>
            <a:r>
              <a:rPr lang="en-GB" sz="1800" baseline="30000" noProof="0" dirty="0"/>
              <a:t>2,3</a:t>
            </a:r>
          </a:p>
          <a:p>
            <a:pPr lvl="1"/>
            <a:r>
              <a:rPr lang="en-GB" sz="1800" noProof="0" dirty="0"/>
              <a:t>Chronic stress, smoking, and excessive alcohol intake can </a:t>
            </a:r>
            <a:r>
              <a:rPr lang="en-GB" sz="1800" b="1" noProof="0" dirty="0">
                <a:solidFill>
                  <a:schemeClr val="accent2"/>
                </a:solidFill>
              </a:rPr>
              <a:t>weaken immune responses, promote inflammation, and increase susceptibility to infections</a:t>
            </a:r>
            <a:r>
              <a:rPr lang="en-GB" sz="1800" baseline="30000" noProof="0" dirty="0"/>
              <a:t>4-7</a:t>
            </a:r>
          </a:p>
          <a:p>
            <a:pPr lvl="1"/>
            <a:r>
              <a:rPr lang="en-GB" sz="1800" noProof="0" dirty="0"/>
              <a:t>Sleep also plays a crucial role in </a:t>
            </a:r>
            <a:r>
              <a:rPr lang="en-GB" sz="1800" b="1" noProof="0" dirty="0">
                <a:solidFill>
                  <a:schemeClr val="accent2"/>
                </a:solidFill>
              </a:rPr>
              <a:t>reducing infection risk and enhancing immune response</a:t>
            </a:r>
            <a:r>
              <a:rPr lang="en-GB" sz="1800" baseline="30000" noProof="0" dirty="0"/>
              <a:t>8,9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51EE80-75C7-CDAD-7A08-5914913CE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Immune health strategies: </a:t>
            </a:r>
            <a:r>
              <a:rPr lang="en-GB" b="0" dirty="0"/>
              <a:t>Healthy lifestyle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DC7FF86-B0C3-2593-0C93-2E9702BDADB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Chastin</a:t>
            </a:r>
            <a:r>
              <a:rPr lang="en-US" dirty="0"/>
              <a:t> SFM, et al. Sports Med. 2021:51;1673-1686. 2. Calder PC, et al. Nutrients. 2020;12:1181. 3. </a:t>
            </a:r>
            <a:r>
              <a:rPr lang="en-US" dirty="0" err="1"/>
              <a:t>Gombart</a:t>
            </a:r>
            <a:r>
              <a:rPr lang="en-US" dirty="0"/>
              <a:t> AF, et al. Nutrients. 2020;12:236. 4. </a:t>
            </a:r>
            <a:r>
              <a:rPr lang="en-US" dirty="0" err="1"/>
              <a:t>Shchaslyvyi</a:t>
            </a:r>
            <a:r>
              <a:rPr lang="en-US" dirty="0"/>
              <a:t> AY, et al. Int J Environ Res Public Health. 2024;21:1077.          5. </a:t>
            </a:r>
            <a:r>
              <a:rPr lang="en-US" dirty="0" err="1"/>
              <a:t>Annareddy</a:t>
            </a:r>
            <a:r>
              <a:rPr lang="en-US" dirty="0"/>
              <a:t> S, et al. </a:t>
            </a:r>
            <a:r>
              <a:rPr lang="en-US" dirty="0" err="1"/>
              <a:t>Cureus</a:t>
            </a:r>
            <a:r>
              <a:rPr lang="en-US" dirty="0"/>
              <a:t>. 2024;16(8):e66415. 6. Heilig M, et al. J Clin Invest. 2024;134(11):e172889. 7. </a:t>
            </a:r>
            <a:r>
              <a:rPr lang="en-US" dirty="0" err="1"/>
              <a:t>Tharmalingam</a:t>
            </a:r>
            <a:r>
              <a:rPr lang="en-US" dirty="0"/>
              <a:t> J, et al. </a:t>
            </a:r>
            <a:r>
              <a:rPr lang="en-US" dirty="0" err="1"/>
              <a:t>Cureus</a:t>
            </a:r>
            <a:r>
              <a:rPr lang="en-US" dirty="0"/>
              <a:t>. 2024;16(3):e569235. 8. Calder PC, et al. BMJ </a:t>
            </a:r>
            <a:r>
              <a:rPr lang="en-US" dirty="0" err="1"/>
              <a:t>Nutr</a:t>
            </a:r>
            <a:r>
              <a:rPr lang="en-US" dirty="0"/>
              <a:t> Prev Health. 2023;6:392-401.       9. </a:t>
            </a:r>
            <a:r>
              <a:rPr lang="en-US" dirty="0" err="1"/>
              <a:t>Besedovsky</a:t>
            </a:r>
            <a:r>
              <a:rPr lang="en-US" dirty="0"/>
              <a:t> L, et al. </a:t>
            </a:r>
            <a:r>
              <a:rPr lang="en-US" dirty="0" err="1"/>
              <a:t>Physiol</a:t>
            </a:r>
            <a:r>
              <a:rPr lang="en-US" dirty="0"/>
              <a:t> Rev. 2019;99:1325-1380.</a:t>
            </a:r>
          </a:p>
        </p:txBody>
      </p:sp>
      <p:sp>
        <p:nvSpPr>
          <p:cNvPr id="75" name="Ovale 8">
            <a:extLst>
              <a:ext uri="{FF2B5EF4-FFF2-40B4-BE49-F238E27FC236}">
                <a16:creationId xmlns:a16="http://schemas.microsoft.com/office/drawing/2014/main" id="{756FB088-A773-1B63-5536-3C20974EEF46}"/>
              </a:ext>
            </a:extLst>
          </p:cNvPr>
          <p:cNvSpPr/>
          <p:nvPr/>
        </p:nvSpPr>
        <p:spPr>
          <a:xfrm>
            <a:off x="8334183" y="1053150"/>
            <a:ext cx="958710" cy="95871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e 8">
            <a:extLst>
              <a:ext uri="{FF2B5EF4-FFF2-40B4-BE49-F238E27FC236}">
                <a16:creationId xmlns:a16="http://schemas.microsoft.com/office/drawing/2014/main" id="{B172A450-09F9-A280-C380-81E210B13548}"/>
              </a:ext>
            </a:extLst>
          </p:cNvPr>
          <p:cNvSpPr/>
          <p:nvPr/>
        </p:nvSpPr>
        <p:spPr>
          <a:xfrm>
            <a:off x="8334183" y="5069318"/>
            <a:ext cx="958710" cy="95871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e 8">
            <a:extLst>
              <a:ext uri="{FF2B5EF4-FFF2-40B4-BE49-F238E27FC236}">
                <a16:creationId xmlns:a16="http://schemas.microsoft.com/office/drawing/2014/main" id="{924D9743-6097-7B4E-DBAD-49A9060BF817}"/>
              </a:ext>
            </a:extLst>
          </p:cNvPr>
          <p:cNvSpPr/>
          <p:nvPr/>
        </p:nvSpPr>
        <p:spPr>
          <a:xfrm>
            <a:off x="7249130" y="1515090"/>
            <a:ext cx="958710" cy="95871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e 8">
            <a:extLst>
              <a:ext uri="{FF2B5EF4-FFF2-40B4-BE49-F238E27FC236}">
                <a16:creationId xmlns:a16="http://schemas.microsoft.com/office/drawing/2014/main" id="{3F7C1D1C-F651-E199-9160-FC0883F9DFDB}"/>
              </a:ext>
            </a:extLst>
          </p:cNvPr>
          <p:cNvSpPr/>
          <p:nvPr/>
        </p:nvSpPr>
        <p:spPr>
          <a:xfrm>
            <a:off x="6538362" y="2471656"/>
            <a:ext cx="958710" cy="95871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e 8">
            <a:extLst>
              <a:ext uri="{FF2B5EF4-FFF2-40B4-BE49-F238E27FC236}">
                <a16:creationId xmlns:a16="http://schemas.microsoft.com/office/drawing/2014/main" id="{FB623956-2911-358A-A5B9-14BF25A9C873}"/>
              </a:ext>
            </a:extLst>
          </p:cNvPr>
          <p:cNvSpPr/>
          <p:nvPr/>
        </p:nvSpPr>
        <p:spPr>
          <a:xfrm>
            <a:off x="7249130" y="4546426"/>
            <a:ext cx="958710" cy="95871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e 8">
            <a:extLst>
              <a:ext uri="{FF2B5EF4-FFF2-40B4-BE49-F238E27FC236}">
                <a16:creationId xmlns:a16="http://schemas.microsoft.com/office/drawing/2014/main" id="{2FABD3F5-1707-5409-B800-7DE1FA66346C}"/>
              </a:ext>
            </a:extLst>
          </p:cNvPr>
          <p:cNvSpPr/>
          <p:nvPr/>
        </p:nvSpPr>
        <p:spPr>
          <a:xfrm>
            <a:off x="6538362" y="3608038"/>
            <a:ext cx="958710" cy="95871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85" name="Graphic 28" descr="Run with solid fill">
            <a:extLst>
              <a:ext uri="{FF2B5EF4-FFF2-40B4-BE49-F238E27FC236}">
                <a16:creationId xmlns:a16="http://schemas.microsoft.com/office/drawing/2014/main" id="{13755890-789C-F0C8-12F5-EB896B4B9CDF}"/>
              </a:ext>
            </a:extLst>
          </p:cNvPr>
          <p:cNvGrpSpPr/>
          <p:nvPr/>
        </p:nvGrpSpPr>
        <p:grpSpPr>
          <a:xfrm>
            <a:off x="8574728" y="1282373"/>
            <a:ext cx="439298" cy="500263"/>
            <a:chOff x="623528" y="1775144"/>
            <a:chExt cx="888645" cy="1011971"/>
          </a:xfrm>
          <a:solidFill>
            <a:schemeClr val="bg2">
              <a:lumMod val="60000"/>
              <a:lumOff val="40000"/>
            </a:schemeClr>
          </a:solidFill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A56003C-FE0D-CC1C-7559-27117F427F21}"/>
                </a:ext>
              </a:extLst>
            </p:cNvPr>
            <p:cNvSpPr/>
            <p:nvPr/>
          </p:nvSpPr>
          <p:spPr>
            <a:xfrm>
              <a:off x="1164815" y="1775144"/>
              <a:ext cx="188273" cy="188273"/>
            </a:xfrm>
            <a:custGeom>
              <a:avLst/>
              <a:gdLst>
                <a:gd name="connsiteX0" fmla="*/ 188274 w 188273"/>
                <a:gd name="connsiteY0" fmla="*/ 94137 h 188273"/>
                <a:gd name="connsiteX1" fmla="*/ 94137 w 188273"/>
                <a:gd name="connsiteY1" fmla="*/ 188274 h 188273"/>
                <a:gd name="connsiteX2" fmla="*/ 0 w 188273"/>
                <a:gd name="connsiteY2" fmla="*/ 94137 h 188273"/>
                <a:gd name="connsiteX3" fmla="*/ 94137 w 188273"/>
                <a:gd name="connsiteY3" fmla="*/ 0 h 188273"/>
                <a:gd name="connsiteX4" fmla="*/ 188274 w 188273"/>
                <a:gd name="connsiteY4" fmla="*/ 94137 h 188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273" h="188273">
                  <a:moveTo>
                    <a:pt x="188274" y="94137"/>
                  </a:moveTo>
                  <a:cubicBezTo>
                    <a:pt x="188274" y="146127"/>
                    <a:pt x="146127" y="188274"/>
                    <a:pt x="94137" y="188274"/>
                  </a:cubicBezTo>
                  <a:cubicBezTo>
                    <a:pt x="42147" y="188274"/>
                    <a:pt x="0" y="146127"/>
                    <a:pt x="0" y="94137"/>
                  </a:cubicBezTo>
                  <a:cubicBezTo>
                    <a:pt x="0" y="42147"/>
                    <a:pt x="42147" y="0"/>
                    <a:pt x="94137" y="0"/>
                  </a:cubicBezTo>
                  <a:cubicBezTo>
                    <a:pt x="146127" y="0"/>
                    <a:pt x="188274" y="42147"/>
                    <a:pt x="188274" y="94137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121488E-7D45-4CD0-C6EC-B91DC4A2FC32}"/>
                </a:ext>
              </a:extLst>
            </p:cNvPr>
            <p:cNvSpPr/>
            <p:nvPr/>
          </p:nvSpPr>
          <p:spPr>
            <a:xfrm>
              <a:off x="623528" y="1975185"/>
              <a:ext cx="888645" cy="811930"/>
            </a:xfrm>
            <a:custGeom>
              <a:avLst/>
              <a:gdLst>
                <a:gd name="connsiteX0" fmla="*/ 863706 w 888645"/>
                <a:gd name="connsiteY0" fmla="*/ 23534 h 811930"/>
                <a:gd name="connsiteX1" fmla="*/ 800164 w 888645"/>
                <a:gd name="connsiteY1" fmla="*/ 43538 h 811930"/>
                <a:gd name="connsiteX2" fmla="*/ 758979 w 888645"/>
                <a:gd name="connsiteY2" fmla="*/ 121201 h 811930"/>
                <a:gd name="connsiteX3" fmla="*/ 577765 w 888645"/>
                <a:gd name="connsiteY3" fmla="*/ 7060 h 811930"/>
                <a:gd name="connsiteX4" fmla="*/ 553054 w 888645"/>
                <a:gd name="connsiteY4" fmla="*/ 0 h 811930"/>
                <a:gd name="connsiteX5" fmla="*/ 353013 w 888645"/>
                <a:gd name="connsiteY5" fmla="*/ 0 h 811930"/>
                <a:gd name="connsiteX6" fmla="*/ 311829 w 888645"/>
                <a:gd name="connsiteY6" fmla="*/ 24711 h 811930"/>
                <a:gd name="connsiteX7" fmla="*/ 235342 w 888645"/>
                <a:gd name="connsiteY7" fmla="*/ 165916 h 811930"/>
                <a:gd name="connsiteX8" fmla="*/ 254170 w 888645"/>
                <a:gd name="connsiteY8" fmla="*/ 229459 h 811930"/>
                <a:gd name="connsiteX9" fmla="*/ 276527 w 888645"/>
                <a:gd name="connsiteY9" fmla="*/ 235342 h 811930"/>
                <a:gd name="connsiteX10" fmla="*/ 317712 w 888645"/>
                <a:gd name="connsiteY10" fmla="*/ 210631 h 811930"/>
                <a:gd name="connsiteX11" fmla="*/ 381255 w 888645"/>
                <a:gd name="connsiteY11" fmla="*/ 94137 h 811930"/>
                <a:gd name="connsiteX12" fmla="*/ 450681 w 888645"/>
                <a:gd name="connsiteY12" fmla="*/ 94137 h 811930"/>
                <a:gd name="connsiteX13" fmla="*/ 242403 w 888645"/>
                <a:gd name="connsiteY13" fmla="*/ 482452 h 811930"/>
                <a:gd name="connsiteX14" fmla="*/ 47068 w 888645"/>
                <a:gd name="connsiteY14" fmla="*/ 482452 h 811930"/>
                <a:gd name="connsiteX15" fmla="*/ 0 w 888645"/>
                <a:gd name="connsiteY15" fmla="*/ 529520 h 811930"/>
                <a:gd name="connsiteX16" fmla="*/ 47068 w 888645"/>
                <a:gd name="connsiteY16" fmla="*/ 576589 h 811930"/>
                <a:gd name="connsiteX17" fmla="*/ 270644 w 888645"/>
                <a:gd name="connsiteY17" fmla="*/ 576589 h 811930"/>
                <a:gd name="connsiteX18" fmla="*/ 311829 w 888645"/>
                <a:gd name="connsiteY18" fmla="*/ 551878 h 811930"/>
                <a:gd name="connsiteX19" fmla="*/ 394198 w 888645"/>
                <a:gd name="connsiteY19" fmla="*/ 400082 h 811930"/>
                <a:gd name="connsiteX20" fmla="*/ 529520 w 888645"/>
                <a:gd name="connsiteY20" fmla="*/ 525990 h 811930"/>
                <a:gd name="connsiteX21" fmla="*/ 518930 w 888645"/>
                <a:gd name="connsiteY21" fmla="*/ 762509 h 811930"/>
                <a:gd name="connsiteX22" fmla="*/ 562468 w 888645"/>
                <a:gd name="connsiteY22" fmla="*/ 811931 h 811930"/>
                <a:gd name="connsiteX23" fmla="*/ 564822 w 888645"/>
                <a:gd name="connsiteY23" fmla="*/ 811931 h 811930"/>
                <a:gd name="connsiteX24" fmla="*/ 611890 w 888645"/>
                <a:gd name="connsiteY24" fmla="*/ 767216 h 811930"/>
                <a:gd name="connsiteX25" fmla="*/ 623657 w 888645"/>
                <a:gd name="connsiteY25" fmla="*/ 508339 h 811930"/>
                <a:gd name="connsiteX26" fmla="*/ 608360 w 888645"/>
                <a:gd name="connsiteY26" fmla="*/ 471861 h 811930"/>
                <a:gd name="connsiteX27" fmla="*/ 494219 w 888645"/>
                <a:gd name="connsiteY27" fmla="*/ 365957 h 811930"/>
                <a:gd name="connsiteX28" fmla="*/ 614243 w 888645"/>
                <a:gd name="connsiteY28" fmla="*/ 142382 h 811930"/>
                <a:gd name="connsiteX29" fmla="*/ 750742 w 888645"/>
                <a:gd name="connsiteY29" fmla="*/ 228282 h 811930"/>
                <a:gd name="connsiteX30" fmla="*/ 788397 w 888645"/>
                <a:gd name="connsiteY30" fmla="*/ 234166 h 811930"/>
                <a:gd name="connsiteX31" fmla="*/ 817814 w 888645"/>
                <a:gd name="connsiteY31" fmla="*/ 210631 h 811930"/>
                <a:gd name="connsiteX32" fmla="*/ 882534 w 888645"/>
                <a:gd name="connsiteY32" fmla="*/ 87077 h 811930"/>
                <a:gd name="connsiteX33" fmla="*/ 863706 w 888645"/>
                <a:gd name="connsiteY33" fmla="*/ 23534 h 81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88645" h="811930">
                  <a:moveTo>
                    <a:pt x="863706" y="23534"/>
                  </a:moveTo>
                  <a:cubicBezTo>
                    <a:pt x="840172" y="11767"/>
                    <a:pt x="811931" y="20004"/>
                    <a:pt x="800164" y="43538"/>
                  </a:cubicBezTo>
                  <a:lnTo>
                    <a:pt x="758979" y="121201"/>
                  </a:lnTo>
                  <a:lnTo>
                    <a:pt x="577765" y="7060"/>
                  </a:lnTo>
                  <a:cubicBezTo>
                    <a:pt x="570705" y="2353"/>
                    <a:pt x="562468" y="0"/>
                    <a:pt x="553054" y="0"/>
                  </a:cubicBezTo>
                  <a:lnTo>
                    <a:pt x="353013" y="0"/>
                  </a:lnTo>
                  <a:cubicBezTo>
                    <a:pt x="335363" y="0"/>
                    <a:pt x="320066" y="9414"/>
                    <a:pt x="311829" y="24711"/>
                  </a:cubicBezTo>
                  <a:lnTo>
                    <a:pt x="235342" y="165916"/>
                  </a:lnTo>
                  <a:cubicBezTo>
                    <a:pt x="222398" y="188274"/>
                    <a:pt x="231812" y="217692"/>
                    <a:pt x="254170" y="229459"/>
                  </a:cubicBezTo>
                  <a:cubicBezTo>
                    <a:pt x="261230" y="232989"/>
                    <a:pt x="269467" y="235342"/>
                    <a:pt x="276527" y="235342"/>
                  </a:cubicBezTo>
                  <a:cubicBezTo>
                    <a:pt x="293001" y="235342"/>
                    <a:pt x="309475" y="225929"/>
                    <a:pt x="317712" y="210631"/>
                  </a:cubicBezTo>
                  <a:lnTo>
                    <a:pt x="381255" y="94137"/>
                  </a:lnTo>
                  <a:lnTo>
                    <a:pt x="450681" y="94137"/>
                  </a:lnTo>
                  <a:lnTo>
                    <a:pt x="242403" y="482452"/>
                  </a:lnTo>
                  <a:lnTo>
                    <a:pt x="47068" y="482452"/>
                  </a:lnTo>
                  <a:cubicBezTo>
                    <a:pt x="21181" y="482452"/>
                    <a:pt x="0" y="503633"/>
                    <a:pt x="0" y="529520"/>
                  </a:cubicBezTo>
                  <a:cubicBezTo>
                    <a:pt x="0" y="555408"/>
                    <a:pt x="21181" y="576589"/>
                    <a:pt x="47068" y="576589"/>
                  </a:cubicBezTo>
                  <a:lnTo>
                    <a:pt x="270644" y="576589"/>
                  </a:lnTo>
                  <a:cubicBezTo>
                    <a:pt x="288294" y="576589"/>
                    <a:pt x="303592" y="567175"/>
                    <a:pt x="311829" y="551878"/>
                  </a:cubicBezTo>
                  <a:lnTo>
                    <a:pt x="394198" y="400082"/>
                  </a:lnTo>
                  <a:lnTo>
                    <a:pt x="529520" y="525990"/>
                  </a:lnTo>
                  <a:lnTo>
                    <a:pt x="518930" y="762509"/>
                  </a:lnTo>
                  <a:cubicBezTo>
                    <a:pt x="516576" y="788397"/>
                    <a:pt x="536580" y="810754"/>
                    <a:pt x="562468" y="811931"/>
                  </a:cubicBezTo>
                  <a:cubicBezTo>
                    <a:pt x="563645" y="811931"/>
                    <a:pt x="563645" y="811931"/>
                    <a:pt x="564822" y="811931"/>
                  </a:cubicBezTo>
                  <a:cubicBezTo>
                    <a:pt x="589532" y="811931"/>
                    <a:pt x="610713" y="791927"/>
                    <a:pt x="611890" y="767216"/>
                  </a:cubicBezTo>
                  <a:lnTo>
                    <a:pt x="623657" y="508339"/>
                  </a:lnTo>
                  <a:cubicBezTo>
                    <a:pt x="624834" y="494219"/>
                    <a:pt x="618950" y="481275"/>
                    <a:pt x="608360" y="471861"/>
                  </a:cubicBezTo>
                  <a:lnTo>
                    <a:pt x="494219" y="365957"/>
                  </a:lnTo>
                  <a:lnTo>
                    <a:pt x="614243" y="142382"/>
                  </a:lnTo>
                  <a:lnTo>
                    <a:pt x="750742" y="228282"/>
                  </a:lnTo>
                  <a:cubicBezTo>
                    <a:pt x="761332" y="235342"/>
                    <a:pt x="775453" y="237696"/>
                    <a:pt x="788397" y="234166"/>
                  </a:cubicBezTo>
                  <a:cubicBezTo>
                    <a:pt x="801341" y="230635"/>
                    <a:pt x="811931" y="222398"/>
                    <a:pt x="817814" y="210631"/>
                  </a:cubicBezTo>
                  <a:lnTo>
                    <a:pt x="882534" y="87077"/>
                  </a:lnTo>
                  <a:cubicBezTo>
                    <a:pt x="895477" y="64719"/>
                    <a:pt x="887240" y="36478"/>
                    <a:pt x="863706" y="23534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88" name="Graphic 87" descr="Scales of justice with solid fill">
            <a:extLst>
              <a:ext uri="{FF2B5EF4-FFF2-40B4-BE49-F238E27FC236}">
                <a16:creationId xmlns:a16="http://schemas.microsoft.com/office/drawing/2014/main" id="{9C55EB10-C591-7BB1-FA33-9987B719B2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35470" y="1698621"/>
            <a:ext cx="583522" cy="583522"/>
          </a:xfrm>
          <a:prstGeom prst="rect">
            <a:avLst/>
          </a:prstGeom>
        </p:spPr>
      </p:pic>
      <p:pic>
        <p:nvPicPr>
          <p:cNvPr id="94" name="Graphic 93" descr="Sleep with solid fill">
            <a:extLst>
              <a:ext uri="{FF2B5EF4-FFF2-40B4-BE49-F238E27FC236}">
                <a16:creationId xmlns:a16="http://schemas.microsoft.com/office/drawing/2014/main" id="{9C9BC4FA-29F5-2960-BCE9-6EB6841206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28180" y="5256912"/>
            <a:ext cx="583522" cy="583522"/>
          </a:xfrm>
          <a:prstGeom prst="rect">
            <a:avLst/>
          </a:prstGeom>
        </p:spPr>
      </p:pic>
      <p:pic>
        <p:nvPicPr>
          <p:cNvPr id="95" name="Graphic 94" descr="No smoking with solid fill">
            <a:extLst>
              <a:ext uri="{FF2B5EF4-FFF2-40B4-BE49-F238E27FC236}">
                <a16:creationId xmlns:a16="http://schemas.microsoft.com/office/drawing/2014/main" id="{3F335701-2F2C-40E7-BC36-F5D60C3FF0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56675" y="2592583"/>
            <a:ext cx="726296" cy="726296"/>
          </a:xfrm>
          <a:prstGeom prst="rect">
            <a:avLst/>
          </a:prstGeom>
        </p:spPr>
      </p:pic>
      <p:sp>
        <p:nvSpPr>
          <p:cNvPr id="100" name="Graphic 200">
            <a:extLst>
              <a:ext uri="{FF2B5EF4-FFF2-40B4-BE49-F238E27FC236}">
                <a16:creationId xmlns:a16="http://schemas.microsoft.com/office/drawing/2014/main" id="{C27B2634-CE4A-BFB7-F76C-DE614B692045}"/>
              </a:ext>
            </a:extLst>
          </p:cNvPr>
          <p:cNvSpPr/>
          <p:nvPr/>
        </p:nvSpPr>
        <p:spPr>
          <a:xfrm>
            <a:off x="6758642" y="3809393"/>
            <a:ext cx="534401" cy="518766"/>
          </a:xfrm>
          <a:custGeom>
            <a:avLst/>
            <a:gdLst>
              <a:gd name="connsiteX0" fmla="*/ 1034966 w 2773767"/>
              <a:gd name="connsiteY0" fmla="*/ 2691995 h 2692615"/>
              <a:gd name="connsiteX1" fmla="*/ 912539 w 2773767"/>
              <a:gd name="connsiteY1" fmla="*/ 2633129 h 2692615"/>
              <a:gd name="connsiteX2" fmla="*/ 877779 w 2773767"/>
              <a:gd name="connsiteY2" fmla="*/ 2590660 h 2692615"/>
              <a:gd name="connsiteX3" fmla="*/ 571535 w 2773767"/>
              <a:gd name="connsiteY3" fmla="*/ 1767961 h 2692615"/>
              <a:gd name="connsiteX4" fmla="*/ 572257 w 2773767"/>
              <a:gd name="connsiteY4" fmla="*/ 1670256 h 2692615"/>
              <a:gd name="connsiteX5" fmla="*/ 629855 w 2773767"/>
              <a:gd name="connsiteY5" fmla="*/ 1592019 h 2692615"/>
              <a:gd name="connsiteX6" fmla="*/ 711698 w 2773767"/>
              <a:gd name="connsiteY6" fmla="*/ 1648147 h 2692615"/>
              <a:gd name="connsiteX7" fmla="*/ 704249 w 2773767"/>
              <a:gd name="connsiteY7" fmla="*/ 1687400 h 2692615"/>
              <a:gd name="connsiteX8" fmla="*/ 697311 w 2773767"/>
              <a:gd name="connsiteY8" fmla="*/ 1727626 h 2692615"/>
              <a:gd name="connsiteX9" fmla="*/ 844163 w 2773767"/>
              <a:gd name="connsiteY9" fmla="*/ 2136893 h 2692615"/>
              <a:gd name="connsiteX10" fmla="*/ 1022739 w 2773767"/>
              <a:gd name="connsiteY10" fmla="*/ 2555454 h 2692615"/>
              <a:gd name="connsiteX11" fmla="*/ 1085948 w 2773767"/>
              <a:gd name="connsiteY11" fmla="*/ 2555500 h 2692615"/>
              <a:gd name="connsiteX12" fmla="*/ 1120930 w 2773767"/>
              <a:gd name="connsiteY12" fmla="*/ 2522000 h 2692615"/>
              <a:gd name="connsiteX13" fmla="*/ 1047934 w 2773767"/>
              <a:gd name="connsiteY13" fmla="*/ 2178135 h 2692615"/>
              <a:gd name="connsiteX14" fmla="*/ 968815 w 2773767"/>
              <a:gd name="connsiteY14" fmla="*/ 1861969 h 2692615"/>
              <a:gd name="connsiteX15" fmla="*/ 997351 w 2773767"/>
              <a:gd name="connsiteY15" fmla="*/ 1817210 h 2692615"/>
              <a:gd name="connsiteX16" fmla="*/ 1010217 w 2773767"/>
              <a:gd name="connsiteY16" fmla="*/ 1808294 h 2692615"/>
              <a:gd name="connsiteX17" fmla="*/ 1386335 w 2773767"/>
              <a:gd name="connsiteY17" fmla="*/ 1807366 h 2692615"/>
              <a:gd name="connsiteX18" fmla="*/ 1773130 w 2773767"/>
              <a:gd name="connsiteY18" fmla="*/ 1808354 h 2692615"/>
              <a:gd name="connsiteX19" fmla="*/ 1813848 w 2773767"/>
              <a:gd name="connsiteY19" fmla="*/ 1841928 h 2692615"/>
              <a:gd name="connsiteX20" fmla="*/ 1810911 w 2773767"/>
              <a:gd name="connsiteY20" fmla="*/ 1916624 h 2692615"/>
              <a:gd name="connsiteX21" fmla="*/ 1730217 w 2773767"/>
              <a:gd name="connsiteY21" fmla="*/ 2219446 h 2692615"/>
              <a:gd name="connsiteX22" fmla="*/ 1660901 w 2773767"/>
              <a:gd name="connsiteY22" fmla="*/ 2492066 h 2692615"/>
              <a:gd name="connsiteX23" fmla="*/ 1702234 w 2773767"/>
              <a:gd name="connsiteY23" fmla="*/ 2554902 h 2692615"/>
              <a:gd name="connsiteX24" fmla="*/ 1767074 w 2773767"/>
              <a:gd name="connsiteY24" fmla="*/ 2555288 h 2692615"/>
              <a:gd name="connsiteX25" fmla="*/ 1946049 w 2773767"/>
              <a:gd name="connsiteY25" fmla="*/ 2133653 h 2692615"/>
              <a:gd name="connsiteX26" fmla="*/ 2092346 w 2773767"/>
              <a:gd name="connsiteY26" fmla="*/ 1725613 h 2692615"/>
              <a:gd name="connsiteX27" fmla="*/ 2082197 w 2773767"/>
              <a:gd name="connsiteY27" fmla="*/ 1681653 h 2692615"/>
              <a:gd name="connsiteX28" fmla="*/ 2075539 w 2773767"/>
              <a:gd name="connsiteY28" fmla="*/ 1620305 h 2692615"/>
              <a:gd name="connsiteX29" fmla="*/ 2161838 w 2773767"/>
              <a:gd name="connsiteY29" fmla="*/ 1585202 h 2692615"/>
              <a:gd name="connsiteX30" fmla="*/ 2217210 w 2773767"/>
              <a:gd name="connsiteY30" fmla="*/ 1672663 h 2692615"/>
              <a:gd name="connsiteX31" fmla="*/ 2216094 w 2773767"/>
              <a:gd name="connsiteY31" fmla="*/ 1774419 h 2692615"/>
              <a:gd name="connsiteX32" fmla="*/ 1911561 w 2773767"/>
              <a:gd name="connsiteY32" fmla="*/ 2590666 h 2692615"/>
              <a:gd name="connsiteX33" fmla="*/ 1877202 w 2773767"/>
              <a:gd name="connsiteY33" fmla="*/ 2632957 h 2692615"/>
              <a:gd name="connsiteX34" fmla="*/ 1825363 w 2773767"/>
              <a:gd name="connsiteY34" fmla="*/ 2670536 h 2692615"/>
              <a:gd name="connsiteX35" fmla="*/ 1733419 w 2773767"/>
              <a:gd name="connsiteY35" fmla="*/ 2691754 h 2692615"/>
              <a:gd name="connsiteX36" fmla="*/ 1591399 w 2773767"/>
              <a:gd name="connsiteY36" fmla="*/ 2631177 h 2692615"/>
              <a:gd name="connsiteX37" fmla="*/ 1532754 w 2773767"/>
              <a:gd name="connsiteY37" fmla="*/ 2479360 h 2692615"/>
              <a:gd name="connsiteX38" fmla="*/ 1602439 w 2773767"/>
              <a:gd name="connsiteY38" fmla="*/ 2192610 h 2692615"/>
              <a:gd name="connsiteX39" fmla="*/ 1670510 w 2773767"/>
              <a:gd name="connsiteY39" fmla="*/ 1936927 h 2692615"/>
              <a:gd name="connsiteX40" fmla="*/ 1394678 w 2773767"/>
              <a:gd name="connsiteY40" fmla="*/ 1935734 h 2692615"/>
              <a:gd name="connsiteX41" fmla="*/ 1118846 w 2773767"/>
              <a:gd name="connsiteY41" fmla="*/ 1936916 h 2692615"/>
              <a:gd name="connsiteX42" fmla="*/ 1186906 w 2773767"/>
              <a:gd name="connsiteY42" fmla="*/ 2192598 h 2692615"/>
              <a:gd name="connsiteX43" fmla="*/ 1256679 w 2773767"/>
              <a:gd name="connsiteY43" fmla="*/ 2478158 h 2692615"/>
              <a:gd name="connsiteX44" fmla="*/ 1198098 w 2773767"/>
              <a:gd name="connsiteY44" fmla="*/ 2631112 h 2692615"/>
              <a:gd name="connsiteX45" fmla="*/ 1108655 w 2773767"/>
              <a:gd name="connsiteY45" fmla="*/ 2685421 h 2692615"/>
              <a:gd name="connsiteX46" fmla="*/ 1034967 w 2773767"/>
              <a:gd name="connsiteY46" fmla="*/ 2692003 h 2692615"/>
              <a:gd name="connsiteX47" fmla="*/ 39684 w 2773767"/>
              <a:gd name="connsiteY47" fmla="*/ 1929710 h 2692615"/>
              <a:gd name="connsiteX48" fmla="*/ 2342 w 2773767"/>
              <a:gd name="connsiteY48" fmla="*/ 1887707 h 2692615"/>
              <a:gd name="connsiteX49" fmla="*/ 36513 w 2773767"/>
              <a:gd name="connsiteY49" fmla="*/ 1812784 h 2692615"/>
              <a:gd name="connsiteX50" fmla="*/ 274454 w 2773767"/>
              <a:gd name="connsiteY50" fmla="*/ 1807418 h 2692615"/>
              <a:gd name="connsiteX51" fmla="*/ 498295 w 2773767"/>
              <a:gd name="connsiteY51" fmla="*/ 1808289 h 2692615"/>
              <a:gd name="connsiteX52" fmla="*/ 509639 w 2773767"/>
              <a:gd name="connsiteY52" fmla="*/ 1816063 h 2692615"/>
              <a:gd name="connsiteX53" fmla="*/ 537411 w 2773767"/>
              <a:gd name="connsiteY53" fmla="*/ 1886103 h 2692615"/>
              <a:gd name="connsiteX54" fmla="*/ 494592 w 2773767"/>
              <a:gd name="connsiteY54" fmla="*/ 1932145 h 2692615"/>
              <a:gd name="connsiteX55" fmla="*/ 267152 w 2773767"/>
              <a:gd name="connsiteY55" fmla="*/ 1935638 h 2692615"/>
              <a:gd name="connsiteX56" fmla="*/ 39684 w 2773767"/>
              <a:gd name="connsiteY56" fmla="*/ 1929709 h 2692615"/>
              <a:gd name="connsiteX57" fmla="*/ 2327464 w 2773767"/>
              <a:gd name="connsiteY57" fmla="*/ 1931001 h 2692615"/>
              <a:gd name="connsiteX58" fmla="*/ 2285414 w 2773767"/>
              <a:gd name="connsiteY58" fmla="*/ 1870887 h 2692615"/>
              <a:gd name="connsiteX59" fmla="*/ 2318657 w 2773767"/>
              <a:gd name="connsiteY59" fmla="*/ 1814185 h 2692615"/>
              <a:gd name="connsiteX60" fmla="*/ 2332876 w 2773767"/>
              <a:gd name="connsiteY60" fmla="*/ 1806676 h 2692615"/>
              <a:gd name="connsiteX61" fmla="*/ 2528354 w 2773767"/>
              <a:gd name="connsiteY61" fmla="*/ 1806745 h 2692615"/>
              <a:gd name="connsiteX62" fmla="*/ 2737112 w 2773767"/>
              <a:gd name="connsiteY62" fmla="*/ 1812847 h 2692615"/>
              <a:gd name="connsiteX63" fmla="*/ 2773767 w 2773767"/>
              <a:gd name="connsiteY63" fmla="*/ 1872488 h 2692615"/>
              <a:gd name="connsiteX64" fmla="*/ 2726341 w 2773767"/>
              <a:gd name="connsiteY64" fmla="*/ 1932305 h 2692615"/>
              <a:gd name="connsiteX65" fmla="*/ 2527040 w 2773767"/>
              <a:gd name="connsiteY65" fmla="*/ 1935565 h 2692615"/>
              <a:gd name="connsiteX66" fmla="*/ 2327464 w 2773767"/>
              <a:gd name="connsiteY66" fmla="*/ 1930999 h 2692615"/>
              <a:gd name="connsiteX67" fmla="*/ 1037646 w 2773767"/>
              <a:gd name="connsiteY67" fmla="*/ 1735826 h 2692615"/>
              <a:gd name="connsiteX68" fmla="*/ 972056 w 2773767"/>
              <a:gd name="connsiteY68" fmla="*/ 1713474 h 2692615"/>
              <a:gd name="connsiteX69" fmla="*/ 760746 w 2773767"/>
              <a:gd name="connsiteY69" fmla="*/ 1571575 h 2692615"/>
              <a:gd name="connsiteX70" fmla="*/ 544016 w 2773767"/>
              <a:gd name="connsiteY70" fmla="*/ 1418150 h 2692615"/>
              <a:gd name="connsiteX71" fmla="*/ 477621 w 2773767"/>
              <a:gd name="connsiteY71" fmla="*/ 1265410 h 2692615"/>
              <a:gd name="connsiteX72" fmla="*/ 492662 w 2773767"/>
              <a:gd name="connsiteY72" fmla="*/ 1167874 h 2692615"/>
              <a:gd name="connsiteX73" fmla="*/ 727162 w 2773767"/>
              <a:gd name="connsiteY73" fmla="*/ 760972 h 2692615"/>
              <a:gd name="connsiteX74" fmla="*/ 862713 w 2773767"/>
              <a:gd name="connsiteY74" fmla="*/ 627151 h 2692615"/>
              <a:gd name="connsiteX75" fmla="*/ 1003699 w 2773767"/>
              <a:gd name="connsiteY75" fmla="*/ 553969 h 2692615"/>
              <a:gd name="connsiteX76" fmla="*/ 1118181 w 2773767"/>
              <a:gd name="connsiteY76" fmla="*/ 498423 h 2692615"/>
              <a:gd name="connsiteX77" fmla="*/ 1132608 w 2773767"/>
              <a:gd name="connsiteY77" fmla="*/ 476847 h 2692615"/>
              <a:gd name="connsiteX78" fmla="*/ 1312411 w 2773767"/>
              <a:gd name="connsiteY78" fmla="*/ 345086 h 2692615"/>
              <a:gd name="connsiteX79" fmla="*/ 1443948 w 2773767"/>
              <a:gd name="connsiteY79" fmla="*/ 338642 h 2692615"/>
              <a:gd name="connsiteX80" fmla="*/ 1555728 w 2773767"/>
              <a:gd name="connsiteY80" fmla="*/ 379787 h 2692615"/>
              <a:gd name="connsiteX81" fmla="*/ 1660410 w 2773767"/>
              <a:gd name="connsiteY81" fmla="*/ 484048 h 2692615"/>
              <a:gd name="connsiteX82" fmla="*/ 1674507 w 2773767"/>
              <a:gd name="connsiteY82" fmla="*/ 508356 h 2692615"/>
              <a:gd name="connsiteX83" fmla="*/ 1774703 w 2773767"/>
              <a:gd name="connsiteY83" fmla="*/ 556623 h 2692615"/>
              <a:gd name="connsiteX84" fmla="*/ 1907607 w 2773767"/>
              <a:gd name="connsiteY84" fmla="*/ 626163 h 2692615"/>
              <a:gd name="connsiteX85" fmla="*/ 2048728 w 2773767"/>
              <a:gd name="connsiteY85" fmla="*/ 766203 h 2692615"/>
              <a:gd name="connsiteX86" fmla="*/ 2281116 w 2773767"/>
              <a:gd name="connsiteY86" fmla="*/ 1171294 h 2692615"/>
              <a:gd name="connsiteX87" fmla="*/ 2295593 w 2773767"/>
              <a:gd name="connsiteY87" fmla="*/ 1267059 h 2692615"/>
              <a:gd name="connsiteX88" fmla="*/ 2230721 w 2773767"/>
              <a:gd name="connsiteY88" fmla="*/ 1417548 h 2692615"/>
              <a:gd name="connsiteX89" fmla="*/ 2010863 w 2773767"/>
              <a:gd name="connsiteY89" fmla="*/ 1573292 h 2692615"/>
              <a:gd name="connsiteX90" fmla="*/ 1796482 w 2773767"/>
              <a:gd name="connsiteY90" fmla="*/ 1716312 h 2692615"/>
              <a:gd name="connsiteX91" fmla="*/ 1615665 w 2773767"/>
              <a:gd name="connsiteY91" fmla="*/ 1716965 h 2692615"/>
              <a:gd name="connsiteX92" fmla="*/ 1513612 w 2773767"/>
              <a:gd name="connsiteY92" fmla="*/ 1590114 h 2692615"/>
              <a:gd name="connsiteX93" fmla="*/ 1512233 w 2773767"/>
              <a:gd name="connsiteY93" fmla="*/ 1496954 h 2692615"/>
              <a:gd name="connsiteX94" fmla="*/ 1559760 w 2773767"/>
              <a:gd name="connsiteY94" fmla="*/ 1407568 h 2692615"/>
              <a:gd name="connsiteX95" fmla="*/ 1697125 w 2773767"/>
              <a:gd name="connsiteY95" fmla="*/ 1298603 h 2692615"/>
              <a:gd name="connsiteX96" fmla="*/ 1815684 w 2773767"/>
              <a:gd name="connsiteY96" fmla="*/ 1208151 h 2692615"/>
              <a:gd name="connsiteX97" fmla="*/ 1749039 w 2773767"/>
              <a:gd name="connsiteY97" fmla="*/ 1105883 h 2692615"/>
              <a:gd name="connsiteX98" fmla="*/ 1677950 w 2773767"/>
              <a:gd name="connsiteY98" fmla="*/ 990060 h 2692615"/>
              <a:gd name="connsiteX99" fmla="*/ 1734901 w 2773767"/>
              <a:gd name="connsiteY99" fmla="*/ 910406 h 2692615"/>
              <a:gd name="connsiteX100" fmla="*/ 1785794 w 2773767"/>
              <a:gd name="connsiteY100" fmla="*/ 930061 h 2692615"/>
              <a:gd name="connsiteX101" fmla="*/ 1879740 w 2773767"/>
              <a:gd name="connsiteY101" fmla="*/ 1068177 h 2692615"/>
              <a:gd name="connsiteX102" fmla="*/ 1967025 w 2773767"/>
              <a:gd name="connsiteY102" fmla="*/ 1210154 h 2692615"/>
              <a:gd name="connsiteX103" fmla="*/ 1959024 w 2773767"/>
              <a:gd name="connsiteY103" fmla="*/ 1257717 h 2692615"/>
              <a:gd name="connsiteX104" fmla="*/ 1851614 w 2773767"/>
              <a:gd name="connsiteY104" fmla="*/ 1344451 h 2692615"/>
              <a:gd name="connsiteX105" fmla="*/ 1645507 w 2773767"/>
              <a:gd name="connsiteY105" fmla="*/ 1509736 h 2692615"/>
              <a:gd name="connsiteX106" fmla="*/ 1706039 w 2773767"/>
              <a:gd name="connsiteY106" fmla="*/ 1607817 h 2692615"/>
              <a:gd name="connsiteX107" fmla="*/ 1731848 w 2773767"/>
              <a:gd name="connsiteY107" fmla="*/ 1603507 h 2692615"/>
              <a:gd name="connsiteX108" fmla="*/ 2138390 w 2773767"/>
              <a:gd name="connsiteY108" fmla="*/ 1325712 h 2692615"/>
              <a:gd name="connsiteX109" fmla="*/ 2163238 w 2773767"/>
              <a:gd name="connsiteY109" fmla="*/ 1225947 h 2692615"/>
              <a:gd name="connsiteX110" fmla="*/ 1934515 w 2773767"/>
              <a:gd name="connsiteY110" fmla="*/ 826724 h 2692615"/>
              <a:gd name="connsiteX111" fmla="*/ 1852784 w 2773767"/>
              <a:gd name="connsiteY111" fmla="*/ 744282 h 2692615"/>
              <a:gd name="connsiteX112" fmla="*/ 1767987 w 2773767"/>
              <a:gd name="connsiteY112" fmla="*/ 696417 h 2692615"/>
              <a:gd name="connsiteX113" fmla="*/ 1707940 w 2773767"/>
              <a:gd name="connsiteY113" fmla="*/ 667802 h 2692615"/>
              <a:gd name="connsiteX114" fmla="*/ 1702854 w 2773767"/>
              <a:gd name="connsiteY114" fmla="*/ 692805 h 2692615"/>
              <a:gd name="connsiteX115" fmla="*/ 1671175 w 2773767"/>
              <a:gd name="connsiteY115" fmla="*/ 788551 h 2692615"/>
              <a:gd name="connsiteX116" fmla="*/ 1470491 w 2773767"/>
              <a:gd name="connsiteY116" fmla="*/ 948908 h 2692615"/>
              <a:gd name="connsiteX117" fmla="*/ 1324145 w 2773767"/>
              <a:gd name="connsiteY117" fmla="*/ 950723 h 2692615"/>
              <a:gd name="connsiteX118" fmla="*/ 1113877 w 2773767"/>
              <a:gd name="connsiteY118" fmla="*/ 782334 h 2692615"/>
              <a:gd name="connsiteX119" fmla="*/ 1084472 w 2773767"/>
              <a:gd name="connsiteY119" fmla="*/ 683126 h 2692615"/>
              <a:gd name="connsiteX120" fmla="*/ 1079897 w 2773767"/>
              <a:gd name="connsiteY120" fmla="*/ 661349 h 2692615"/>
              <a:gd name="connsiteX121" fmla="*/ 919669 w 2773767"/>
              <a:gd name="connsiteY121" fmla="*/ 744947 h 2692615"/>
              <a:gd name="connsiteX122" fmla="*/ 838682 w 2773767"/>
              <a:gd name="connsiteY122" fmla="*/ 826599 h 2692615"/>
              <a:gd name="connsiteX123" fmla="*/ 615425 w 2773767"/>
              <a:gd name="connsiteY123" fmla="*/ 1210091 h 2692615"/>
              <a:gd name="connsiteX124" fmla="*/ 610920 w 2773767"/>
              <a:gd name="connsiteY124" fmla="*/ 1285777 h 2692615"/>
              <a:gd name="connsiteX125" fmla="*/ 633105 w 2773767"/>
              <a:gd name="connsiteY125" fmla="*/ 1321406 h 2692615"/>
              <a:gd name="connsiteX126" fmla="*/ 842425 w 2773767"/>
              <a:gd name="connsiteY126" fmla="*/ 1469488 h 2692615"/>
              <a:gd name="connsiteX127" fmla="*/ 1043460 w 2773767"/>
              <a:gd name="connsiteY127" fmla="*/ 1603583 h 2692615"/>
              <a:gd name="connsiteX128" fmla="*/ 1099787 w 2773767"/>
              <a:gd name="connsiteY128" fmla="*/ 1599140 h 2692615"/>
              <a:gd name="connsiteX129" fmla="*/ 1114773 w 2773767"/>
              <a:gd name="connsiteY129" fmla="*/ 1491471 h 2692615"/>
              <a:gd name="connsiteX130" fmla="*/ 970444 w 2773767"/>
              <a:gd name="connsiteY130" fmla="*/ 1380721 h 2692615"/>
              <a:gd name="connsiteX131" fmla="*/ 810858 w 2773767"/>
              <a:gd name="connsiteY131" fmla="*/ 1251756 h 2692615"/>
              <a:gd name="connsiteX132" fmla="*/ 806708 w 2773767"/>
              <a:gd name="connsiteY132" fmla="*/ 1204686 h 2692615"/>
              <a:gd name="connsiteX133" fmla="*/ 986179 w 2773767"/>
              <a:gd name="connsiteY133" fmla="*/ 927980 h 2692615"/>
              <a:gd name="connsiteX134" fmla="*/ 1033806 w 2773767"/>
              <a:gd name="connsiteY134" fmla="*/ 909311 h 2692615"/>
              <a:gd name="connsiteX135" fmla="*/ 1096262 w 2773767"/>
              <a:gd name="connsiteY135" fmla="*/ 972373 h 2692615"/>
              <a:gd name="connsiteX136" fmla="*/ 1092679 w 2773767"/>
              <a:gd name="connsiteY136" fmla="*/ 997900 h 2692615"/>
              <a:gd name="connsiteX137" fmla="*/ 1022699 w 2773767"/>
              <a:gd name="connsiteY137" fmla="*/ 1106165 h 2692615"/>
              <a:gd name="connsiteX138" fmla="*/ 961088 w 2773767"/>
              <a:gd name="connsiteY138" fmla="*/ 1211019 h 2692615"/>
              <a:gd name="connsiteX139" fmla="*/ 1078654 w 2773767"/>
              <a:gd name="connsiteY139" fmla="*/ 1299584 h 2692615"/>
              <a:gd name="connsiteX140" fmla="*/ 1211607 w 2773767"/>
              <a:gd name="connsiteY140" fmla="*/ 1405625 h 2692615"/>
              <a:gd name="connsiteX141" fmla="*/ 1259227 w 2773767"/>
              <a:gd name="connsiteY141" fmla="*/ 1490501 h 2692615"/>
              <a:gd name="connsiteX142" fmla="*/ 1259020 w 2773767"/>
              <a:gd name="connsiteY142" fmla="*/ 1589031 h 2692615"/>
              <a:gd name="connsiteX143" fmla="*/ 1114835 w 2773767"/>
              <a:gd name="connsiteY143" fmla="*/ 1732042 h 2692615"/>
              <a:gd name="connsiteX144" fmla="*/ 1037638 w 2773767"/>
              <a:gd name="connsiteY144" fmla="*/ 1735826 h 2692615"/>
              <a:gd name="connsiteX145" fmla="*/ 1452528 w 2773767"/>
              <a:gd name="connsiteY145" fmla="*/ 819920 h 2692615"/>
              <a:gd name="connsiteX146" fmla="*/ 1572364 w 2773767"/>
              <a:gd name="connsiteY146" fmla="*/ 608781 h 2692615"/>
              <a:gd name="connsiteX147" fmla="*/ 1522352 w 2773767"/>
              <a:gd name="connsiteY147" fmla="*/ 519060 h 2692615"/>
              <a:gd name="connsiteX148" fmla="*/ 1393711 w 2773767"/>
              <a:gd name="connsiteY148" fmla="*/ 464595 h 2692615"/>
              <a:gd name="connsiteX149" fmla="*/ 1217332 w 2773767"/>
              <a:gd name="connsiteY149" fmla="*/ 601832 h 2692615"/>
              <a:gd name="connsiteX150" fmla="*/ 1217332 w 2773767"/>
              <a:gd name="connsiteY150" fmla="*/ 691830 h 2692615"/>
              <a:gd name="connsiteX151" fmla="*/ 1349979 w 2773767"/>
              <a:gd name="connsiteY151" fmla="*/ 824203 h 2692615"/>
              <a:gd name="connsiteX152" fmla="*/ 1452528 w 2773767"/>
              <a:gd name="connsiteY152" fmla="*/ 819920 h 2692615"/>
              <a:gd name="connsiteX153" fmla="*/ 588150 w 2773767"/>
              <a:gd name="connsiteY153" fmla="*/ 646319 h 2692615"/>
              <a:gd name="connsiteX154" fmla="*/ 554794 w 2773767"/>
              <a:gd name="connsiteY154" fmla="*/ 614568 h 2692615"/>
              <a:gd name="connsiteX155" fmla="*/ 549436 w 2773767"/>
              <a:gd name="connsiteY155" fmla="*/ 411313 h 2692615"/>
              <a:gd name="connsiteX156" fmla="*/ 549436 w 2773767"/>
              <a:gd name="connsiteY156" fmla="*/ 217737 h 2692615"/>
              <a:gd name="connsiteX157" fmla="*/ 556665 w 2773767"/>
              <a:gd name="connsiteY157" fmla="*/ 204213 h 2692615"/>
              <a:gd name="connsiteX158" fmla="*/ 671252 w 2773767"/>
              <a:gd name="connsiteY158" fmla="*/ 204213 h 2692615"/>
              <a:gd name="connsiteX159" fmla="*/ 679415 w 2773767"/>
              <a:gd name="connsiteY159" fmla="*/ 399702 h 2692615"/>
              <a:gd name="connsiteX160" fmla="*/ 662915 w 2773767"/>
              <a:gd name="connsiteY160" fmla="*/ 628174 h 2692615"/>
              <a:gd name="connsiteX161" fmla="*/ 588150 w 2773767"/>
              <a:gd name="connsiteY161" fmla="*/ 646319 h 2692615"/>
              <a:gd name="connsiteX162" fmla="*/ 333287 w 2773767"/>
              <a:gd name="connsiteY162" fmla="*/ 526938 h 2692615"/>
              <a:gd name="connsiteX163" fmla="*/ 302284 w 2773767"/>
              <a:gd name="connsiteY163" fmla="*/ 495197 h 2692615"/>
              <a:gd name="connsiteX164" fmla="*/ 296258 w 2773767"/>
              <a:gd name="connsiteY164" fmla="*/ 319577 h 2692615"/>
              <a:gd name="connsiteX165" fmla="*/ 303104 w 2773767"/>
              <a:gd name="connsiteY165" fmla="*/ 142572 h 2692615"/>
              <a:gd name="connsiteX166" fmla="*/ 348223 w 2773767"/>
              <a:gd name="connsiteY166" fmla="*/ 107952 h 2692615"/>
              <a:gd name="connsiteX167" fmla="*/ 417270 w 2773767"/>
              <a:gd name="connsiteY167" fmla="*/ 143342 h 2692615"/>
              <a:gd name="connsiteX168" fmla="*/ 425231 w 2773767"/>
              <a:gd name="connsiteY168" fmla="*/ 159318 h 2692615"/>
              <a:gd name="connsiteX169" fmla="*/ 425160 w 2773767"/>
              <a:gd name="connsiteY169" fmla="*/ 320805 h 2692615"/>
              <a:gd name="connsiteX170" fmla="*/ 419133 w 2773767"/>
              <a:gd name="connsiteY170" fmla="*/ 495197 h 2692615"/>
              <a:gd name="connsiteX171" fmla="*/ 385770 w 2773767"/>
              <a:gd name="connsiteY171" fmla="*/ 527305 h 2692615"/>
              <a:gd name="connsiteX172" fmla="*/ 333286 w 2773767"/>
              <a:gd name="connsiteY172" fmla="*/ 526938 h 2692615"/>
              <a:gd name="connsiteX173" fmla="*/ 850122 w 2773767"/>
              <a:gd name="connsiteY173" fmla="*/ 414705 h 2692615"/>
              <a:gd name="connsiteX174" fmla="*/ 808802 w 2773767"/>
              <a:gd name="connsiteY174" fmla="*/ 379051 h 2692615"/>
              <a:gd name="connsiteX175" fmla="*/ 802757 w 2773767"/>
              <a:gd name="connsiteY175" fmla="*/ 208761 h 2692615"/>
              <a:gd name="connsiteX176" fmla="*/ 807032 w 2773767"/>
              <a:gd name="connsiteY176" fmla="*/ 40995 h 2692615"/>
              <a:gd name="connsiteX177" fmla="*/ 867208 w 2773767"/>
              <a:gd name="connsiteY177" fmla="*/ 0 h 2692615"/>
              <a:gd name="connsiteX178" fmla="*/ 925713 w 2773767"/>
              <a:gd name="connsiteY178" fmla="*/ 40264 h 2692615"/>
              <a:gd name="connsiteX179" fmla="*/ 931659 w 2773767"/>
              <a:gd name="connsiteY179" fmla="*/ 208969 h 2692615"/>
              <a:gd name="connsiteX180" fmla="*/ 926727 w 2773767"/>
              <a:gd name="connsiteY180" fmla="*/ 376735 h 2692615"/>
              <a:gd name="connsiteX181" fmla="*/ 850122 w 2773767"/>
              <a:gd name="connsiteY181" fmla="*/ 414705 h 269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2773767" h="2692615">
                <a:moveTo>
                  <a:pt x="1034966" y="2691995"/>
                </a:moveTo>
                <a:cubicBezTo>
                  <a:pt x="979618" y="2682881"/>
                  <a:pt x="946627" y="2667018"/>
                  <a:pt x="912539" y="2633129"/>
                </a:cubicBezTo>
                <a:cubicBezTo>
                  <a:pt x="898861" y="2619531"/>
                  <a:pt x="883219" y="2600419"/>
                  <a:pt x="877779" y="2590660"/>
                </a:cubicBezTo>
                <a:cubicBezTo>
                  <a:pt x="866698" y="2570783"/>
                  <a:pt x="578199" y="1795753"/>
                  <a:pt x="571535" y="1767961"/>
                </a:cubicBezTo>
                <a:cubicBezTo>
                  <a:pt x="565701" y="1743627"/>
                  <a:pt x="566066" y="1694147"/>
                  <a:pt x="572257" y="1670256"/>
                </a:cubicBezTo>
                <a:cubicBezTo>
                  <a:pt x="583473" y="1626970"/>
                  <a:pt x="603426" y="1599868"/>
                  <a:pt x="629855" y="1592019"/>
                </a:cubicBezTo>
                <a:cubicBezTo>
                  <a:pt x="670066" y="1580076"/>
                  <a:pt x="708691" y="1606565"/>
                  <a:pt x="711698" y="1648147"/>
                </a:cubicBezTo>
                <a:cubicBezTo>
                  <a:pt x="712766" y="1662908"/>
                  <a:pt x="711295" y="1670659"/>
                  <a:pt x="704249" y="1687400"/>
                </a:cubicBezTo>
                <a:cubicBezTo>
                  <a:pt x="696815" y="1705062"/>
                  <a:pt x="695752" y="1711231"/>
                  <a:pt x="697311" y="1727626"/>
                </a:cubicBezTo>
                <a:cubicBezTo>
                  <a:pt x="698712" y="1742363"/>
                  <a:pt x="733805" y="1840162"/>
                  <a:pt x="844163" y="2136893"/>
                </a:cubicBezTo>
                <a:cubicBezTo>
                  <a:pt x="1000929" y="2558402"/>
                  <a:pt x="993169" y="2540211"/>
                  <a:pt x="1022739" y="2555454"/>
                </a:cubicBezTo>
                <a:cubicBezTo>
                  <a:pt x="1038835" y="2563751"/>
                  <a:pt x="1069726" y="2563772"/>
                  <a:pt x="1085948" y="2555500"/>
                </a:cubicBezTo>
                <a:cubicBezTo>
                  <a:pt x="1100198" y="2548230"/>
                  <a:pt x="1114398" y="2534631"/>
                  <a:pt x="1120930" y="2522000"/>
                </a:cubicBezTo>
                <a:cubicBezTo>
                  <a:pt x="1133520" y="2497651"/>
                  <a:pt x="1134527" y="2502394"/>
                  <a:pt x="1047934" y="2178135"/>
                </a:cubicBezTo>
                <a:cubicBezTo>
                  <a:pt x="982274" y="1932260"/>
                  <a:pt x="967055" y="1871446"/>
                  <a:pt x="968815" y="1861969"/>
                </a:cubicBezTo>
                <a:cubicBezTo>
                  <a:pt x="972104" y="1844256"/>
                  <a:pt x="983010" y="1827150"/>
                  <a:pt x="997351" y="1817210"/>
                </a:cubicBezTo>
                <a:lnTo>
                  <a:pt x="1010217" y="1808294"/>
                </a:lnTo>
                <a:lnTo>
                  <a:pt x="1386335" y="1807366"/>
                </a:lnTo>
                <a:cubicBezTo>
                  <a:pt x="1593200" y="1806855"/>
                  <a:pt x="1767258" y="1807297"/>
                  <a:pt x="1773130" y="1808354"/>
                </a:cubicBezTo>
                <a:cubicBezTo>
                  <a:pt x="1784891" y="1810467"/>
                  <a:pt x="1807275" y="1828923"/>
                  <a:pt x="1813848" y="1841928"/>
                </a:cubicBezTo>
                <a:cubicBezTo>
                  <a:pt x="1823021" y="1860076"/>
                  <a:pt x="1822550" y="1872051"/>
                  <a:pt x="1810911" y="1916624"/>
                </a:cubicBezTo>
                <a:cubicBezTo>
                  <a:pt x="1804692" y="1940442"/>
                  <a:pt x="1768379" y="2076711"/>
                  <a:pt x="1730217" y="2219446"/>
                </a:cubicBezTo>
                <a:cubicBezTo>
                  <a:pt x="1692054" y="2362180"/>
                  <a:pt x="1660862" y="2484859"/>
                  <a:pt x="1660901" y="2492066"/>
                </a:cubicBezTo>
                <a:cubicBezTo>
                  <a:pt x="1661040" y="2517094"/>
                  <a:pt x="1677659" y="2542365"/>
                  <a:pt x="1702234" y="2554902"/>
                </a:cubicBezTo>
                <a:cubicBezTo>
                  <a:pt x="1719802" y="2563866"/>
                  <a:pt x="1749910" y="2564044"/>
                  <a:pt x="1767074" y="2555288"/>
                </a:cubicBezTo>
                <a:cubicBezTo>
                  <a:pt x="1795493" y="2540789"/>
                  <a:pt x="1790313" y="2552991"/>
                  <a:pt x="1946049" y="2133653"/>
                </a:cubicBezTo>
                <a:cubicBezTo>
                  <a:pt x="2054643" y="1841250"/>
                  <a:pt x="2091221" y="1739230"/>
                  <a:pt x="2092346" y="1725613"/>
                </a:cubicBezTo>
                <a:cubicBezTo>
                  <a:pt x="2093651" y="1709849"/>
                  <a:pt x="2092323" y="1704059"/>
                  <a:pt x="2082197" y="1681653"/>
                </a:cubicBezTo>
                <a:cubicBezTo>
                  <a:pt x="2069442" y="1653402"/>
                  <a:pt x="2067848" y="1638715"/>
                  <a:pt x="2075539" y="1620305"/>
                </a:cubicBezTo>
                <a:cubicBezTo>
                  <a:pt x="2089203" y="1587602"/>
                  <a:pt x="2128919" y="1571447"/>
                  <a:pt x="2161838" y="1585202"/>
                </a:cubicBezTo>
                <a:cubicBezTo>
                  <a:pt x="2183228" y="1594140"/>
                  <a:pt x="2206380" y="1630708"/>
                  <a:pt x="2217210" y="1672663"/>
                </a:cubicBezTo>
                <a:cubicBezTo>
                  <a:pt x="2223902" y="1698590"/>
                  <a:pt x="2223364" y="1747709"/>
                  <a:pt x="2216094" y="1774419"/>
                </a:cubicBezTo>
                <a:cubicBezTo>
                  <a:pt x="2206511" y="1809627"/>
                  <a:pt x="1922193" y="2571692"/>
                  <a:pt x="1911561" y="2590666"/>
                </a:cubicBezTo>
                <a:cubicBezTo>
                  <a:pt x="1906093" y="2600425"/>
                  <a:pt x="1890631" y="2619456"/>
                  <a:pt x="1877202" y="2632957"/>
                </a:cubicBezTo>
                <a:cubicBezTo>
                  <a:pt x="1857877" y="2652385"/>
                  <a:pt x="1847066" y="2660221"/>
                  <a:pt x="1825363" y="2670536"/>
                </a:cubicBezTo>
                <a:cubicBezTo>
                  <a:pt x="1790312" y="2687193"/>
                  <a:pt x="1769508" y="2691995"/>
                  <a:pt x="1733419" y="2691754"/>
                </a:cubicBezTo>
                <a:cubicBezTo>
                  <a:pt x="1676397" y="2691375"/>
                  <a:pt x="1632833" y="2672792"/>
                  <a:pt x="1591399" y="2631177"/>
                </a:cubicBezTo>
                <a:cubicBezTo>
                  <a:pt x="1547833" y="2587422"/>
                  <a:pt x="1529696" y="2540468"/>
                  <a:pt x="1532754" y="2479360"/>
                </a:cubicBezTo>
                <a:cubicBezTo>
                  <a:pt x="1534213" y="2450197"/>
                  <a:pt x="1540909" y="2422646"/>
                  <a:pt x="1602439" y="2192610"/>
                </a:cubicBezTo>
                <a:cubicBezTo>
                  <a:pt x="1639878" y="2052642"/>
                  <a:pt x="1670510" y="1937585"/>
                  <a:pt x="1670510" y="1936927"/>
                </a:cubicBezTo>
                <a:cubicBezTo>
                  <a:pt x="1670510" y="1936270"/>
                  <a:pt x="1546386" y="1935734"/>
                  <a:pt x="1394678" y="1935734"/>
                </a:cubicBezTo>
                <a:cubicBezTo>
                  <a:pt x="1242970" y="1935734"/>
                  <a:pt x="1118846" y="1936265"/>
                  <a:pt x="1118846" y="1936916"/>
                </a:cubicBezTo>
                <a:cubicBezTo>
                  <a:pt x="1118846" y="1937565"/>
                  <a:pt x="1149473" y="2052623"/>
                  <a:pt x="1186906" y="2192598"/>
                </a:cubicBezTo>
                <a:cubicBezTo>
                  <a:pt x="1246653" y="2416013"/>
                  <a:pt x="1255175" y="2450893"/>
                  <a:pt x="1256679" y="2478158"/>
                </a:cubicBezTo>
                <a:cubicBezTo>
                  <a:pt x="1260078" y="2539782"/>
                  <a:pt x="1241899" y="2587248"/>
                  <a:pt x="1198098" y="2631112"/>
                </a:cubicBezTo>
                <a:cubicBezTo>
                  <a:pt x="1170033" y="2659218"/>
                  <a:pt x="1140571" y="2677107"/>
                  <a:pt x="1108655" y="2685421"/>
                </a:cubicBezTo>
                <a:cubicBezTo>
                  <a:pt x="1089469" y="2690418"/>
                  <a:pt x="1047896" y="2694132"/>
                  <a:pt x="1034967" y="2692003"/>
                </a:cubicBezTo>
                <a:close/>
                <a:moveTo>
                  <a:pt x="39684" y="1929710"/>
                </a:moveTo>
                <a:cubicBezTo>
                  <a:pt x="23427" y="1922324"/>
                  <a:pt x="7268" y="1904148"/>
                  <a:pt x="2342" y="1887707"/>
                </a:cubicBezTo>
                <a:cubicBezTo>
                  <a:pt x="-6216" y="1859141"/>
                  <a:pt x="9470" y="1824747"/>
                  <a:pt x="36513" y="1812784"/>
                </a:cubicBezTo>
                <a:cubicBezTo>
                  <a:pt x="50073" y="1806785"/>
                  <a:pt x="59171" y="1806580"/>
                  <a:pt x="274454" y="1807418"/>
                </a:cubicBezTo>
                <a:lnTo>
                  <a:pt x="498295" y="1808289"/>
                </a:lnTo>
                <a:lnTo>
                  <a:pt x="509639" y="1816063"/>
                </a:lnTo>
                <a:cubicBezTo>
                  <a:pt x="533006" y="1832078"/>
                  <a:pt x="543362" y="1858197"/>
                  <a:pt x="537411" y="1886103"/>
                </a:cubicBezTo>
                <a:cubicBezTo>
                  <a:pt x="533370" y="1905048"/>
                  <a:pt x="512831" y="1927134"/>
                  <a:pt x="494592" y="1932145"/>
                </a:cubicBezTo>
                <a:cubicBezTo>
                  <a:pt x="485806" y="1934559"/>
                  <a:pt x="413225" y="1935673"/>
                  <a:pt x="267152" y="1935638"/>
                </a:cubicBezTo>
                <a:cubicBezTo>
                  <a:pt x="66593" y="1935591"/>
                  <a:pt x="51773" y="1935201"/>
                  <a:pt x="39684" y="1929709"/>
                </a:cubicBezTo>
                <a:close/>
                <a:moveTo>
                  <a:pt x="2327464" y="1931001"/>
                </a:moveTo>
                <a:cubicBezTo>
                  <a:pt x="2301642" y="1921795"/>
                  <a:pt x="2285814" y="1899168"/>
                  <a:pt x="2285414" y="1870887"/>
                </a:cubicBezTo>
                <a:cubicBezTo>
                  <a:pt x="2285077" y="1847132"/>
                  <a:pt x="2297995" y="1825098"/>
                  <a:pt x="2318657" y="1814185"/>
                </a:cubicBezTo>
                <a:lnTo>
                  <a:pt x="2332876" y="1806676"/>
                </a:lnTo>
                <a:lnTo>
                  <a:pt x="2528354" y="1806745"/>
                </a:lnTo>
                <a:cubicBezTo>
                  <a:pt x="2712300" y="1806815"/>
                  <a:pt x="2724616" y="1807173"/>
                  <a:pt x="2737112" y="1812847"/>
                </a:cubicBezTo>
                <a:cubicBezTo>
                  <a:pt x="2757975" y="1822321"/>
                  <a:pt x="2773938" y="1848294"/>
                  <a:pt x="2773767" y="1872488"/>
                </a:cubicBezTo>
                <a:cubicBezTo>
                  <a:pt x="2773605" y="1896492"/>
                  <a:pt x="2750528" y="1925588"/>
                  <a:pt x="2726341" y="1932305"/>
                </a:cubicBezTo>
                <a:cubicBezTo>
                  <a:pt x="2718457" y="1934494"/>
                  <a:pt x="2648095" y="1935646"/>
                  <a:pt x="2527040" y="1935565"/>
                </a:cubicBezTo>
                <a:cubicBezTo>
                  <a:pt x="2376570" y="1935473"/>
                  <a:pt x="2337485" y="1934572"/>
                  <a:pt x="2327464" y="1930999"/>
                </a:cubicBezTo>
                <a:close/>
                <a:moveTo>
                  <a:pt x="1037646" y="1735826"/>
                </a:moveTo>
                <a:cubicBezTo>
                  <a:pt x="1011925" y="1731139"/>
                  <a:pt x="988852" y="1723276"/>
                  <a:pt x="972056" y="1713474"/>
                </a:cubicBezTo>
                <a:cubicBezTo>
                  <a:pt x="963185" y="1708296"/>
                  <a:pt x="868095" y="1644441"/>
                  <a:pt x="760746" y="1571575"/>
                </a:cubicBezTo>
                <a:cubicBezTo>
                  <a:pt x="626678" y="1480571"/>
                  <a:pt x="558819" y="1432533"/>
                  <a:pt x="544016" y="1418150"/>
                </a:cubicBezTo>
                <a:cubicBezTo>
                  <a:pt x="501916" y="1377248"/>
                  <a:pt x="480338" y="1327606"/>
                  <a:pt x="477621" y="1265410"/>
                </a:cubicBezTo>
                <a:cubicBezTo>
                  <a:pt x="475802" y="1223784"/>
                  <a:pt x="479653" y="1198813"/>
                  <a:pt x="492662" y="1167874"/>
                </a:cubicBezTo>
                <a:cubicBezTo>
                  <a:pt x="501699" y="1146382"/>
                  <a:pt x="701640" y="799446"/>
                  <a:pt x="727162" y="760972"/>
                </a:cubicBezTo>
                <a:cubicBezTo>
                  <a:pt x="759636" y="712019"/>
                  <a:pt x="810220" y="662082"/>
                  <a:pt x="862713" y="627151"/>
                </a:cubicBezTo>
                <a:cubicBezTo>
                  <a:pt x="877290" y="617452"/>
                  <a:pt x="940733" y="584520"/>
                  <a:pt x="1003699" y="553969"/>
                </a:cubicBezTo>
                <a:lnTo>
                  <a:pt x="1118181" y="498423"/>
                </a:lnTo>
                <a:lnTo>
                  <a:pt x="1132608" y="476847"/>
                </a:lnTo>
                <a:cubicBezTo>
                  <a:pt x="1176387" y="411379"/>
                  <a:pt x="1237432" y="366644"/>
                  <a:pt x="1312411" y="345086"/>
                </a:cubicBezTo>
                <a:cubicBezTo>
                  <a:pt x="1343470" y="336155"/>
                  <a:pt x="1408626" y="332963"/>
                  <a:pt x="1443948" y="338642"/>
                </a:cubicBezTo>
                <a:cubicBezTo>
                  <a:pt x="1477918" y="344103"/>
                  <a:pt x="1524497" y="361249"/>
                  <a:pt x="1555728" y="379787"/>
                </a:cubicBezTo>
                <a:cubicBezTo>
                  <a:pt x="1590431" y="400387"/>
                  <a:pt x="1641239" y="450991"/>
                  <a:pt x="1660410" y="484048"/>
                </a:cubicBezTo>
                <a:lnTo>
                  <a:pt x="1674507" y="508356"/>
                </a:lnTo>
                <a:lnTo>
                  <a:pt x="1774703" y="556623"/>
                </a:lnTo>
                <a:cubicBezTo>
                  <a:pt x="1829810" y="583170"/>
                  <a:pt x="1889617" y="614463"/>
                  <a:pt x="1907607" y="626163"/>
                </a:cubicBezTo>
                <a:cubicBezTo>
                  <a:pt x="1965319" y="663697"/>
                  <a:pt x="2013635" y="711643"/>
                  <a:pt x="2048728" y="766203"/>
                </a:cubicBezTo>
                <a:cubicBezTo>
                  <a:pt x="2080465" y="815545"/>
                  <a:pt x="2273376" y="1151821"/>
                  <a:pt x="2281116" y="1171294"/>
                </a:cubicBezTo>
                <a:cubicBezTo>
                  <a:pt x="2293600" y="1202701"/>
                  <a:pt x="2297411" y="1227911"/>
                  <a:pt x="2295593" y="1267059"/>
                </a:cubicBezTo>
                <a:cubicBezTo>
                  <a:pt x="2292834" y="1326457"/>
                  <a:pt x="2271131" y="1376806"/>
                  <a:pt x="2230721" y="1417548"/>
                </a:cubicBezTo>
                <a:cubicBezTo>
                  <a:pt x="2216523" y="1431862"/>
                  <a:pt x="2154002" y="1476151"/>
                  <a:pt x="2010863" y="1573292"/>
                </a:cubicBezTo>
                <a:cubicBezTo>
                  <a:pt x="1900853" y="1647950"/>
                  <a:pt x="1804381" y="1712309"/>
                  <a:pt x="1796482" y="1716312"/>
                </a:cubicBezTo>
                <a:cubicBezTo>
                  <a:pt x="1738598" y="1745641"/>
                  <a:pt x="1675247" y="1745870"/>
                  <a:pt x="1615665" y="1716965"/>
                </a:cubicBezTo>
                <a:cubicBezTo>
                  <a:pt x="1568968" y="1694312"/>
                  <a:pt x="1527191" y="1642383"/>
                  <a:pt x="1513612" y="1590114"/>
                </a:cubicBezTo>
                <a:cubicBezTo>
                  <a:pt x="1507228" y="1565542"/>
                  <a:pt x="1506576" y="1521535"/>
                  <a:pt x="1512233" y="1496954"/>
                </a:cubicBezTo>
                <a:cubicBezTo>
                  <a:pt x="1519148" y="1466905"/>
                  <a:pt x="1539113" y="1429355"/>
                  <a:pt x="1559760" y="1407568"/>
                </a:cubicBezTo>
                <a:cubicBezTo>
                  <a:pt x="1570113" y="1396643"/>
                  <a:pt x="1631854" y="1347667"/>
                  <a:pt x="1697125" y="1298603"/>
                </a:cubicBezTo>
                <a:cubicBezTo>
                  <a:pt x="1762333" y="1249587"/>
                  <a:pt x="1815684" y="1208884"/>
                  <a:pt x="1815684" y="1208151"/>
                </a:cubicBezTo>
                <a:cubicBezTo>
                  <a:pt x="1815684" y="1207419"/>
                  <a:pt x="1785694" y="1161397"/>
                  <a:pt x="1749039" y="1105883"/>
                </a:cubicBezTo>
                <a:cubicBezTo>
                  <a:pt x="1709459" y="1045938"/>
                  <a:pt x="1680589" y="998901"/>
                  <a:pt x="1677950" y="990060"/>
                </a:cubicBezTo>
                <a:cubicBezTo>
                  <a:pt x="1666566" y="951921"/>
                  <a:pt x="1694140" y="913355"/>
                  <a:pt x="1734901" y="910406"/>
                </a:cubicBezTo>
                <a:cubicBezTo>
                  <a:pt x="1756656" y="908831"/>
                  <a:pt x="1770815" y="914301"/>
                  <a:pt x="1785794" y="930061"/>
                </a:cubicBezTo>
                <a:cubicBezTo>
                  <a:pt x="1791209" y="935759"/>
                  <a:pt x="1833485" y="997911"/>
                  <a:pt x="1879740" y="1068177"/>
                </a:cubicBezTo>
                <a:cubicBezTo>
                  <a:pt x="1939303" y="1158660"/>
                  <a:pt x="1964768" y="1200081"/>
                  <a:pt x="1967025" y="1210154"/>
                </a:cubicBezTo>
                <a:cubicBezTo>
                  <a:pt x="1970633" y="1226252"/>
                  <a:pt x="1967854" y="1242767"/>
                  <a:pt x="1959024" y="1257717"/>
                </a:cubicBezTo>
                <a:cubicBezTo>
                  <a:pt x="1955501" y="1263681"/>
                  <a:pt x="1911849" y="1298930"/>
                  <a:pt x="1851614" y="1344451"/>
                </a:cubicBezTo>
                <a:cubicBezTo>
                  <a:pt x="1650674" y="1496303"/>
                  <a:pt x="1653372" y="1494139"/>
                  <a:pt x="1645507" y="1509736"/>
                </a:cubicBezTo>
                <a:cubicBezTo>
                  <a:pt x="1622302" y="1555756"/>
                  <a:pt x="1654655" y="1608178"/>
                  <a:pt x="1706039" y="1607817"/>
                </a:cubicBezTo>
                <a:cubicBezTo>
                  <a:pt x="1715821" y="1607748"/>
                  <a:pt x="1727435" y="1605808"/>
                  <a:pt x="1731848" y="1603507"/>
                </a:cubicBezTo>
                <a:cubicBezTo>
                  <a:pt x="1751504" y="1593253"/>
                  <a:pt x="2127924" y="1336041"/>
                  <a:pt x="2138390" y="1325712"/>
                </a:cubicBezTo>
                <a:cubicBezTo>
                  <a:pt x="2162828" y="1301595"/>
                  <a:pt x="2173526" y="1258643"/>
                  <a:pt x="2163238" y="1225947"/>
                </a:cubicBezTo>
                <a:cubicBezTo>
                  <a:pt x="2158883" y="1212108"/>
                  <a:pt x="1955885" y="857785"/>
                  <a:pt x="1934515" y="826724"/>
                </a:cubicBezTo>
                <a:cubicBezTo>
                  <a:pt x="1918069" y="802820"/>
                  <a:pt x="1880615" y="765039"/>
                  <a:pt x="1852784" y="744282"/>
                </a:cubicBezTo>
                <a:cubicBezTo>
                  <a:pt x="1836924" y="732452"/>
                  <a:pt x="1804239" y="714003"/>
                  <a:pt x="1767987" y="696417"/>
                </a:cubicBezTo>
                <a:cubicBezTo>
                  <a:pt x="1735544" y="680679"/>
                  <a:pt x="1708523" y="667802"/>
                  <a:pt x="1707940" y="667802"/>
                </a:cubicBezTo>
                <a:cubicBezTo>
                  <a:pt x="1707359" y="667802"/>
                  <a:pt x="1705069" y="679053"/>
                  <a:pt x="1702854" y="692805"/>
                </a:cubicBezTo>
                <a:cubicBezTo>
                  <a:pt x="1697106" y="728481"/>
                  <a:pt x="1688153" y="755542"/>
                  <a:pt x="1671175" y="788551"/>
                </a:cubicBezTo>
                <a:cubicBezTo>
                  <a:pt x="1630208" y="868202"/>
                  <a:pt x="1558991" y="925109"/>
                  <a:pt x="1470491" y="948908"/>
                </a:cubicBezTo>
                <a:cubicBezTo>
                  <a:pt x="1434837" y="958497"/>
                  <a:pt x="1358980" y="959437"/>
                  <a:pt x="1324145" y="950723"/>
                </a:cubicBezTo>
                <a:cubicBezTo>
                  <a:pt x="1231129" y="927455"/>
                  <a:pt x="1154439" y="866039"/>
                  <a:pt x="1113877" y="782334"/>
                </a:cubicBezTo>
                <a:cubicBezTo>
                  <a:pt x="1097646" y="748839"/>
                  <a:pt x="1087386" y="714221"/>
                  <a:pt x="1084472" y="683126"/>
                </a:cubicBezTo>
                <a:cubicBezTo>
                  <a:pt x="1083350" y="671149"/>
                  <a:pt x="1081291" y="661349"/>
                  <a:pt x="1079897" y="661349"/>
                </a:cubicBezTo>
                <a:cubicBezTo>
                  <a:pt x="1070749" y="661349"/>
                  <a:pt x="940826" y="729136"/>
                  <a:pt x="919669" y="744947"/>
                </a:cubicBezTo>
                <a:cubicBezTo>
                  <a:pt x="891761" y="765805"/>
                  <a:pt x="854470" y="803402"/>
                  <a:pt x="838682" y="826599"/>
                </a:cubicBezTo>
                <a:cubicBezTo>
                  <a:pt x="827317" y="843298"/>
                  <a:pt x="627146" y="1187135"/>
                  <a:pt x="615425" y="1210091"/>
                </a:cubicBezTo>
                <a:cubicBezTo>
                  <a:pt x="605240" y="1230039"/>
                  <a:pt x="603354" y="1261722"/>
                  <a:pt x="610920" y="1285777"/>
                </a:cubicBezTo>
                <a:cubicBezTo>
                  <a:pt x="615149" y="1299223"/>
                  <a:pt x="621278" y="1309067"/>
                  <a:pt x="633105" y="1321406"/>
                </a:cubicBezTo>
                <a:cubicBezTo>
                  <a:pt x="643961" y="1332733"/>
                  <a:pt x="714223" y="1382439"/>
                  <a:pt x="842425" y="1469488"/>
                </a:cubicBezTo>
                <a:cubicBezTo>
                  <a:pt x="948563" y="1541556"/>
                  <a:pt x="1039029" y="1601899"/>
                  <a:pt x="1043460" y="1603583"/>
                </a:cubicBezTo>
                <a:cubicBezTo>
                  <a:pt x="1058353" y="1609246"/>
                  <a:pt x="1084562" y="1607178"/>
                  <a:pt x="1099787" y="1599140"/>
                </a:cubicBezTo>
                <a:cubicBezTo>
                  <a:pt x="1139252" y="1578304"/>
                  <a:pt x="1147077" y="1522081"/>
                  <a:pt x="1114773" y="1491471"/>
                </a:cubicBezTo>
                <a:cubicBezTo>
                  <a:pt x="1109028" y="1486027"/>
                  <a:pt x="1044080" y="1436190"/>
                  <a:pt x="970444" y="1380721"/>
                </a:cubicBezTo>
                <a:cubicBezTo>
                  <a:pt x="830539" y="1275333"/>
                  <a:pt x="817706" y="1264962"/>
                  <a:pt x="810858" y="1251756"/>
                </a:cubicBezTo>
                <a:cubicBezTo>
                  <a:pt x="803687" y="1237928"/>
                  <a:pt x="801969" y="1218441"/>
                  <a:pt x="806708" y="1204686"/>
                </a:cubicBezTo>
                <a:cubicBezTo>
                  <a:pt x="810594" y="1193406"/>
                  <a:pt x="972877" y="943201"/>
                  <a:pt x="986179" y="927980"/>
                </a:cubicBezTo>
                <a:cubicBezTo>
                  <a:pt x="995780" y="916994"/>
                  <a:pt x="1015381" y="909311"/>
                  <a:pt x="1033806" y="909311"/>
                </a:cubicBezTo>
                <a:cubicBezTo>
                  <a:pt x="1069736" y="909311"/>
                  <a:pt x="1096262" y="936095"/>
                  <a:pt x="1096262" y="972373"/>
                </a:cubicBezTo>
                <a:cubicBezTo>
                  <a:pt x="1096262" y="982537"/>
                  <a:pt x="1094650" y="994024"/>
                  <a:pt x="1092679" y="997900"/>
                </a:cubicBezTo>
                <a:cubicBezTo>
                  <a:pt x="1090708" y="1001776"/>
                  <a:pt x="1059217" y="1050495"/>
                  <a:pt x="1022699" y="1106165"/>
                </a:cubicBezTo>
                <a:cubicBezTo>
                  <a:pt x="966914" y="1191205"/>
                  <a:pt x="957066" y="1207964"/>
                  <a:pt x="961088" y="1211019"/>
                </a:cubicBezTo>
                <a:cubicBezTo>
                  <a:pt x="963722" y="1213019"/>
                  <a:pt x="1016626" y="1252873"/>
                  <a:pt x="1078654" y="1299584"/>
                </a:cubicBezTo>
                <a:cubicBezTo>
                  <a:pt x="1142168" y="1347414"/>
                  <a:pt x="1200245" y="1393736"/>
                  <a:pt x="1211607" y="1405625"/>
                </a:cubicBezTo>
                <a:cubicBezTo>
                  <a:pt x="1233227" y="1428248"/>
                  <a:pt x="1251194" y="1460271"/>
                  <a:pt x="1259227" y="1490501"/>
                </a:cubicBezTo>
                <a:cubicBezTo>
                  <a:pt x="1265439" y="1513874"/>
                  <a:pt x="1265337" y="1564729"/>
                  <a:pt x="1259020" y="1589031"/>
                </a:cubicBezTo>
                <a:cubicBezTo>
                  <a:pt x="1240922" y="1658752"/>
                  <a:pt x="1184068" y="1715144"/>
                  <a:pt x="1114835" y="1732042"/>
                </a:cubicBezTo>
                <a:cubicBezTo>
                  <a:pt x="1093550" y="1737237"/>
                  <a:pt x="1055595" y="1739097"/>
                  <a:pt x="1037638" y="1735826"/>
                </a:cubicBezTo>
                <a:close/>
                <a:moveTo>
                  <a:pt x="1452528" y="819920"/>
                </a:moveTo>
                <a:cubicBezTo>
                  <a:pt x="1540996" y="788205"/>
                  <a:pt x="1592207" y="697976"/>
                  <a:pt x="1572364" y="608781"/>
                </a:cubicBezTo>
                <a:cubicBezTo>
                  <a:pt x="1564122" y="571731"/>
                  <a:pt x="1550524" y="547337"/>
                  <a:pt x="1522352" y="519060"/>
                </a:cubicBezTo>
                <a:cubicBezTo>
                  <a:pt x="1485324" y="481896"/>
                  <a:pt x="1444198" y="464483"/>
                  <a:pt x="1393711" y="464595"/>
                </a:cubicBezTo>
                <a:cubicBezTo>
                  <a:pt x="1311561" y="464779"/>
                  <a:pt x="1238152" y="521894"/>
                  <a:pt x="1217332" y="601832"/>
                </a:cubicBezTo>
                <a:cubicBezTo>
                  <a:pt x="1211018" y="626076"/>
                  <a:pt x="1211018" y="667586"/>
                  <a:pt x="1217332" y="691830"/>
                </a:cubicBezTo>
                <a:cubicBezTo>
                  <a:pt x="1233829" y="755170"/>
                  <a:pt x="1287088" y="808319"/>
                  <a:pt x="1349979" y="824203"/>
                </a:cubicBezTo>
                <a:cubicBezTo>
                  <a:pt x="1376814" y="830981"/>
                  <a:pt x="1427590" y="828860"/>
                  <a:pt x="1452528" y="819920"/>
                </a:cubicBezTo>
                <a:close/>
                <a:moveTo>
                  <a:pt x="588150" y="646319"/>
                </a:moveTo>
                <a:cubicBezTo>
                  <a:pt x="575090" y="639446"/>
                  <a:pt x="561297" y="626317"/>
                  <a:pt x="554794" y="614568"/>
                </a:cubicBezTo>
                <a:cubicBezTo>
                  <a:pt x="549968" y="605850"/>
                  <a:pt x="549436" y="585671"/>
                  <a:pt x="549436" y="411313"/>
                </a:cubicBezTo>
                <a:lnTo>
                  <a:pt x="549436" y="217737"/>
                </a:lnTo>
                <a:lnTo>
                  <a:pt x="556665" y="204213"/>
                </a:lnTo>
                <a:cubicBezTo>
                  <a:pt x="581510" y="157731"/>
                  <a:pt x="646407" y="157731"/>
                  <a:pt x="671252" y="204213"/>
                </a:cubicBezTo>
                <a:cubicBezTo>
                  <a:pt x="678460" y="217698"/>
                  <a:pt x="678483" y="218260"/>
                  <a:pt x="679415" y="399702"/>
                </a:cubicBezTo>
                <a:cubicBezTo>
                  <a:pt x="680443" y="600051"/>
                  <a:pt x="679801" y="608941"/>
                  <a:pt x="662915" y="628174"/>
                </a:cubicBezTo>
                <a:cubicBezTo>
                  <a:pt x="644019" y="649697"/>
                  <a:pt x="610175" y="657911"/>
                  <a:pt x="588150" y="646319"/>
                </a:cubicBezTo>
                <a:close/>
                <a:moveTo>
                  <a:pt x="333287" y="526938"/>
                </a:moveTo>
                <a:cubicBezTo>
                  <a:pt x="318315" y="519044"/>
                  <a:pt x="308790" y="509292"/>
                  <a:pt x="302284" y="495197"/>
                </a:cubicBezTo>
                <a:cubicBezTo>
                  <a:pt x="296747" y="483197"/>
                  <a:pt x="296324" y="470872"/>
                  <a:pt x="296258" y="319577"/>
                </a:cubicBezTo>
                <a:cubicBezTo>
                  <a:pt x="296188" y="159737"/>
                  <a:pt x="296309" y="156610"/>
                  <a:pt x="303104" y="142572"/>
                </a:cubicBezTo>
                <a:cubicBezTo>
                  <a:pt x="310436" y="127427"/>
                  <a:pt x="330840" y="111770"/>
                  <a:pt x="348223" y="107952"/>
                </a:cubicBezTo>
                <a:cubicBezTo>
                  <a:pt x="373983" y="102294"/>
                  <a:pt x="404648" y="118011"/>
                  <a:pt x="417270" y="143342"/>
                </a:cubicBezTo>
                <a:lnTo>
                  <a:pt x="425231" y="159318"/>
                </a:lnTo>
                <a:lnTo>
                  <a:pt x="425160" y="320805"/>
                </a:lnTo>
                <a:cubicBezTo>
                  <a:pt x="425093" y="470906"/>
                  <a:pt x="424669" y="483201"/>
                  <a:pt x="419133" y="495197"/>
                </a:cubicBezTo>
                <a:cubicBezTo>
                  <a:pt x="411925" y="510815"/>
                  <a:pt x="401712" y="520644"/>
                  <a:pt x="385770" y="527305"/>
                </a:cubicBezTo>
                <a:cubicBezTo>
                  <a:pt x="370521" y="533677"/>
                  <a:pt x="345740" y="533504"/>
                  <a:pt x="333286" y="526938"/>
                </a:cubicBezTo>
                <a:close/>
                <a:moveTo>
                  <a:pt x="850122" y="414705"/>
                </a:moveTo>
                <a:cubicBezTo>
                  <a:pt x="832001" y="409923"/>
                  <a:pt x="817170" y="397126"/>
                  <a:pt x="808802" y="379051"/>
                </a:cubicBezTo>
                <a:cubicBezTo>
                  <a:pt x="803248" y="367054"/>
                  <a:pt x="802823" y="355068"/>
                  <a:pt x="802757" y="208761"/>
                </a:cubicBezTo>
                <a:cubicBezTo>
                  <a:pt x="802701" y="83964"/>
                  <a:pt x="803586" y="49227"/>
                  <a:pt x="807032" y="40995"/>
                </a:cubicBezTo>
                <a:cubicBezTo>
                  <a:pt x="815473" y="20830"/>
                  <a:pt x="846050" y="0"/>
                  <a:pt x="867208" y="0"/>
                </a:cubicBezTo>
                <a:cubicBezTo>
                  <a:pt x="889044" y="0"/>
                  <a:pt x="915782" y="18401"/>
                  <a:pt x="925713" y="40264"/>
                </a:cubicBezTo>
                <a:cubicBezTo>
                  <a:pt x="931133" y="52195"/>
                  <a:pt x="931594" y="65275"/>
                  <a:pt x="931659" y="208969"/>
                </a:cubicBezTo>
                <a:cubicBezTo>
                  <a:pt x="931719" y="342498"/>
                  <a:pt x="931016" y="366452"/>
                  <a:pt x="926727" y="376735"/>
                </a:cubicBezTo>
                <a:cubicBezTo>
                  <a:pt x="913766" y="407812"/>
                  <a:pt x="882578" y="423271"/>
                  <a:pt x="850122" y="414705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1" name="Graphic 203">
            <a:extLst>
              <a:ext uri="{FF2B5EF4-FFF2-40B4-BE49-F238E27FC236}">
                <a16:creationId xmlns:a16="http://schemas.microsoft.com/office/drawing/2014/main" id="{94F44160-8B77-36E3-FD46-2750BD7DFB07}"/>
              </a:ext>
            </a:extLst>
          </p:cNvPr>
          <p:cNvSpPr/>
          <p:nvPr/>
        </p:nvSpPr>
        <p:spPr>
          <a:xfrm>
            <a:off x="7442423" y="4743712"/>
            <a:ext cx="576569" cy="576614"/>
          </a:xfrm>
          <a:custGeom>
            <a:avLst/>
            <a:gdLst>
              <a:gd name="connsiteX0" fmla="*/ 1118740 w 2401424"/>
              <a:gd name="connsiteY0" fmla="*/ 2398990 h 2401613"/>
              <a:gd name="connsiteX1" fmla="*/ 902911 w 2401424"/>
              <a:gd name="connsiteY1" fmla="*/ 2364163 h 2401613"/>
              <a:gd name="connsiteX2" fmla="*/ 24973 w 2401424"/>
              <a:gd name="connsiteY2" fmla="*/ 1449649 h 2401613"/>
              <a:gd name="connsiteX3" fmla="*/ 0 w 2401424"/>
              <a:gd name="connsiteY3" fmla="*/ 1200204 h 2401613"/>
              <a:gd name="connsiteX4" fmla="*/ 24973 w 2401424"/>
              <a:gd name="connsiteY4" fmla="*/ 950760 h 2401613"/>
              <a:gd name="connsiteX5" fmla="*/ 1020544 w 2401424"/>
              <a:gd name="connsiteY5" fmla="*/ 12440 h 2401613"/>
              <a:gd name="connsiteX6" fmla="*/ 1201349 w 2401424"/>
              <a:gd name="connsiteY6" fmla="*/ 2 h 2401613"/>
              <a:gd name="connsiteX7" fmla="*/ 1372826 w 2401424"/>
              <a:gd name="connsiteY7" fmla="*/ 11305 h 2401613"/>
              <a:gd name="connsiteX8" fmla="*/ 2139545 w 2401424"/>
              <a:gd name="connsiteY8" fmla="*/ 452161 h 2401613"/>
              <a:gd name="connsiteX9" fmla="*/ 2230339 w 2401424"/>
              <a:gd name="connsiteY9" fmla="*/ 1817050 h 2401613"/>
              <a:gd name="connsiteX10" fmla="*/ 1813136 w 2401424"/>
              <a:gd name="connsiteY10" fmla="*/ 2232960 h 2401613"/>
              <a:gd name="connsiteX11" fmla="*/ 1118740 w 2401424"/>
              <a:gd name="connsiteY11" fmla="*/ 2398990 h 2401613"/>
              <a:gd name="connsiteX12" fmla="*/ 1312746 w 2401424"/>
              <a:gd name="connsiteY12" fmla="*/ 2195346 h 2401613"/>
              <a:gd name="connsiteX13" fmla="*/ 1744567 w 2401424"/>
              <a:gd name="connsiteY13" fmla="*/ 2039506 h 2401613"/>
              <a:gd name="connsiteX14" fmla="*/ 1841519 w 2401424"/>
              <a:gd name="connsiteY14" fmla="*/ 1968142 h 2401613"/>
              <a:gd name="connsiteX15" fmla="*/ 1848352 w 2401424"/>
              <a:gd name="connsiteY15" fmla="*/ 1962395 h 2401613"/>
              <a:gd name="connsiteX16" fmla="*/ 1143029 w 2401424"/>
              <a:gd name="connsiteY16" fmla="*/ 1257040 h 2401613"/>
              <a:gd name="connsiteX17" fmla="*/ 437706 w 2401424"/>
              <a:gd name="connsiteY17" fmla="*/ 551684 h 2401613"/>
              <a:gd name="connsiteX18" fmla="*/ 417746 w 2401424"/>
              <a:gd name="connsiteY18" fmla="*/ 576914 h 2401613"/>
              <a:gd name="connsiteX19" fmla="*/ 204631 w 2401424"/>
              <a:gd name="connsiteY19" fmla="*/ 1090053 h 2401613"/>
              <a:gd name="connsiteX20" fmla="*/ 204631 w 2401424"/>
              <a:gd name="connsiteY20" fmla="*/ 1310356 h 2401613"/>
              <a:gd name="connsiteX21" fmla="*/ 398999 w 2401424"/>
              <a:gd name="connsiteY21" fmla="*/ 1799778 h 2401613"/>
              <a:gd name="connsiteX22" fmla="*/ 752004 w 2401424"/>
              <a:gd name="connsiteY22" fmla="*/ 2094831 h 2401613"/>
              <a:gd name="connsiteX23" fmla="*/ 1136263 w 2401424"/>
              <a:gd name="connsiteY23" fmla="*/ 2200018 h 2401613"/>
              <a:gd name="connsiteX24" fmla="*/ 1312746 w 2401424"/>
              <a:gd name="connsiteY24" fmla="*/ 2195346 h 2401613"/>
              <a:gd name="connsiteX25" fmla="*/ 759514 w 2401424"/>
              <a:gd name="connsiteY25" fmla="*/ 1917922 h 2401613"/>
              <a:gd name="connsiteX26" fmla="*/ 722506 w 2401424"/>
              <a:gd name="connsiteY26" fmla="*/ 1879598 h 2401613"/>
              <a:gd name="connsiteX27" fmla="*/ 738151 w 2401424"/>
              <a:gd name="connsiteY27" fmla="*/ 1819721 h 2401613"/>
              <a:gd name="connsiteX28" fmla="*/ 795497 w 2401424"/>
              <a:gd name="connsiteY28" fmla="*/ 1801030 h 2401613"/>
              <a:gd name="connsiteX29" fmla="*/ 819635 w 2401424"/>
              <a:gd name="connsiteY29" fmla="*/ 1801030 h 2401613"/>
              <a:gd name="connsiteX30" fmla="*/ 818988 w 2401424"/>
              <a:gd name="connsiteY30" fmla="*/ 1656695 h 2401613"/>
              <a:gd name="connsiteX31" fmla="*/ 818342 w 2401424"/>
              <a:gd name="connsiteY31" fmla="*/ 1512360 h 2401613"/>
              <a:gd name="connsiteX32" fmla="*/ 805825 w 2401424"/>
              <a:gd name="connsiteY32" fmla="*/ 1508099 h 2401613"/>
              <a:gd name="connsiteX33" fmla="*/ 711947 w 2401424"/>
              <a:gd name="connsiteY33" fmla="*/ 1446482 h 2401613"/>
              <a:gd name="connsiteX34" fmla="*/ 647415 w 2401424"/>
              <a:gd name="connsiteY34" fmla="*/ 1330898 h 2401613"/>
              <a:gd name="connsiteX35" fmla="*/ 640799 w 2401424"/>
              <a:gd name="connsiteY35" fmla="*/ 1306600 h 2401613"/>
              <a:gd name="connsiteX36" fmla="*/ 640702 w 2401424"/>
              <a:gd name="connsiteY36" fmla="*/ 1185998 h 2401613"/>
              <a:gd name="connsiteX37" fmla="*/ 645767 w 2401424"/>
              <a:gd name="connsiteY37" fmla="*/ 1058477 h 2401613"/>
              <a:gd name="connsiteX38" fmla="*/ 710248 w 2401424"/>
              <a:gd name="connsiteY38" fmla="*/ 1040509 h 2401613"/>
              <a:gd name="connsiteX39" fmla="*/ 755758 w 2401424"/>
              <a:gd name="connsiteY39" fmla="*/ 1039782 h 2401613"/>
              <a:gd name="connsiteX40" fmla="*/ 926647 w 2401424"/>
              <a:gd name="connsiteY40" fmla="*/ 1210787 h 2401613"/>
              <a:gd name="connsiteX41" fmla="*/ 1097535 w 2401424"/>
              <a:gd name="connsiteY41" fmla="*/ 1381791 h 2401613"/>
              <a:gd name="connsiteX42" fmla="*/ 1084572 w 2401424"/>
              <a:gd name="connsiteY42" fmla="*/ 1402856 h 2401613"/>
              <a:gd name="connsiteX43" fmla="*/ 1018606 w 2401424"/>
              <a:gd name="connsiteY43" fmla="*/ 1474353 h 2401613"/>
              <a:gd name="connsiteX44" fmla="*/ 954146 w 2401424"/>
              <a:gd name="connsiteY44" fmla="*/ 1507026 h 2401613"/>
              <a:gd name="connsiteX45" fmla="*/ 939752 w 2401424"/>
              <a:gd name="connsiteY45" fmla="*/ 1511545 h 2401613"/>
              <a:gd name="connsiteX46" fmla="*/ 939752 w 2401424"/>
              <a:gd name="connsiteY46" fmla="*/ 1656287 h 2401613"/>
              <a:gd name="connsiteX47" fmla="*/ 939752 w 2401424"/>
              <a:gd name="connsiteY47" fmla="*/ 1801029 h 2401613"/>
              <a:gd name="connsiteX48" fmla="*/ 963869 w 2401424"/>
              <a:gd name="connsiteY48" fmla="*/ 1801029 h 2401613"/>
              <a:gd name="connsiteX49" fmla="*/ 1017714 w 2401424"/>
              <a:gd name="connsiteY49" fmla="*/ 1815687 h 2401613"/>
              <a:gd name="connsiteX50" fmla="*/ 1033918 w 2401424"/>
              <a:gd name="connsiteY50" fmla="*/ 1884894 h 2401613"/>
              <a:gd name="connsiteX51" fmla="*/ 1002335 w 2401424"/>
              <a:gd name="connsiteY51" fmla="*/ 1915985 h 2401613"/>
              <a:gd name="connsiteX52" fmla="*/ 879672 w 2401424"/>
              <a:gd name="connsiteY52" fmla="*/ 1920884 h 2401613"/>
              <a:gd name="connsiteX53" fmla="*/ 759513 w 2401424"/>
              <a:gd name="connsiteY53" fmla="*/ 1917921 h 2401613"/>
              <a:gd name="connsiteX54" fmla="*/ 1336027 w 2401424"/>
              <a:gd name="connsiteY54" fmla="*/ 1916534 h 2401613"/>
              <a:gd name="connsiteX55" fmla="*/ 1287418 w 2401424"/>
              <a:gd name="connsiteY55" fmla="*/ 1873554 h 2401613"/>
              <a:gd name="connsiteX56" fmla="*/ 1281455 w 2401424"/>
              <a:gd name="connsiteY56" fmla="*/ 1862365 h 2401613"/>
              <a:gd name="connsiteX57" fmla="*/ 1280730 w 2401424"/>
              <a:gd name="connsiteY57" fmla="*/ 1742200 h 2401613"/>
              <a:gd name="connsiteX58" fmla="*/ 1280730 w 2401424"/>
              <a:gd name="connsiteY58" fmla="*/ 1593856 h 2401613"/>
              <a:gd name="connsiteX59" fmla="*/ 1281455 w 2401424"/>
              <a:gd name="connsiteY59" fmla="*/ 1565678 h 2401613"/>
              <a:gd name="connsiteX60" fmla="*/ 1459183 w 2401424"/>
              <a:gd name="connsiteY60" fmla="*/ 1743437 h 2401613"/>
              <a:gd name="connsiteX61" fmla="*/ 1636912 w 2401424"/>
              <a:gd name="connsiteY61" fmla="*/ 1921196 h 2401613"/>
              <a:gd name="connsiteX62" fmla="*/ 1492978 w 2401424"/>
              <a:gd name="connsiteY62" fmla="*/ 1921103 h 2401613"/>
              <a:gd name="connsiteX63" fmla="*/ 1336027 w 2401424"/>
              <a:gd name="connsiteY63" fmla="*/ 1916524 h 2401613"/>
              <a:gd name="connsiteX64" fmla="*/ 1998408 w 2401424"/>
              <a:gd name="connsiteY64" fmla="*/ 1802282 h 2401613"/>
              <a:gd name="connsiteX65" fmla="*/ 2184870 w 2401424"/>
              <a:gd name="connsiteY65" fmla="*/ 1380453 h 2401613"/>
              <a:gd name="connsiteX66" fmla="*/ 2200027 w 2401424"/>
              <a:gd name="connsiteY66" fmla="*/ 1200205 h 2401613"/>
              <a:gd name="connsiteX67" fmla="*/ 2184887 w 2401424"/>
              <a:gd name="connsiteY67" fmla="*/ 1019958 h 2401613"/>
              <a:gd name="connsiteX68" fmla="*/ 1849706 w 2401424"/>
              <a:gd name="connsiteY68" fmla="*/ 438931 h 2401613"/>
              <a:gd name="connsiteX69" fmla="*/ 1019859 w 2401424"/>
              <a:gd name="connsiteY69" fmla="*/ 215365 h 2401613"/>
              <a:gd name="connsiteX70" fmla="*/ 576840 w 2401424"/>
              <a:gd name="connsiteY70" fmla="*/ 417812 h 2401613"/>
              <a:gd name="connsiteX71" fmla="*/ 551611 w 2401424"/>
              <a:gd name="connsiteY71" fmla="*/ 437772 h 2401613"/>
              <a:gd name="connsiteX72" fmla="*/ 915281 w 2401424"/>
              <a:gd name="connsiteY72" fmla="*/ 801484 h 2401613"/>
              <a:gd name="connsiteX73" fmla="*/ 1278952 w 2401424"/>
              <a:gd name="connsiteY73" fmla="*/ 1165196 h 2401613"/>
              <a:gd name="connsiteX74" fmla="*/ 1280854 w 2401424"/>
              <a:gd name="connsiteY74" fmla="*/ 1142019 h 2401613"/>
              <a:gd name="connsiteX75" fmla="*/ 1302490 w 2401424"/>
              <a:gd name="connsiteY75" fmla="*/ 1052222 h 2401613"/>
              <a:gd name="connsiteX76" fmla="*/ 1424760 w 2401424"/>
              <a:gd name="connsiteY76" fmla="*/ 916689 h 2401613"/>
              <a:gd name="connsiteX77" fmla="*/ 1440397 w 2401424"/>
              <a:gd name="connsiteY77" fmla="*/ 908554 h 2401613"/>
              <a:gd name="connsiteX78" fmla="*/ 1440406 w 2401424"/>
              <a:gd name="connsiteY78" fmla="*/ 713911 h 2401613"/>
              <a:gd name="connsiteX79" fmla="*/ 1440415 w 2401424"/>
              <a:gd name="connsiteY79" fmla="*/ 519269 h 2401613"/>
              <a:gd name="connsiteX80" fmla="*/ 1426312 w 2401424"/>
              <a:gd name="connsiteY80" fmla="*/ 519269 h 2401613"/>
              <a:gd name="connsiteX81" fmla="*/ 1378999 w 2401424"/>
              <a:gd name="connsiteY81" fmla="*/ 500578 h 2401613"/>
              <a:gd name="connsiteX82" fmla="*/ 1363354 w 2401424"/>
              <a:gd name="connsiteY82" fmla="*/ 440701 h 2401613"/>
              <a:gd name="connsiteX83" fmla="*/ 1401904 w 2401424"/>
              <a:gd name="connsiteY83" fmla="*/ 402148 h 2401613"/>
              <a:gd name="connsiteX84" fmla="*/ 1638531 w 2401424"/>
              <a:gd name="connsiteY84" fmla="*/ 402010 h 2401613"/>
              <a:gd name="connsiteX85" fmla="*/ 1674791 w 2401424"/>
              <a:gd name="connsiteY85" fmla="*/ 435265 h 2401613"/>
              <a:gd name="connsiteX86" fmla="*/ 1616273 w 2401424"/>
              <a:gd name="connsiteY86" fmla="*/ 519245 h 2401613"/>
              <a:gd name="connsiteX87" fmla="*/ 1600627 w 2401424"/>
              <a:gd name="connsiteY87" fmla="*/ 519268 h 2401613"/>
              <a:gd name="connsiteX88" fmla="*/ 1600637 w 2401424"/>
              <a:gd name="connsiteY88" fmla="*/ 713911 h 2401613"/>
              <a:gd name="connsiteX89" fmla="*/ 1600646 w 2401424"/>
              <a:gd name="connsiteY89" fmla="*/ 908553 h 2401613"/>
              <a:gd name="connsiteX90" fmla="*/ 1616282 w 2401424"/>
              <a:gd name="connsiteY90" fmla="*/ 916688 h 2401613"/>
              <a:gd name="connsiteX91" fmla="*/ 1685377 w 2401424"/>
              <a:gd name="connsiteY91" fmla="*/ 971210 h 2401613"/>
              <a:gd name="connsiteX92" fmla="*/ 1752924 w 2401424"/>
              <a:gd name="connsiteY92" fmla="*/ 1094874 h 2401613"/>
              <a:gd name="connsiteX93" fmla="*/ 1759517 w 2401424"/>
              <a:gd name="connsiteY93" fmla="*/ 1118842 h 2401613"/>
              <a:gd name="connsiteX94" fmla="*/ 1760239 w 2401424"/>
              <a:gd name="connsiteY94" fmla="*/ 1382954 h 2401613"/>
              <a:gd name="connsiteX95" fmla="*/ 1760962 w 2401424"/>
              <a:gd name="connsiteY95" fmla="*/ 1647067 h 2401613"/>
              <a:gd name="connsiteX96" fmla="*/ 1861600 w 2401424"/>
              <a:gd name="connsiteY96" fmla="*/ 1747785 h 2401613"/>
              <a:gd name="connsiteX97" fmla="*/ 1962239 w 2401424"/>
              <a:gd name="connsiteY97" fmla="*/ 1848502 h 2401613"/>
              <a:gd name="connsiteX98" fmla="*/ 1967989 w 2401424"/>
              <a:gd name="connsiteY98" fmla="*/ 1841664 h 2401613"/>
              <a:gd name="connsiteX99" fmla="*/ 1998407 w 2401424"/>
              <a:gd name="connsiteY99" fmla="*/ 1802280 h 240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401424" h="2401613">
                <a:moveTo>
                  <a:pt x="1118740" y="2398990"/>
                </a:moveTo>
                <a:cubicBezTo>
                  <a:pt x="1051377" y="2394548"/>
                  <a:pt x="969855" y="2381393"/>
                  <a:pt x="902911" y="2364163"/>
                </a:cubicBezTo>
                <a:cubicBezTo>
                  <a:pt x="460369" y="2250263"/>
                  <a:pt x="120188" y="1895909"/>
                  <a:pt x="24973" y="1449649"/>
                </a:cubicBezTo>
                <a:cubicBezTo>
                  <a:pt x="6263" y="1361957"/>
                  <a:pt x="0" y="1299396"/>
                  <a:pt x="0" y="1200204"/>
                </a:cubicBezTo>
                <a:cubicBezTo>
                  <a:pt x="0" y="1101012"/>
                  <a:pt x="6263" y="1038452"/>
                  <a:pt x="24973" y="950760"/>
                </a:cubicBezTo>
                <a:cubicBezTo>
                  <a:pt x="129264" y="461963"/>
                  <a:pt x="527726" y="86415"/>
                  <a:pt x="1020544" y="12440"/>
                </a:cubicBezTo>
                <a:cubicBezTo>
                  <a:pt x="1090221" y="1981"/>
                  <a:pt x="1120007" y="-69"/>
                  <a:pt x="1201349" y="2"/>
                </a:cubicBezTo>
                <a:cubicBezTo>
                  <a:pt x="1279493" y="71"/>
                  <a:pt x="1305979" y="1814"/>
                  <a:pt x="1372826" y="11305"/>
                </a:cubicBezTo>
                <a:cubicBezTo>
                  <a:pt x="1671653" y="53730"/>
                  <a:pt x="1949584" y="213537"/>
                  <a:pt x="2139545" y="452161"/>
                </a:cubicBezTo>
                <a:cubicBezTo>
                  <a:pt x="2451990" y="844647"/>
                  <a:pt x="2488126" y="1387885"/>
                  <a:pt x="2230339" y="1817050"/>
                </a:cubicBezTo>
                <a:cubicBezTo>
                  <a:pt x="2127343" y="1988518"/>
                  <a:pt x="1984816" y="2130603"/>
                  <a:pt x="1813136" y="2232960"/>
                </a:cubicBezTo>
                <a:cubicBezTo>
                  <a:pt x="1605027" y="2357036"/>
                  <a:pt x="1362369" y="2415055"/>
                  <a:pt x="1118740" y="2398990"/>
                </a:cubicBezTo>
                <a:close/>
                <a:moveTo>
                  <a:pt x="1312746" y="2195346"/>
                </a:moveTo>
                <a:cubicBezTo>
                  <a:pt x="1470529" y="2176174"/>
                  <a:pt x="1614130" y="2124350"/>
                  <a:pt x="1744567" y="2039506"/>
                </a:cubicBezTo>
                <a:cubicBezTo>
                  <a:pt x="1766880" y="2024993"/>
                  <a:pt x="1823315" y="1983453"/>
                  <a:pt x="1841519" y="1968142"/>
                </a:cubicBezTo>
                <a:lnTo>
                  <a:pt x="1848352" y="1962395"/>
                </a:lnTo>
                <a:lnTo>
                  <a:pt x="1143029" y="1257040"/>
                </a:lnTo>
                <a:lnTo>
                  <a:pt x="437706" y="551684"/>
                </a:lnTo>
                <a:lnTo>
                  <a:pt x="417746" y="576914"/>
                </a:lnTo>
                <a:cubicBezTo>
                  <a:pt x="298313" y="727885"/>
                  <a:pt x="228500" y="895981"/>
                  <a:pt x="204631" y="1090053"/>
                </a:cubicBezTo>
                <a:cubicBezTo>
                  <a:pt x="198354" y="1141095"/>
                  <a:pt x="198354" y="1259314"/>
                  <a:pt x="204631" y="1310356"/>
                </a:cubicBezTo>
                <a:cubicBezTo>
                  <a:pt x="227443" y="1495835"/>
                  <a:pt x="290900" y="1655621"/>
                  <a:pt x="398999" y="1799778"/>
                </a:cubicBezTo>
                <a:cubicBezTo>
                  <a:pt x="493148" y="1925333"/>
                  <a:pt x="611585" y="2024325"/>
                  <a:pt x="752004" y="2094831"/>
                </a:cubicBezTo>
                <a:cubicBezTo>
                  <a:pt x="873558" y="2155863"/>
                  <a:pt x="993126" y="2188594"/>
                  <a:pt x="1136263" y="2200018"/>
                </a:cubicBezTo>
                <a:cubicBezTo>
                  <a:pt x="1165136" y="2202323"/>
                  <a:pt x="1280454" y="2199270"/>
                  <a:pt x="1312746" y="2195346"/>
                </a:cubicBezTo>
                <a:close/>
                <a:moveTo>
                  <a:pt x="759514" y="1917922"/>
                </a:moveTo>
                <a:cubicBezTo>
                  <a:pt x="747228" y="1914049"/>
                  <a:pt x="726273" y="1892350"/>
                  <a:pt x="722506" y="1879598"/>
                </a:cubicBezTo>
                <a:cubicBezTo>
                  <a:pt x="715571" y="1856125"/>
                  <a:pt x="720460" y="1837413"/>
                  <a:pt x="738151" y="1819721"/>
                </a:cubicBezTo>
                <a:cubicBezTo>
                  <a:pt x="753625" y="1804246"/>
                  <a:pt x="763493" y="1801030"/>
                  <a:pt x="795497" y="1801030"/>
                </a:cubicBezTo>
                <a:lnTo>
                  <a:pt x="819635" y="1801030"/>
                </a:lnTo>
                <a:lnTo>
                  <a:pt x="818988" y="1656695"/>
                </a:lnTo>
                <a:lnTo>
                  <a:pt x="818342" y="1512360"/>
                </a:lnTo>
                <a:lnTo>
                  <a:pt x="805825" y="1508099"/>
                </a:lnTo>
                <a:cubicBezTo>
                  <a:pt x="771352" y="1496364"/>
                  <a:pt x="739622" y="1475538"/>
                  <a:pt x="711947" y="1446482"/>
                </a:cubicBezTo>
                <a:cubicBezTo>
                  <a:pt x="680237" y="1413190"/>
                  <a:pt x="659905" y="1376774"/>
                  <a:pt x="647415" y="1330898"/>
                </a:cubicBezTo>
                <a:lnTo>
                  <a:pt x="640799" y="1306600"/>
                </a:lnTo>
                <a:lnTo>
                  <a:pt x="640702" y="1185998"/>
                </a:lnTo>
                <a:cubicBezTo>
                  <a:pt x="640608" y="1068020"/>
                  <a:pt x="640718" y="1065245"/>
                  <a:pt x="645767" y="1058477"/>
                </a:cubicBezTo>
                <a:cubicBezTo>
                  <a:pt x="658080" y="1041974"/>
                  <a:pt x="660483" y="1041304"/>
                  <a:pt x="710248" y="1040509"/>
                </a:cubicBezTo>
                <a:lnTo>
                  <a:pt x="755758" y="1039782"/>
                </a:lnTo>
                <a:lnTo>
                  <a:pt x="926647" y="1210787"/>
                </a:lnTo>
                <a:lnTo>
                  <a:pt x="1097535" y="1381791"/>
                </a:lnTo>
                <a:lnTo>
                  <a:pt x="1084572" y="1402856"/>
                </a:lnTo>
                <a:cubicBezTo>
                  <a:pt x="1069594" y="1427196"/>
                  <a:pt x="1040267" y="1458982"/>
                  <a:pt x="1018606" y="1474353"/>
                </a:cubicBezTo>
                <a:cubicBezTo>
                  <a:pt x="1000253" y="1487376"/>
                  <a:pt x="973426" y="1500975"/>
                  <a:pt x="954146" y="1507026"/>
                </a:cubicBezTo>
                <a:lnTo>
                  <a:pt x="939752" y="1511545"/>
                </a:lnTo>
                <a:lnTo>
                  <a:pt x="939752" y="1656287"/>
                </a:lnTo>
                <a:lnTo>
                  <a:pt x="939752" y="1801029"/>
                </a:lnTo>
                <a:lnTo>
                  <a:pt x="963869" y="1801029"/>
                </a:lnTo>
                <a:cubicBezTo>
                  <a:pt x="993003" y="1801029"/>
                  <a:pt x="1004129" y="1804058"/>
                  <a:pt x="1017714" y="1815687"/>
                </a:cubicBezTo>
                <a:cubicBezTo>
                  <a:pt x="1038646" y="1833604"/>
                  <a:pt x="1045111" y="1861218"/>
                  <a:pt x="1033918" y="1884894"/>
                </a:cubicBezTo>
                <a:cubicBezTo>
                  <a:pt x="1026806" y="1899939"/>
                  <a:pt x="1017462" y="1909137"/>
                  <a:pt x="1002335" y="1915985"/>
                </a:cubicBezTo>
                <a:cubicBezTo>
                  <a:pt x="991520" y="1920881"/>
                  <a:pt x="986619" y="1921076"/>
                  <a:pt x="879672" y="1920884"/>
                </a:cubicBezTo>
                <a:cubicBezTo>
                  <a:pt x="805973" y="1920745"/>
                  <a:pt x="765310" y="1919748"/>
                  <a:pt x="759513" y="1917921"/>
                </a:cubicBezTo>
                <a:close/>
                <a:moveTo>
                  <a:pt x="1336027" y="1916534"/>
                </a:moveTo>
                <a:cubicBezTo>
                  <a:pt x="1312525" y="1908413"/>
                  <a:pt x="1300180" y="1897497"/>
                  <a:pt x="1287418" y="1873554"/>
                </a:cubicBezTo>
                <a:lnTo>
                  <a:pt x="1281455" y="1862365"/>
                </a:lnTo>
                <a:lnTo>
                  <a:pt x="1280730" y="1742200"/>
                </a:lnTo>
                <a:cubicBezTo>
                  <a:pt x="1280330" y="1676109"/>
                  <a:pt x="1280330" y="1609354"/>
                  <a:pt x="1280730" y="1593856"/>
                </a:cubicBezTo>
                <a:lnTo>
                  <a:pt x="1281455" y="1565678"/>
                </a:lnTo>
                <a:lnTo>
                  <a:pt x="1459183" y="1743437"/>
                </a:lnTo>
                <a:lnTo>
                  <a:pt x="1636912" y="1921196"/>
                </a:lnTo>
                <a:lnTo>
                  <a:pt x="1492978" y="1921103"/>
                </a:lnTo>
                <a:cubicBezTo>
                  <a:pt x="1361097" y="1921034"/>
                  <a:pt x="1347954" y="1920644"/>
                  <a:pt x="1336027" y="1916524"/>
                </a:cubicBezTo>
                <a:close/>
                <a:moveTo>
                  <a:pt x="1998408" y="1802282"/>
                </a:moveTo>
                <a:cubicBezTo>
                  <a:pt x="2093741" y="1676500"/>
                  <a:pt x="2156457" y="1534619"/>
                  <a:pt x="2184870" y="1380453"/>
                </a:cubicBezTo>
                <a:cubicBezTo>
                  <a:pt x="2197121" y="1313981"/>
                  <a:pt x="2200027" y="1279413"/>
                  <a:pt x="2200027" y="1200205"/>
                </a:cubicBezTo>
                <a:cubicBezTo>
                  <a:pt x="2200027" y="1121047"/>
                  <a:pt x="2197133" y="1086585"/>
                  <a:pt x="2184887" y="1019958"/>
                </a:cubicBezTo>
                <a:cubicBezTo>
                  <a:pt x="2143241" y="793368"/>
                  <a:pt x="2025765" y="589728"/>
                  <a:pt x="1849706" y="438931"/>
                </a:cubicBezTo>
                <a:cubicBezTo>
                  <a:pt x="1621161" y="243178"/>
                  <a:pt x="1316237" y="161030"/>
                  <a:pt x="1019859" y="215365"/>
                </a:cubicBezTo>
                <a:cubicBezTo>
                  <a:pt x="858787" y="244894"/>
                  <a:pt x="708720" y="313471"/>
                  <a:pt x="576840" y="417812"/>
                </a:cubicBezTo>
                <a:lnTo>
                  <a:pt x="551611" y="437772"/>
                </a:lnTo>
                <a:lnTo>
                  <a:pt x="915281" y="801484"/>
                </a:lnTo>
                <a:lnTo>
                  <a:pt x="1278952" y="1165196"/>
                </a:lnTo>
                <a:lnTo>
                  <a:pt x="1280854" y="1142019"/>
                </a:lnTo>
                <a:cubicBezTo>
                  <a:pt x="1283161" y="1113914"/>
                  <a:pt x="1291890" y="1077684"/>
                  <a:pt x="1302490" y="1052222"/>
                </a:cubicBezTo>
                <a:cubicBezTo>
                  <a:pt x="1325297" y="997433"/>
                  <a:pt x="1374593" y="942791"/>
                  <a:pt x="1424760" y="916689"/>
                </a:cubicBezTo>
                <a:lnTo>
                  <a:pt x="1440397" y="908554"/>
                </a:lnTo>
                <a:lnTo>
                  <a:pt x="1440406" y="713911"/>
                </a:lnTo>
                <a:lnTo>
                  <a:pt x="1440415" y="519269"/>
                </a:lnTo>
                <a:lnTo>
                  <a:pt x="1426312" y="519269"/>
                </a:lnTo>
                <a:cubicBezTo>
                  <a:pt x="1404582" y="519269"/>
                  <a:pt x="1393188" y="514767"/>
                  <a:pt x="1378999" y="500578"/>
                </a:cubicBezTo>
                <a:cubicBezTo>
                  <a:pt x="1361308" y="482886"/>
                  <a:pt x="1356419" y="464174"/>
                  <a:pt x="1363354" y="440701"/>
                </a:cubicBezTo>
                <a:cubicBezTo>
                  <a:pt x="1367416" y="426950"/>
                  <a:pt x="1388154" y="406211"/>
                  <a:pt x="1401904" y="402148"/>
                </a:cubicBezTo>
                <a:cubicBezTo>
                  <a:pt x="1416097" y="397955"/>
                  <a:pt x="1624591" y="397832"/>
                  <a:pt x="1638531" y="402010"/>
                </a:cubicBezTo>
                <a:cubicBezTo>
                  <a:pt x="1652266" y="406125"/>
                  <a:pt x="1667899" y="420462"/>
                  <a:pt x="1674791" y="435265"/>
                </a:cubicBezTo>
                <a:cubicBezTo>
                  <a:pt x="1693425" y="475284"/>
                  <a:pt x="1662843" y="519172"/>
                  <a:pt x="1616273" y="519245"/>
                </a:cubicBezTo>
                <a:lnTo>
                  <a:pt x="1600627" y="519268"/>
                </a:lnTo>
                <a:lnTo>
                  <a:pt x="1600637" y="713911"/>
                </a:lnTo>
                <a:lnTo>
                  <a:pt x="1600646" y="908553"/>
                </a:lnTo>
                <a:lnTo>
                  <a:pt x="1616282" y="916688"/>
                </a:lnTo>
                <a:cubicBezTo>
                  <a:pt x="1639122" y="928572"/>
                  <a:pt x="1662419" y="946955"/>
                  <a:pt x="1685377" y="971210"/>
                </a:cubicBezTo>
                <a:cubicBezTo>
                  <a:pt x="1718153" y="1005837"/>
                  <a:pt x="1738862" y="1043750"/>
                  <a:pt x="1752924" y="1094874"/>
                </a:cubicBezTo>
                <a:lnTo>
                  <a:pt x="1759517" y="1118842"/>
                </a:lnTo>
                <a:lnTo>
                  <a:pt x="1760239" y="1382954"/>
                </a:lnTo>
                <a:lnTo>
                  <a:pt x="1760962" y="1647067"/>
                </a:lnTo>
                <a:lnTo>
                  <a:pt x="1861600" y="1747785"/>
                </a:lnTo>
                <a:lnTo>
                  <a:pt x="1962239" y="1848502"/>
                </a:lnTo>
                <a:lnTo>
                  <a:pt x="1967989" y="1841664"/>
                </a:lnTo>
                <a:cubicBezTo>
                  <a:pt x="1971153" y="1837903"/>
                  <a:pt x="1984840" y="1820180"/>
                  <a:pt x="1998407" y="180228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TextBox 16">
            <a:extLst>
              <a:ext uri="{FF2B5EF4-FFF2-40B4-BE49-F238E27FC236}">
                <a16:creationId xmlns:a16="http://schemas.microsoft.com/office/drawing/2014/main" id="{FCE7A0E5-8CF9-9B93-B4CE-9D507286B8C9}"/>
              </a:ext>
            </a:extLst>
          </p:cNvPr>
          <p:cNvSpPr txBox="1"/>
          <p:nvPr/>
        </p:nvSpPr>
        <p:spPr>
          <a:xfrm>
            <a:off x="5732244" y="1545860"/>
            <a:ext cx="758221" cy="39882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600" dirty="0"/>
              <a:t>Balanced</a:t>
            </a:r>
            <a:br>
              <a:rPr lang="en-US" sz="1600" dirty="0"/>
            </a:br>
            <a:r>
              <a:rPr lang="en-US" sz="1600" dirty="0"/>
              <a:t>nutrition</a:t>
            </a: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EAA698EB-03CB-BD5C-45B8-546BC21C240D}"/>
              </a:ext>
            </a:extLst>
          </p:cNvPr>
          <p:cNvSpPr/>
          <p:nvPr/>
        </p:nvSpPr>
        <p:spPr>
          <a:xfrm>
            <a:off x="6584349" y="1616906"/>
            <a:ext cx="591623" cy="150726"/>
          </a:xfrm>
          <a:custGeom>
            <a:avLst/>
            <a:gdLst>
              <a:gd name="connsiteX0" fmla="*/ 0 w 645160"/>
              <a:gd name="connsiteY0" fmla="*/ 0 h 533400"/>
              <a:gd name="connsiteX1" fmla="*/ 152400 w 645160"/>
              <a:gd name="connsiteY1" fmla="*/ 0 h 533400"/>
              <a:gd name="connsiteX2" fmla="*/ 645160 w 645160"/>
              <a:gd name="connsiteY2" fmla="*/ 5334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5160" h="533400">
                <a:moveTo>
                  <a:pt x="0" y="0"/>
                </a:moveTo>
                <a:lnTo>
                  <a:pt x="152400" y="0"/>
                </a:lnTo>
                <a:lnTo>
                  <a:pt x="645160" y="533400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TextBox 16">
            <a:extLst>
              <a:ext uri="{FF2B5EF4-FFF2-40B4-BE49-F238E27FC236}">
                <a16:creationId xmlns:a16="http://schemas.microsoft.com/office/drawing/2014/main" id="{FEC39862-E2B3-BF6B-3319-D6AE411C7165}"/>
              </a:ext>
            </a:extLst>
          </p:cNvPr>
          <p:cNvSpPr txBox="1"/>
          <p:nvPr/>
        </p:nvSpPr>
        <p:spPr>
          <a:xfrm>
            <a:off x="4908093" y="2445499"/>
            <a:ext cx="913712" cy="39882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600" dirty="0"/>
              <a:t>Cessation</a:t>
            </a:r>
            <a:br>
              <a:rPr lang="en-US" sz="1600" dirty="0"/>
            </a:br>
            <a:r>
              <a:rPr lang="en-US" sz="1600" dirty="0"/>
              <a:t>of smoking</a:t>
            </a:r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6DCCD37D-0268-0746-F835-1780A1BE21B2}"/>
              </a:ext>
            </a:extLst>
          </p:cNvPr>
          <p:cNvSpPr/>
          <p:nvPr/>
        </p:nvSpPr>
        <p:spPr>
          <a:xfrm>
            <a:off x="5915689" y="2516545"/>
            <a:ext cx="591623" cy="150726"/>
          </a:xfrm>
          <a:custGeom>
            <a:avLst/>
            <a:gdLst>
              <a:gd name="connsiteX0" fmla="*/ 0 w 645160"/>
              <a:gd name="connsiteY0" fmla="*/ 0 h 533400"/>
              <a:gd name="connsiteX1" fmla="*/ 152400 w 645160"/>
              <a:gd name="connsiteY1" fmla="*/ 0 h 533400"/>
              <a:gd name="connsiteX2" fmla="*/ 645160 w 645160"/>
              <a:gd name="connsiteY2" fmla="*/ 5334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5160" h="533400">
                <a:moveTo>
                  <a:pt x="0" y="0"/>
                </a:moveTo>
                <a:lnTo>
                  <a:pt x="152400" y="0"/>
                </a:lnTo>
                <a:lnTo>
                  <a:pt x="645160" y="533400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6">
            <a:extLst>
              <a:ext uri="{FF2B5EF4-FFF2-40B4-BE49-F238E27FC236}">
                <a16:creationId xmlns:a16="http://schemas.microsoft.com/office/drawing/2014/main" id="{EC29B7BF-8376-FB30-336A-30DB668A97D1}"/>
              </a:ext>
            </a:extLst>
          </p:cNvPr>
          <p:cNvSpPr txBox="1"/>
          <p:nvPr/>
        </p:nvSpPr>
        <p:spPr>
          <a:xfrm>
            <a:off x="4694466" y="3602473"/>
            <a:ext cx="1107676" cy="39882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600" dirty="0"/>
              <a:t>Stress</a:t>
            </a:r>
            <a:br>
              <a:rPr lang="en-US" sz="1600" dirty="0"/>
            </a:br>
            <a:r>
              <a:rPr lang="en-US" sz="1600" dirty="0"/>
              <a:t>management</a:t>
            </a: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4CB6D114-A032-284A-2301-787B9176B5D8}"/>
              </a:ext>
            </a:extLst>
          </p:cNvPr>
          <p:cNvSpPr/>
          <p:nvPr/>
        </p:nvSpPr>
        <p:spPr>
          <a:xfrm>
            <a:off x="5896026" y="3673519"/>
            <a:ext cx="591623" cy="150726"/>
          </a:xfrm>
          <a:custGeom>
            <a:avLst/>
            <a:gdLst>
              <a:gd name="connsiteX0" fmla="*/ 0 w 645160"/>
              <a:gd name="connsiteY0" fmla="*/ 0 h 533400"/>
              <a:gd name="connsiteX1" fmla="*/ 152400 w 645160"/>
              <a:gd name="connsiteY1" fmla="*/ 0 h 533400"/>
              <a:gd name="connsiteX2" fmla="*/ 645160 w 645160"/>
              <a:gd name="connsiteY2" fmla="*/ 5334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5160" h="533400">
                <a:moveTo>
                  <a:pt x="0" y="0"/>
                </a:moveTo>
                <a:lnTo>
                  <a:pt x="152400" y="0"/>
                </a:lnTo>
                <a:lnTo>
                  <a:pt x="645160" y="533400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6">
            <a:extLst>
              <a:ext uri="{FF2B5EF4-FFF2-40B4-BE49-F238E27FC236}">
                <a16:creationId xmlns:a16="http://schemas.microsoft.com/office/drawing/2014/main" id="{4A364479-6273-74D1-C6CB-70732B390ED0}"/>
              </a:ext>
            </a:extLst>
          </p:cNvPr>
          <p:cNvSpPr txBox="1"/>
          <p:nvPr/>
        </p:nvSpPr>
        <p:spPr>
          <a:xfrm>
            <a:off x="4809621" y="4737248"/>
            <a:ext cx="1647888" cy="2018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1600" dirty="0"/>
              <a:t>Limiting alcohol use</a:t>
            </a: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97D6E0D6-F174-B4E4-2FB4-4C574898A98F}"/>
              </a:ext>
            </a:extLst>
          </p:cNvPr>
          <p:cNvSpPr/>
          <p:nvPr/>
        </p:nvSpPr>
        <p:spPr>
          <a:xfrm>
            <a:off x="6551393" y="4808294"/>
            <a:ext cx="591623" cy="150726"/>
          </a:xfrm>
          <a:custGeom>
            <a:avLst/>
            <a:gdLst>
              <a:gd name="connsiteX0" fmla="*/ 0 w 645160"/>
              <a:gd name="connsiteY0" fmla="*/ 0 h 533400"/>
              <a:gd name="connsiteX1" fmla="*/ 152400 w 645160"/>
              <a:gd name="connsiteY1" fmla="*/ 0 h 533400"/>
              <a:gd name="connsiteX2" fmla="*/ 645160 w 645160"/>
              <a:gd name="connsiteY2" fmla="*/ 53340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5160" h="533400">
                <a:moveTo>
                  <a:pt x="0" y="0"/>
                </a:moveTo>
                <a:lnTo>
                  <a:pt x="152400" y="0"/>
                </a:lnTo>
                <a:lnTo>
                  <a:pt x="645160" y="533400"/>
                </a:lnTo>
              </a:path>
            </a:pathLst>
          </a:custGeom>
          <a:noFill/>
          <a:ln w="19050">
            <a:solidFill>
              <a:schemeClr val="accent1">
                <a:lumMod val="75000"/>
              </a:schemeClr>
            </a:solidFill>
            <a:headEnd type="none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TextBox 16">
            <a:extLst>
              <a:ext uri="{FF2B5EF4-FFF2-40B4-BE49-F238E27FC236}">
                <a16:creationId xmlns:a16="http://schemas.microsoft.com/office/drawing/2014/main" id="{B6FDFE01-06BA-23B8-4516-30C32CC48BCC}"/>
              </a:ext>
            </a:extLst>
          </p:cNvPr>
          <p:cNvSpPr txBox="1"/>
          <p:nvPr/>
        </p:nvSpPr>
        <p:spPr>
          <a:xfrm>
            <a:off x="8567104" y="4619807"/>
            <a:ext cx="812723" cy="398827"/>
          </a:xfrm>
          <a:prstGeom prst="rect">
            <a:avLst/>
          </a:prstGeom>
          <a:noFill/>
        </p:spPr>
        <p:txBody>
          <a:bodyPr wrap="none" lIns="0" tIns="0" rIns="0" bIns="0" rtlCol="0" anchor="b">
            <a:spAutoFit/>
          </a:bodyPr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1600" dirty="0"/>
              <a:t>Adequate</a:t>
            </a:r>
            <a:br>
              <a:rPr lang="en-US" sz="1600" dirty="0"/>
            </a:br>
            <a:r>
              <a:rPr lang="en-US" sz="1600" dirty="0"/>
              <a:t>sleep</a:t>
            </a:r>
          </a:p>
        </p:txBody>
      </p:sp>
      <p:sp>
        <p:nvSpPr>
          <p:cNvPr id="111" name="TextBox 16">
            <a:extLst>
              <a:ext uri="{FF2B5EF4-FFF2-40B4-BE49-F238E27FC236}">
                <a16:creationId xmlns:a16="http://schemas.microsoft.com/office/drawing/2014/main" id="{53FA1BBC-37BF-38DE-4AD4-FF4AC8E1B15A}"/>
              </a:ext>
            </a:extLst>
          </p:cNvPr>
          <p:cNvSpPr txBox="1"/>
          <p:nvPr/>
        </p:nvSpPr>
        <p:spPr>
          <a:xfrm>
            <a:off x="8567104" y="2072063"/>
            <a:ext cx="663643" cy="39882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1600" dirty="0"/>
              <a:t>Physical</a:t>
            </a:r>
            <a:br>
              <a:rPr lang="en-US" sz="1600" dirty="0"/>
            </a:br>
            <a:r>
              <a:rPr lang="en-US" sz="1600" dirty="0"/>
              <a:t>activity</a:t>
            </a:r>
          </a:p>
        </p:txBody>
      </p:sp>
    </p:spTree>
    <p:extLst>
      <p:ext uri="{BB962C8B-B14F-4D97-AF65-F5344CB8AC3E}">
        <p14:creationId xmlns:p14="http://schemas.microsoft.com/office/powerpoint/2010/main" val="2922516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B1CE485-3891-5AB6-67A9-2DA2C7383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noProof="0" dirty="0"/>
              <a:t>Various immune health strategies can enhance</a:t>
            </a:r>
            <a:br>
              <a:rPr lang="en-US" sz="2800" noProof="0" dirty="0"/>
            </a:br>
            <a:r>
              <a:rPr lang="en-US" sz="2800" noProof="0" dirty="0"/>
              <a:t>the body’s defenses against respiratory infections</a:t>
            </a:r>
            <a:endParaRPr lang="en-GB" sz="2800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3CA615-EA8B-C1CE-18BC-EDA8672FC82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RTI, respiratory tract infection.</a:t>
            </a:r>
          </a:p>
          <a:p>
            <a:r>
              <a:rPr lang="en-US" dirty="0"/>
              <a:t>*List not exhaustive.</a:t>
            </a:r>
          </a:p>
          <a:p>
            <a:r>
              <a:rPr lang="en-US" dirty="0"/>
              <a:t>Please refer to slide notes for references.</a:t>
            </a:r>
          </a:p>
        </p:txBody>
      </p:sp>
      <p:sp>
        <p:nvSpPr>
          <p:cNvPr id="13" name="Forme libre : forme 13">
            <a:extLst>
              <a:ext uri="{FF2B5EF4-FFF2-40B4-BE49-F238E27FC236}">
                <a16:creationId xmlns:a16="http://schemas.microsoft.com/office/drawing/2014/main" id="{C6022D5D-B0B1-8BF9-D323-16AD228FF580}"/>
              </a:ext>
            </a:extLst>
          </p:cNvPr>
          <p:cNvSpPr/>
          <p:nvPr/>
        </p:nvSpPr>
        <p:spPr>
          <a:xfrm>
            <a:off x="587504" y="2343877"/>
            <a:ext cx="2404152" cy="370827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GB" sz="1300" baseline="30000" dirty="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14" name="Forme libre : forme 13">
            <a:extLst>
              <a:ext uri="{FF2B5EF4-FFF2-40B4-BE49-F238E27FC236}">
                <a16:creationId xmlns:a16="http://schemas.microsoft.com/office/drawing/2014/main" id="{E66327AB-6A15-4404-7C78-A1B1C8AA61D0}"/>
              </a:ext>
            </a:extLst>
          </p:cNvPr>
          <p:cNvSpPr/>
          <p:nvPr/>
        </p:nvSpPr>
        <p:spPr>
          <a:xfrm>
            <a:off x="3482037" y="2343877"/>
            <a:ext cx="2404152" cy="37082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CB7545A6-B81D-569F-9C81-25A9E7F53D1B}"/>
              </a:ext>
            </a:extLst>
          </p:cNvPr>
          <p:cNvSpPr/>
          <p:nvPr/>
        </p:nvSpPr>
        <p:spPr>
          <a:xfrm flipH="1" flipV="1">
            <a:off x="371475" y="1161513"/>
            <a:ext cx="11315700" cy="479769"/>
          </a:xfrm>
          <a:prstGeom prst="rtTriangle">
            <a:avLst/>
          </a:prstGeom>
          <a:gradFill flip="none" rotWithShape="1">
            <a:gsLst>
              <a:gs pos="24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6CFA63F4-39FB-F40C-0555-99BD4D1F1BA6}"/>
              </a:ext>
            </a:extLst>
          </p:cNvPr>
          <p:cNvSpPr/>
          <p:nvPr/>
        </p:nvSpPr>
        <p:spPr>
          <a:xfrm>
            <a:off x="371475" y="1217977"/>
            <a:ext cx="11315700" cy="479769"/>
          </a:xfrm>
          <a:prstGeom prst="rtTriangle">
            <a:avLst/>
          </a:prstGeom>
          <a:gradFill flip="none" rotWithShape="1">
            <a:gsLst>
              <a:gs pos="24000">
                <a:schemeClr val="accent1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8F75B0-6B17-B298-AC5D-D68072F00159}"/>
              </a:ext>
            </a:extLst>
          </p:cNvPr>
          <p:cNvSpPr/>
          <p:nvPr/>
        </p:nvSpPr>
        <p:spPr>
          <a:xfrm>
            <a:off x="8186217" y="1140759"/>
            <a:ext cx="3500958" cy="276999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to RTI-targeted immune strategies</a:t>
            </a:r>
            <a:endParaRPr kumimoji="0" lang="en-GB" sz="1800" b="1" i="0" u="none" strike="noStrike" kern="0" cap="none" spc="0" normalizeH="0" baseline="3000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3123ED-4885-34BB-B31E-110387B900DE}"/>
              </a:ext>
            </a:extLst>
          </p:cNvPr>
          <p:cNvSpPr/>
          <p:nvPr/>
        </p:nvSpPr>
        <p:spPr>
          <a:xfrm>
            <a:off x="371475" y="1405629"/>
            <a:ext cx="4130939" cy="276999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global immune health management…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55E869-E70A-E64A-E226-EF348588902C}"/>
              </a:ext>
            </a:extLst>
          </p:cNvPr>
          <p:cNvSpPr txBox="1"/>
          <p:nvPr/>
        </p:nvSpPr>
        <p:spPr>
          <a:xfrm>
            <a:off x="892119" y="3250865"/>
            <a:ext cx="494558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Physical</a:t>
            </a:r>
            <a:br>
              <a:rPr lang="en-US" dirty="0"/>
            </a:br>
            <a:r>
              <a:rPr lang="en-US" dirty="0"/>
              <a:t>activity</a:t>
            </a:r>
          </a:p>
        </p:txBody>
      </p:sp>
      <p:sp>
        <p:nvSpPr>
          <p:cNvPr id="20" name="ZoneTexte 58">
            <a:extLst>
              <a:ext uri="{FF2B5EF4-FFF2-40B4-BE49-F238E27FC236}">
                <a16:creationId xmlns:a16="http://schemas.microsoft.com/office/drawing/2014/main" id="{DC6A201B-59D2-FBC0-57B6-967B59FC4840}"/>
              </a:ext>
            </a:extLst>
          </p:cNvPr>
          <p:cNvSpPr txBox="1"/>
          <p:nvPr/>
        </p:nvSpPr>
        <p:spPr>
          <a:xfrm>
            <a:off x="3336767" y="1896438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Food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supplements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*1,2,10-12</a:t>
            </a:r>
          </a:p>
        </p:txBody>
      </p:sp>
      <p:sp>
        <p:nvSpPr>
          <p:cNvPr id="21" name="ZoneTexte 58">
            <a:extLst>
              <a:ext uri="{FF2B5EF4-FFF2-40B4-BE49-F238E27FC236}">
                <a16:creationId xmlns:a16="http://schemas.microsoft.com/office/drawing/2014/main" id="{0EB065BF-91BE-995F-649A-BB9EC2B388F0}"/>
              </a:ext>
            </a:extLst>
          </p:cNvPr>
          <p:cNvSpPr txBox="1"/>
          <p:nvPr/>
        </p:nvSpPr>
        <p:spPr>
          <a:xfrm>
            <a:off x="442234" y="1896438"/>
            <a:ext cx="2694692" cy="323242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Healthy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lifestyle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1-9</a:t>
            </a:r>
          </a:p>
        </p:txBody>
      </p:sp>
      <p:sp>
        <p:nvSpPr>
          <p:cNvPr id="27" name="Ovale 8">
            <a:extLst>
              <a:ext uri="{FF2B5EF4-FFF2-40B4-BE49-F238E27FC236}">
                <a16:creationId xmlns:a16="http://schemas.microsoft.com/office/drawing/2014/main" id="{97002303-DEFF-AC95-2AD1-0C89A5C448EB}"/>
              </a:ext>
            </a:extLst>
          </p:cNvPr>
          <p:cNvSpPr/>
          <p:nvPr/>
        </p:nvSpPr>
        <p:spPr>
          <a:xfrm>
            <a:off x="78839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8" name="Ovale 8">
            <a:extLst>
              <a:ext uri="{FF2B5EF4-FFF2-40B4-BE49-F238E27FC236}">
                <a16:creationId xmlns:a16="http://schemas.microsoft.com/office/drawing/2014/main" id="{72E933B4-589C-7F7C-E9B1-290F02CD2433}"/>
              </a:ext>
            </a:extLst>
          </p:cNvPr>
          <p:cNvSpPr/>
          <p:nvPr/>
        </p:nvSpPr>
        <p:spPr>
          <a:xfrm>
            <a:off x="180251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29" name="Graphic 28" descr="Run with solid fill">
            <a:extLst>
              <a:ext uri="{FF2B5EF4-FFF2-40B4-BE49-F238E27FC236}">
                <a16:creationId xmlns:a16="http://schemas.microsoft.com/office/drawing/2014/main" id="{F41A387C-A88D-0E85-2DBC-F274DC78DA95}"/>
              </a:ext>
            </a:extLst>
          </p:cNvPr>
          <p:cNvGrpSpPr/>
          <p:nvPr/>
        </p:nvGrpSpPr>
        <p:grpSpPr>
          <a:xfrm>
            <a:off x="950769" y="2637315"/>
            <a:ext cx="344198" cy="391965"/>
            <a:chOff x="623528" y="1775144"/>
            <a:chExt cx="888645" cy="1011971"/>
          </a:xfrm>
          <a:solidFill>
            <a:srgbClr val="D9D9D9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6EC77B0-6B15-8DCB-3819-D1160E28DD3C}"/>
                </a:ext>
              </a:extLst>
            </p:cNvPr>
            <p:cNvSpPr/>
            <p:nvPr/>
          </p:nvSpPr>
          <p:spPr>
            <a:xfrm>
              <a:off x="1164815" y="1775144"/>
              <a:ext cx="188273" cy="188273"/>
            </a:xfrm>
            <a:custGeom>
              <a:avLst/>
              <a:gdLst>
                <a:gd name="connsiteX0" fmla="*/ 188274 w 188273"/>
                <a:gd name="connsiteY0" fmla="*/ 94137 h 188273"/>
                <a:gd name="connsiteX1" fmla="*/ 94137 w 188273"/>
                <a:gd name="connsiteY1" fmla="*/ 188274 h 188273"/>
                <a:gd name="connsiteX2" fmla="*/ 0 w 188273"/>
                <a:gd name="connsiteY2" fmla="*/ 94137 h 188273"/>
                <a:gd name="connsiteX3" fmla="*/ 94137 w 188273"/>
                <a:gd name="connsiteY3" fmla="*/ 0 h 188273"/>
                <a:gd name="connsiteX4" fmla="*/ 188274 w 188273"/>
                <a:gd name="connsiteY4" fmla="*/ 94137 h 188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273" h="188273">
                  <a:moveTo>
                    <a:pt x="188274" y="94137"/>
                  </a:moveTo>
                  <a:cubicBezTo>
                    <a:pt x="188274" y="146127"/>
                    <a:pt x="146127" y="188274"/>
                    <a:pt x="94137" y="188274"/>
                  </a:cubicBezTo>
                  <a:cubicBezTo>
                    <a:pt x="42147" y="188274"/>
                    <a:pt x="0" y="146127"/>
                    <a:pt x="0" y="94137"/>
                  </a:cubicBezTo>
                  <a:cubicBezTo>
                    <a:pt x="0" y="42147"/>
                    <a:pt x="42147" y="0"/>
                    <a:pt x="94137" y="0"/>
                  </a:cubicBezTo>
                  <a:cubicBezTo>
                    <a:pt x="146127" y="0"/>
                    <a:pt x="188274" y="42147"/>
                    <a:pt x="188274" y="94137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DC34C76-37D6-CF75-0C08-533586F88B4C}"/>
                </a:ext>
              </a:extLst>
            </p:cNvPr>
            <p:cNvSpPr/>
            <p:nvPr/>
          </p:nvSpPr>
          <p:spPr>
            <a:xfrm>
              <a:off x="623528" y="1975185"/>
              <a:ext cx="888645" cy="811930"/>
            </a:xfrm>
            <a:custGeom>
              <a:avLst/>
              <a:gdLst>
                <a:gd name="connsiteX0" fmla="*/ 863706 w 888645"/>
                <a:gd name="connsiteY0" fmla="*/ 23534 h 811930"/>
                <a:gd name="connsiteX1" fmla="*/ 800164 w 888645"/>
                <a:gd name="connsiteY1" fmla="*/ 43538 h 811930"/>
                <a:gd name="connsiteX2" fmla="*/ 758979 w 888645"/>
                <a:gd name="connsiteY2" fmla="*/ 121201 h 811930"/>
                <a:gd name="connsiteX3" fmla="*/ 577765 w 888645"/>
                <a:gd name="connsiteY3" fmla="*/ 7060 h 811930"/>
                <a:gd name="connsiteX4" fmla="*/ 553054 w 888645"/>
                <a:gd name="connsiteY4" fmla="*/ 0 h 811930"/>
                <a:gd name="connsiteX5" fmla="*/ 353013 w 888645"/>
                <a:gd name="connsiteY5" fmla="*/ 0 h 811930"/>
                <a:gd name="connsiteX6" fmla="*/ 311829 w 888645"/>
                <a:gd name="connsiteY6" fmla="*/ 24711 h 811930"/>
                <a:gd name="connsiteX7" fmla="*/ 235342 w 888645"/>
                <a:gd name="connsiteY7" fmla="*/ 165916 h 811930"/>
                <a:gd name="connsiteX8" fmla="*/ 254170 w 888645"/>
                <a:gd name="connsiteY8" fmla="*/ 229459 h 811930"/>
                <a:gd name="connsiteX9" fmla="*/ 276527 w 888645"/>
                <a:gd name="connsiteY9" fmla="*/ 235342 h 811930"/>
                <a:gd name="connsiteX10" fmla="*/ 317712 w 888645"/>
                <a:gd name="connsiteY10" fmla="*/ 210631 h 811930"/>
                <a:gd name="connsiteX11" fmla="*/ 381255 w 888645"/>
                <a:gd name="connsiteY11" fmla="*/ 94137 h 811930"/>
                <a:gd name="connsiteX12" fmla="*/ 450681 w 888645"/>
                <a:gd name="connsiteY12" fmla="*/ 94137 h 811930"/>
                <a:gd name="connsiteX13" fmla="*/ 242403 w 888645"/>
                <a:gd name="connsiteY13" fmla="*/ 482452 h 811930"/>
                <a:gd name="connsiteX14" fmla="*/ 47068 w 888645"/>
                <a:gd name="connsiteY14" fmla="*/ 482452 h 811930"/>
                <a:gd name="connsiteX15" fmla="*/ 0 w 888645"/>
                <a:gd name="connsiteY15" fmla="*/ 529520 h 811930"/>
                <a:gd name="connsiteX16" fmla="*/ 47068 w 888645"/>
                <a:gd name="connsiteY16" fmla="*/ 576589 h 811930"/>
                <a:gd name="connsiteX17" fmla="*/ 270644 w 888645"/>
                <a:gd name="connsiteY17" fmla="*/ 576589 h 811930"/>
                <a:gd name="connsiteX18" fmla="*/ 311829 w 888645"/>
                <a:gd name="connsiteY18" fmla="*/ 551878 h 811930"/>
                <a:gd name="connsiteX19" fmla="*/ 394198 w 888645"/>
                <a:gd name="connsiteY19" fmla="*/ 400082 h 811930"/>
                <a:gd name="connsiteX20" fmla="*/ 529520 w 888645"/>
                <a:gd name="connsiteY20" fmla="*/ 525990 h 811930"/>
                <a:gd name="connsiteX21" fmla="*/ 518930 w 888645"/>
                <a:gd name="connsiteY21" fmla="*/ 762509 h 811930"/>
                <a:gd name="connsiteX22" fmla="*/ 562468 w 888645"/>
                <a:gd name="connsiteY22" fmla="*/ 811931 h 811930"/>
                <a:gd name="connsiteX23" fmla="*/ 564822 w 888645"/>
                <a:gd name="connsiteY23" fmla="*/ 811931 h 811930"/>
                <a:gd name="connsiteX24" fmla="*/ 611890 w 888645"/>
                <a:gd name="connsiteY24" fmla="*/ 767216 h 811930"/>
                <a:gd name="connsiteX25" fmla="*/ 623657 w 888645"/>
                <a:gd name="connsiteY25" fmla="*/ 508339 h 811930"/>
                <a:gd name="connsiteX26" fmla="*/ 608360 w 888645"/>
                <a:gd name="connsiteY26" fmla="*/ 471861 h 811930"/>
                <a:gd name="connsiteX27" fmla="*/ 494219 w 888645"/>
                <a:gd name="connsiteY27" fmla="*/ 365957 h 811930"/>
                <a:gd name="connsiteX28" fmla="*/ 614243 w 888645"/>
                <a:gd name="connsiteY28" fmla="*/ 142382 h 811930"/>
                <a:gd name="connsiteX29" fmla="*/ 750742 w 888645"/>
                <a:gd name="connsiteY29" fmla="*/ 228282 h 811930"/>
                <a:gd name="connsiteX30" fmla="*/ 788397 w 888645"/>
                <a:gd name="connsiteY30" fmla="*/ 234166 h 811930"/>
                <a:gd name="connsiteX31" fmla="*/ 817814 w 888645"/>
                <a:gd name="connsiteY31" fmla="*/ 210631 h 811930"/>
                <a:gd name="connsiteX32" fmla="*/ 882534 w 888645"/>
                <a:gd name="connsiteY32" fmla="*/ 87077 h 811930"/>
                <a:gd name="connsiteX33" fmla="*/ 863706 w 888645"/>
                <a:gd name="connsiteY33" fmla="*/ 23534 h 81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88645" h="811930">
                  <a:moveTo>
                    <a:pt x="863706" y="23534"/>
                  </a:moveTo>
                  <a:cubicBezTo>
                    <a:pt x="840172" y="11767"/>
                    <a:pt x="811931" y="20004"/>
                    <a:pt x="800164" y="43538"/>
                  </a:cubicBezTo>
                  <a:lnTo>
                    <a:pt x="758979" y="121201"/>
                  </a:lnTo>
                  <a:lnTo>
                    <a:pt x="577765" y="7060"/>
                  </a:lnTo>
                  <a:cubicBezTo>
                    <a:pt x="570705" y="2353"/>
                    <a:pt x="562468" y="0"/>
                    <a:pt x="553054" y="0"/>
                  </a:cubicBezTo>
                  <a:lnTo>
                    <a:pt x="353013" y="0"/>
                  </a:lnTo>
                  <a:cubicBezTo>
                    <a:pt x="335363" y="0"/>
                    <a:pt x="320066" y="9414"/>
                    <a:pt x="311829" y="24711"/>
                  </a:cubicBezTo>
                  <a:lnTo>
                    <a:pt x="235342" y="165916"/>
                  </a:lnTo>
                  <a:cubicBezTo>
                    <a:pt x="222398" y="188274"/>
                    <a:pt x="231812" y="217692"/>
                    <a:pt x="254170" y="229459"/>
                  </a:cubicBezTo>
                  <a:cubicBezTo>
                    <a:pt x="261230" y="232989"/>
                    <a:pt x="269467" y="235342"/>
                    <a:pt x="276527" y="235342"/>
                  </a:cubicBezTo>
                  <a:cubicBezTo>
                    <a:pt x="293001" y="235342"/>
                    <a:pt x="309475" y="225929"/>
                    <a:pt x="317712" y="210631"/>
                  </a:cubicBezTo>
                  <a:lnTo>
                    <a:pt x="381255" y="94137"/>
                  </a:lnTo>
                  <a:lnTo>
                    <a:pt x="450681" y="94137"/>
                  </a:lnTo>
                  <a:lnTo>
                    <a:pt x="242403" y="482452"/>
                  </a:lnTo>
                  <a:lnTo>
                    <a:pt x="47068" y="482452"/>
                  </a:lnTo>
                  <a:cubicBezTo>
                    <a:pt x="21181" y="482452"/>
                    <a:pt x="0" y="503633"/>
                    <a:pt x="0" y="529520"/>
                  </a:cubicBezTo>
                  <a:cubicBezTo>
                    <a:pt x="0" y="555408"/>
                    <a:pt x="21181" y="576589"/>
                    <a:pt x="47068" y="576589"/>
                  </a:cubicBezTo>
                  <a:lnTo>
                    <a:pt x="270644" y="576589"/>
                  </a:lnTo>
                  <a:cubicBezTo>
                    <a:pt x="288294" y="576589"/>
                    <a:pt x="303592" y="567175"/>
                    <a:pt x="311829" y="551878"/>
                  </a:cubicBezTo>
                  <a:lnTo>
                    <a:pt x="394198" y="400082"/>
                  </a:lnTo>
                  <a:lnTo>
                    <a:pt x="529520" y="525990"/>
                  </a:lnTo>
                  <a:lnTo>
                    <a:pt x="518930" y="762509"/>
                  </a:lnTo>
                  <a:cubicBezTo>
                    <a:pt x="516576" y="788397"/>
                    <a:pt x="536580" y="810754"/>
                    <a:pt x="562468" y="811931"/>
                  </a:cubicBezTo>
                  <a:cubicBezTo>
                    <a:pt x="563645" y="811931"/>
                    <a:pt x="563645" y="811931"/>
                    <a:pt x="564822" y="811931"/>
                  </a:cubicBezTo>
                  <a:cubicBezTo>
                    <a:pt x="589532" y="811931"/>
                    <a:pt x="610713" y="791927"/>
                    <a:pt x="611890" y="767216"/>
                  </a:cubicBezTo>
                  <a:lnTo>
                    <a:pt x="623657" y="508339"/>
                  </a:lnTo>
                  <a:cubicBezTo>
                    <a:pt x="624834" y="494219"/>
                    <a:pt x="618950" y="481275"/>
                    <a:pt x="608360" y="471861"/>
                  </a:cubicBezTo>
                  <a:lnTo>
                    <a:pt x="494219" y="365957"/>
                  </a:lnTo>
                  <a:lnTo>
                    <a:pt x="614243" y="142382"/>
                  </a:lnTo>
                  <a:lnTo>
                    <a:pt x="750742" y="228282"/>
                  </a:lnTo>
                  <a:cubicBezTo>
                    <a:pt x="761332" y="235342"/>
                    <a:pt x="775453" y="237696"/>
                    <a:pt x="788397" y="234166"/>
                  </a:cubicBezTo>
                  <a:cubicBezTo>
                    <a:pt x="801341" y="230635"/>
                    <a:pt x="811931" y="222398"/>
                    <a:pt x="817814" y="210631"/>
                  </a:cubicBezTo>
                  <a:lnTo>
                    <a:pt x="882534" y="87077"/>
                  </a:lnTo>
                  <a:cubicBezTo>
                    <a:pt x="895477" y="64719"/>
                    <a:pt x="887240" y="36478"/>
                    <a:pt x="863706" y="23534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35" name="Graphic 34" descr="Scales of justice with solid fill">
            <a:extLst>
              <a:ext uri="{FF2B5EF4-FFF2-40B4-BE49-F238E27FC236}">
                <a16:creationId xmlns:a16="http://schemas.microsoft.com/office/drawing/2014/main" id="{96BF4787-2179-8FDA-5829-3D3F72B621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28697" y="2581066"/>
            <a:ext cx="457200" cy="4572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1DD84F2A-5274-1C8F-FA0B-64436D5DC408}"/>
              </a:ext>
            </a:extLst>
          </p:cNvPr>
          <p:cNvSpPr txBox="1"/>
          <p:nvPr/>
        </p:nvSpPr>
        <p:spPr>
          <a:xfrm>
            <a:off x="1868985" y="3250865"/>
            <a:ext cx="569066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Balanced</a:t>
            </a:r>
            <a:br>
              <a:rPr lang="en-US" dirty="0"/>
            </a:br>
            <a:r>
              <a:rPr lang="en-US" dirty="0"/>
              <a:t>nutrition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3135076-BF52-B06A-252B-4BB1B7F365EF}"/>
              </a:ext>
            </a:extLst>
          </p:cNvPr>
          <p:cNvSpPr txBox="1"/>
          <p:nvPr/>
        </p:nvSpPr>
        <p:spPr>
          <a:xfrm>
            <a:off x="836366" y="4428926"/>
            <a:ext cx="606063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Adequate</a:t>
            </a:r>
            <a:br>
              <a:rPr lang="en-US" dirty="0"/>
            </a:br>
            <a:r>
              <a:rPr lang="en-US" dirty="0"/>
              <a:t>sleep</a:t>
            </a:r>
          </a:p>
        </p:txBody>
      </p:sp>
      <p:sp>
        <p:nvSpPr>
          <p:cNvPr id="42" name="Ovale 8">
            <a:extLst>
              <a:ext uri="{FF2B5EF4-FFF2-40B4-BE49-F238E27FC236}">
                <a16:creationId xmlns:a16="http://schemas.microsoft.com/office/drawing/2014/main" id="{2C370B94-EA3D-610C-394C-4664A855FA84}"/>
              </a:ext>
            </a:extLst>
          </p:cNvPr>
          <p:cNvSpPr/>
          <p:nvPr/>
        </p:nvSpPr>
        <p:spPr>
          <a:xfrm>
            <a:off x="78839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43" name="Ovale 8">
            <a:extLst>
              <a:ext uri="{FF2B5EF4-FFF2-40B4-BE49-F238E27FC236}">
                <a16:creationId xmlns:a16="http://schemas.microsoft.com/office/drawing/2014/main" id="{307844F5-F61B-8744-6EFD-55431134E8E5}"/>
              </a:ext>
            </a:extLst>
          </p:cNvPr>
          <p:cNvSpPr/>
          <p:nvPr/>
        </p:nvSpPr>
        <p:spPr>
          <a:xfrm>
            <a:off x="180251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11DD0C9-A3BC-905C-B382-F77B33F50090}"/>
              </a:ext>
            </a:extLst>
          </p:cNvPr>
          <p:cNvSpPr txBox="1"/>
          <p:nvPr/>
        </p:nvSpPr>
        <p:spPr>
          <a:xfrm>
            <a:off x="1891427" y="4428926"/>
            <a:ext cx="524182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No</a:t>
            </a:r>
            <a:br>
              <a:rPr lang="en-US" dirty="0"/>
            </a:br>
            <a:r>
              <a:rPr lang="en-US" dirty="0"/>
              <a:t>smoking</a:t>
            </a:r>
          </a:p>
        </p:txBody>
      </p:sp>
      <p:pic>
        <p:nvPicPr>
          <p:cNvPr id="45" name="Graphic 44" descr="Sleep with solid fill">
            <a:extLst>
              <a:ext uri="{FF2B5EF4-FFF2-40B4-BE49-F238E27FC236}">
                <a16:creationId xmlns:a16="http://schemas.microsoft.com/office/drawing/2014/main" id="{CB3A5B9D-C1E9-8BCC-1981-B72E23EFA5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10798" y="3779759"/>
            <a:ext cx="457200" cy="457200"/>
          </a:xfrm>
          <a:prstGeom prst="rect">
            <a:avLst/>
          </a:prstGeom>
        </p:spPr>
      </p:pic>
      <p:pic>
        <p:nvPicPr>
          <p:cNvPr id="46" name="Graphic 45" descr="No smoking with solid fill">
            <a:extLst>
              <a:ext uri="{FF2B5EF4-FFF2-40B4-BE49-F238E27FC236}">
                <a16:creationId xmlns:a16="http://schemas.microsoft.com/office/drawing/2014/main" id="{E7FBAB1F-A4C1-910F-68E1-3180F73438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69346" y="3729483"/>
            <a:ext cx="569066" cy="569066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38143F5-20EF-719F-F5B6-90A1E4F32B17}"/>
              </a:ext>
            </a:extLst>
          </p:cNvPr>
          <p:cNvSpPr txBox="1"/>
          <p:nvPr/>
        </p:nvSpPr>
        <p:spPr>
          <a:xfrm>
            <a:off x="724765" y="5613744"/>
            <a:ext cx="829266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management</a:t>
            </a:r>
          </a:p>
        </p:txBody>
      </p:sp>
      <p:sp>
        <p:nvSpPr>
          <p:cNvPr id="55" name="Ovale 8">
            <a:extLst>
              <a:ext uri="{FF2B5EF4-FFF2-40B4-BE49-F238E27FC236}">
                <a16:creationId xmlns:a16="http://schemas.microsoft.com/office/drawing/2014/main" id="{83C2FE51-645D-F816-AB6F-F890B8546696}"/>
              </a:ext>
            </a:extLst>
          </p:cNvPr>
          <p:cNvSpPr/>
          <p:nvPr/>
        </p:nvSpPr>
        <p:spPr>
          <a:xfrm>
            <a:off x="78839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6" name="Ovale 8">
            <a:extLst>
              <a:ext uri="{FF2B5EF4-FFF2-40B4-BE49-F238E27FC236}">
                <a16:creationId xmlns:a16="http://schemas.microsoft.com/office/drawing/2014/main" id="{58B334B3-A412-6E2F-A78E-ED9AAC8D453F}"/>
              </a:ext>
            </a:extLst>
          </p:cNvPr>
          <p:cNvSpPr/>
          <p:nvPr/>
        </p:nvSpPr>
        <p:spPr>
          <a:xfrm>
            <a:off x="180251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F3373EC-548C-79CC-9744-0AD50B1017C6}"/>
              </a:ext>
            </a:extLst>
          </p:cNvPr>
          <p:cNvSpPr txBox="1"/>
          <p:nvPr/>
        </p:nvSpPr>
        <p:spPr>
          <a:xfrm>
            <a:off x="1927334" y="5613744"/>
            <a:ext cx="452368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No</a:t>
            </a:r>
            <a:br>
              <a:rPr lang="en-US" dirty="0"/>
            </a:br>
            <a:r>
              <a:rPr lang="en-US" dirty="0"/>
              <a:t>alcohol</a:t>
            </a:r>
          </a:p>
        </p:txBody>
      </p:sp>
      <p:sp>
        <p:nvSpPr>
          <p:cNvPr id="63" name="Ovale 30">
            <a:extLst>
              <a:ext uri="{FF2B5EF4-FFF2-40B4-BE49-F238E27FC236}">
                <a16:creationId xmlns:a16="http://schemas.microsoft.com/office/drawing/2014/main" id="{BEEDFA92-DA37-E9C5-CFCE-5E62691B4301}"/>
              </a:ext>
            </a:extLst>
          </p:cNvPr>
          <p:cNvSpPr/>
          <p:nvPr/>
        </p:nvSpPr>
        <p:spPr>
          <a:xfrm>
            <a:off x="2562175" y="3708287"/>
            <a:ext cx="1370112" cy="1370110"/>
          </a:xfrm>
          <a:prstGeom prst="ellipse">
            <a:avLst/>
          </a:prstGeom>
          <a:solidFill>
            <a:schemeClr val="bg1"/>
          </a:solidFill>
          <a:ln w="25400">
            <a:gradFill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8000" rtlCol="0" anchor="ctr"/>
          <a:lstStyle/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Vitamins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Minerals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Amino acids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Essential</a:t>
            </a:r>
            <a:br>
              <a:rPr lang="en-GB" sz="14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</a:br>
            <a:r>
              <a:rPr lang="en-GB" sz="1400" b="1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rPr>
              <a:t>fatty acids</a:t>
            </a:r>
          </a:p>
        </p:txBody>
      </p:sp>
      <p:sp>
        <p:nvSpPr>
          <p:cNvPr id="64" name="Ovale 8">
            <a:extLst>
              <a:ext uri="{FF2B5EF4-FFF2-40B4-BE49-F238E27FC236}">
                <a16:creationId xmlns:a16="http://schemas.microsoft.com/office/drawing/2014/main" id="{64BF622E-2681-97FF-29FA-ED46CC7F84E0}"/>
              </a:ext>
            </a:extLst>
          </p:cNvPr>
          <p:cNvSpPr/>
          <p:nvPr/>
        </p:nvSpPr>
        <p:spPr>
          <a:xfrm>
            <a:off x="2891729" y="3176855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gradFill>
              <a:gsLst>
                <a:gs pos="0">
                  <a:schemeClr val="bg2">
                    <a:lumMod val="60000"/>
                    <a:lumOff val="40000"/>
                  </a:schemeClr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DA222FA-9223-FDAF-6AC0-011CEB535ADC}"/>
              </a:ext>
            </a:extLst>
          </p:cNvPr>
          <p:cNvGrpSpPr/>
          <p:nvPr/>
        </p:nvGrpSpPr>
        <p:grpSpPr>
          <a:xfrm>
            <a:off x="3096324" y="3314012"/>
            <a:ext cx="426216" cy="415009"/>
            <a:chOff x="3057905" y="2901163"/>
            <a:chExt cx="631347" cy="614746"/>
          </a:xfrm>
        </p:grpSpPr>
        <p:grpSp>
          <p:nvGrpSpPr>
            <p:cNvPr id="66" name="Graphic 64" descr="Medicine with solid fill">
              <a:extLst>
                <a:ext uri="{FF2B5EF4-FFF2-40B4-BE49-F238E27FC236}">
                  <a16:creationId xmlns:a16="http://schemas.microsoft.com/office/drawing/2014/main" id="{01B5A140-F6C8-2877-67B8-7B84EBB0AE0A}"/>
                </a:ext>
              </a:extLst>
            </p:cNvPr>
            <p:cNvGrpSpPr/>
            <p:nvPr/>
          </p:nvGrpSpPr>
          <p:grpSpPr>
            <a:xfrm>
              <a:off x="3057905" y="2938150"/>
              <a:ext cx="387875" cy="577759"/>
              <a:chOff x="876944" y="2035619"/>
              <a:chExt cx="533400" cy="762000"/>
            </a:xfrm>
            <a:solidFill>
              <a:schemeClr val="bg1">
                <a:lumMod val="65000"/>
              </a:schemeClr>
            </a:solidFill>
          </p:grpSpPr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AC395B57-1841-E31A-33A3-67AD73AE6637}"/>
                  </a:ext>
                </a:extLst>
              </p:cNvPr>
              <p:cNvSpPr/>
              <p:nvPr/>
            </p:nvSpPr>
            <p:spPr>
              <a:xfrm>
                <a:off x="876944" y="2035619"/>
                <a:ext cx="419100" cy="685800"/>
              </a:xfrm>
              <a:custGeom>
                <a:avLst/>
                <a:gdLst>
                  <a:gd name="connsiteX0" fmla="*/ 419100 w 419100"/>
                  <a:gd name="connsiteY0" fmla="*/ 571500 h 685800"/>
                  <a:gd name="connsiteX1" fmla="*/ 419100 w 419100"/>
                  <a:gd name="connsiteY1" fmla="*/ 495300 h 685800"/>
                  <a:gd name="connsiteX2" fmla="*/ 95250 w 419100"/>
                  <a:gd name="connsiteY2" fmla="*/ 495300 h 685800"/>
                  <a:gd name="connsiteX3" fmla="*/ 76200 w 419100"/>
                  <a:gd name="connsiteY3" fmla="*/ 476250 h 685800"/>
                  <a:gd name="connsiteX4" fmla="*/ 76200 w 419100"/>
                  <a:gd name="connsiteY4" fmla="*/ 285750 h 685800"/>
                  <a:gd name="connsiteX5" fmla="*/ 95250 w 419100"/>
                  <a:gd name="connsiteY5" fmla="*/ 266700 h 685800"/>
                  <a:gd name="connsiteX6" fmla="*/ 419100 w 419100"/>
                  <a:gd name="connsiteY6" fmla="*/ 266700 h 685800"/>
                  <a:gd name="connsiteX7" fmla="*/ 419100 w 419100"/>
                  <a:gd name="connsiteY7" fmla="*/ 190500 h 685800"/>
                  <a:gd name="connsiteX8" fmla="*/ 381000 w 419100"/>
                  <a:gd name="connsiteY8" fmla="*/ 152400 h 685800"/>
                  <a:gd name="connsiteX9" fmla="*/ 347663 w 419100"/>
                  <a:gd name="connsiteY9" fmla="*/ 152400 h 685800"/>
                  <a:gd name="connsiteX10" fmla="*/ 342900 w 419100"/>
                  <a:gd name="connsiteY10" fmla="*/ 147638 h 685800"/>
                  <a:gd name="connsiteX11" fmla="*/ 342900 w 419100"/>
                  <a:gd name="connsiteY11" fmla="*/ 119063 h 685800"/>
                  <a:gd name="connsiteX12" fmla="*/ 347663 w 419100"/>
                  <a:gd name="connsiteY12" fmla="*/ 114300 h 685800"/>
                  <a:gd name="connsiteX13" fmla="*/ 371475 w 419100"/>
                  <a:gd name="connsiteY13" fmla="*/ 114300 h 685800"/>
                  <a:gd name="connsiteX14" fmla="*/ 381000 w 419100"/>
                  <a:gd name="connsiteY14" fmla="*/ 104775 h 685800"/>
                  <a:gd name="connsiteX15" fmla="*/ 381000 w 419100"/>
                  <a:gd name="connsiteY15" fmla="*/ 38100 h 685800"/>
                  <a:gd name="connsiteX16" fmla="*/ 342900 w 419100"/>
                  <a:gd name="connsiteY16" fmla="*/ 0 h 685800"/>
                  <a:gd name="connsiteX17" fmla="*/ 76200 w 419100"/>
                  <a:gd name="connsiteY17" fmla="*/ 0 h 685800"/>
                  <a:gd name="connsiteX18" fmla="*/ 38100 w 419100"/>
                  <a:gd name="connsiteY18" fmla="*/ 38100 h 685800"/>
                  <a:gd name="connsiteX19" fmla="*/ 38100 w 419100"/>
                  <a:gd name="connsiteY19" fmla="*/ 104775 h 685800"/>
                  <a:gd name="connsiteX20" fmla="*/ 47625 w 419100"/>
                  <a:gd name="connsiteY20" fmla="*/ 114300 h 685800"/>
                  <a:gd name="connsiteX21" fmla="*/ 71438 w 419100"/>
                  <a:gd name="connsiteY21" fmla="*/ 114300 h 685800"/>
                  <a:gd name="connsiteX22" fmla="*/ 76200 w 419100"/>
                  <a:gd name="connsiteY22" fmla="*/ 119063 h 685800"/>
                  <a:gd name="connsiteX23" fmla="*/ 76200 w 419100"/>
                  <a:gd name="connsiteY23" fmla="*/ 147638 h 685800"/>
                  <a:gd name="connsiteX24" fmla="*/ 71438 w 419100"/>
                  <a:gd name="connsiteY24" fmla="*/ 152400 h 685800"/>
                  <a:gd name="connsiteX25" fmla="*/ 38100 w 419100"/>
                  <a:gd name="connsiteY25" fmla="*/ 152400 h 685800"/>
                  <a:gd name="connsiteX26" fmla="*/ 0 w 419100"/>
                  <a:gd name="connsiteY26" fmla="*/ 190500 h 685800"/>
                  <a:gd name="connsiteX27" fmla="*/ 0 w 419100"/>
                  <a:gd name="connsiteY27" fmla="*/ 647700 h 685800"/>
                  <a:gd name="connsiteX28" fmla="*/ 38100 w 419100"/>
                  <a:gd name="connsiteY28" fmla="*/ 685800 h 685800"/>
                  <a:gd name="connsiteX29" fmla="*/ 171450 w 419100"/>
                  <a:gd name="connsiteY29" fmla="*/ 685800 h 685800"/>
                  <a:gd name="connsiteX30" fmla="*/ 285750 w 419100"/>
                  <a:gd name="connsiteY30" fmla="*/ 571500 h 685800"/>
                  <a:gd name="connsiteX31" fmla="*/ 419100 w 419100"/>
                  <a:gd name="connsiteY31" fmla="*/ 571500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19100" h="685800">
                    <a:moveTo>
                      <a:pt x="419100" y="571500"/>
                    </a:moveTo>
                    <a:lnTo>
                      <a:pt x="419100" y="495300"/>
                    </a:lnTo>
                    <a:lnTo>
                      <a:pt x="95250" y="495300"/>
                    </a:lnTo>
                    <a:cubicBezTo>
                      <a:pt x="84773" y="495300"/>
                      <a:pt x="76200" y="486728"/>
                      <a:pt x="76200" y="476250"/>
                    </a:cubicBezTo>
                    <a:lnTo>
                      <a:pt x="76200" y="285750"/>
                    </a:lnTo>
                    <a:cubicBezTo>
                      <a:pt x="76200" y="275273"/>
                      <a:pt x="84773" y="266700"/>
                      <a:pt x="95250" y="266700"/>
                    </a:cubicBezTo>
                    <a:lnTo>
                      <a:pt x="419100" y="266700"/>
                    </a:lnTo>
                    <a:lnTo>
                      <a:pt x="419100" y="190500"/>
                    </a:lnTo>
                    <a:cubicBezTo>
                      <a:pt x="419100" y="169545"/>
                      <a:pt x="401955" y="152400"/>
                      <a:pt x="381000" y="152400"/>
                    </a:cubicBezTo>
                    <a:lnTo>
                      <a:pt x="347663" y="152400"/>
                    </a:lnTo>
                    <a:cubicBezTo>
                      <a:pt x="344805" y="152400"/>
                      <a:pt x="342900" y="150495"/>
                      <a:pt x="342900" y="147638"/>
                    </a:cubicBezTo>
                    <a:lnTo>
                      <a:pt x="342900" y="119063"/>
                    </a:lnTo>
                    <a:cubicBezTo>
                      <a:pt x="342900" y="116205"/>
                      <a:pt x="344805" y="114300"/>
                      <a:pt x="347663" y="114300"/>
                    </a:cubicBezTo>
                    <a:lnTo>
                      <a:pt x="371475" y="114300"/>
                    </a:lnTo>
                    <a:cubicBezTo>
                      <a:pt x="377190" y="114300"/>
                      <a:pt x="381000" y="110490"/>
                      <a:pt x="381000" y="104775"/>
                    </a:cubicBezTo>
                    <a:lnTo>
                      <a:pt x="381000" y="38100"/>
                    </a:lnTo>
                    <a:cubicBezTo>
                      <a:pt x="381000" y="17145"/>
                      <a:pt x="363855" y="0"/>
                      <a:pt x="342900" y="0"/>
                    </a:cubicBezTo>
                    <a:lnTo>
                      <a:pt x="76200" y="0"/>
                    </a:lnTo>
                    <a:cubicBezTo>
                      <a:pt x="55245" y="0"/>
                      <a:pt x="38100" y="17145"/>
                      <a:pt x="38100" y="38100"/>
                    </a:cubicBezTo>
                    <a:lnTo>
                      <a:pt x="38100" y="104775"/>
                    </a:lnTo>
                    <a:cubicBezTo>
                      <a:pt x="38100" y="110490"/>
                      <a:pt x="41910" y="114300"/>
                      <a:pt x="47625" y="114300"/>
                    </a:cubicBezTo>
                    <a:lnTo>
                      <a:pt x="71438" y="114300"/>
                    </a:lnTo>
                    <a:cubicBezTo>
                      <a:pt x="74295" y="114300"/>
                      <a:pt x="76200" y="116205"/>
                      <a:pt x="76200" y="119063"/>
                    </a:cubicBezTo>
                    <a:lnTo>
                      <a:pt x="76200" y="147638"/>
                    </a:lnTo>
                    <a:cubicBezTo>
                      <a:pt x="76200" y="150495"/>
                      <a:pt x="74295" y="152400"/>
                      <a:pt x="71438" y="152400"/>
                    </a:cubicBezTo>
                    <a:lnTo>
                      <a:pt x="38100" y="152400"/>
                    </a:lnTo>
                    <a:cubicBezTo>
                      <a:pt x="17145" y="152400"/>
                      <a:pt x="0" y="169545"/>
                      <a:pt x="0" y="190500"/>
                    </a:cubicBezTo>
                    <a:lnTo>
                      <a:pt x="0" y="647700"/>
                    </a:lnTo>
                    <a:cubicBezTo>
                      <a:pt x="0" y="668655"/>
                      <a:pt x="17145" y="685800"/>
                      <a:pt x="38100" y="685800"/>
                    </a:cubicBezTo>
                    <a:lnTo>
                      <a:pt x="171450" y="685800"/>
                    </a:lnTo>
                    <a:cubicBezTo>
                      <a:pt x="171450" y="622935"/>
                      <a:pt x="222885" y="571500"/>
                      <a:pt x="285750" y="571500"/>
                    </a:cubicBezTo>
                    <a:lnTo>
                      <a:pt x="419100" y="5715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99EDDB4D-1FEB-FD37-B9D8-BBA85316103F}"/>
                  </a:ext>
                </a:extLst>
              </p:cNvPr>
              <p:cNvSpPr/>
              <p:nvPr/>
            </p:nvSpPr>
            <p:spPr>
              <a:xfrm>
                <a:off x="991244" y="2340419"/>
                <a:ext cx="304800" cy="152400"/>
              </a:xfrm>
              <a:custGeom>
                <a:avLst/>
                <a:gdLst>
                  <a:gd name="connsiteX0" fmla="*/ 0 w 304800"/>
                  <a:gd name="connsiteY0" fmla="*/ 9525 h 152400"/>
                  <a:gd name="connsiteX1" fmla="*/ 0 w 304800"/>
                  <a:gd name="connsiteY1" fmla="*/ 142875 h 152400"/>
                  <a:gd name="connsiteX2" fmla="*/ 9525 w 304800"/>
                  <a:gd name="connsiteY2" fmla="*/ 152400 h 152400"/>
                  <a:gd name="connsiteX3" fmla="*/ 304800 w 304800"/>
                  <a:gd name="connsiteY3" fmla="*/ 152400 h 152400"/>
                  <a:gd name="connsiteX4" fmla="*/ 304800 w 304800"/>
                  <a:gd name="connsiteY4" fmla="*/ 0 h 152400"/>
                  <a:gd name="connsiteX5" fmla="*/ 9525 w 304800"/>
                  <a:gd name="connsiteY5" fmla="*/ 0 h 152400"/>
                  <a:gd name="connsiteX6" fmla="*/ 0 w 304800"/>
                  <a:gd name="connsiteY6" fmla="*/ 9525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800" h="152400">
                    <a:moveTo>
                      <a:pt x="0" y="9525"/>
                    </a:moveTo>
                    <a:lnTo>
                      <a:pt x="0" y="142875"/>
                    </a:lnTo>
                    <a:cubicBezTo>
                      <a:pt x="0" y="148590"/>
                      <a:pt x="3810" y="152400"/>
                      <a:pt x="9525" y="152400"/>
                    </a:cubicBezTo>
                    <a:lnTo>
                      <a:pt x="304800" y="152400"/>
                    </a:lnTo>
                    <a:lnTo>
                      <a:pt x="304800" y="0"/>
                    </a:lnTo>
                    <a:lnTo>
                      <a:pt x="9525" y="0"/>
                    </a:lnTo>
                    <a:cubicBezTo>
                      <a:pt x="3810" y="0"/>
                      <a:pt x="0" y="3810"/>
                      <a:pt x="0" y="952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4EC65C14-A71B-836C-3875-A1A3B7807484}"/>
                  </a:ext>
                </a:extLst>
              </p:cNvPr>
              <p:cNvSpPr/>
              <p:nvPr/>
            </p:nvSpPr>
            <p:spPr>
              <a:xfrm>
                <a:off x="1086494" y="2645219"/>
                <a:ext cx="323850" cy="152400"/>
              </a:xfrm>
              <a:custGeom>
                <a:avLst/>
                <a:gdLst>
                  <a:gd name="connsiteX0" fmla="*/ 161925 w 323850"/>
                  <a:gd name="connsiteY0" fmla="*/ 114300 h 152400"/>
                  <a:gd name="connsiteX1" fmla="*/ 76200 w 323850"/>
                  <a:gd name="connsiteY1" fmla="*/ 114300 h 152400"/>
                  <a:gd name="connsiteX2" fmla="*/ 38100 w 323850"/>
                  <a:gd name="connsiteY2" fmla="*/ 76200 h 152400"/>
                  <a:gd name="connsiteX3" fmla="*/ 76200 w 323850"/>
                  <a:gd name="connsiteY3" fmla="*/ 38100 h 152400"/>
                  <a:gd name="connsiteX4" fmla="*/ 161925 w 323850"/>
                  <a:gd name="connsiteY4" fmla="*/ 38100 h 152400"/>
                  <a:gd name="connsiteX5" fmla="*/ 161925 w 323850"/>
                  <a:gd name="connsiteY5" fmla="*/ 114300 h 152400"/>
                  <a:gd name="connsiteX6" fmla="*/ 247650 w 323850"/>
                  <a:gd name="connsiteY6" fmla="*/ 0 h 152400"/>
                  <a:gd name="connsiteX7" fmla="*/ 76200 w 323850"/>
                  <a:gd name="connsiteY7" fmla="*/ 0 h 152400"/>
                  <a:gd name="connsiteX8" fmla="*/ 0 w 323850"/>
                  <a:gd name="connsiteY8" fmla="*/ 76200 h 152400"/>
                  <a:gd name="connsiteX9" fmla="*/ 76200 w 323850"/>
                  <a:gd name="connsiteY9" fmla="*/ 152400 h 152400"/>
                  <a:gd name="connsiteX10" fmla="*/ 247650 w 323850"/>
                  <a:gd name="connsiteY10" fmla="*/ 152400 h 152400"/>
                  <a:gd name="connsiteX11" fmla="*/ 323850 w 323850"/>
                  <a:gd name="connsiteY11" fmla="*/ 76200 h 152400"/>
                  <a:gd name="connsiteX12" fmla="*/ 247650 w 323850"/>
                  <a:gd name="connsiteY12" fmla="*/ 0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3850" h="152400">
                    <a:moveTo>
                      <a:pt x="161925" y="114300"/>
                    </a:moveTo>
                    <a:lnTo>
                      <a:pt x="76200" y="114300"/>
                    </a:lnTo>
                    <a:cubicBezTo>
                      <a:pt x="55245" y="114300"/>
                      <a:pt x="38100" y="97155"/>
                      <a:pt x="38100" y="76200"/>
                    </a:cubicBezTo>
                    <a:cubicBezTo>
                      <a:pt x="38100" y="55245"/>
                      <a:pt x="55245" y="38100"/>
                      <a:pt x="76200" y="38100"/>
                    </a:cubicBezTo>
                    <a:lnTo>
                      <a:pt x="161925" y="38100"/>
                    </a:lnTo>
                    <a:lnTo>
                      <a:pt x="161925" y="114300"/>
                    </a:lnTo>
                    <a:close/>
                    <a:moveTo>
                      <a:pt x="247650" y="0"/>
                    </a:moveTo>
                    <a:lnTo>
                      <a:pt x="76200" y="0"/>
                    </a:lnTo>
                    <a:cubicBezTo>
                      <a:pt x="34290" y="0"/>
                      <a:pt x="0" y="34290"/>
                      <a:pt x="0" y="76200"/>
                    </a:cubicBezTo>
                    <a:cubicBezTo>
                      <a:pt x="0" y="118110"/>
                      <a:pt x="34290" y="152400"/>
                      <a:pt x="76200" y="152400"/>
                    </a:cubicBezTo>
                    <a:lnTo>
                      <a:pt x="247650" y="152400"/>
                    </a:lnTo>
                    <a:cubicBezTo>
                      <a:pt x="289560" y="152400"/>
                      <a:pt x="323850" y="118110"/>
                      <a:pt x="323850" y="76200"/>
                    </a:cubicBezTo>
                    <a:cubicBezTo>
                      <a:pt x="323850" y="34290"/>
                      <a:pt x="289560" y="0"/>
                      <a:pt x="247650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67" name="Graphic 66" descr="Water with solid fill">
              <a:extLst>
                <a:ext uri="{FF2B5EF4-FFF2-40B4-BE49-F238E27FC236}">
                  <a16:creationId xmlns:a16="http://schemas.microsoft.com/office/drawing/2014/main" id="{61C864E9-AE37-F668-D91A-415CDD368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3201952" y="2901163"/>
              <a:ext cx="487300" cy="508100"/>
            </a:xfrm>
            <a:prstGeom prst="rect">
              <a:avLst/>
            </a:prstGeom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D8103E6-D491-97FD-D05C-DDAF347EE7AF}"/>
                </a:ext>
              </a:extLst>
            </p:cNvPr>
            <p:cNvSpPr txBox="1"/>
            <p:nvPr/>
          </p:nvSpPr>
          <p:spPr>
            <a:xfrm>
              <a:off x="3356944" y="2989397"/>
              <a:ext cx="177314" cy="363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74" name="Graphic 200">
            <a:extLst>
              <a:ext uri="{FF2B5EF4-FFF2-40B4-BE49-F238E27FC236}">
                <a16:creationId xmlns:a16="http://schemas.microsoft.com/office/drawing/2014/main" id="{1FA5A139-7226-708D-4407-E4070B2067F5}"/>
              </a:ext>
            </a:extLst>
          </p:cNvPr>
          <p:cNvSpPr/>
          <p:nvPr/>
        </p:nvSpPr>
        <p:spPr>
          <a:xfrm>
            <a:off x="946770" y="4982716"/>
            <a:ext cx="418713" cy="406463"/>
          </a:xfrm>
          <a:custGeom>
            <a:avLst/>
            <a:gdLst>
              <a:gd name="connsiteX0" fmla="*/ 1034966 w 2773767"/>
              <a:gd name="connsiteY0" fmla="*/ 2691995 h 2692615"/>
              <a:gd name="connsiteX1" fmla="*/ 912539 w 2773767"/>
              <a:gd name="connsiteY1" fmla="*/ 2633129 h 2692615"/>
              <a:gd name="connsiteX2" fmla="*/ 877779 w 2773767"/>
              <a:gd name="connsiteY2" fmla="*/ 2590660 h 2692615"/>
              <a:gd name="connsiteX3" fmla="*/ 571535 w 2773767"/>
              <a:gd name="connsiteY3" fmla="*/ 1767961 h 2692615"/>
              <a:gd name="connsiteX4" fmla="*/ 572257 w 2773767"/>
              <a:gd name="connsiteY4" fmla="*/ 1670256 h 2692615"/>
              <a:gd name="connsiteX5" fmla="*/ 629855 w 2773767"/>
              <a:gd name="connsiteY5" fmla="*/ 1592019 h 2692615"/>
              <a:gd name="connsiteX6" fmla="*/ 711698 w 2773767"/>
              <a:gd name="connsiteY6" fmla="*/ 1648147 h 2692615"/>
              <a:gd name="connsiteX7" fmla="*/ 704249 w 2773767"/>
              <a:gd name="connsiteY7" fmla="*/ 1687400 h 2692615"/>
              <a:gd name="connsiteX8" fmla="*/ 697311 w 2773767"/>
              <a:gd name="connsiteY8" fmla="*/ 1727626 h 2692615"/>
              <a:gd name="connsiteX9" fmla="*/ 844163 w 2773767"/>
              <a:gd name="connsiteY9" fmla="*/ 2136893 h 2692615"/>
              <a:gd name="connsiteX10" fmla="*/ 1022739 w 2773767"/>
              <a:gd name="connsiteY10" fmla="*/ 2555454 h 2692615"/>
              <a:gd name="connsiteX11" fmla="*/ 1085948 w 2773767"/>
              <a:gd name="connsiteY11" fmla="*/ 2555500 h 2692615"/>
              <a:gd name="connsiteX12" fmla="*/ 1120930 w 2773767"/>
              <a:gd name="connsiteY12" fmla="*/ 2522000 h 2692615"/>
              <a:gd name="connsiteX13" fmla="*/ 1047934 w 2773767"/>
              <a:gd name="connsiteY13" fmla="*/ 2178135 h 2692615"/>
              <a:gd name="connsiteX14" fmla="*/ 968815 w 2773767"/>
              <a:gd name="connsiteY14" fmla="*/ 1861969 h 2692615"/>
              <a:gd name="connsiteX15" fmla="*/ 997351 w 2773767"/>
              <a:gd name="connsiteY15" fmla="*/ 1817210 h 2692615"/>
              <a:gd name="connsiteX16" fmla="*/ 1010217 w 2773767"/>
              <a:gd name="connsiteY16" fmla="*/ 1808294 h 2692615"/>
              <a:gd name="connsiteX17" fmla="*/ 1386335 w 2773767"/>
              <a:gd name="connsiteY17" fmla="*/ 1807366 h 2692615"/>
              <a:gd name="connsiteX18" fmla="*/ 1773130 w 2773767"/>
              <a:gd name="connsiteY18" fmla="*/ 1808354 h 2692615"/>
              <a:gd name="connsiteX19" fmla="*/ 1813848 w 2773767"/>
              <a:gd name="connsiteY19" fmla="*/ 1841928 h 2692615"/>
              <a:gd name="connsiteX20" fmla="*/ 1810911 w 2773767"/>
              <a:gd name="connsiteY20" fmla="*/ 1916624 h 2692615"/>
              <a:gd name="connsiteX21" fmla="*/ 1730217 w 2773767"/>
              <a:gd name="connsiteY21" fmla="*/ 2219446 h 2692615"/>
              <a:gd name="connsiteX22" fmla="*/ 1660901 w 2773767"/>
              <a:gd name="connsiteY22" fmla="*/ 2492066 h 2692615"/>
              <a:gd name="connsiteX23" fmla="*/ 1702234 w 2773767"/>
              <a:gd name="connsiteY23" fmla="*/ 2554902 h 2692615"/>
              <a:gd name="connsiteX24" fmla="*/ 1767074 w 2773767"/>
              <a:gd name="connsiteY24" fmla="*/ 2555288 h 2692615"/>
              <a:gd name="connsiteX25" fmla="*/ 1946049 w 2773767"/>
              <a:gd name="connsiteY25" fmla="*/ 2133653 h 2692615"/>
              <a:gd name="connsiteX26" fmla="*/ 2092346 w 2773767"/>
              <a:gd name="connsiteY26" fmla="*/ 1725613 h 2692615"/>
              <a:gd name="connsiteX27" fmla="*/ 2082197 w 2773767"/>
              <a:gd name="connsiteY27" fmla="*/ 1681653 h 2692615"/>
              <a:gd name="connsiteX28" fmla="*/ 2075539 w 2773767"/>
              <a:gd name="connsiteY28" fmla="*/ 1620305 h 2692615"/>
              <a:gd name="connsiteX29" fmla="*/ 2161838 w 2773767"/>
              <a:gd name="connsiteY29" fmla="*/ 1585202 h 2692615"/>
              <a:gd name="connsiteX30" fmla="*/ 2217210 w 2773767"/>
              <a:gd name="connsiteY30" fmla="*/ 1672663 h 2692615"/>
              <a:gd name="connsiteX31" fmla="*/ 2216094 w 2773767"/>
              <a:gd name="connsiteY31" fmla="*/ 1774419 h 2692615"/>
              <a:gd name="connsiteX32" fmla="*/ 1911561 w 2773767"/>
              <a:gd name="connsiteY32" fmla="*/ 2590666 h 2692615"/>
              <a:gd name="connsiteX33" fmla="*/ 1877202 w 2773767"/>
              <a:gd name="connsiteY33" fmla="*/ 2632957 h 2692615"/>
              <a:gd name="connsiteX34" fmla="*/ 1825363 w 2773767"/>
              <a:gd name="connsiteY34" fmla="*/ 2670536 h 2692615"/>
              <a:gd name="connsiteX35" fmla="*/ 1733419 w 2773767"/>
              <a:gd name="connsiteY35" fmla="*/ 2691754 h 2692615"/>
              <a:gd name="connsiteX36" fmla="*/ 1591399 w 2773767"/>
              <a:gd name="connsiteY36" fmla="*/ 2631177 h 2692615"/>
              <a:gd name="connsiteX37" fmla="*/ 1532754 w 2773767"/>
              <a:gd name="connsiteY37" fmla="*/ 2479360 h 2692615"/>
              <a:gd name="connsiteX38" fmla="*/ 1602439 w 2773767"/>
              <a:gd name="connsiteY38" fmla="*/ 2192610 h 2692615"/>
              <a:gd name="connsiteX39" fmla="*/ 1670510 w 2773767"/>
              <a:gd name="connsiteY39" fmla="*/ 1936927 h 2692615"/>
              <a:gd name="connsiteX40" fmla="*/ 1394678 w 2773767"/>
              <a:gd name="connsiteY40" fmla="*/ 1935734 h 2692615"/>
              <a:gd name="connsiteX41" fmla="*/ 1118846 w 2773767"/>
              <a:gd name="connsiteY41" fmla="*/ 1936916 h 2692615"/>
              <a:gd name="connsiteX42" fmla="*/ 1186906 w 2773767"/>
              <a:gd name="connsiteY42" fmla="*/ 2192598 h 2692615"/>
              <a:gd name="connsiteX43" fmla="*/ 1256679 w 2773767"/>
              <a:gd name="connsiteY43" fmla="*/ 2478158 h 2692615"/>
              <a:gd name="connsiteX44" fmla="*/ 1198098 w 2773767"/>
              <a:gd name="connsiteY44" fmla="*/ 2631112 h 2692615"/>
              <a:gd name="connsiteX45" fmla="*/ 1108655 w 2773767"/>
              <a:gd name="connsiteY45" fmla="*/ 2685421 h 2692615"/>
              <a:gd name="connsiteX46" fmla="*/ 1034967 w 2773767"/>
              <a:gd name="connsiteY46" fmla="*/ 2692003 h 2692615"/>
              <a:gd name="connsiteX47" fmla="*/ 39684 w 2773767"/>
              <a:gd name="connsiteY47" fmla="*/ 1929710 h 2692615"/>
              <a:gd name="connsiteX48" fmla="*/ 2342 w 2773767"/>
              <a:gd name="connsiteY48" fmla="*/ 1887707 h 2692615"/>
              <a:gd name="connsiteX49" fmla="*/ 36513 w 2773767"/>
              <a:gd name="connsiteY49" fmla="*/ 1812784 h 2692615"/>
              <a:gd name="connsiteX50" fmla="*/ 274454 w 2773767"/>
              <a:gd name="connsiteY50" fmla="*/ 1807418 h 2692615"/>
              <a:gd name="connsiteX51" fmla="*/ 498295 w 2773767"/>
              <a:gd name="connsiteY51" fmla="*/ 1808289 h 2692615"/>
              <a:gd name="connsiteX52" fmla="*/ 509639 w 2773767"/>
              <a:gd name="connsiteY52" fmla="*/ 1816063 h 2692615"/>
              <a:gd name="connsiteX53" fmla="*/ 537411 w 2773767"/>
              <a:gd name="connsiteY53" fmla="*/ 1886103 h 2692615"/>
              <a:gd name="connsiteX54" fmla="*/ 494592 w 2773767"/>
              <a:gd name="connsiteY54" fmla="*/ 1932145 h 2692615"/>
              <a:gd name="connsiteX55" fmla="*/ 267152 w 2773767"/>
              <a:gd name="connsiteY55" fmla="*/ 1935638 h 2692615"/>
              <a:gd name="connsiteX56" fmla="*/ 39684 w 2773767"/>
              <a:gd name="connsiteY56" fmla="*/ 1929709 h 2692615"/>
              <a:gd name="connsiteX57" fmla="*/ 2327464 w 2773767"/>
              <a:gd name="connsiteY57" fmla="*/ 1931001 h 2692615"/>
              <a:gd name="connsiteX58" fmla="*/ 2285414 w 2773767"/>
              <a:gd name="connsiteY58" fmla="*/ 1870887 h 2692615"/>
              <a:gd name="connsiteX59" fmla="*/ 2318657 w 2773767"/>
              <a:gd name="connsiteY59" fmla="*/ 1814185 h 2692615"/>
              <a:gd name="connsiteX60" fmla="*/ 2332876 w 2773767"/>
              <a:gd name="connsiteY60" fmla="*/ 1806676 h 2692615"/>
              <a:gd name="connsiteX61" fmla="*/ 2528354 w 2773767"/>
              <a:gd name="connsiteY61" fmla="*/ 1806745 h 2692615"/>
              <a:gd name="connsiteX62" fmla="*/ 2737112 w 2773767"/>
              <a:gd name="connsiteY62" fmla="*/ 1812847 h 2692615"/>
              <a:gd name="connsiteX63" fmla="*/ 2773767 w 2773767"/>
              <a:gd name="connsiteY63" fmla="*/ 1872488 h 2692615"/>
              <a:gd name="connsiteX64" fmla="*/ 2726341 w 2773767"/>
              <a:gd name="connsiteY64" fmla="*/ 1932305 h 2692615"/>
              <a:gd name="connsiteX65" fmla="*/ 2527040 w 2773767"/>
              <a:gd name="connsiteY65" fmla="*/ 1935565 h 2692615"/>
              <a:gd name="connsiteX66" fmla="*/ 2327464 w 2773767"/>
              <a:gd name="connsiteY66" fmla="*/ 1930999 h 2692615"/>
              <a:gd name="connsiteX67" fmla="*/ 1037646 w 2773767"/>
              <a:gd name="connsiteY67" fmla="*/ 1735826 h 2692615"/>
              <a:gd name="connsiteX68" fmla="*/ 972056 w 2773767"/>
              <a:gd name="connsiteY68" fmla="*/ 1713474 h 2692615"/>
              <a:gd name="connsiteX69" fmla="*/ 760746 w 2773767"/>
              <a:gd name="connsiteY69" fmla="*/ 1571575 h 2692615"/>
              <a:gd name="connsiteX70" fmla="*/ 544016 w 2773767"/>
              <a:gd name="connsiteY70" fmla="*/ 1418150 h 2692615"/>
              <a:gd name="connsiteX71" fmla="*/ 477621 w 2773767"/>
              <a:gd name="connsiteY71" fmla="*/ 1265410 h 2692615"/>
              <a:gd name="connsiteX72" fmla="*/ 492662 w 2773767"/>
              <a:gd name="connsiteY72" fmla="*/ 1167874 h 2692615"/>
              <a:gd name="connsiteX73" fmla="*/ 727162 w 2773767"/>
              <a:gd name="connsiteY73" fmla="*/ 760972 h 2692615"/>
              <a:gd name="connsiteX74" fmla="*/ 862713 w 2773767"/>
              <a:gd name="connsiteY74" fmla="*/ 627151 h 2692615"/>
              <a:gd name="connsiteX75" fmla="*/ 1003699 w 2773767"/>
              <a:gd name="connsiteY75" fmla="*/ 553969 h 2692615"/>
              <a:gd name="connsiteX76" fmla="*/ 1118181 w 2773767"/>
              <a:gd name="connsiteY76" fmla="*/ 498423 h 2692615"/>
              <a:gd name="connsiteX77" fmla="*/ 1132608 w 2773767"/>
              <a:gd name="connsiteY77" fmla="*/ 476847 h 2692615"/>
              <a:gd name="connsiteX78" fmla="*/ 1312411 w 2773767"/>
              <a:gd name="connsiteY78" fmla="*/ 345086 h 2692615"/>
              <a:gd name="connsiteX79" fmla="*/ 1443948 w 2773767"/>
              <a:gd name="connsiteY79" fmla="*/ 338642 h 2692615"/>
              <a:gd name="connsiteX80" fmla="*/ 1555728 w 2773767"/>
              <a:gd name="connsiteY80" fmla="*/ 379787 h 2692615"/>
              <a:gd name="connsiteX81" fmla="*/ 1660410 w 2773767"/>
              <a:gd name="connsiteY81" fmla="*/ 484048 h 2692615"/>
              <a:gd name="connsiteX82" fmla="*/ 1674507 w 2773767"/>
              <a:gd name="connsiteY82" fmla="*/ 508356 h 2692615"/>
              <a:gd name="connsiteX83" fmla="*/ 1774703 w 2773767"/>
              <a:gd name="connsiteY83" fmla="*/ 556623 h 2692615"/>
              <a:gd name="connsiteX84" fmla="*/ 1907607 w 2773767"/>
              <a:gd name="connsiteY84" fmla="*/ 626163 h 2692615"/>
              <a:gd name="connsiteX85" fmla="*/ 2048728 w 2773767"/>
              <a:gd name="connsiteY85" fmla="*/ 766203 h 2692615"/>
              <a:gd name="connsiteX86" fmla="*/ 2281116 w 2773767"/>
              <a:gd name="connsiteY86" fmla="*/ 1171294 h 2692615"/>
              <a:gd name="connsiteX87" fmla="*/ 2295593 w 2773767"/>
              <a:gd name="connsiteY87" fmla="*/ 1267059 h 2692615"/>
              <a:gd name="connsiteX88" fmla="*/ 2230721 w 2773767"/>
              <a:gd name="connsiteY88" fmla="*/ 1417548 h 2692615"/>
              <a:gd name="connsiteX89" fmla="*/ 2010863 w 2773767"/>
              <a:gd name="connsiteY89" fmla="*/ 1573292 h 2692615"/>
              <a:gd name="connsiteX90" fmla="*/ 1796482 w 2773767"/>
              <a:gd name="connsiteY90" fmla="*/ 1716312 h 2692615"/>
              <a:gd name="connsiteX91" fmla="*/ 1615665 w 2773767"/>
              <a:gd name="connsiteY91" fmla="*/ 1716965 h 2692615"/>
              <a:gd name="connsiteX92" fmla="*/ 1513612 w 2773767"/>
              <a:gd name="connsiteY92" fmla="*/ 1590114 h 2692615"/>
              <a:gd name="connsiteX93" fmla="*/ 1512233 w 2773767"/>
              <a:gd name="connsiteY93" fmla="*/ 1496954 h 2692615"/>
              <a:gd name="connsiteX94" fmla="*/ 1559760 w 2773767"/>
              <a:gd name="connsiteY94" fmla="*/ 1407568 h 2692615"/>
              <a:gd name="connsiteX95" fmla="*/ 1697125 w 2773767"/>
              <a:gd name="connsiteY95" fmla="*/ 1298603 h 2692615"/>
              <a:gd name="connsiteX96" fmla="*/ 1815684 w 2773767"/>
              <a:gd name="connsiteY96" fmla="*/ 1208151 h 2692615"/>
              <a:gd name="connsiteX97" fmla="*/ 1749039 w 2773767"/>
              <a:gd name="connsiteY97" fmla="*/ 1105883 h 2692615"/>
              <a:gd name="connsiteX98" fmla="*/ 1677950 w 2773767"/>
              <a:gd name="connsiteY98" fmla="*/ 990060 h 2692615"/>
              <a:gd name="connsiteX99" fmla="*/ 1734901 w 2773767"/>
              <a:gd name="connsiteY99" fmla="*/ 910406 h 2692615"/>
              <a:gd name="connsiteX100" fmla="*/ 1785794 w 2773767"/>
              <a:gd name="connsiteY100" fmla="*/ 930061 h 2692615"/>
              <a:gd name="connsiteX101" fmla="*/ 1879740 w 2773767"/>
              <a:gd name="connsiteY101" fmla="*/ 1068177 h 2692615"/>
              <a:gd name="connsiteX102" fmla="*/ 1967025 w 2773767"/>
              <a:gd name="connsiteY102" fmla="*/ 1210154 h 2692615"/>
              <a:gd name="connsiteX103" fmla="*/ 1959024 w 2773767"/>
              <a:gd name="connsiteY103" fmla="*/ 1257717 h 2692615"/>
              <a:gd name="connsiteX104" fmla="*/ 1851614 w 2773767"/>
              <a:gd name="connsiteY104" fmla="*/ 1344451 h 2692615"/>
              <a:gd name="connsiteX105" fmla="*/ 1645507 w 2773767"/>
              <a:gd name="connsiteY105" fmla="*/ 1509736 h 2692615"/>
              <a:gd name="connsiteX106" fmla="*/ 1706039 w 2773767"/>
              <a:gd name="connsiteY106" fmla="*/ 1607817 h 2692615"/>
              <a:gd name="connsiteX107" fmla="*/ 1731848 w 2773767"/>
              <a:gd name="connsiteY107" fmla="*/ 1603507 h 2692615"/>
              <a:gd name="connsiteX108" fmla="*/ 2138390 w 2773767"/>
              <a:gd name="connsiteY108" fmla="*/ 1325712 h 2692615"/>
              <a:gd name="connsiteX109" fmla="*/ 2163238 w 2773767"/>
              <a:gd name="connsiteY109" fmla="*/ 1225947 h 2692615"/>
              <a:gd name="connsiteX110" fmla="*/ 1934515 w 2773767"/>
              <a:gd name="connsiteY110" fmla="*/ 826724 h 2692615"/>
              <a:gd name="connsiteX111" fmla="*/ 1852784 w 2773767"/>
              <a:gd name="connsiteY111" fmla="*/ 744282 h 2692615"/>
              <a:gd name="connsiteX112" fmla="*/ 1767987 w 2773767"/>
              <a:gd name="connsiteY112" fmla="*/ 696417 h 2692615"/>
              <a:gd name="connsiteX113" fmla="*/ 1707940 w 2773767"/>
              <a:gd name="connsiteY113" fmla="*/ 667802 h 2692615"/>
              <a:gd name="connsiteX114" fmla="*/ 1702854 w 2773767"/>
              <a:gd name="connsiteY114" fmla="*/ 692805 h 2692615"/>
              <a:gd name="connsiteX115" fmla="*/ 1671175 w 2773767"/>
              <a:gd name="connsiteY115" fmla="*/ 788551 h 2692615"/>
              <a:gd name="connsiteX116" fmla="*/ 1470491 w 2773767"/>
              <a:gd name="connsiteY116" fmla="*/ 948908 h 2692615"/>
              <a:gd name="connsiteX117" fmla="*/ 1324145 w 2773767"/>
              <a:gd name="connsiteY117" fmla="*/ 950723 h 2692615"/>
              <a:gd name="connsiteX118" fmla="*/ 1113877 w 2773767"/>
              <a:gd name="connsiteY118" fmla="*/ 782334 h 2692615"/>
              <a:gd name="connsiteX119" fmla="*/ 1084472 w 2773767"/>
              <a:gd name="connsiteY119" fmla="*/ 683126 h 2692615"/>
              <a:gd name="connsiteX120" fmla="*/ 1079897 w 2773767"/>
              <a:gd name="connsiteY120" fmla="*/ 661349 h 2692615"/>
              <a:gd name="connsiteX121" fmla="*/ 919669 w 2773767"/>
              <a:gd name="connsiteY121" fmla="*/ 744947 h 2692615"/>
              <a:gd name="connsiteX122" fmla="*/ 838682 w 2773767"/>
              <a:gd name="connsiteY122" fmla="*/ 826599 h 2692615"/>
              <a:gd name="connsiteX123" fmla="*/ 615425 w 2773767"/>
              <a:gd name="connsiteY123" fmla="*/ 1210091 h 2692615"/>
              <a:gd name="connsiteX124" fmla="*/ 610920 w 2773767"/>
              <a:gd name="connsiteY124" fmla="*/ 1285777 h 2692615"/>
              <a:gd name="connsiteX125" fmla="*/ 633105 w 2773767"/>
              <a:gd name="connsiteY125" fmla="*/ 1321406 h 2692615"/>
              <a:gd name="connsiteX126" fmla="*/ 842425 w 2773767"/>
              <a:gd name="connsiteY126" fmla="*/ 1469488 h 2692615"/>
              <a:gd name="connsiteX127" fmla="*/ 1043460 w 2773767"/>
              <a:gd name="connsiteY127" fmla="*/ 1603583 h 2692615"/>
              <a:gd name="connsiteX128" fmla="*/ 1099787 w 2773767"/>
              <a:gd name="connsiteY128" fmla="*/ 1599140 h 2692615"/>
              <a:gd name="connsiteX129" fmla="*/ 1114773 w 2773767"/>
              <a:gd name="connsiteY129" fmla="*/ 1491471 h 2692615"/>
              <a:gd name="connsiteX130" fmla="*/ 970444 w 2773767"/>
              <a:gd name="connsiteY130" fmla="*/ 1380721 h 2692615"/>
              <a:gd name="connsiteX131" fmla="*/ 810858 w 2773767"/>
              <a:gd name="connsiteY131" fmla="*/ 1251756 h 2692615"/>
              <a:gd name="connsiteX132" fmla="*/ 806708 w 2773767"/>
              <a:gd name="connsiteY132" fmla="*/ 1204686 h 2692615"/>
              <a:gd name="connsiteX133" fmla="*/ 986179 w 2773767"/>
              <a:gd name="connsiteY133" fmla="*/ 927980 h 2692615"/>
              <a:gd name="connsiteX134" fmla="*/ 1033806 w 2773767"/>
              <a:gd name="connsiteY134" fmla="*/ 909311 h 2692615"/>
              <a:gd name="connsiteX135" fmla="*/ 1096262 w 2773767"/>
              <a:gd name="connsiteY135" fmla="*/ 972373 h 2692615"/>
              <a:gd name="connsiteX136" fmla="*/ 1092679 w 2773767"/>
              <a:gd name="connsiteY136" fmla="*/ 997900 h 2692615"/>
              <a:gd name="connsiteX137" fmla="*/ 1022699 w 2773767"/>
              <a:gd name="connsiteY137" fmla="*/ 1106165 h 2692615"/>
              <a:gd name="connsiteX138" fmla="*/ 961088 w 2773767"/>
              <a:gd name="connsiteY138" fmla="*/ 1211019 h 2692615"/>
              <a:gd name="connsiteX139" fmla="*/ 1078654 w 2773767"/>
              <a:gd name="connsiteY139" fmla="*/ 1299584 h 2692615"/>
              <a:gd name="connsiteX140" fmla="*/ 1211607 w 2773767"/>
              <a:gd name="connsiteY140" fmla="*/ 1405625 h 2692615"/>
              <a:gd name="connsiteX141" fmla="*/ 1259227 w 2773767"/>
              <a:gd name="connsiteY141" fmla="*/ 1490501 h 2692615"/>
              <a:gd name="connsiteX142" fmla="*/ 1259020 w 2773767"/>
              <a:gd name="connsiteY142" fmla="*/ 1589031 h 2692615"/>
              <a:gd name="connsiteX143" fmla="*/ 1114835 w 2773767"/>
              <a:gd name="connsiteY143" fmla="*/ 1732042 h 2692615"/>
              <a:gd name="connsiteX144" fmla="*/ 1037638 w 2773767"/>
              <a:gd name="connsiteY144" fmla="*/ 1735826 h 2692615"/>
              <a:gd name="connsiteX145" fmla="*/ 1452528 w 2773767"/>
              <a:gd name="connsiteY145" fmla="*/ 819920 h 2692615"/>
              <a:gd name="connsiteX146" fmla="*/ 1572364 w 2773767"/>
              <a:gd name="connsiteY146" fmla="*/ 608781 h 2692615"/>
              <a:gd name="connsiteX147" fmla="*/ 1522352 w 2773767"/>
              <a:gd name="connsiteY147" fmla="*/ 519060 h 2692615"/>
              <a:gd name="connsiteX148" fmla="*/ 1393711 w 2773767"/>
              <a:gd name="connsiteY148" fmla="*/ 464595 h 2692615"/>
              <a:gd name="connsiteX149" fmla="*/ 1217332 w 2773767"/>
              <a:gd name="connsiteY149" fmla="*/ 601832 h 2692615"/>
              <a:gd name="connsiteX150" fmla="*/ 1217332 w 2773767"/>
              <a:gd name="connsiteY150" fmla="*/ 691830 h 2692615"/>
              <a:gd name="connsiteX151" fmla="*/ 1349979 w 2773767"/>
              <a:gd name="connsiteY151" fmla="*/ 824203 h 2692615"/>
              <a:gd name="connsiteX152" fmla="*/ 1452528 w 2773767"/>
              <a:gd name="connsiteY152" fmla="*/ 819920 h 2692615"/>
              <a:gd name="connsiteX153" fmla="*/ 588150 w 2773767"/>
              <a:gd name="connsiteY153" fmla="*/ 646319 h 2692615"/>
              <a:gd name="connsiteX154" fmla="*/ 554794 w 2773767"/>
              <a:gd name="connsiteY154" fmla="*/ 614568 h 2692615"/>
              <a:gd name="connsiteX155" fmla="*/ 549436 w 2773767"/>
              <a:gd name="connsiteY155" fmla="*/ 411313 h 2692615"/>
              <a:gd name="connsiteX156" fmla="*/ 549436 w 2773767"/>
              <a:gd name="connsiteY156" fmla="*/ 217737 h 2692615"/>
              <a:gd name="connsiteX157" fmla="*/ 556665 w 2773767"/>
              <a:gd name="connsiteY157" fmla="*/ 204213 h 2692615"/>
              <a:gd name="connsiteX158" fmla="*/ 671252 w 2773767"/>
              <a:gd name="connsiteY158" fmla="*/ 204213 h 2692615"/>
              <a:gd name="connsiteX159" fmla="*/ 679415 w 2773767"/>
              <a:gd name="connsiteY159" fmla="*/ 399702 h 2692615"/>
              <a:gd name="connsiteX160" fmla="*/ 662915 w 2773767"/>
              <a:gd name="connsiteY160" fmla="*/ 628174 h 2692615"/>
              <a:gd name="connsiteX161" fmla="*/ 588150 w 2773767"/>
              <a:gd name="connsiteY161" fmla="*/ 646319 h 2692615"/>
              <a:gd name="connsiteX162" fmla="*/ 333287 w 2773767"/>
              <a:gd name="connsiteY162" fmla="*/ 526938 h 2692615"/>
              <a:gd name="connsiteX163" fmla="*/ 302284 w 2773767"/>
              <a:gd name="connsiteY163" fmla="*/ 495197 h 2692615"/>
              <a:gd name="connsiteX164" fmla="*/ 296258 w 2773767"/>
              <a:gd name="connsiteY164" fmla="*/ 319577 h 2692615"/>
              <a:gd name="connsiteX165" fmla="*/ 303104 w 2773767"/>
              <a:gd name="connsiteY165" fmla="*/ 142572 h 2692615"/>
              <a:gd name="connsiteX166" fmla="*/ 348223 w 2773767"/>
              <a:gd name="connsiteY166" fmla="*/ 107952 h 2692615"/>
              <a:gd name="connsiteX167" fmla="*/ 417270 w 2773767"/>
              <a:gd name="connsiteY167" fmla="*/ 143342 h 2692615"/>
              <a:gd name="connsiteX168" fmla="*/ 425231 w 2773767"/>
              <a:gd name="connsiteY168" fmla="*/ 159318 h 2692615"/>
              <a:gd name="connsiteX169" fmla="*/ 425160 w 2773767"/>
              <a:gd name="connsiteY169" fmla="*/ 320805 h 2692615"/>
              <a:gd name="connsiteX170" fmla="*/ 419133 w 2773767"/>
              <a:gd name="connsiteY170" fmla="*/ 495197 h 2692615"/>
              <a:gd name="connsiteX171" fmla="*/ 385770 w 2773767"/>
              <a:gd name="connsiteY171" fmla="*/ 527305 h 2692615"/>
              <a:gd name="connsiteX172" fmla="*/ 333286 w 2773767"/>
              <a:gd name="connsiteY172" fmla="*/ 526938 h 2692615"/>
              <a:gd name="connsiteX173" fmla="*/ 850122 w 2773767"/>
              <a:gd name="connsiteY173" fmla="*/ 414705 h 2692615"/>
              <a:gd name="connsiteX174" fmla="*/ 808802 w 2773767"/>
              <a:gd name="connsiteY174" fmla="*/ 379051 h 2692615"/>
              <a:gd name="connsiteX175" fmla="*/ 802757 w 2773767"/>
              <a:gd name="connsiteY175" fmla="*/ 208761 h 2692615"/>
              <a:gd name="connsiteX176" fmla="*/ 807032 w 2773767"/>
              <a:gd name="connsiteY176" fmla="*/ 40995 h 2692615"/>
              <a:gd name="connsiteX177" fmla="*/ 867208 w 2773767"/>
              <a:gd name="connsiteY177" fmla="*/ 0 h 2692615"/>
              <a:gd name="connsiteX178" fmla="*/ 925713 w 2773767"/>
              <a:gd name="connsiteY178" fmla="*/ 40264 h 2692615"/>
              <a:gd name="connsiteX179" fmla="*/ 931659 w 2773767"/>
              <a:gd name="connsiteY179" fmla="*/ 208969 h 2692615"/>
              <a:gd name="connsiteX180" fmla="*/ 926727 w 2773767"/>
              <a:gd name="connsiteY180" fmla="*/ 376735 h 2692615"/>
              <a:gd name="connsiteX181" fmla="*/ 850122 w 2773767"/>
              <a:gd name="connsiteY181" fmla="*/ 414705 h 269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2773767" h="2692615">
                <a:moveTo>
                  <a:pt x="1034966" y="2691995"/>
                </a:moveTo>
                <a:cubicBezTo>
                  <a:pt x="979618" y="2682881"/>
                  <a:pt x="946627" y="2667018"/>
                  <a:pt x="912539" y="2633129"/>
                </a:cubicBezTo>
                <a:cubicBezTo>
                  <a:pt x="898861" y="2619531"/>
                  <a:pt x="883219" y="2600419"/>
                  <a:pt x="877779" y="2590660"/>
                </a:cubicBezTo>
                <a:cubicBezTo>
                  <a:pt x="866698" y="2570783"/>
                  <a:pt x="578199" y="1795753"/>
                  <a:pt x="571535" y="1767961"/>
                </a:cubicBezTo>
                <a:cubicBezTo>
                  <a:pt x="565701" y="1743627"/>
                  <a:pt x="566066" y="1694147"/>
                  <a:pt x="572257" y="1670256"/>
                </a:cubicBezTo>
                <a:cubicBezTo>
                  <a:pt x="583473" y="1626970"/>
                  <a:pt x="603426" y="1599868"/>
                  <a:pt x="629855" y="1592019"/>
                </a:cubicBezTo>
                <a:cubicBezTo>
                  <a:pt x="670066" y="1580076"/>
                  <a:pt x="708691" y="1606565"/>
                  <a:pt x="711698" y="1648147"/>
                </a:cubicBezTo>
                <a:cubicBezTo>
                  <a:pt x="712766" y="1662908"/>
                  <a:pt x="711295" y="1670659"/>
                  <a:pt x="704249" y="1687400"/>
                </a:cubicBezTo>
                <a:cubicBezTo>
                  <a:pt x="696815" y="1705062"/>
                  <a:pt x="695752" y="1711231"/>
                  <a:pt x="697311" y="1727626"/>
                </a:cubicBezTo>
                <a:cubicBezTo>
                  <a:pt x="698712" y="1742363"/>
                  <a:pt x="733805" y="1840162"/>
                  <a:pt x="844163" y="2136893"/>
                </a:cubicBezTo>
                <a:cubicBezTo>
                  <a:pt x="1000929" y="2558402"/>
                  <a:pt x="993169" y="2540211"/>
                  <a:pt x="1022739" y="2555454"/>
                </a:cubicBezTo>
                <a:cubicBezTo>
                  <a:pt x="1038835" y="2563751"/>
                  <a:pt x="1069726" y="2563772"/>
                  <a:pt x="1085948" y="2555500"/>
                </a:cubicBezTo>
                <a:cubicBezTo>
                  <a:pt x="1100198" y="2548230"/>
                  <a:pt x="1114398" y="2534631"/>
                  <a:pt x="1120930" y="2522000"/>
                </a:cubicBezTo>
                <a:cubicBezTo>
                  <a:pt x="1133520" y="2497651"/>
                  <a:pt x="1134527" y="2502394"/>
                  <a:pt x="1047934" y="2178135"/>
                </a:cubicBezTo>
                <a:cubicBezTo>
                  <a:pt x="982274" y="1932260"/>
                  <a:pt x="967055" y="1871446"/>
                  <a:pt x="968815" y="1861969"/>
                </a:cubicBezTo>
                <a:cubicBezTo>
                  <a:pt x="972104" y="1844256"/>
                  <a:pt x="983010" y="1827150"/>
                  <a:pt x="997351" y="1817210"/>
                </a:cubicBezTo>
                <a:lnTo>
                  <a:pt x="1010217" y="1808294"/>
                </a:lnTo>
                <a:lnTo>
                  <a:pt x="1386335" y="1807366"/>
                </a:lnTo>
                <a:cubicBezTo>
                  <a:pt x="1593200" y="1806855"/>
                  <a:pt x="1767258" y="1807297"/>
                  <a:pt x="1773130" y="1808354"/>
                </a:cubicBezTo>
                <a:cubicBezTo>
                  <a:pt x="1784891" y="1810467"/>
                  <a:pt x="1807275" y="1828923"/>
                  <a:pt x="1813848" y="1841928"/>
                </a:cubicBezTo>
                <a:cubicBezTo>
                  <a:pt x="1823021" y="1860076"/>
                  <a:pt x="1822550" y="1872051"/>
                  <a:pt x="1810911" y="1916624"/>
                </a:cubicBezTo>
                <a:cubicBezTo>
                  <a:pt x="1804692" y="1940442"/>
                  <a:pt x="1768379" y="2076711"/>
                  <a:pt x="1730217" y="2219446"/>
                </a:cubicBezTo>
                <a:cubicBezTo>
                  <a:pt x="1692054" y="2362180"/>
                  <a:pt x="1660862" y="2484859"/>
                  <a:pt x="1660901" y="2492066"/>
                </a:cubicBezTo>
                <a:cubicBezTo>
                  <a:pt x="1661040" y="2517094"/>
                  <a:pt x="1677659" y="2542365"/>
                  <a:pt x="1702234" y="2554902"/>
                </a:cubicBezTo>
                <a:cubicBezTo>
                  <a:pt x="1719802" y="2563866"/>
                  <a:pt x="1749910" y="2564044"/>
                  <a:pt x="1767074" y="2555288"/>
                </a:cubicBezTo>
                <a:cubicBezTo>
                  <a:pt x="1795493" y="2540789"/>
                  <a:pt x="1790313" y="2552991"/>
                  <a:pt x="1946049" y="2133653"/>
                </a:cubicBezTo>
                <a:cubicBezTo>
                  <a:pt x="2054643" y="1841250"/>
                  <a:pt x="2091221" y="1739230"/>
                  <a:pt x="2092346" y="1725613"/>
                </a:cubicBezTo>
                <a:cubicBezTo>
                  <a:pt x="2093651" y="1709849"/>
                  <a:pt x="2092323" y="1704059"/>
                  <a:pt x="2082197" y="1681653"/>
                </a:cubicBezTo>
                <a:cubicBezTo>
                  <a:pt x="2069442" y="1653402"/>
                  <a:pt x="2067848" y="1638715"/>
                  <a:pt x="2075539" y="1620305"/>
                </a:cubicBezTo>
                <a:cubicBezTo>
                  <a:pt x="2089203" y="1587602"/>
                  <a:pt x="2128919" y="1571447"/>
                  <a:pt x="2161838" y="1585202"/>
                </a:cubicBezTo>
                <a:cubicBezTo>
                  <a:pt x="2183228" y="1594140"/>
                  <a:pt x="2206380" y="1630708"/>
                  <a:pt x="2217210" y="1672663"/>
                </a:cubicBezTo>
                <a:cubicBezTo>
                  <a:pt x="2223902" y="1698590"/>
                  <a:pt x="2223364" y="1747709"/>
                  <a:pt x="2216094" y="1774419"/>
                </a:cubicBezTo>
                <a:cubicBezTo>
                  <a:pt x="2206511" y="1809627"/>
                  <a:pt x="1922193" y="2571692"/>
                  <a:pt x="1911561" y="2590666"/>
                </a:cubicBezTo>
                <a:cubicBezTo>
                  <a:pt x="1906093" y="2600425"/>
                  <a:pt x="1890631" y="2619456"/>
                  <a:pt x="1877202" y="2632957"/>
                </a:cubicBezTo>
                <a:cubicBezTo>
                  <a:pt x="1857877" y="2652385"/>
                  <a:pt x="1847066" y="2660221"/>
                  <a:pt x="1825363" y="2670536"/>
                </a:cubicBezTo>
                <a:cubicBezTo>
                  <a:pt x="1790312" y="2687193"/>
                  <a:pt x="1769508" y="2691995"/>
                  <a:pt x="1733419" y="2691754"/>
                </a:cubicBezTo>
                <a:cubicBezTo>
                  <a:pt x="1676397" y="2691375"/>
                  <a:pt x="1632833" y="2672792"/>
                  <a:pt x="1591399" y="2631177"/>
                </a:cubicBezTo>
                <a:cubicBezTo>
                  <a:pt x="1547833" y="2587422"/>
                  <a:pt x="1529696" y="2540468"/>
                  <a:pt x="1532754" y="2479360"/>
                </a:cubicBezTo>
                <a:cubicBezTo>
                  <a:pt x="1534213" y="2450197"/>
                  <a:pt x="1540909" y="2422646"/>
                  <a:pt x="1602439" y="2192610"/>
                </a:cubicBezTo>
                <a:cubicBezTo>
                  <a:pt x="1639878" y="2052642"/>
                  <a:pt x="1670510" y="1937585"/>
                  <a:pt x="1670510" y="1936927"/>
                </a:cubicBezTo>
                <a:cubicBezTo>
                  <a:pt x="1670510" y="1936270"/>
                  <a:pt x="1546386" y="1935734"/>
                  <a:pt x="1394678" y="1935734"/>
                </a:cubicBezTo>
                <a:cubicBezTo>
                  <a:pt x="1242970" y="1935734"/>
                  <a:pt x="1118846" y="1936265"/>
                  <a:pt x="1118846" y="1936916"/>
                </a:cubicBezTo>
                <a:cubicBezTo>
                  <a:pt x="1118846" y="1937565"/>
                  <a:pt x="1149473" y="2052623"/>
                  <a:pt x="1186906" y="2192598"/>
                </a:cubicBezTo>
                <a:cubicBezTo>
                  <a:pt x="1246653" y="2416013"/>
                  <a:pt x="1255175" y="2450893"/>
                  <a:pt x="1256679" y="2478158"/>
                </a:cubicBezTo>
                <a:cubicBezTo>
                  <a:pt x="1260078" y="2539782"/>
                  <a:pt x="1241899" y="2587248"/>
                  <a:pt x="1198098" y="2631112"/>
                </a:cubicBezTo>
                <a:cubicBezTo>
                  <a:pt x="1170033" y="2659218"/>
                  <a:pt x="1140571" y="2677107"/>
                  <a:pt x="1108655" y="2685421"/>
                </a:cubicBezTo>
                <a:cubicBezTo>
                  <a:pt x="1089469" y="2690418"/>
                  <a:pt x="1047896" y="2694132"/>
                  <a:pt x="1034967" y="2692003"/>
                </a:cubicBezTo>
                <a:close/>
                <a:moveTo>
                  <a:pt x="39684" y="1929710"/>
                </a:moveTo>
                <a:cubicBezTo>
                  <a:pt x="23427" y="1922324"/>
                  <a:pt x="7268" y="1904148"/>
                  <a:pt x="2342" y="1887707"/>
                </a:cubicBezTo>
                <a:cubicBezTo>
                  <a:pt x="-6216" y="1859141"/>
                  <a:pt x="9470" y="1824747"/>
                  <a:pt x="36513" y="1812784"/>
                </a:cubicBezTo>
                <a:cubicBezTo>
                  <a:pt x="50073" y="1806785"/>
                  <a:pt x="59171" y="1806580"/>
                  <a:pt x="274454" y="1807418"/>
                </a:cubicBezTo>
                <a:lnTo>
                  <a:pt x="498295" y="1808289"/>
                </a:lnTo>
                <a:lnTo>
                  <a:pt x="509639" y="1816063"/>
                </a:lnTo>
                <a:cubicBezTo>
                  <a:pt x="533006" y="1832078"/>
                  <a:pt x="543362" y="1858197"/>
                  <a:pt x="537411" y="1886103"/>
                </a:cubicBezTo>
                <a:cubicBezTo>
                  <a:pt x="533370" y="1905048"/>
                  <a:pt x="512831" y="1927134"/>
                  <a:pt x="494592" y="1932145"/>
                </a:cubicBezTo>
                <a:cubicBezTo>
                  <a:pt x="485806" y="1934559"/>
                  <a:pt x="413225" y="1935673"/>
                  <a:pt x="267152" y="1935638"/>
                </a:cubicBezTo>
                <a:cubicBezTo>
                  <a:pt x="66593" y="1935591"/>
                  <a:pt x="51773" y="1935201"/>
                  <a:pt x="39684" y="1929709"/>
                </a:cubicBezTo>
                <a:close/>
                <a:moveTo>
                  <a:pt x="2327464" y="1931001"/>
                </a:moveTo>
                <a:cubicBezTo>
                  <a:pt x="2301642" y="1921795"/>
                  <a:pt x="2285814" y="1899168"/>
                  <a:pt x="2285414" y="1870887"/>
                </a:cubicBezTo>
                <a:cubicBezTo>
                  <a:pt x="2285077" y="1847132"/>
                  <a:pt x="2297995" y="1825098"/>
                  <a:pt x="2318657" y="1814185"/>
                </a:cubicBezTo>
                <a:lnTo>
                  <a:pt x="2332876" y="1806676"/>
                </a:lnTo>
                <a:lnTo>
                  <a:pt x="2528354" y="1806745"/>
                </a:lnTo>
                <a:cubicBezTo>
                  <a:pt x="2712300" y="1806815"/>
                  <a:pt x="2724616" y="1807173"/>
                  <a:pt x="2737112" y="1812847"/>
                </a:cubicBezTo>
                <a:cubicBezTo>
                  <a:pt x="2757975" y="1822321"/>
                  <a:pt x="2773938" y="1848294"/>
                  <a:pt x="2773767" y="1872488"/>
                </a:cubicBezTo>
                <a:cubicBezTo>
                  <a:pt x="2773605" y="1896492"/>
                  <a:pt x="2750528" y="1925588"/>
                  <a:pt x="2726341" y="1932305"/>
                </a:cubicBezTo>
                <a:cubicBezTo>
                  <a:pt x="2718457" y="1934494"/>
                  <a:pt x="2648095" y="1935646"/>
                  <a:pt x="2527040" y="1935565"/>
                </a:cubicBezTo>
                <a:cubicBezTo>
                  <a:pt x="2376570" y="1935473"/>
                  <a:pt x="2337485" y="1934572"/>
                  <a:pt x="2327464" y="1930999"/>
                </a:cubicBezTo>
                <a:close/>
                <a:moveTo>
                  <a:pt x="1037646" y="1735826"/>
                </a:moveTo>
                <a:cubicBezTo>
                  <a:pt x="1011925" y="1731139"/>
                  <a:pt x="988852" y="1723276"/>
                  <a:pt x="972056" y="1713474"/>
                </a:cubicBezTo>
                <a:cubicBezTo>
                  <a:pt x="963185" y="1708296"/>
                  <a:pt x="868095" y="1644441"/>
                  <a:pt x="760746" y="1571575"/>
                </a:cubicBezTo>
                <a:cubicBezTo>
                  <a:pt x="626678" y="1480571"/>
                  <a:pt x="558819" y="1432533"/>
                  <a:pt x="544016" y="1418150"/>
                </a:cubicBezTo>
                <a:cubicBezTo>
                  <a:pt x="501916" y="1377248"/>
                  <a:pt x="480338" y="1327606"/>
                  <a:pt x="477621" y="1265410"/>
                </a:cubicBezTo>
                <a:cubicBezTo>
                  <a:pt x="475802" y="1223784"/>
                  <a:pt x="479653" y="1198813"/>
                  <a:pt x="492662" y="1167874"/>
                </a:cubicBezTo>
                <a:cubicBezTo>
                  <a:pt x="501699" y="1146382"/>
                  <a:pt x="701640" y="799446"/>
                  <a:pt x="727162" y="760972"/>
                </a:cubicBezTo>
                <a:cubicBezTo>
                  <a:pt x="759636" y="712019"/>
                  <a:pt x="810220" y="662082"/>
                  <a:pt x="862713" y="627151"/>
                </a:cubicBezTo>
                <a:cubicBezTo>
                  <a:pt x="877290" y="617452"/>
                  <a:pt x="940733" y="584520"/>
                  <a:pt x="1003699" y="553969"/>
                </a:cubicBezTo>
                <a:lnTo>
                  <a:pt x="1118181" y="498423"/>
                </a:lnTo>
                <a:lnTo>
                  <a:pt x="1132608" y="476847"/>
                </a:lnTo>
                <a:cubicBezTo>
                  <a:pt x="1176387" y="411379"/>
                  <a:pt x="1237432" y="366644"/>
                  <a:pt x="1312411" y="345086"/>
                </a:cubicBezTo>
                <a:cubicBezTo>
                  <a:pt x="1343470" y="336155"/>
                  <a:pt x="1408626" y="332963"/>
                  <a:pt x="1443948" y="338642"/>
                </a:cubicBezTo>
                <a:cubicBezTo>
                  <a:pt x="1477918" y="344103"/>
                  <a:pt x="1524497" y="361249"/>
                  <a:pt x="1555728" y="379787"/>
                </a:cubicBezTo>
                <a:cubicBezTo>
                  <a:pt x="1590431" y="400387"/>
                  <a:pt x="1641239" y="450991"/>
                  <a:pt x="1660410" y="484048"/>
                </a:cubicBezTo>
                <a:lnTo>
                  <a:pt x="1674507" y="508356"/>
                </a:lnTo>
                <a:lnTo>
                  <a:pt x="1774703" y="556623"/>
                </a:lnTo>
                <a:cubicBezTo>
                  <a:pt x="1829810" y="583170"/>
                  <a:pt x="1889617" y="614463"/>
                  <a:pt x="1907607" y="626163"/>
                </a:cubicBezTo>
                <a:cubicBezTo>
                  <a:pt x="1965319" y="663697"/>
                  <a:pt x="2013635" y="711643"/>
                  <a:pt x="2048728" y="766203"/>
                </a:cubicBezTo>
                <a:cubicBezTo>
                  <a:pt x="2080465" y="815545"/>
                  <a:pt x="2273376" y="1151821"/>
                  <a:pt x="2281116" y="1171294"/>
                </a:cubicBezTo>
                <a:cubicBezTo>
                  <a:pt x="2293600" y="1202701"/>
                  <a:pt x="2297411" y="1227911"/>
                  <a:pt x="2295593" y="1267059"/>
                </a:cubicBezTo>
                <a:cubicBezTo>
                  <a:pt x="2292834" y="1326457"/>
                  <a:pt x="2271131" y="1376806"/>
                  <a:pt x="2230721" y="1417548"/>
                </a:cubicBezTo>
                <a:cubicBezTo>
                  <a:pt x="2216523" y="1431862"/>
                  <a:pt x="2154002" y="1476151"/>
                  <a:pt x="2010863" y="1573292"/>
                </a:cubicBezTo>
                <a:cubicBezTo>
                  <a:pt x="1900853" y="1647950"/>
                  <a:pt x="1804381" y="1712309"/>
                  <a:pt x="1796482" y="1716312"/>
                </a:cubicBezTo>
                <a:cubicBezTo>
                  <a:pt x="1738598" y="1745641"/>
                  <a:pt x="1675247" y="1745870"/>
                  <a:pt x="1615665" y="1716965"/>
                </a:cubicBezTo>
                <a:cubicBezTo>
                  <a:pt x="1568968" y="1694312"/>
                  <a:pt x="1527191" y="1642383"/>
                  <a:pt x="1513612" y="1590114"/>
                </a:cubicBezTo>
                <a:cubicBezTo>
                  <a:pt x="1507228" y="1565542"/>
                  <a:pt x="1506576" y="1521535"/>
                  <a:pt x="1512233" y="1496954"/>
                </a:cubicBezTo>
                <a:cubicBezTo>
                  <a:pt x="1519148" y="1466905"/>
                  <a:pt x="1539113" y="1429355"/>
                  <a:pt x="1559760" y="1407568"/>
                </a:cubicBezTo>
                <a:cubicBezTo>
                  <a:pt x="1570113" y="1396643"/>
                  <a:pt x="1631854" y="1347667"/>
                  <a:pt x="1697125" y="1298603"/>
                </a:cubicBezTo>
                <a:cubicBezTo>
                  <a:pt x="1762333" y="1249587"/>
                  <a:pt x="1815684" y="1208884"/>
                  <a:pt x="1815684" y="1208151"/>
                </a:cubicBezTo>
                <a:cubicBezTo>
                  <a:pt x="1815684" y="1207419"/>
                  <a:pt x="1785694" y="1161397"/>
                  <a:pt x="1749039" y="1105883"/>
                </a:cubicBezTo>
                <a:cubicBezTo>
                  <a:pt x="1709459" y="1045938"/>
                  <a:pt x="1680589" y="998901"/>
                  <a:pt x="1677950" y="990060"/>
                </a:cubicBezTo>
                <a:cubicBezTo>
                  <a:pt x="1666566" y="951921"/>
                  <a:pt x="1694140" y="913355"/>
                  <a:pt x="1734901" y="910406"/>
                </a:cubicBezTo>
                <a:cubicBezTo>
                  <a:pt x="1756656" y="908831"/>
                  <a:pt x="1770815" y="914301"/>
                  <a:pt x="1785794" y="930061"/>
                </a:cubicBezTo>
                <a:cubicBezTo>
                  <a:pt x="1791209" y="935759"/>
                  <a:pt x="1833485" y="997911"/>
                  <a:pt x="1879740" y="1068177"/>
                </a:cubicBezTo>
                <a:cubicBezTo>
                  <a:pt x="1939303" y="1158660"/>
                  <a:pt x="1964768" y="1200081"/>
                  <a:pt x="1967025" y="1210154"/>
                </a:cubicBezTo>
                <a:cubicBezTo>
                  <a:pt x="1970633" y="1226252"/>
                  <a:pt x="1967854" y="1242767"/>
                  <a:pt x="1959024" y="1257717"/>
                </a:cubicBezTo>
                <a:cubicBezTo>
                  <a:pt x="1955501" y="1263681"/>
                  <a:pt x="1911849" y="1298930"/>
                  <a:pt x="1851614" y="1344451"/>
                </a:cubicBezTo>
                <a:cubicBezTo>
                  <a:pt x="1650674" y="1496303"/>
                  <a:pt x="1653372" y="1494139"/>
                  <a:pt x="1645507" y="1509736"/>
                </a:cubicBezTo>
                <a:cubicBezTo>
                  <a:pt x="1622302" y="1555756"/>
                  <a:pt x="1654655" y="1608178"/>
                  <a:pt x="1706039" y="1607817"/>
                </a:cubicBezTo>
                <a:cubicBezTo>
                  <a:pt x="1715821" y="1607748"/>
                  <a:pt x="1727435" y="1605808"/>
                  <a:pt x="1731848" y="1603507"/>
                </a:cubicBezTo>
                <a:cubicBezTo>
                  <a:pt x="1751504" y="1593253"/>
                  <a:pt x="2127924" y="1336041"/>
                  <a:pt x="2138390" y="1325712"/>
                </a:cubicBezTo>
                <a:cubicBezTo>
                  <a:pt x="2162828" y="1301595"/>
                  <a:pt x="2173526" y="1258643"/>
                  <a:pt x="2163238" y="1225947"/>
                </a:cubicBezTo>
                <a:cubicBezTo>
                  <a:pt x="2158883" y="1212108"/>
                  <a:pt x="1955885" y="857785"/>
                  <a:pt x="1934515" y="826724"/>
                </a:cubicBezTo>
                <a:cubicBezTo>
                  <a:pt x="1918069" y="802820"/>
                  <a:pt x="1880615" y="765039"/>
                  <a:pt x="1852784" y="744282"/>
                </a:cubicBezTo>
                <a:cubicBezTo>
                  <a:pt x="1836924" y="732452"/>
                  <a:pt x="1804239" y="714003"/>
                  <a:pt x="1767987" y="696417"/>
                </a:cubicBezTo>
                <a:cubicBezTo>
                  <a:pt x="1735544" y="680679"/>
                  <a:pt x="1708523" y="667802"/>
                  <a:pt x="1707940" y="667802"/>
                </a:cubicBezTo>
                <a:cubicBezTo>
                  <a:pt x="1707359" y="667802"/>
                  <a:pt x="1705069" y="679053"/>
                  <a:pt x="1702854" y="692805"/>
                </a:cubicBezTo>
                <a:cubicBezTo>
                  <a:pt x="1697106" y="728481"/>
                  <a:pt x="1688153" y="755542"/>
                  <a:pt x="1671175" y="788551"/>
                </a:cubicBezTo>
                <a:cubicBezTo>
                  <a:pt x="1630208" y="868202"/>
                  <a:pt x="1558991" y="925109"/>
                  <a:pt x="1470491" y="948908"/>
                </a:cubicBezTo>
                <a:cubicBezTo>
                  <a:pt x="1434837" y="958497"/>
                  <a:pt x="1358980" y="959437"/>
                  <a:pt x="1324145" y="950723"/>
                </a:cubicBezTo>
                <a:cubicBezTo>
                  <a:pt x="1231129" y="927455"/>
                  <a:pt x="1154439" y="866039"/>
                  <a:pt x="1113877" y="782334"/>
                </a:cubicBezTo>
                <a:cubicBezTo>
                  <a:pt x="1097646" y="748839"/>
                  <a:pt x="1087386" y="714221"/>
                  <a:pt x="1084472" y="683126"/>
                </a:cubicBezTo>
                <a:cubicBezTo>
                  <a:pt x="1083350" y="671149"/>
                  <a:pt x="1081291" y="661349"/>
                  <a:pt x="1079897" y="661349"/>
                </a:cubicBezTo>
                <a:cubicBezTo>
                  <a:pt x="1070749" y="661349"/>
                  <a:pt x="940826" y="729136"/>
                  <a:pt x="919669" y="744947"/>
                </a:cubicBezTo>
                <a:cubicBezTo>
                  <a:pt x="891761" y="765805"/>
                  <a:pt x="854470" y="803402"/>
                  <a:pt x="838682" y="826599"/>
                </a:cubicBezTo>
                <a:cubicBezTo>
                  <a:pt x="827317" y="843298"/>
                  <a:pt x="627146" y="1187135"/>
                  <a:pt x="615425" y="1210091"/>
                </a:cubicBezTo>
                <a:cubicBezTo>
                  <a:pt x="605240" y="1230039"/>
                  <a:pt x="603354" y="1261722"/>
                  <a:pt x="610920" y="1285777"/>
                </a:cubicBezTo>
                <a:cubicBezTo>
                  <a:pt x="615149" y="1299223"/>
                  <a:pt x="621278" y="1309067"/>
                  <a:pt x="633105" y="1321406"/>
                </a:cubicBezTo>
                <a:cubicBezTo>
                  <a:pt x="643961" y="1332733"/>
                  <a:pt x="714223" y="1382439"/>
                  <a:pt x="842425" y="1469488"/>
                </a:cubicBezTo>
                <a:cubicBezTo>
                  <a:pt x="948563" y="1541556"/>
                  <a:pt x="1039029" y="1601899"/>
                  <a:pt x="1043460" y="1603583"/>
                </a:cubicBezTo>
                <a:cubicBezTo>
                  <a:pt x="1058353" y="1609246"/>
                  <a:pt x="1084562" y="1607178"/>
                  <a:pt x="1099787" y="1599140"/>
                </a:cubicBezTo>
                <a:cubicBezTo>
                  <a:pt x="1139252" y="1578304"/>
                  <a:pt x="1147077" y="1522081"/>
                  <a:pt x="1114773" y="1491471"/>
                </a:cubicBezTo>
                <a:cubicBezTo>
                  <a:pt x="1109028" y="1486027"/>
                  <a:pt x="1044080" y="1436190"/>
                  <a:pt x="970444" y="1380721"/>
                </a:cubicBezTo>
                <a:cubicBezTo>
                  <a:pt x="830539" y="1275333"/>
                  <a:pt x="817706" y="1264962"/>
                  <a:pt x="810858" y="1251756"/>
                </a:cubicBezTo>
                <a:cubicBezTo>
                  <a:pt x="803687" y="1237928"/>
                  <a:pt x="801969" y="1218441"/>
                  <a:pt x="806708" y="1204686"/>
                </a:cubicBezTo>
                <a:cubicBezTo>
                  <a:pt x="810594" y="1193406"/>
                  <a:pt x="972877" y="943201"/>
                  <a:pt x="986179" y="927980"/>
                </a:cubicBezTo>
                <a:cubicBezTo>
                  <a:pt x="995780" y="916994"/>
                  <a:pt x="1015381" y="909311"/>
                  <a:pt x="1033806" y="909311"/>
                </a:cubicBezTo>
                <a:cubicBezTo>
                  <a:pt x="1069736" y="909311"/>
                  <a:pt x="1096262" y="936095"/>
                  <a:pt x="1096262" y="972373"/>
                </a:cubicBezTo>
                <a:cubicBezTo>
                  <a:pt x="1096262" y="982537"/>
                  <a:pt x="1094650" y="994024"/>
                  <a:pt x="1092679" y="997900"/>
                </a:cubicBezTo>
                <a:cubicBezTo>
                  <a:pt x="1090708" y="1001776"/>
                  <a:pt x="1059217" y="1050495"/>
                  <a:pt x="1022699" y="1106165"/>
                </a:cubicBezTo>
                <a:cubicBezTo>
                  <a:pt x="966914" y="1191205"/>
                  <a:pt x="957066" y="1207964"/>
                  <a:pt x="961088" y="1211019"/>
                </a:cubicBezTo>
                <a:cubicBezTo>
                  <a:pt x="963722" y="1213019"/>
                  <a:pt x="1016626" y="1252873"/>
                  <a:pt x="1078654" y="1299584"/>
                </a:cubicBezTo>
                <a:cubicBezTo>
                  <a:pt x="1142168" y="1347414"/>
                  <a:pt x="1200245" y="1393736"/>
                  <a:pt x="1211607" y="1405625"/>
                </a:cubicBezTo>
                <a:cubicBezTo>
                  <a:pt x="1233227" y="1428248"/>
                  <a:pt x="1251194" y="1460271"/>
                  <a:pt x="1259227" y="1490501"/>
                </a:cubicBezTo>
                <a:cubicBezTo>
                  <a:pt x="1265439" y="1513874"/>
                  <a:pt x="1265337" y="1564729"/>
                  <a:pt x="1259020" y="1589031"/>
                </a:cubicBezTo>
                <a:cubicBezTo>
                  <a:pt x="1240922" y="1658752"/>
                  <a:pt x="1184068" y="1715144"/>
                  <a:pt x="1114835" y="1732042"/>
                </a:cubicBezTo>
                <a:cubicBezTo>
                  <a:pt x="1093550" y="1737237"/>
                  <a:pt x="1055595" y="1739097"/>
                  <a:pt x="1037638" y="1735826"/>
                </a:cubicBezTo>
                <a:close/>
                <a:moveTo>
                  <a:pt x="1452528" y="819920"/>
                </a:moveTo>
                <a:cubicBezTo>
                  <a:pt x="1540996" y="788205"/>
                  <a:pt x="1592207" y="697976"/>
                  <a:pt x="1572364" y="608781"/>
                </a:cubicBezTo>
                <a:cubicBezTo>
                  <a:pt x="1564122" y="571731"/>
                  <a:pt x="1550524" y="547337"/>
                  <a:pt x="1522352" y="519060"/>
                </a:cubicBezTo>
                <a:cubicBezTo>
                  <a:pt x="1485324" y="481896"/>
                  <a:pt x="1444198" y="464483"/>
                  <a:pt x="1393711" y="464595"/>
                </a:cubicBezTo>
                <a:cubicBezTo>
                  <a:pt x="1311561" y="464779"/>
                  <a:pt x="1238152" y="521894"/>
                  <a:pt x="1217332" y="601832"/>
                </a:cubicBezTo>
                <a:cubicBezTo>
                  <a:pt x="1211018" y="626076"/>
                  <a:pt x="1211018" y="667586"/>
                  <a:pt x="1217332" y="691830"/>
                </a:cubicBezTo>
                <a:cubicBezTo>
                  <a:pt x="1233829" y="755170"/>
                  <a:pt x="1287088" y="808319"/>
                  <a:pt x="1349979" y="824203"/>
                </a:cubicBezTo>
                <a:cubicBezTo>
                  <a:pt x="1376814" y="830981"/>
                  <a:pt x="1427590" y="828860"/>
                  <a:pt x="1452528" y="819920"/>
                </a:cubicBezTo>
                <a:close/>
                <a:moveTo>
                  <a:pt x="588150" y="646319"/>
                </a:moveTo>
                <a:cubicBezTo>
                  <a:pt x="575090" y="639446"/>
                  <a:pt x="561297" y="626317"/>
                  <a:pt x="554794" y="614568"/>
                </a:cubicBezTo>
                <a:cubicBezTo>
                  <a:pt x="549968" y="605850"/>
                  <a:pt x="549436" y="585671"/>
                  <a:pt x="549436" y="411313"/>
                </a:cubicBezTo>
                <a:lnTo>
                  <a:pt x="549436" y="217737"/>
                </a:lnTo>
                <a:lnTo>
                  <a:pt x="556665" y="204213"/>
                </a:lnTo>
                <a:cubicBezTo>
                  <a:pt x="581510" y="157731"/>
                  <a:pt x="646407" y="157731"/>
                  <a:pt x="671252" y="204213"/>
                </a:cubicBezTo>
                <a:cubicBezTo>
                  <a:pt x="678460" y="217698"/>
                  <a:pt x="678483" y="218260"/>
                  <a:pt x="679415" y="399702"/>
                </a:cubicBezTo>
                <a:cubicBezTo>
                  <a:pt x="680443" y="600051"/>
                  <a:pt x="679801" y="608941"/>
                  <a:pt x="662915" y="628174"/>
                </a:cubicBezTo>
                <a:cubicBezTo>
                  <a:pt x="644019" y="649697"/>
                  <a:pt x="610175" y="657911"/>
                  <a:pt x="588150" y="646319"/>
                </a:cubicBezTo>
                <a:close/>
                <a:moveTo>
                  <a:pt x="333287" y="526938"/>
                </a:moveTo>
                <a:cubicBezTo>
                  <a:pt x="318315" y="519044"/>
                  <a:pt x="308790" y="509292"/>
                  <a:pt x="302284" y="495197"/>
                </a:cubicBezTo>
                <a:cubicBezTo>
                  <a:pt x="296747" y="483197"/>
                  <a:pt x="296324" y="470872"/>
                  <a:pt x="296258" y="319577"/>
                </a:cubicBezTo>
                <a:cubicBezTo>
                  <a:pt x="296188" y="159737"/>
                  <a:pt x="296309" y="156610"/>
                  <a:pt x="303104" y="142572"/>
                </a:cubicBezTo>
                <a:cubicBezTo>
                  <a:pt x="310436" y="127427"/>
                  <a:pt x="330840" y="111770"/>
                  <a:pt x="348223" y="107952"/>
                </a:cubicBezTo>
                <a:cubicBezTo>
                  <a:pt x="373983" y="102294"/>
                  <a:pt x="404648" y="118011"/>
                  <a:pt x="417270" y="143342"/>
                </a:cubicBezTo>
                <a:lnTo>
                  <a:pt x="425231" y="159318"/>
                </a:lnTo>
                <a:lnTo>
                  <a:pt x="425160" y="320805"/>
                </a:lnTo>
                <a:cubicBezTo>
                  <a:pt x="425093" y="470906"/>
                  <a:pt x="424669" y="483201"/>
                  <a:pt x="419133" y="495197"/>
                </a:cubicBezTo>
                <a:cubicBezTo>
                  <a:pt x="411925" y="510815"/>
                  <a:pt x="401712" y="520644"/>
                  <a:pt x="385770" y="527305"/>
                </a:cubicBezTo>
                <a:cubicBezTo>
                  <a:pt x="370521" y="533677"/>
                  <a:pt x="345740" y="533504"/>
                  <a:pt x="333286" y="526938"/>
                </a:cubicBezTo>
                <a:close/>
                <a:moveTo>
                  <a:pt x="850122" y="414705"/>
                </a:moveTo>
                <a:cubicBezTo>
                  <a:pt x="832001" y="409923"/>
                  <a:pt x="817170" y="397126"/>
                  <a:pt x="808802" y="379051"/>
                </a:cubicBezTo>
                <a:cubicBezTo>
                  <a:pt x="803248" y="367054"/>
                  <a:pt x="802823" y="355068"/>
                  <a:pt x="802757" y="208761"/>
                </a:cubicBezTo>
                <a:cubicBezTo>
                  <a:pt x="802701" y="83964"/>
                  <a:pt x="803586" y="49227"/>
                  <a:pt x="807032" y="40995"/>
                </a:cubicBezTo>
                <a:cubicBezTo>
                  <a:pt x="815473" y="20830"/>
                  <a:pt x="846050" y="0"/>
                  <a:pt x="867208" y="0"/>
                </a:cubicBezTo>
                <a:cubicBezTo>
                  <a:pt x="889044" y="0"/>
                  <a:pt x="915782" y="18401"/>
                  <a:pt x="925713" y="40264"/>
                </a:cubicBezTo>
                <a:cubicBezTo>
                  <a:pt x="931133" y="52195"/>
                  <a:pt x="931594" y="65275"/>
                  <a:pt x="931659" y="208969"/>
                </a:cubicBezTo>
                <a:cubicBezTo>
                  <a:pt x="931719" y="342498"/>
                  <a:pt x="931016" y="366452"/>
                  <a:pt x="926727" y="376735"/>
                </a:cubicBezTo>
                <a:cubicBezTo>
                  <a:pt x="913766" y="407812"/>
                  <a:pt x="882578" y="423271"/>
                  <a:pt x="850122" y="414705"/>
                </a:cubicBezTo>
                <a:close/>
              </a:path>
            </a:pathLst>
          </a:custGeom>
          <a:solidFill>
            <a:srgbClr val="D9D9D9"/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5" name="Graphic 203">
            <a:extLst>
              <a:ext uri="{FF2B5EF4-FFF2-40B4-BE49-F238E27FC236}">
                <a16:creationId xmlns:a16="http://schemas.microsoft.com/office/drawing/2014/main" id="{AA622144-82A5-EAA3-C6EF-03CAF8B14437}"/>
              </a:ext>
            </a:extLst>
          </p:cNvPr>
          <p:cNvSpPr/>
          <p:nvPr/>
        </p:nvSpPr>
        <p:spPr>
          <a:xfrm>
            <a:off x="1927950" y="4970283"/>
            <a:ext cx="451752" cy="451787"/>
          </a:xfrm>
          <a:custGeom>
            <a:avLst/>
            <a:gdLst>
              <a:gd name="connsiteX0" fmla="*/ 1118740 w 2401424"/>
              <a:gd name="connsiteY0" fmla="*/ 2398990 h 2401613"/>
              <a:gd name="connsiteX1" fmla="*/ 902911 w 2401424"/>
              <a:gd name="connsiteY1" fmla="*/ 2364163 h 2401613"/>
              <a:gd name="connsiteX2" fmla="*/ 24973 w 2401424"/>
              <a:gd name="connsiteY2" fmla="*/ 1449649 h 2401613"/>
              <a:gd name="connsiteX3" fmla="*/ 0 w 2401424"/>
              <a:gd name="connsiteY3" fmla="*/ 1200204 h 2401613"/>
              <a:gd name="connsiteX4" fmla="*/ 24973 w 2401424"/>
              <a:gd name="connsiteY4" fmla="*/ 950760 h 2401613"/>
              <a:gd name="connsiteX5" fmla="*/ 1020544 w 2401424"/>
              <a:gd name="connsiteY5" fmla="*/ 12440 h 2401613"/>
              <a:gd name="connsiteX6" fmla="*/ 1201349 w 2401424"/>
              <a:gd name="connsiteY6" fmla="*/ 2 h 2401613"/>
              <a:gd name="connsiteX7" fmla="*/ 1372826 w 2401424"/>
              <a:gd name="connsiteY7" fmla="*/ 11305 h 2401613"/>
              <a:gd name="connsiteX8" fmla="*/ 2139545 w 2401424"/>
              <a:gd name="connsiteY8" fmla="*/ 452161 h 2401613"/>
              <a:gd name="connsiteX9" fmla="*/ 2230339 w 2401424"/>
              <a:gd name="connsiteY9" fmla="*/ 1817050 h 2401613"/>
              <a:gd name="connsiteX10" fmla="*/ 1813136 w 2401424"/>
              <a:gd name="connsiteY10" fmla="*/ 2232960 h 2401613"/>
              <a:gd name="connsiteX11" fmla="*/ 1118740 w 2401424"/>
              <a:gd name="connsiteY11" fmla="*/ 2398990 h 2401613"/>
              <a:gd name="connsiteX12" fmla="*/ 1312746 w 2401424"/>
              <a:gd name="connsiteY12" fmla="*/ 2195346 h 2401613"/>
              <a:gd name="connsiteX13" fmla="*/ 1744567 w 2401424"/>
              <a:gd name="connsiteY13" fmla="*/ 2039506 h 2401613"/>
              <a:gd name="connsiteX14" fmla="*/ 1841519 w 2401424"/>
              <a:gd name="connsiteY14" fmla="*/ 1968142 h 2401613"/>
              <a:gd name="connsiteX15" fmla="*/ 1848352 w 2401424"/>
              <a:gd name="connsiteY15" fmla="*/ 1962395 h 2401613"/>
              <a:gd name="connsiteX16" fmla="*/ 1143029 w 2401424"/>
              <a:gd name="connsiteY16" fmla="*/ 1257040 h 2401613"/>
              <a:gd name="connsiteX17" fmla="*/ 437706 w 2401424"/>
              <a:gd name="connsiteY17" fmla="*/ 551684 h 2401613"/>
              <a:gd name="connsiteX18" fmla="*/ 417746 w 2401424"/>
              <a:gd name="connsiteY18" fmla="*/ 576914 h 2401613"/>
              <a:gd name="connsiteX19" fmla="*/ 204631 w 2401424"/>
              <a:gd name="connsiteY19" fmla="*/ 1090053 h 2401613"/>
              <a:gd name="connsiteX20" fmla="*/ 204631 w 2401424"/>
              <a:gd name="connsiteY20" fmla="*/ 1310356 h 2401613"/>
              <a:gd name="connsiteX21" fmla="*/ 398999 w 2401424"/>
              <a:gd name="connsiteY21" fmla="*/ 1799778 h 2401613"/>
              <a:gd name="connsiteX22" fmla="*/ 752004 w 2401424"/>
              <a:gd name="connsiteY22" fmla="*/ 2094831 h 2401613"/>
              <a:gd name="connsiteX23" fmla="*/ 1136263 w 2401424"/>
              <a:gd name="connsiteY23" fmla="*/ 2200018 h 2401613"/>
              <a:gd name="connsiteX24" fmla="*/ 1312746 w 2401424"/>
              <a:gd name="connsiteY24" fmla="*/ 2195346 h 2401613"/>
              <a:gd name="connsiteX25" fmla="*/ 759514 w 2401424"/>
              <a:gd name="connsiteY25" fmla="*/ 1917922 h 2401613"/>
              <a:gd name="connsiteX26" fmla="*/ 722506 w 2401424"/>
              <a:gd name="connsiteY26" fmla="*/ 1879598 h 2401613"/>
              <a:gd name="connsiteX27" fmla="*/ 738151 w 2401424"/>
              <a:gd name="connsiteY27" fmla="*/ 1819721 h 2401613"/>
              <a:gd name="connsiteX28" fmla="*/ 795497 w 2401424"/>
              <a:gd name="connsiteY28" fmla="*/ 1801030 h 2401613"/>
              <a:gd name="connsiteX29" fmla="*/ 819635 w 2401424"/>
              <a:gd name="connsiteY29" fmla="*/ 1801030 h 2401613"/>
              <a:gd name="connsiteX30" fmla="*/ 818988 w 2401424"/>
              <a:gd name="connsiteY30" fmla="*/ 1656695 h 2401613"/>
              <a:gd name="connsiteX31" fmla="*/ 818342 w 2401424"/>
              <a:gd name="connsiteY31" fmla="*/ 1512360 h 2401613"/>
              <a:gd name="connsiteX32" fmla="*/ 805825 w 2401424"/>
              <a:gd name="connsiteY32" fmla="*/ 1508099 h 2401613"/>
              <a:gd name="connsiteX33" fmla="*/ 711947 w 2401424"/>
              <a:gd name="connsiteY33" fmla="*/ 1446482 h 2401613"/>
              <a:gd name="connsiteX34" fmla="*/ 647415 w 2401424"/>
              <a:gd name="connsiteY34" fmla="*/ 1330898 h 2401613"/>
              <a:gd name="connsiteX35" fmla="*/ 640799 w 2401424"/>
              <a:gd name="connsiteY35" fmla="*/ 1306600 h 2401613"/>
              <a:gd name="connsiteX36" fmla="*/ 640702 w 2401424"/>
              <a:gd name="connsiteY36" fmla="*/ 1185998 h 2401613"/>
              <a:gd name="connsiteX37" fmla="*/ 645767 w 2401424"/>
              <a:gd name="connsiteY37" fmla="*/ 1058477 h 2401613"/>
              <a:gd name="connsiteX38" fmla="*/ 710248 w 2401424"/>
              <a:gd name="connsiteY38" fmla="*/ 1040509 h 2401613"/>
              <a:gd name="connsiteX39" fmla="*/ 755758 w 2401424"/>
              <a:gd name="connsiteY39" fmla="*/ 1039782 h 2401613"/>
              <a:gd name="connsiteX40" fmla="*/ 926647 w 2401424"/>
              <a:gd name="connsiteY40" fmla="*/ 1210787 h 2401613"/>
              <a:gd name="connsiteX41" fmla="*/ 1097535 w 2401424"/>
              <a:gd name="connsiteY41" fmla="*/ 1381791 h 2401613"/>
              <a:gd name="connsiteX42" fmla="*/ 1084572 w 2401424"/>
              <a:gd name="connsiteY42" fmla="*/ 1402856 h 2401613"/>
              <a:gd name="connsiteX43" fmla="*/ 1018606 w 2401424"/>
              <a:gd name="connsiteY43" fmla="*/ 1474353 h 2401613"/>
              <a:gd name="connsiteX44" fmla="*/ 954146 w 2401424"/>
              <a:gd name="connsiteY44" fmla="*/ 1507026 h 2401613"/>
              <a:gd name="connsiteX45" fmla="*/ 939752 w 2401424"/>
              <a:gd name="connsiteY45" fmla="*/ 1511545 h 2401613"/>
              <a:gd name="connsiteX46" fmla="*/ 939752 w 2401424"/>
              <a:gd name="connsiteY46" fmla="*/ 1656287 h 2401613"/>
              <a:gd name="connsiteX47" fmla="*/ 939752 w 2401424"/>
              <a:gd name="connsiteY47" fmla="*/ 1801029 h 2401613"/>
              <a:gd name="connsiteX48" fmla="*/ 963869 w 2401424"/>
              <a:gd name="connsiteY48" fmla="*/ 1801029 h 2401613"/>
              <a:gd name="connsiteX49" fmla="*/ 1017714 w 2401424"/>
              <a:gd name="connsiteY49" fmla="*/ 1815687 h 2401613"/>
              <a:gd name="connsiteX50" fmla="*/ 1033918 w 2401424"/>
              <a:gd name="connsiteY50" fmla="*/ 1884894 h 2401613"/>
              <a:gd name="connsiteX51" fmla="*/ 1002335 w 2401424"/>
              <a:gd name="connsiteY51" fmla="*/ 1915985 h 2401613"/>
              <a:gd name="connsiteX52" fmla="*/ 879672 w 2401424"/>
              <a:gd name="connsiteY52" fmla="*/ 1920884 h 2401613"/>
              <a:gd name="connsiteX53" fmla="*/ 759513 w 2401424"/>
              <a:gd name="connsiteY53" fmla="*/ 1917921 h 2401613"/>
              <a:gd name="connsiteX54" fmla="*/ 1336027 w 2401424"/>
              <a:gd name="connsiteY54" fmla="*/ 1916534 h 2401613"/>
              <a:gd name="connsiteX55" fmla="*/ 1287418 w 2401424"/>
              <a:gd name="connsiteY55" fmla="*/ 1873554 h 2401613"/>
              <a:gd name="connsiteX56" fmla="*/ 1281455 w 2401424"/>
              <a:gd name="connsiteY56" fmla="*/ 1862365 h 2401613"/>
              <a:gd name="connsiteX57" fmla="*/ 1280730 w 2401424"/>
              <a:gd name="connsiteY57" fmla="*/ 1742200 h 2401613"/>
              <a:gd name="connsiteX58" fmla="*/ 1280730 w 2401424"/>
              <a:gd name="connsiteY58" fmla="*/ 1593856 h 2401613"/>
              <a:gd name="connsiteX59" fmla="*/ 1281455 w 2401424"/>
              <a:gd name="connsiteY59" fmla="*/ 1565678 h 2401613"/>
              <a:gd name="connsiteX60" fmla="*/ 1459183 w 2401424"/>
              <a:gd name="connsiteY60" fmla="*/ 1743437 h 2401613"/>
              <a:gd name="connsiteX61" fmla="*/ 1636912 w 2401424"/>
              <a:gd name="connsiteY61" fmla="*/ 1921196 h 2401613"/>
              <a:gd name="connsiteX62" fmla="*/ 1492978 w 2401424"/>
              <a:gd name="connsiteY62" fmla="*/ 1921103 h 2401613"/>
              <a:gd name="connsiteX63" fmla="*/ 1336027 w 2401424"/>
              <a:gd name="connsiteY63" fmla="*/ 1916524 h 2401613"/>
              <a:gd name="connsiteX64" fmla="*/ 1998408 w 2401424"/>
              <a:gd name="connsiteY64" fmla="*/ 1802282 h 2401613"/>
              <a:gd name="connsiteX65" fmla="*/ 2184870 w 2401424"/>
              <a:gd name="connsiteY65" fmla="*/ 1380453 h 2401613"/>
              <a:gd name="connsiteX66" fmla="*/ 2200027 w 2401424"/>
              <a:gd name="connsiteY66" fmla="*/ 1200205 h 2401613"/>
              <a:gd name="connsiteX67" fmla="*/ 2184887 w 2401424"/>
              <a:gd name="connsiteY67" fmla="*/ 1019958 h 2401613"/>
              <a:gd name="connsiteX68" fmla="*/ 1849706 w 2401424"/>
              <a:gd name="connsiteY68" fmla="*/ 438931 h 2401613"/>
              <a:gd name="connsiteX69" fmla="*/ 1019859 w 2401424"/>
              <a:gd name="connsiteY69" fmla="*/ 215365 h 2401613"/>
              <a:gd name="connsiteX70" fmla="*/ 576840 w 2401424"/>
              <a:gd name="connsiteY70" fmla="*/ 417812 h 2401613"/>
              <a:gd name="connsiteX71" fmla="*/ 551611 w 2401424"/>
              <a:gd name="connsiteY71" fmla="*/ 437772 h 2401613"/>
              <a:gd name="connsiteX72" fmla="*/ 915281 w 2401424"/>
              <a:gd name="connsiteY72" fmla="*/ 801484 h 2401613"/>
              <a:gd name="connsiteX73" fmla="*/ 1278952 w 2401424"/>
              <a:gd name="connsiteY73" fmla="*/ 1165196 h 2401613"/>
              <a:gd name="connsiteX74" fmla="*/ 1280854 w 2401424"/>
              <a:gd name="connsiteY74" fmla="*/ 1142019 h 2401613"/>
              <a:gd name="connsiteX75" fmla="*/ 1302490 w 2401424"/>
              <a:gd name="connsiteY75" fmla="*/ 1052222 h 2401613"/>
              <a:gd name="connsiteX76" fmla="*/ 1424760 w 2401424"/>
              <a:gd name="connsiteY76" fmla="*/ 916689 h 2401613"/>
              <a:gd name="connsiteX77" fmla="*/ 1440397 w 2401424"/>
              <a:gd name="connsiteY77" fmla="*/ 908554 h 2401613"/>
              <a:gd name="connsiteX78" fmla="*/ 1440406 w 2401424"/>
              <a:gd name="connsiteY78" fmla="*/ 713911 h 2401613"/>
              <a:gd name="connsiteX79" fmla="*/ 1440415 w 2401424"/>
              <a:gd name="connsiteY79" fmla="*/ 519269 h 2401613"/>
              <a:gd name="connsiteX80" fmla="*/ 1426312 w 2401424"/>
              <a:gd name="connsiteY80" fmla="*/ 519269 h 2401613"/>
              <a:gd name="connsiteX81" fmla="*/ 1378999 w 2401424"/>
              <a:gd name="connsiteY81" fmla="*/ 500578 h 2401613"/>
              <a:gd name="connsiteX82" fmla="*/ 1363354 w 2401424"/>
              <a:gd name="connsiteY82" fmla="*/ 440701 h 2401613"/>
              <a:gd name="connsiteX83" fmla="*/ 1401904 w 2401424"/>
              <a:gd name="connsiteY83" fmla="*/ 402148 h 2401613"/>
              <a:gd name="connsiteX84" fmla="*/ 1638531 w 2401424"/>
              <a:gd name="connsiteY84" fmla="*/ 402010 h 2401613"/>
              <a:gd name="connsiteX85" fmla="*/ 1674791 w 2401424"/>
              <a:gd name="connsiteY85" fmla="*/ 435265 h 2401613"/>
              <a:gd name="connsiteX86" fmla="*/ 1616273 w 2401424"/>
              <a:gd name="connsiteY86" fmla="*/ 519245 h 2401613"/>
              <a:gd name="connsiteX87" fmla="*/ 1600627 w 2401424"/>
              <a:gd name="connsiteY87" fmla="*/ 519268 h 2401613"/>
              <a:gd name="connsiteX88" fmla="*/ 1600637 w 2401424"/>
              <a:gd name="connsiteY88" fmla="*/ 713911 h 2401613"/>
              <a:gd name="connsiteX89" fmla="*/ 1600646 w 2401424"/>
              <a:gd name="connsiteY89" fmla="*/ 908553 h 2401613"/>
              <a:gd name="connsiteX90" fmla="*/ 1616282 w 2401424"/>
              <a:gd name="connsiteY90" fmla="*/ 916688 h 2401613"/>
              <a:gd name="connsiteX91" fmla="*/ 1685377 w 2401424"/>
              <a:gd name="connsiteY91" fmla="*/ 971210 h 2401613"/>
              <a:gd name="connsiteX92" fmla="*/ 1752924 w 2401424"/>
              <a:gd name="connsiteY92" fmla="*/ 1094874 h 2401613"/>
              <a:gd name="connsiteX93" fmla="*/ 1759517 w 2401424"/>
              <a:gd name="connsiteY93" fmla="*/ 1118842 h 2401613"/>
              <a:gd name="connsiteX94" fmla="*/ 1760239 w 2401424"/>
              <a:gd name="connsiteY94" fmla="*/ 1382954 h 2401613"/>
              <a:gd name="connsiteX95" fmla="*/ 1760962 w 2401424"/>
              <a:gd name="connsiteY95" fmla="*/ 1647067 h 2401613"/>
              <a:gd name="connsiteX96" fmla="*/ 1861600 w 2401424"/>
              <a:gd name="connsiteY96" fmla="*/ 1747785 h 2401613"/>
              <a:gd name="connsiteX97" fmla="*/ 1962239 w 2401424"/>
              <a:gd name="connsiteY97" fmla="*/ 1848502 h 2401613"/>
              <a:gd name="connsiteX98" fmla="*/ 1967989 w 2401424"/>
              <a:gd name="connsiteY98" fmla="*/ 1841664 h 2401613"/>
              <a:gd name="connsiteX99" fmla="*/ 1998407 w 2401424"/>
              <a:gd name="connsiteY99" fmla="*/ 1802280 h 240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401424" h="2401613">
                <a:moveTo>
                  <a:pt x="1118740" y="2398990"/>
                </a:moveTo>
                <a:cubicBezTo>
                  <a:pt x="1051377" y="2394548"/>
                  <a:pt x="969855" y="2381393"/>
                  <a:pt x="902911" y="2364163"/>
                </a:cubicBezTo>
                <a:cubicBezTo>
                  <a:pt x="460369" y="2250263"/>
                  <a:pt x="120188" y="1895909"/>
                  <a:pt x="24973" y="1449649"/>
                </a:cubicBezTo>
                <a:cubicBezTo>
                  <a:pt x="6263" y="1361957"/>
                  <a:pt x="0" y="1299396"/>
                  <a:pt x="0" y="1200204"/>
                </a:cubicBezTo>
                <a:cubicBezTo>
                  <a:pt x="0" y="1101012"/>
                  <a:pt x="6263" y="1038452"/>
                  <a:pt x="24973" y="950760"/>
                </a:cubicBezTo>
                <a:cubicBezTo>
                  <a:pt x="129264" y="461963"/>
                  <a:pt x="527726" y="86415"/>
                  <a:pt x="1020544" y="12440"/>
                </a:cubicBezTo>
                <a:cubicBezTo>
                  <a:pt x="1090221" y="1981"/>
                  <a:pt x="1120007" y="-69"/>
                  <a:pt x="1201349" y="2"/>
                </a:cubicBezTo>
                <a:cubicBezTo>
                  <a:pt x="1279493" y="71"/>
                  <a:pt x="1305979" y="1814"/>
                  <a:pt x="1372826" y="11305"/>
                </a:cubicBezTo>
                <a:cubicBezTo>
                  <a:pt x="1671653" y="53730"/>
                  <a:pt x="1949584" y="213537"/>
                  <a:pt x="2139545" y="452161"/>
                </a:cubicBezTo>
                <a:cubicBezTo>
                  <a:pt x="2451990" y="844647"/>
                  <a:pt x="2488126" y="1387885"/>
                  <a:pt x="2230339" y="1817050"/>
                </a:cubicBezTo>
                <a:cubicBezTo>
                  <a:pt x="2127343" y="1988518"/>
                  <a:pt x="1984816" y="2130603"/>
                  <a:pt x="1813136" y="2232960"/>
                </a:cubicBezTo>
                <a:cubicBezTo>
                  <a:pt x="1605027" y="2357036"/>
                  <a:pt x="1362369" y="2415055"/>
                  <a:pt x="1118740" y="2398990"/>
                </a:cubicBezTo>
                <a:close/>
                <a:moveTo>
                  <a:pt x="1312746" y="2195346"/>
                </a:moveTo>
                <a:cubicBezTo>
                  <a:pt x="1470529" y="2176174"/>
                  <a:pt x="1614130" y="2124350"/>
                  <a:pt x="1744567" y="2039506"/>
                </a:cubicBezTo>
                <a:cubicBezTo>
                  <a:pt x="1766880" y="2024993"/>
                  <a:pt x="1823315" y="1983453"/>
                  <a:pt x="1841519" y="1968142"/>
                </a:cubicBezTo>
                <a:lnTo>
                  <a:pt x="1848352" y="1962395"/>
                </a:lnTo>
                <a:lnTo>
                  <a:pt x="1143029" y="1257040"/>
                </a:lnTo>
                <a:lnTo>
                  <a:pt x="437706" y="551684"/>
                </a:lnTo>
                <a:lnTo>
                  <a:pt x="417746" y="576914"/>
                </a:lnTo>
                <a:cubicBezTo>
                  <a:pt x="298313" y="727885"/>
                  <a:pt x="228500" y="895981"/>
                  <a:pt x="204631" y="1090053"/>
                </a:cubicBezTo>
                <a:cubicBezTo>
                  <a:pt x="198354" y="1141095"/>
                  <a:pt x="198354" y="1259314"/>
                  <a:pt x="204631" y="1310356"/>
                </a:cubicBezTo>
                <a:cubicBezTo>
                  <a:pt x="227443" y="1495835"/>
                  <a:pt x="290900" y="1655621"/>
                  <a:pt x="398999" y="1799778"/>
                </a:cubicBezTo>
                <a:cubicBezTo>
                  <a:pt x="493148" y="1925333"/>
                  <a:pt x="611585" y="2024325"/>
                  <a:pt x="752004" y="2094831"/>
                </a:cubicBezTo>
                <a:cubicBezTo>
                  <a:pt x="873558" y="2155863"/>
                  <a:pt x="993126" y="2188594"/>
                  <a:pt x="1136263" y="2200018"/>
                </a:cubicBezTo>
                <a:cubicBezTo>
                  <a:pt x="1165136" y="2202323"/>
                  <a:pt x="1280454" y="2199270"/>
                  <a:pt x="1312746" y="2195346"/>
                </a:cubicBezTo>
                <a:close/>
                <a:moveTo>
                  <a:pt x="759514" y="1917922"/>
                </a:moveTo>
                <a:cubicBezTo>
                  <a:pt x="747228" y="1914049"/>
                  <a:pt x="726273" y="1892350"/>
                  <a:pt x="722506" y="1879598"/>
                </a:cubicBezTo>
                <a:cubicBezTo>
                  <a:pt x="715571" y="1856125"/>
                  <a:pt x="720460" y="1837413"/>
                  <a:pt x="738151" y="1819721"/>
                </a:cubicBezTo>
                <a:cubicBezTo>
                  <a:pt x="753625" y="1804246"/>
                  <a:pt x="763493" y="1801030"/>
                  <a:pt x="795497" y="1801030"/>
                </a:cubicBezTo>
                <a:lnTo>
                  <a:pt x="819635" y="1801030"/>
                </a:lnTo>
                <a:lnTo>
                  <a:pt x="818988" y="1656695"/>
                </a:lnTo>
                <a:lnTo>
                  <a:pt x="818342" y="1512360"/>
                </a:lnTo>
                <a:lnTo>
                  <a:pt x="805825" y="1508099"/>
                </a:lnTo>
                <a:cubicBezTo>
                  <a:pt x="771352" y="1496364"/>
                  <a:pt x="739622" y="1475538"/>
                  <a:pt x="711947" y="1446482"/>
                </a:cubicBezTo>
                <a:cubicBezTo>
                  <a:pt x="680237" y="1413190"/>
                  <a:pt x="659905" y="1376774"/>
                  <a:pt x="647415" y="1330898"/>
                </a:cubicBezTo>
                <a:lnTo>
                  <a:pt x="640799" y="1306600"/>
                </a:lnTo>
                <a:lnTo>
                  <a:pt x="640702" y="1185998"/>
                </a:lnTo>
                <a:cubicBezTo>
                  <a:pt x="640608" y="1068020"/>
                  <a:pt x="640718" y="1065245"/>
                  <a:pt x="645767" y="1058477"/>
                </a:cubicBezTo>
                <a:cubicBezTo>
                  <a:pt x="658080" y="1041974"/>
                  <a:pt x="660483" y="1041304"/>
                  <a:pt x="710248" y="1040509"/>
                </a:cubicBezTo>
                <a:lnTo>
                  <a:pt x="755758" y="1039782"/>
                </a:lnTo>
                <a:lnTo>
                  <a:pt x="926647" y="1210787"/>
                </a:lnTo>
                <a:lnTo>
                  <a:pt x="1097535" y="1381791"/>
                </a:lnTo>
                <a:lnTo>
                  <a:pt x="1084572" y="1402856"/>
                </a:lnTo>
                <a:cubicBezTo>
                  <a:pt x="1069594" y="1427196"/>
                  <a:pt x="1040267" y="1458982"/>
                  <a:pt x="1018606" y="1474353"/>
                </a:cubicBezTo>
                <a:cubicBezTo>
                  <a:pt x="1000253" y="1487376"/>
                  <a:pt x="973426" y="1500975"/>
                  <a:pt x="954146" y="1507026"/>
                </a:cubicBezTo>
                <a:lnTo>
                  <a:pt x="939752" y="1511545"/>
                </a:lnTo>
                <a:lnTo>
                  <a:pt x="939752" y="1656287"/>
                </a:lnTo>
                <a:lnTo>
                  <a:pt x="939752" y="1801029"/>
                </a:lnTo>
                <a:lnTo>
                  <a:pt x="963869" y="1801029"/>
                </a:lnTo>
                <a:cubicBezTo>
                  <a:pt x="993003" y="1801029"/>
                  <a:pt x="1004129" y="1804058"/>
                  <a:pt x="1017714" y="1815687"/>
                </a:cubicBezTo>
                <a:cubicBezTo>
                  <a:pt x="1038646" y="1833604"/>
                  <a:pt x="1045111" y="1861218"/>
                  <a:pt x="1033918" y="1884894"/>
                </a:cubicBezTo>
                <a:cubicBezTo>
                  <a:pt x="1026806" y="1899939"/>
                  <a:pt x="1017462" y="1909137"/>
                  <a:pt x="1002335" y="1915985"/>
                </a:cubicBezTo>
                <a:cubicBezTo>
                  <a:pt x="991520" y="1920881"/>
                  <a:pt x="986619" y="1921076"/>
                  <a:pt x="879672" y="1920884"/>
                </a:cubicBezTo>
                <a:cubicBezTo>
                  <a:pt x="805973" y="1920745"/>
                  <a:pt x="765310" y="1919748"/>
                  <a:pt x="759513" y="1917921"/>
                </a:cubicBezTo>
                <a:close/>
                <a:moveTo>
                  <a:pt x="1336027" y="1916534"/>
                </a:moveTo>
                <a:cubicBezTo>
                  <a:pt x="1312525" y="1908413"/>
                  <a:pt x="1300180" y="1897497"/>
                  <a:pt x="1287418" y="1873554"/>
                </a:cubicBezTo>
                <a:lnTo>
                  <a:pt x="1281455" y="1862365"/>
                </a:lnTo>
                <a:lnTo>
                  <a:pt x="1280730" y="1742200"/>
                </a:lnTo>
                <a:cubicBezTo>
                  <a:pt x="1280330" y="1676109"/>
                  <a:pt x="1280330" y="1609354"/>
                  <a:pt x="1280730" y="1593856"/>
                </a:cubicBezTo>
                <a:lnTo>
                  <a:pt x="1281455" y="1565678"/>
                </a:lnTo>
                <a:lnTo>
                  <a:pt x="1459183" y="1743437"/>
                </a:lnTo>
                <a:lnTo>
                  <a:pt x="1636912" y="1921196"/>
                </a:lnTo>
                <a:lnTo>
                  <a:pt x="1492978" y="1921103"/>
                </a:lnTo>
                <a:cubicBezTo>
                  <a:pt x="1361097" y="1921034"/>
                  <a:pt x="1347954" y="1920644"/>
                  <a:pt x="1336027" y="1916524"/>
                </a:cubicBezTo>
                <a:close/>
                <a:moveTo>
                  <a:pt x="1998408" y="1802282"/>
                </a:moveTo>
                <a:cubicBezTo>
                  <a:pt x="2093741" y="1676500"/>
                  <a:pt x="2156457" y="1534619"/>
                  <a:pt x="2184870" y="1380453"/>
                </a:cubicBezTo>
                <a:cubicBezTo>
                  <a:pt x="2197121" y="1313981"/>
                  <a:pt x="2200027" y="1279413"/>
                  <a:pt x="2200027" y="1200205"/>
                </a:cubicBezTo>
                <a:cubicBezTo>
                  <a:pt x="2200027" y="1121047"/>
                  <a:pt x="2197133" y="1086585"/>
                  <a:pt x="2184887" y="1019958"/>
                </a:cubicBezTo>
                <a:cubicBezTo>
                  <a:pt x="2143241" y="793368"/>
                  <a:pt x="2025765" y="589728"/>
                  <a:pt x="1849706" y="438931"/>
                </a:cubicBezTo>
                <a:cubicBezTo>
                  <a:pt x="1621161" y="243178"/>
                  <a:pt x="1316237" y="161030"/>
                  <a:pt x="1019859" y="215365"/>
                </a:cubicBezTo>
                <a:cubicBezTo>
                  <a:pt x="858787" y="244894"/>
                  <a:pt x="708720" y="313471"/>
                  <a:pt x="576840" y="417812"/>
                </a:cubicBezTo>
                <a:lnTo>
                  <a:pt x="551611" y="437772"/>
                </a:lnTo>
                <a:lnTo>
                  <a:pt x="915281" y="801484"/>
                </a:lnTo>
                <a:lnTo>
                  <a:pt x="1278952" y="1165196"/>
                </a:lnTo>
                <a:lnTo>
                  <a:pt x="1280854" y="1142019"/>
                </a:lnTo>
                <a:cubicBezTo>
                  <a:pt x="1283161" y="1113914"/>
                  <a:pt x="1291890" y="1077684"/>
                  <a:pt x="1302490" y="1052222"/>
                </a:cubicBezTo>
                <a:cubicBezTo>
                  <a:pt x="1325297" y="997433"/>
                  <a:pt x="1374593" y="942791"/>
                  <a:pt x="1424760" y="916689"/>
                </a:cubicBezTo>
                <a:lnTo>
                  <a:pt x="1440397" y="908554"/>
                </a:lnTo>
                <a:lnTo>
                  <a:pt x="1440406" y="713911"/>
                </a:lnTo>
                <a:lnTo>
                  <a:pt x="1440415" y="519269"/>
                </a:lnTo>
                <a:lnTo>
                  <a:pt x="1426312" y="519269"/>
                </a:lnTo>
                <a:cubicBezTo>
                  <a:pt x="1404582" y="519269"/>
                  <a:pt x="1393188" y="514767"/>
                  <a:pt x="1378999" y="500578"/>
                </a:cubicBezTo>
                <a:cubicBezTo>
                  <a:pt x="1361308" y="482886"/>
                  <a:pt x="1356419" y="464174"/>
                  <a:pt x="1363354" y="440701"/>
                </a:cubicBezTo>
                <a:cubicBezTo>
                  <a:pt x="1367416" y="426950"/>
                  <a:pt x="1388154" y="406211"/>
                  <a:pt x="1401904" y="402148"/>
                </a:cubicBezTo>
                <a:cubicBezTo>
                  <a:pt x="1416097" y="397955"/>
                  <a:pt x="1624591" y="397832"/>
                  <a:pt x="1638531" y="402010"/>
                </a:cubicBezTo>
                <a:cubicBezTo>
                  <a:pt x="1652266" y="406125"/>
                  <a:pt x="1667899" y="420462"/>
                  <a:pt x="1674791" y="435265"/>
                </a:cubicBezTo>
                <a:cubicBezTo>
                  <a:pt x="1693425" y="475284"/>
                  <a:pt x="1662843" y="519172"/>
                  <a:pt x="1616273" y="519245"/>
                </a:cubicBezTo>
                <a:lnTo>
                  <a:pt x="1600627" y="519268"/>
                </a:lnTo>
                <a:lnTo>
                  <a:pt x="1600637" y="713911"/>
                </a:lnTo>
                <a:lnTo>
                  <a:pt x="1600646" y="908553"/>
                </a:lnTo>
                <a:lnTo>
                  <a:pt x="1616282" y="916688"/>
                </a:lnTo>
                <a:cubicBezTo>
                  <a:pt x="1639122" y="928572"/>
                  <a:pt x="1662419" y="946955"/>
                  <a:pt x="1685377" y="971210"/>
                </a:cubicBezTo>
                <a:cubicBezTo>
                  <a:pt x="1718153" y="1005837"/>
                  <a:pt x="1738862" y="1043750"/>
                  <a:pt x="1752924" y="1094874"/>
                </a:cubicBezTo>
                <a:lnTo>
                  <a:pt x="1759517" y="1118842"/>
                </a:lnTo>
                <a:lnTo>
                  <a:pt x="1760239" y="1382954"/>
                </a:lnTo>
                <a:lnTo>
                  <a:pt x="1760962" y="1647067"/>
                </a:lnTo>
                <a:lnTo>
                  <a:pt x="1861600" y="1747785"/>
                </a:lnTo>
                <a:lnTo>
                  <a:pt x="1962239" y="1848502"/>
                </a:lnTo>
                <a:lnTo>
                  <a:pt x="1967989" y="1841664"/>
                </a:lnTo>
                <a:cubicBezTo>
                  <a:pt x="1971153" y="1837903"/>
                  <a:pt x="1984840" y="1820180"/>
                  <a:pt x="1998407" y="1802280"/>
                </a:cubicBezTo>
                <a:close/>
              </a:path>
            </a:pathLst>
          </a:custGeom>
          <a:solidFill>
            <a:srgbClr val="D9D9D9"/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E09C2D6-9679-0003-640C-1FBD50B1223F}"/>
              </a:ext>
            </a:extLst>
          </p:cNvPr>
          <p:cNvSpPr txBox="1"/>
          <p:nvPr/>
        </p:nvSpPr>
        <p:spPr>
          <a:xfrm>
            <a:off x="4397478" y="3250865"/>
            <a:ext cx="638060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Botanicals</a:t>
            </a:r>
          </a:p>
        </p:txBody>
      </p:sp>
      <p:sp>
        <p:nvSpPr>
          <p:cNvPr id="77" name="Ovale 8">
            <a:extLst>
              <a:ext uri="{FF2B5EF4-FFF2-40B4-BE49-F238E27FC236}">
                <a16:creationId xmlns:a16="http://schemas.microsoft.com/office/drawing/2014/main" id="{3E72A2F4-A950-6BF3-10AC-C9415254E0DC}"/>
              </a:ext>
            </a:extLst>
          </p:cNvPr>
          <p:cNvSpPr/>
          <p:nvPr/>
        </p:nvSpPr>
        <p:spPr>
          <a:xfrm>
            <a:off x="436550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9D9DF53-DEB6-1861-5505-7D42B232DFDA}"/>
              </a:ext>
            </a:extLst>
          </p:cNvPr>
          <p:cNvSpPr txBox="1"/>
          <p:nvPr/>
        </p:nvSpPr>
        <p:spPr>
          <a:xfrm>
            <a:off x="4509720" y="4428926"/>
            <a:ext cx="413575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Biotics</a:t>
            </a:r>
          </a:p>
        </p:txBody>
      </p:sp>
      <p:sp>
        <p:nvSpPr>
          <p:cNvPr id="79" name="Ovale 8">
            <a:extLst>
              <a:ext uri="{FF2B5EF4-FFF2-40B4-BE49-F238E27FC236}">
                <a16:creationId xmlns:a16="http://schemas.microsoft.com/office/drawing/2014/main" id="{C3AC9F59-1E40-39D8-9E52-DEE56DFE3F1E}"/>
              </a:ext>
            </a:extLst>
          </p:cNvPr>
          <p:cNvSpPr/>
          <p:nvPr/>
        </p:nvSpPr>
        <p:spPr>
          <a:xfrm>
            <a:off x="436550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69C62B1-1455-5B36-32C8-4AC9952CC716}"/>
              </a:ext>
            </a:extLst>
          </p:cNvPr>
          <p:cNvSpPr txBox="1"/>
          <p:nvPr/>
        </p:nvSpPr>
        <p:spPr>
          <a:xfrm>
            <a:off x="4397992" y="5613744"/>
            <a:ext cx="637033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Honeybee</a:t>
            </a:r>
            <a:br>
              <a:rPr lang="en-US" dirty="0"/>
            </a:br>
            <a:r>
              <a:rPr lang="en-US" dirty="0"/>
              <a:t>products</a:t>
            </a:r>
          </a:p>
        </p:txBody>
      </p:sp>
      <p:sp>
        <p:nvSpPr>
          <p:cNvPr id="83" name="Ovale 8">
            <a:extLst>
              <a:ext uri="{FF2B5EF4-FFF2-40B4-BE49-F238E27FC236}">
                <a16:creationId xmlns:a16="http://schemas.microsoft.com/office/drawing/2014/main" id="{55A354B8-9AF6-43BA-7AC8-398453A2DA52}"/>
              </a:ext>
            </a:extLst>
          </p:cNvPr>
          <p:cNvSpPr/>
          <p:nvPr/>
        </p:nvSpPr>
        <p:spPr>
          <a:xfrm>
            <a:off x="436550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pic>
        <p:nvPicPr>
          <p:cNvPr id="84" name="Graphic 83" descr="Bee with solid fill">
            <a:extLst>
              <a:ext uri="{FF2B5EF4-FFF2-40B4-BE49-F238E27FC236}">
                <a16:creationId xmlns:a16="http://schemas.microsoft.com/office/drawing/2014/main" id="{329B53A2-905A-2AB5-FF6A-76A89981D0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465027" y="4954586"/>
            <a:ext cx="506455" cy="506455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B560D218-4F72-7178-CE94-046B838AAB4F}"/>
              </a:ext>
            </a:extLst>
          </p:cNvPr>
          <p:cNvGrpSpPr/>
          <p:nvPr/>
        </p:nvGrpSpPr>
        <p:grpSpPr>
          <a:xfrm>
            <a:off x="4534755" y="3833533"/>
            <a:ext cx="384668" cy="368236"/>
            <a:chOff x="4530522" y="3720928"/>
            <a:chExt cx="384668" cy="368236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6514976-A677-276E-643F-654181E431E6}"/>
                </a:ext>
              </a:extLst>
            </p:cNvPr>
            <p:cNvSpPr/>
            <p:nvPr/>
          </p:nvSpPr>
          <p:spPr>
            <a:xfrm>
              <a:off x="4639433" y="3846969"/>
              <a:ext cx="105385" cy="119384"/>
            </a:xfrm>
            <a:custGeom>
              <a:avLst/>
              <a:gdLst>
                <a:gd name="connsiteX0" fmla="*/ 18771 w 185983"/>
                <a:gd name="connsiteY0" fmla="*/ 13385 h 210688"/>
                <a:gd name="connsiteX1" fmla="*/ 13388 w 185983"/>
                <a:gd name="connsiteY1" fmla="*/ 90382 h 210688"/>
                <a:gd name="connsiteX2" fmla="*/ 85951 w 185983"/>
                <a:gd name="connsiteY2" fmla="*/ 186312 h 210688"/>
                <a:gd name="connsiteX3" fmla="*/ 161606 w 185983"/>
                <a:gd name="connsiteY3" fmla="*/ 201563 h 210688"/>
                <a:gd name="connsiteX4" fmla="*/ 176859 w 185983"/>
                <a:gd name="connsiteY4" fmla="*/ 125908 h 210688"/>
                <a:gd name="connsiteX5" fmla="*/ 95768 w 185983"/>
                <a:gd name="connsiteY5" fmla="*/ 18768 h 210688"/>
                <a:gd name="connsiteX6" fmla="*/ 18771 w 185983"/>
                <a:gd name="connsiteY6" fmla="*/ 13385 h 21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983" h="210688">
                  <a:moveTo>
                    <a:pt x="18771" y="13385"/>
                  </a:moveTo>
                  <a:cubicBezTo>
                    <a:pt x="-3976" y="33161"/>
                    <a:pt x="-6387" y="67633"/>
                    <a:pt x="13388" y="90382"/>
                  </a:cubicBezTo>
                  <a:cubicBezTo>
                    <a:pt x="39606" y="120770"/>
                    <a:pt x="63843" y="152813"/>
                    <a:pt x="85951" y="186312"/>
                  </a:cubicBezTo>
                  <a:cubicBezTo>
                    <a:pt x="102632" y="211415"/>
                    <a:pt x="136503" y="218243"/>
                    <a:pt x="161606" y="201563"/>
                  </a:cubicBezTo>
                  <a:cubicBezTo>
                    <a:pt x="186710" y="184884"/>
                    <a:pt x="193539" y="151011"/>
                    <a:pt x="176859" y="125908"/>
                  </a:cubicBezTo>
                  <a:cubicBezTo>
                    <a:pt x="152152" y="88493"/>
                    <a:pt x="125066" y="52707"/>
                    <a:pt x="95768" y="18768"/>
                  </a:cubicBezTo>
                  <a:cubicBezTo>
                    <a:pt x="75989" y="-3976"/>
                    <a:pt x="41521" y="-6385"/>
                    <a:pt x="18771" y="13385"/>
                  </a:cubicBezTo>
                  <a:close/>
                </a:path>
              </a:pathLst>
            </a:custGeom>
            <a:solidFill>
              <a:schemeClr val="accent3"/>
            </a:solidFill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3DDC90F6-AD77-C351-6B1C-325695A0F9F0}"/>
                </a:ext>
              </a:extLst>
            </p:cNvPr>
            <p:cNvSpPr/>
            <p:nvPr/>
          </p:nvSpPr>
          <p:spPr>
            <a:xfrm>
              <a:off x="4717264" y="3962067"/>
              <a:ext cx="92747" cy="127097"/>
            </a:xfrm>
            <a:custGeom>
              <a:avLst/>
              <a:gdLst>
                <a:gd name="connsiteX0" fmla="*/ 28862 w 163679"/>
                <a:gd name="connsiteY0" fmla="*/ 6450 h 224300"/>
                <a:gd name="connsiteX1" fmla="*/ 6450 w 163679"/>
                <a:gd name="connsiteY1" fmla="*/ 80306 h 224300"/>
                <a:gd name="connsiteX2" fmla="*/ 58663 w 163679"/>
                <a:gd name="connsiteY2" fmla="*/ 190577 h 224300"/>
                <a:gd name="connsiteX3" fmla="*/ 129956 w 163679"/>
                <a:gd name="connsiteY3" fmla="*/ 220139 h 224300"/>
                <a:gd name="connsiteX4" fmla="*/ 159518 w 163679"/>
                <a:gd name="connsiteY4" fmla="*/ 148847 h 224300"/>
                <a:gd name="connsiteX5" fmla="*/ 102722 w 163679"/>
                <a:gd name="connsiteY5" fmla="*/ 28866 h 224300"/>
                <a:gd name="connsiteX6" fmla="*/ 28862 w 163679"/>
                <a:gd name="connsiteY6" fmla="*/ 6450 h 22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679" h="224300">
                  <a:moveTo>
                    <a:pt x="28862" y="6450"/>
                  </a:moveTo>
                  <a:cubicBezTo>
                    <a:pt x="2281" y="20659"/>
                    <a:pt x="-7752" y="53722"/>
                    <a:pt x="6450" y="80306"/>
                  </a:cubicBezTo>
                  <a:cubicBezTo>
                    <a:pt x="25814" y="116544"/>
                    <a:pt x="43376" y="153643"/>
                    <a:pt x="58663" y="190577"/>
                  </a:cubicBezTo>
                  <a:cubicBezTo>
                    <a:pt x="70187" y="218428"/>
                    <a:pt x="102106" y="231664"/>
                    <a:pt x="129956" y="220139"/>
                  </a:cubicBezTo>
                  <a:cubicBezTo>
                    <a:pt x="157807" y="208615"/>
                    <a:pt x="171042" y="176697"/>
                    <a:pt x="159518" y="148847"/>
                  </a:cubicBezTo>
                  <a:cubicBezTo>
                    <a:pt x="142872" y="108616"/>
                    <a:pt x="123766" y="68248"/>
                    <a:pt x="102722" y="28866"/>
                  </a:cubicBezTo>
                  <a:cubicBezTo>
                    <a:pt x="88514" y="2283"/>
                    <a:pt x="55447" y="-7753"/>
                    <a:pt x="28862" y="6450"/>
                  </a:cubicBezTo>
                  <a:close/>
                </a:path>
              </a:pathLst>
            </a:custGeom>
            <a:solidFill>
              <a:schemeClr val="accent3"/>
            </a:solidFill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D9ED5DA-7B73-A36C-9FBF-62B89732C30D}"/>
                </a:ext>
              </a:extLst>
            </p:cNvPr>
            <p:cNvSpPr/>
            <p:nvPr/>
          </p:nvSpPr>
          <p:spPr>
            <a:xfrm>
              <a:off x="4530522" y="3762132"/>
              <a:ext cx="122932" cy="99776"/>
            </a:xfrm>
            <a:custGeom>
              <a:avLst/>
              <a:gdLst>
                <a:gd name="connsiteX0" fmla="*/ 196995 w 216949"/>
                <a:gd name="connsiteY0" fmla="*/ 79318 h 176085"/>
                <a:gd name="connsiteX1" fmla="*/ 76136 w 216949"/>
                <a:gd name="connsiteY1" fmla="*/ 4449 h 176085"/>
                <a:gd name="connsiteX2" fmla="*/ 4449 w 216949"/>
                <a:gd name="connsiteY2" fmla="*/ 33038 h 176085"/>
                <a:gd name="connsiteX3" fmla="*/ 33038 w 216949"/>
                <a:gd name="connsiteY3" fmla="*/ 104726 h 176085"/>
                <a:gd name="connsiteX4" fmla="*/ 33143 w 216949"/>
                <a:gd name="connsiteY4" fmla="*/ 104771 h 176085"/>
                <a:gd name="connsiteX5" fmla="*/ 127887 w 216949"/>
                <a:gd name="connsiteY5" fmla="*/ 163811 h 176085"/>
                <a:gd name="connsiteX6" fmla="*/ 204674 w 216949"/>
                <a:gd name="connsiteY6" fmla="*/ 155990 h 176085"/>
                <a:gd name="connsiteX7" fmla="*/ 196995 w 216949"/>
                <a:gd name="connsiteY7" fmla="*/ 79318 h 17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949" h="176085">
                  <a:moveTo>
                    <a:pt x="196995" y="79318"/>
                  </a:moveTo>
                  <a:cubicBezTo>
                    <a:pt x="160403" y="48840"/>
                    <a:pt x="119721" y="23638"/>
                    <a:pt x="76136" y="4449"/>
                  </a:cubicBezTo>
                  <a:cubicBezTo>
                    <a:pt x="48445" y="-7453"/>
                    <a:pt x="16349" y="5347"/>
                    <a:pt x="4449" y="33038"/>
                  </a:cubicBezTo>
                  <a:cubicBezTo>
                    <a:pt x="-7453" y="60729"/>
                    <a:pt x="5347" y="92824"/>
                    <a:pt x="33038" y="104726"/>
                  </a:cubicBezTo>
                  <a:cubicBezTo>
                    <a:pt x="33073" y="104741"/>
                    <a:pt x="33108" y="104756"/>
                    <a:pt x="33143" y="104771"/>
                  </a:cubicBezTo>
                  <a:cubicBezTo>
                    <a:pt x="67320" y="119941"/>
                    <a:pt x="99210" y="139814"/>
                    <a:pt x="127887" y="163811"/>
                  </a:cubicBezTo>
                  <a:cubicBezTo>
                    <a:pt x="151251" y="182855"/>
                    <a:pt x="185630" y="179354"/>
                    <a:pt x="204674" y="155990"/>
                  </a:cubicBezTo>
                  <a:cubicBezTo>
                    <a:pt x="223674" y="132680"/>
                    <a:pt x="220240" y="98395"/>
                    <a:pt x="196995" y="79318"/>
                  </a:cubicBezTo>
                  <a:close/>
                </a:path>
              </a:pathLst>
            </a:custGeom>
            <a:solidFill>
              <a:schemeClr val="accent3"/>
            </a:solidFill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B5F80B68-BEDD-ABFC-F866-72FD58FE24ED}"/>
                </a:ext>
              </a:extLst>
            </p:cNvPr>
            <p:cNvSpPr/>
            <p:nvPr/>
          </p:nvSpPr>
          <p:spPr>
            <a:xfrm>
              <a:off x="4822767" y="3808534"/>
              <a:ext cx="92423" cy="127224"/>
            </a:xfrm>
            <a:custGeom>
              <a:avLst/>
              <a:gdLst>
                <a:gd name="connsiteX0" fmla="*/ 54543 w 163107"/>
                <a:gd name="connsiteY0" fmla="*/ 224526 h 224525"/>
                <a:gd name="connsiteX1" fmla="*/ 104012 w 163107"/>
                <a:gd name="connsiteY1" fmla="*/ 193054 h 224525"/>
                <a:gd name="connsiteX2" fmla="*/ 157956 w 163107"/>
                <a:gd name="connsiteY2" fmla="*/ 77702 h 224525"/>
                <a:gd name="connsiteX3" fmla="*/ 131642 w 163107"/>
                <a:gd name="connsiteY3" fmla="*/ 5151 h 224525"/>
                <a:gd name="connsiteX4" fmla="*/ 59091 w 163107"/>
                <a:gd name="connsiteY4" fmla="*/ 31467 h 224525"/>
                <a:gd name="connsiteX5" fmla="*/ 5146 w 163107"/>
                <a:gd name="connsiteY5" fmla="*/ 146819 h 224525"/>
                <a:gd name="connsiteX6" fmla="*/ 31497 w 163107"/>
                <a:gd name="connsiteY6" fmla="*/ 219393 h 224525"/>
                <a:gd name="connsiteX7" fmla="*/ 54543 w 163107"/>
                <a:gd name="connsiteY7" fmla="*/ 224526 h 22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3107" h="224525">
                  <a:moveTo>
                    <a:pt x="54543" y="224526"/>
                  </a:moveTo>
                  <a:cubicBezTo>
                    <a:pt x="75746" y="224535"/>
                    <a:pt x="95036" y="212263"/>
                    <a:pt x="104012" y="193054"/>
                  </a:cubicBezTo>
                  <a:lnTo>
                    <a:pt x="157956" y="77702"/>
                  </a:lnTo>
                  <a:cubicBezTo>
                    <a:pt x="170724" y="50400"/>
                    <a:pt x="158942" y="17918"/>
                    <a:pt x="131642" y="5151"/>
                  </a:cubicBezTo>
                  <a:cubicBezTo>
                    <a:pt x="104341" y="-7616"/>
                    <a:pt x="71858" y="4165"/>
                    <a:pt x="59091" y="31467"/>
                  </a:cubicBezTo>
                  <a:lnTo>
                    <a:pt x="5146" y="146819"/>
                  </a:lnTo>
                  <a:cubicBezTo>
                    <a:pt x="-7618" y="174137"/>
                    <a:pt x="4180" y="206629"/>
                    <a:pt x="31497" y="219393"/>
                  </a:cubicBezTo>
                  <a:cubicBezTo>
                    <a:pt x="38713" y="222764"/>
                    <a:pt x="46578" y="224516"/>
                    <a:pt x="54543" y="224526"/>
                  </a:cubicBezTo>
                  <a:close/>
                </a:path>
              </a:pathLst>
            </a:custGeom>
            <a:solidFill>
              <a:schemeClr val="accent3"/>
            </a:solidFill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902C1A2-2D33-4A9C-C1D3-BB49C59BAD4A}"/>
                </a:ext>
              </a:extLst>
            </p:cNvPr>
            <p:cNvSpPr/>
            <p:nvPr/>
          </p:nvSpPr>
          <p:spPr>
            <a:xfrm>
              <a:off x="4540860" y="3928789"/>
              <a:ext cx="74886" cy="132832"/>
            </a:xfrm>
            <a:custGeom>
              <a:avLst/>
              <a:gdLst>
                <a:gd name="connsiteX0" fmla="*/ 44735 w 132159"/>
                <a:gd name="connsiteY0" fmla="*/ 908 h 234422"/>
                <a:gd name="connsiteX1" fmla="*/ 905 w 132159"/>
                <a:gd name="connsiteY1" fmla="*/ 64423 h 234422"/>
                <a:gd name="connsiteX2" fmla="*/ 907 w 132159"/>
                <a:gd name="connsiteY2" fmla="*/ 64437 h 234422"/>
                <a:gd name="connsiteX3" fmla="*/ 23896 w 132159"/>
                <a:gd name="connsiteY3" fmla="*/ 189689 h 234422"/>
                <a:gd name="connsiteX4" fmla="*/ 87426 w 132159"/>
                <a:gd name="connsiteY4" fmla="*/ 233517 h 234422"/>
                <a:gd name="connsiteX5" fmla="*/ 131254 w 132159"/>
                <a:gd name="connsiteY5" fmla="*/ 169987 h 234422"/>
                <a:gd name="connsiteX6" fmla="*/ 108266 w 132159"/>
                <a:gd name="connsiteY6" fmla="*/ 44735 h 234422"/>
                <a:gd name="connsiteX7" fmla="*/ 44747 w 132159"/>
                <a:gd name="connsiteY7" fmla="*/ 905 h 234422"/>
                <a:gd name="connsiteX8" fmla="*/ 44735 w 132159"/>
                <a:gd name="connsiteY8" fmla="*/ 908 h 23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159" h="234422">
                  <a:moveTo>
                    <a:pt x="44735" y="908"/>
                  </a:moveTo>
                  <a:cubicBezTo>
                    <a:pt x="15092" y="6343"/>
                    <a:pt x="-4531" y="34780"/>
                    <a:pt x="905" y="64423"/>
                  </a:cubicBezTo>
                  <a:cubicBezTo>
                    <a:pt x="905" y="64428"/>
                    <a:pt x="906" y="64432"/>
                    <a:pt x="907" y="64437"/>
                  </a:cubicBezTo>
                  <a:lnTo>
                    <a:pt x="23896" y="189689"/>
                  </a:lnTo>
                  <a:cubicBezTo>
                    <a:pt x="29337" y="219335"/>
                    <a:pt x="57780" y="238957"/>
                    <a:pt x="87426" y="233517"/>
                  </a:cubicBezTo>
                  <a:cubicBezTo>
                    <a:pt x="117072" y="228077"/>
                    <a:pt x="136694" y="199632"/>
                    <a:pt x="131254" y="169987"/>
                  </a:cubicBezTo>
                  <a:lnTo>
                    <a:pt x="108266" y="44735"/>
                  </a:lnTo>
                  <a:cubicBezTo>
                    <a:pt x="102829" y="15092"/>
                    <a:pt x="74390" y="-4532"/>
                    <a:pt x="44747" y="905"/>
                  </a:cubicBezTo>
                  <a:cubicBezTo>
                    <a:pt x="44744" y="906"/>
                    <a:pt x="44739" y="907"/>
                    <a:pt x="44735" y="908"/>
                  </a:cubicBezTo>
                  <a:close/>
                </a:path>
              </a:pathLst>
            </a:custGeom>
            <a:solidFill>
              <a:schemeClr val="accent3"/>
            </a:solidFill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00CF2F46-DAD4-44E7-59AA-F30B2C736669}"/>
                </a:ext>
              </a:extLst>
            </p:cNvPr>
            <p:cNvSpPr/>
            <p:nvPr/>
          </p:nvSpPr>
          <p:spPr>
            <a:xfrm>
              <a:off x="4685195" y="3720928"/>
              <a:ext cx="119360" cy="105382"/>
            </a:xfrm>
            <a:custGeom>
              <a:avLst/>
              <a:gdLst>
                <a:gd name="connsiteX0" fmla="*/ 189031 w 210646"/>
                <a:gd name="connsiteY0" fmla="*/ 87902 h 185978"/>
                <a:gd name="connsiteX1" fmla="*/ 87491 w 210646"/>
                <a:gd name="connsiteY1" fmla="*/ 11043 h 185978"/>
                <a:gd name="connsiteX2" fmla="*/ 11043 w 210646"/>
                <a:gd name="connsiteY2" fmla="*/ 21668 h 185978"/>
                <a:gd name="connsiteX3" fmla="*/ 21616 w 210646"/>
                <a:gd name="connsiteY3" fmla="*/ 98077 h 185978"/>
                <a:gd name="connsiteX4" fmla="*/ 123156 w 210646"/>
                <a:gd name="connsiteY4" fmla="*/ 174936 h 185978"/>
                <a:gd name="connsiteX5" fmla="*/ 199604 w 210646"/>
                <a:gd name="connsiteY5" fmla="*/ 164311 h 185978"/>
                <a:gd name="connsiteX6" fmla="*/ 189031 w 210646"/>
                <a:gd name="connsiteY6" fmla="*/ 87902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46" h="185978">
                  <a:moveTo>
                    <a:pt x="189031" y="87902"/>
                  </a:moveTo>
                  <a:lnTo>
                    <a:pt x="87491" y="11043"/>
                  </a:lnTo>
                  <a:cubicBezTo>
                    <a:pt x="63447" y="-7133"/>
                    <a:pt x="29219" y="-2377"/>
                    <a:pt x="11043" y="21668"/>
                  </a:cubicBezTo>
                  <a:cubicBezTo>
                    <a:pt x="-7118" y="45692"/>
                    <a:pt x="-2386" y="79887"/>
                    <a:pt x="21616" y="98077"/>
                  </a:cubicBezTo>
                  <a:lnTo>
                    <a:pt x="123156" y="174936"/>
                  </a:lnTo>
                  <a:cubicBezTo>
                    <a:pt x="147200" y="193112"/>
                    <a:pt x="181427" y="188355"/>
                    <a:pt x="199604" y="164311"/>
                  </a:cubicBezTo>
                  <a:cubicBezTo>
                    <a:pt x="217765" y="140286"/>
                    <a:pt x="213033" y="106092"/>
                    <a:pt x="189031" y="87902"/>
                  </a:cubicBezTo>
                  <a:close/>
                </a:path>
              </a:pathLst>
            </a:custGeom>
            <a:solidFill>
              <a:schemeClr val="accent3"/>
            </a:solidFill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96" name="Graphic 95" descr="Flower with solid fill">
            <a:extLst>
              <a:ext uri="{FF2B5EF4-FFF2-40B4-BE49-F238E27FC236}">
                <a16:creationId xmlns:a16="http://schemas.microsoft.com/office/drawing/2014/main" id="{A022D7EF-7C33-D8F7-E0FE-0CCE344B4BB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508090" y="2631514"/>
            <a:ext cx="416834" cy="416834"/>
          </a:xfrm>
          <a:prstGeom prst="rect">
            <a:avLst/>
          </a:prstGeom>
        </p:spPr>
      </p:pic>
      <p:sp>
        <p:nvSpPr>
          <p:cNvPr id="247" name="Left Bracket 246">
            <a:extLst>
              <a:ext uri="{FF2B5EF4-FFF2-40B4-BE49-F238E27FC236}">
                <a16:creationId xmlns:a16="http://schemas.microsoft.com/office/drawing/2014/main" id="{52A9E390-5A76-7675-9A90-506B03DF364C}"/>
              </a:ext>
            </a:extLst>
          </p:cNvPr>
          <p:cNvSpPr/>
          <p:nvPr/>
        </p:nvSpPr>
        <p:spPr>
          <a:xfrm rot="5400000">
            <a:off x="1627956" y="1303426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48" name="Left Bracket 247">
            <a:extLst>
              <a:ext uri="{FF2B5EF4-FFF2-40B4-BE49-F238E27FC236}">
                <a16:creationId xmlns:a16="http://schemas.microsoft.com/office/drawing/2014/main" id="{EF51B127-A691-D6B9-BC04-404F9442CB06}"/>
              </a:ext>
            </a:extLst>
          </p:cNvPr>
          <p:cNvSpPr/>
          <p:nvPr/>
        </p:nvSpPr>
        <p:spPr>
          <a:xfrm rot="16200000" flipV="1">
            <a:off x="1627956" y="4688450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49" name="Left Bracket 248">
            <a:extLst>
              <a:ext uri="{FF2B5EF4-FFF2-40B4-BE49-F238E27FC236}">
                <a16:creationId xmlns:a16="http://schemas.microsoft.com/office/drawing/2014/main" id="{953B1BA1-31B5-B962-95E3-41BB922BFD86}"/>
              </a:ext>
            </a:extLst>
          </p:cNvPr>
          <p:cNvSpPr/>
          <p:nvPr/>
        </p:nvSpPr>
        <p:spPr>
          <a:xfrm rot="5400000">
            <a:off x="4522492" y="1303426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50" name="Left Bracket 249">
            <a:extLst>
              <a:ext uri="{FF2B5EF4-FFF2-40B4-BE49-F238E27FC236}">
                <a16:creationId xmlns:a16="http://schemas.microsoft.com/office/drawing/2014/main" id="{E82126EC-7C91-03C9-4E78-0E7DCDAE9DC9}"/>
              </a:ext>
            </a:extLst>
          </p:cNvPr>
          <p:cNvSpPr/>
          <p:nvPr/>
        </p:nvSpPr>
        <p:spPr>
          <a:xfrm rot="16200000" flipV="1">
            <a:off x="4522492" y="4688449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" name="Forme libre : forme 13">
            <a:extLst>
              <a:ext uri="{FF2B5EF4-FFF2-40B4-BE49-F238E27FC236}">
                <a16:creationId xmlns:a16="http://schemas.microsoft.com/office/drawing/2014/main" id="{E48F2AF7-D8B3-E44B-33F8-61530A5E8E44}"/>
              </a:ext>
            </a:extLst>
          </p:cNvPr>
          <p:cNvSpPr/>
          <p:nvPr/>
        </p:nvSpPr>
        <p:spPr>
          <a:xfrm>
            <a:off x="6374748" y="2343875"/>
            <a:ext cx="2404152" cy="370827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58">
            <a:extLst>
              <a:ext uri="{FF2B5EF4-FFF2-40B4-BE49-F238E27FC236}">
                <a16:creationId xmlns:a16="http://schemas.microsoft.com/office/drawing/2014/main" id="{CA11F8FF-3BBA-1231-E3CE-74291D665AC4}"/>
              </a:ext>
            </a:extLst>
          </p:cNvPr>
          <p:cNvSpPr txBox="1"/>
          <p:nvPr/>
        </p:nvSpPr>
        <p:spPr>
          <a:xfrm>
            <a:off x="6229478" y="1896436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Immunomodulators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13,14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012D06-DFE9-E645-7AD0-2B7CC0F6B507}"/>
              </a:ext>
            </a:extLst>
          </p:cNvPr>
          <p:cNvSpPr txBox="1"/>
          <p:nvPr/>
        </p:nvSpPr>
        <p:spPr>
          <a:xfrm>
            <a:off x="7325783" y="3250863"/>
            <a:ext cx="54656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Bacterial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lysates</a:t>
            </a:r>
          </a:p>
        </p:txBody>
      </p:sp>
      <p:sp>
        <p:nvSpPr>
          <p:cNvPr id="5" name="Ovale 8">
            <a:extLst>
              <a:ext uri="{FF2B5EF4-FFF2-40B4-BE49-F238E27FC236}">
                <a16:creationId xmlns:a16="http://schemas.microsoft.com/office/drawing/2014/main" id="{F02C52A0-8D23-C5C6-43C3-1D1315948303}"/>
              </a:ext>
            </a:extLst>
          </p:cNvPr>
          <p:cNvSpPr/>
          <p:nvPr/>
        </p:nvSpPr>
        <p:spPr>
          <a:xfrm>
            <a:off x="7248062" y="2482296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92A4F9-CD74-592C-6C87-9C91355B26FF}"/>
              </a:ext>
            </a:extLst>
          </p:cNvPr>
          <p:cNvSpPr txBox="1"/>
          <p:nvPr/>
        </p:nvSpPr>
        <p:spPr>
          <a:xfrm>
            <a:off x="7387979" y="4428924"/>
            <a:ext cx="422167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Others</a:t>
            </a:r>
          </a:p>
        </p:txBody>
      </p:sp>
      <p:sp>
        <p:nvSpPr>
          <p:cNvPr id="8" name="Ovale 8">
            <a:extLst>
              <a:ext uri="{FF2B5EF4-FFF2-40B4-BE49-F238E27FC236}">
                <a16:creationId xmlns:a16="http://schemas.microsoft.com/office/drawing/2014/main" id="{7DEB19C9-986D-6823-CD75-55F6CC02A30F}"/>
              </a:ext>
            </a:extLst>
          </p:cNvPr>
          <p:cNvSpPr/>
          <p:nvPr/>
        </p:nvSpPr>
        <p:spPr>
          <a:xfrm>
            <a:off x="7248062" y="366035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F1ADA5B-70F3-DA9F-2EDD-A589B734AD3A}"/>
              </a:ext>
            </a:extLst>
          </p:cNvPr>
          <p:cNvGrpSpPr/>
          <p:nvPr/>
        </p:nvGrpSpPr>
        <p:grpSpPr>
          <a:xfrm>
            <a:off x="7355836" y="3740499"/>
            <a:ext cx="501547" cy="463679"/>
            <a:chOff x="10252191" y="3649061"/>
            <a:chExt cx="501547" cy="463679"/>
          </a:xfrm>
          <a:solidFill>
            <a:srgbClr val="D9D9D9"/>
          </a:solidFill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A2FF560-97C2-19D0-E314-2F52D6F3A9C1}"/>
                </a:ext>
              </a:extLst>
            </p:cNvPr>
            <p:cNvSpPr/>
            <p:nvPr/>
          </p:nvSpPr>
          <p:spPr>
            <a:xfrm>
              <a:off x="10252191" y="3995422"/>
              <a:ext cx="117417" cy="1173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A67E9E7-B494-48BA-5A1F-071AE1B36299}"/>
                </a:ext>
              </a:extLst>
            </p:cNvPr>
            <p:cNvSpPr/>
            <p:nvPr/>
          </p:nvSpPr>
          <p:spPr>
            <a:xfrm>
              <a:off x="10645258" y="4024331"/>
              <a:ext cx="54712" cy="546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74CDF72-CBC6-9316-4F0C-9667C1D17B94}"/>
                </a:ext>
              </a:extLst>
            </p:cNvPr>
            <p:cNvSpPr/>
            <p:nvPr/>
          </p:nvSpPr>
          <p:spPr>
            <a:xfrm>
              <a:off x="10346749" y="3771834"/>
              <a:ext cx="309895" cy="3096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3" name="Graphic 22" descr="Germ with solid fill">
              <a:extLst>
                <a:ext uri="{FF2B5EF4-FFF2-40B4-BE49-F238E27FC236}">
                  <a16:creationId xmlns:a16="http://schemas.microsoft.com/office/drawing/2014/main" id="{EE0F21F2-8AA2-30B4-BD4B-3D631F55AC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5921941">
              <a:off x="10536869" y="3648970"/>
              <a:ext cx="216777" cy="21696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A5114EB-8501-2ECE-2DB7-5F7AE93E0C7B}"/>
              </a:ext>
            </a:extLst>
          </p:cNvPr>
          <p:cNvGrpSpPr/>
          <p:nvPr/>
        </p:nvGrpSpPr>
        <p:grpSpPr>
          <a:xfrm>
            <a:off x="7355836" y="2577824"/>
            <a:ext cx="501547" cy="463679"/>
            <a:chOff x="10252191" y="3649061"/>
            <a:chExt cx="501547" cy="463679"/>
          </a:xfrm>
          <a:solidFill>
            <a:srgbClr val="D9D9D9"/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50135E0-807D-07F3-8375-A288C5214699}"/>
                </a:ext>
              </a:extLst>
            </p:cNvPr>
            <p:cNvSpPr/>
            <p:nvPr/>
          </p:nvSpPr>
          <p:spPr>
            <a:xfrm>
              <a:off x="10252191" y="3995422"/>
              <a:ext cx="117417" cy="1173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EF3D83C0-9E58-A5E0-0579-FC084FEDCD6A}"/>
                </a:ext>
              </a:extLst>
            </p:cNvPr>
            <p:cNvSpPr/>
            <p:nvPr/>
          </p:nvSpPr>
          <p:spPr>
            <a:xfrm>
              <a:off x="10645258" y="4024331"/>
              <a:ext cx="54712" cy="546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C9CE2DD-0DEF-A132-1A59-7D701D5AF0DB}"/>
                </a:ext>
              </a:extLst>
            </p:cNvPr>
            <p:cNvSpPr/>
            <p:nvPr/>
          </p:nvSpPr>
          <p:spPr>
            <a:xfrm>
              <a:off x="10346749" y="3771834"/>
              <a:ext cx="309895" cy="3096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2" name="Graphic 29" descr="Germ with solid fill">
              <a:extLst>
                <a:ext uri="{FF2B5EF4-FFF2-40B4-BE49-F238E27FC236}">
                  <a16:creationId xmlns:a16="http://schemas.microsoft.com/office/drawing/2014/main" id="{A65EEF81-B97C-5E50-0621-0F47924E8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5921941">
              <a:off x="10536869" y="3648970"/>
              <a:ext cx="216777" cy="216960"/>
            </a:xfrm>
            <a:prstGeom prst="rect">
              <a:avLst/>
            </a:prstGeom>
          </p:spPr>
        </p:pic>
      </p:grpSp>
      <p:sp>
        <p:nvSpPr>
          <p:cNvPr id="34" name="Left Bracket 33">
            <a:extLst>
              <a:ext uri="{FF2B5EF4-FFF2-40B4-BE49-F238E27FC236}">
                <a16:creationId xmlns:a16="http://schemas.microsoft.com/office/drawing/2014/main" id="{46133707-AF85-DB2D-AF3A-92BE5128E5D1}"/>
              </a:ext>
            </a:extLst>
          </p:cNvPr>
          <p:cNvSpPr/>
          <p:nvPr/>
        </p:nvSpPr>
        <p:spPr>
          <a:xfrm rot="5400000">
            <a:off x="7415203" y="1303424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37" name="Left Bracket 36">
            <a:extLst>
              <a:ext uri="{FF2B5EF4-FFF2-40B4-BE49-F238E27FC236}">
                <a16:creationId xmlns:a16="http://schemas.microsoft.com/office/drawing/2014/main" id="{15511DC7-66F9-7AFF-2069-E1922510CACA}"/>
              </a:ext>
            </a:extLst>
          </p:cNvPr>
          <p:cNvSpPr/>
          <p:nvPr/>
        </p:nvSpPr>
        <p:spPr>
          <a:xfrm rot="16200000" flipV="1">
            <a:off x="7415203" y="4688447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38" name="Forme libre : forme 13">
            <a:extLst>
              <a:ext uri="{FF2B5EF4-FFF2-40B4-BE49-F238E27FC236}">
                <a16:creationId xmlns:a16="http://schemas.microsoft.com/office/drawing/2014/main" id="{C268906B-D69B-4D3E-6E96-561829972A3E}"/>
              </a:ext>
            </a:extLst>
          </p:cNvPr>
          <p:cNvSpPr/>
          <p:nvPr/>
        </p:nvSpPr>
        <p:spPr>
          <a:xfrm>
            <a:off x="9271103" y="2341535"/>
            <a:ext cx="2404152" cy="370827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ZoneTexte 58">
            <a:extLst>
              <a:ext uri="{FF2B5EF4-FFF2-40B4-BE49-F238E27FC236}">
                <a16:creationId xmlns:a16="http://schemas.microsoft.com/office/drawing/2014/main" id="{D85E76B1-36A0-1930-F2FD-A41D213BAC58}"/>
              </a:ext>
            </a:extLst>
          </p:cNvPr>
          <p:cNvSpPr txBox="1"/>
          <p:nvPr/>
        </p:nvSpPr>
        <p:spPr>
          <a:xfrm>
            <a:off x="9125833" y="1894096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Vaccination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BF3889A-3640-9AF4-96AF-8D0A83B0663C}"/>
              </a:ext>
            </a:extLst>
          </p:cNvPr>
          <p:cNvSpPr txBox="1"/>
          <p:nvPr/>
        </p:nvSpPr>
        <p:spPr>
          <a:xfrm>
            <a:off x="10188774" y="3248523"/>
            <a:ext cx="56881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Influenza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vaccine</a:t>
            </a:r>
          </a:p>
        </p:txBody>
      </p:sp>
      <p:sp>
        <p:nvSpPr>
          <p:cNvPr id="48" name="Ovale 8">
            <a:extLst>
              <a:ext uri="{FF2B5EF4-FFF2-40B4-BE49-F238E27FC236}">
                <a16:creationId xmlns:a16="http://schemas.microsoft.com/office/drawing/2014/main" id="{49A96B0C-DDB7-40FD-56E7-2CC71ECA78B5}"/>
              </a:ext>
            </a:extLst>
          </p:cNvPr>
          <p:cNvSpPr/>
          <p:nvPr/>
        </p:nvSpPr>
        <p:spPr>
          <a:xfrm>
            <a:off x="10122179" y="2479956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64917A29-F822-4F59-8809-BFD2831F44DA}"/>
              </a:ext>
            </a:extLst>
          </p:cNvPr>
          <p:cNvSpPr txBox="1"/>
          <p:nvPr/>
        </p:nvSpPr>
        <p:spPr>
          <a:xfrm>
            <a:off x="10241065" y="4426584"/>
            <a:ext cx="46423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RSV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vaccine</a:t>
            </a:r>
          </a:p>
        </p:txBody>
      </p:sp>
      <p:sp>
        <p:nvSpPr>
          <p:cNvPr id="50" name="Ovale 8">
            <a:extLst>
              <a:ext uri="{FF2B5EF4-FFF2-40B4-BE49-F238E27FC236}">
                <a16:creationId xmlns:a16="http://schemas.microsoft.com/office/drawing/2014/main" id="{8AA00523-291A-BC1B-5BAD-D0102107B676}"/>
              </a:ext>
            </a:extLst>
          </p:cNvPr>
          <p:cNvSpPr/>
          <p:nvPr/>
        </p:nvSpPr>
        <p:spPr>
          <a:xfrm>
            <a:off x="10122179" y="365801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6250551F-E5A8-A5F3-E870-B6163AFA69A9}"/>
              </a:ext>
            </a:extLst>
          </p:cNvPr>
          <p:cNvSpPr txBox="1"/>
          <p:nvPr/>
        </p:nvSpPr>
        <p:spPr>
          <a:xfrm>
            <a:off x="10106893" y="5611402"/>
            <a:ext cx="732572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SARS-CoV-2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vaccine</a:t>
            </a:r>
          </a:p>
        </p:txBody>
      </p:sp>
      <p:sp>
        <p:nvSpPr>
          <p:cNvPr id="52" name="Ovale 8">
            <a:extLst>
              <a:ext uri="{FF2B5EF4-FFF2-40B4-BE49-F238E27FC236}">
                <a16:creationId xmlns:a16="http://schemas.microsoft.com/office/drawing/2014/main" id="{50484756-6CB1-62DC-15F5-F65F97563E49}"/>
              </a:ext>
            </a:extLst>
          </p:cNvPr>
          <p:cNvSpPr/>
          <p:nvPr/>
        </p:nvSpPr>
        <p:spPr>
          <a:xfrm>
            <a:off x="10122179" y="4842835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53" name="Freeform: Shape 216">
            <a:extLst>
              <a:ext uri="{FF2B5EF4-FFF2-40B4-BE49-F238E27FC236}">
                <a16:creationId xmlns:a16="http://schemas.microsoft.com/office/drawing/2014/main" id="{40B8BD90-F391-2B99-605E-95A24FE6B455}"/>
              </a:ext>
            </a:extLst>
          </p:cNvPr>
          <p:cNvSpPr/>
          <p:nvPr/>
        </p:nvSpPr>
        <p:spPr>
          <a:xfrm>
            <a:off x="10306942" y="2632736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rgbClr val="E6E6E6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Freeform: Shape 217">
            <a:extLst>
              <a:ext uri="{FF2B5EF4-FFF2-40B4-BE49-F238E27FC236}">
                <a16:creationId xmlns:a16="http://schemas.microsoft.com/office/drawing/2014/main" id="{A595D8FF-DF61-EE07-92D8-902E8D09BBA1}"/>
              </a:ext>
            </a:extLst>
          </p:cNvPr>
          <p:cNvSpPr/>
          <p:nvPr/>
        </p:nvSpPr>
        <p:spPr>
          <a:xfrm>
            <a:off x="10266999" y="2811289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Freeform: Shape 216">
            <a:extLst>
              <a:ext uri="{FF2B5EF4-FFF2-40B4-BE49-F238E27FC236}">
                <a16:creationId xmlns:a16="http://schemas.microsoft.com/office/drawing/2014/main" id="{56989115-A8FF-B496-7DC2-E68CE7550C7A}"/>
              </a:ext>
            </a:extLst>
          </p:cNvPr>
          <p:cNvSpPr/>
          <p:nvPr/>
        </p:nvSpPr>
        <p:spPr>
          <a:xfrm>
            <a:off x="10306942" y="3814646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rgbClr val="E6E6E6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217">
            <a:extLst>
              <a:ext uri="{FF2B5EF4-FFF2-40B4-BE49-F238E27FC236}">
                <a16:creationId xmlns:a16="http://schemas.microsoft.com/office/drawing/2014/main" id="{6CD9E11E-79D7-6FD0-2A5C-30D3FE3FC9DD}"/>
              </a:ext>
            </a:extLst>
          </p:cNvPr>
          <p:cNvSpPr/>
          <p:nvPr/>
        </p:nvSpPr>
        <p:spPr>
          <a:xfrm>
            <a:off x="10266999" y="3993199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216">
            <a:extLst>
              <a:ext uri="{FF2B5EF4-FFF2-40B4-BE49-F238E27FC236}">
                <a16:creationId xmlns:a16="http://schemas.microsoft.com/office/drawing/2014/main" id="{DC336B29-5091-3101-77D9-9D60C355DCAC}"/>
              </a:ext>
            </a:extLst>
          </p:cNvPr>
          <p:cNvSpPr/>
          <p:nvPr/>
        </p:nvSpPr>
        <p:spPr>
          <a:xfrm>
            <a:off x="10306942" y="4996822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rgbClr val="E6E6E6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: Shape 217">
            <a:extLst>
              <a:ext uri="{FF2B5EF4-FFF2-40B4-BE49-F238E27FC236}">
                <a16:creationId xmlns:a16="http://schemas.microsoft.com/office/drawing/2014/main" id="{009B4F1E-C51B-0745-3974-A918F3290F44}"/>
              </a:ext>
            </a:extLst>
          </p:cNvPr>
          <p:cNvSpPr/>
          <p:nvPr/>
        </p:nvSpPr>
        <p:spPr>
          <a:xfrm>
            <a:off x="10266999" y="5175375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ZoneTexte 58">
            <a:extLst>
              <a:ext uri="{FF2B5EF4-FFF2-40B4-BE49-F238E27FC236}">
                <a16:creationId xmlns:a16="http://schemas.microsoft.com/office/drawing/2014/main" id="{37618961-848C-1D73-1FC4-55D1DC1CAC3A}"/>
              </a:ext>
            </a:extLst>
          </p:cNvPr>
          <p:cNvSpPr txBox="1"/>
          <p:nvPr/>
        </p:nvSpPr>
        <p:spPr>
          <a:xfrm>
            <a:off x="10509118" y="5100934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SARS-CoV2</a:t>
            </a:r>
          </a:p>
        </p:txBody>
      </p:sp>
      <p:sp>
        <p:nvSpPr>
          <p:cNvPr id="68" name="ZoneTexte 58">
            <a:extLst>
              <a:ext uri="{FF2B5EF4-FFF2-40B4-BE49-F238E27FC236}">
                <a16:creationId xmlns:a16="http://schemas.microsoft.com/office/drawing/2014/main" id="{85702266-C07C-0CE3-BCE1-569E997F9B50}"/>
              </a:ext>
            </a:extLst>
          </p:cNvPr>
          <p:cNvSpPr txBox="1"/>
          <p:nvPr/>
        </p:nvSpPr>
        <p:spPr>
          <a:xfrm>
            <a:off x="10509118" y="3931293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RSV</a:t>
            </a:r>
          </a:p>
        </p:txBody>
      </p:sp>
      <p:sp>
        <p:nvSpPr>
          <p:cNvPr id="73" name="ZoneTexte 58">
            <a:extLst>
              <a:ext uri="{FF2B5EF4-FFF2-40B4-BE49-F238E27FC236}">
                <a16:creationId xmlns:a16="http://schemas.microsoft.com/office/drawing/2014/main" id="{49882097-808F-FFB8-9EC6-AC7A130C9BDF}"/>
              </a:ext>
            </a:extLst>
          </p:cNvPr>
          <p:cNvSpPr txBox="1"/>
          <p:nvPr/>
        </p:nvSpPr>
        <p:spPr>
          <a:xfrm>
            <a:off x="10509118" y="2746475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Flu</a:t>
            </a:r>
            <a:endParaRPr kumimoji="0" lang="fr-CH" sz="9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81" name="Left Bracket 80">
            <a:extLst>
              <a:ext uri="{FF2B5EF4-FFF2-40B4-BE49-F238E27FC236}">
                <a16:creationId xmlns:a16="http://schemas.microsoft.com/office/drawing/2014/main" id="{57B30880-0EFA-7CBE-03DC-D60C86634B0B}"/>
              </a:ext>
            </a:extLst>
          </p:cNvPr>
          <p:cNvSpPr/>
          <p:nvPr/>
        </p:nvSpPr>
        <p:spPr>
          <a:xfrm rot="5400000">
            <a:off x="10311558" y="1301084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82" name="Left Bracket 81">
            <a:extLst>
              <a:ext uri="{FF2B5EF4-FFF2-40B4-BE49-F238E27FC236}">
                <a16:creationId xmlns:a16="http://schemas.microsoft.com/office/drawing/2014/main" id="{6B30C1BC-333B-AF4E-A88D-56CB631631F3}"/>
              </a:ext>
            </a:extLst>
          </p:cNvPr>
          <p:cNvSpPr/>
          <p:nvPr/>
        </p:nvSpPr>
        <p:spPr>
          <a:xfrm rot="16200000" flipV="1">
            <a:off x="10311558" y="4686107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89192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740930-2098-3DAC-5225-882231EEE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49469"/>
            <a:ext cx="11449050" cy="734769"/>
          </a:xfrm>
        </p:spPr>
        <p:txBody>
          <a:bodyPr/>
          <a:lstStyle/>
          <a:p>
            <a:r>
              <a:rPr lang="en-GB" dirty="0"/>
              <a:t>Food supplements may support immune health </a:t>
            </a:r>
            <a:br>
              <a:rPr lang="en-GB" dirty="0"/>
            </a:br>
            <a:r>
              <a:rPr lang="en-GB" dirty="0"/>
              <a:t>through a variety of mechanisms</a:t>
            </a:r>
            <a:r>
              <a:rPr lang="en-GB" b="0" dirty="0"/>
              <a:t>*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44EE1E1-D8A9-D71A-4B35-320F2148031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*List not exhaustive.</a:t>
            </a:r>
          </a:p>
          <a:p>
            <a:r>
              <a:rPr lang="en-US" dirty="0"/>
              <a:t>1. Morris AL, Mohiuddin SS. </a:t>
            </a:r>
            <a:r>
              <a:rPr lang="en-US" dirty="0" err="1"/>
              <a:t>StatPearls</a:t>
            </a:r>
            <a:r>
              <a:rPr lang="en-US" dirty="0"/>
              <a:t> [Internet]. Biochemistry, Nutrients. Available at: https://www.ncbi.nlm.nih.gov/books/NBK554545/. Accessed January 2025. 2. Percival SS. </a:t>
            </a:r>
            <a:r>
              <a:rPr lang="en-US" dirty="0" err="1"/>
              <a:t>Biochem</a:t>
            </a:r>
            <a:r>
              <a:rPr lang="en-US" dirty="0"/>
              <a:t> </a:t>
            </a:r>
            <a:r>
              <a:rPr lang="en-US" dirty="0" err="1"/>
              <a:t>Pharmacol</a:t>
            </a:r>
            <a:r>
              <a:rPr lang="en-US" dirty="0"/>
              <a:t>. 2000;60:155-158. </a:t>
            </a:r>
            <a:br>
              <a:rPr lang="en-US" dirty="0"/>
            </a:br>
            <a:r>
              <a:rPr lang="en-US" dirty="0"/>
              <a:t>3. Ratan ZA, et al. J Ginseng Res. 2021;45(2):199-210. 4. Mokhtari V, et al. Cell J. 2016;19:11-17. 5. MedlinePlus. Honey. Available at: https://medlineplus.gov/druginfo/natural/ 738.html. Accessed January 2025. </a:t>
            </a:r>
            <a:br>
              <a:rPr lang="en-US" dirty="0"/>
            </a:br>
            <a:r>
              <a:rPr lang="en-US" dirty="0"/>
              <a:t>6. MedlinePlus. Propolis. Available at: https://medlineplus.gov/druginfo/natural/390.html. Accessed January 2025. 7. Salminen S, et al. Nat Rev Gastroenterol Hepatol. 2021;18,649-667.</a:t>
            </a:r>
          </a:p>
        </p:txBody>
      </p:sp>
      <p:sp>
        <p:nvSpPr>
          <p:cNvPr id="23" name="Ovale 8">
            <a:extLst>
              <a:ext uri="{FF2B5EF4-FFF2-40B4-BE49-F238E27FC236}">
                <a16:creationId xmlns:a16="http://schemas.microsoft.com/office/drawing/2014/main" id="{45189009-F350-AED0-B75A-8340F7C4102D}"/>
              </a:ext>
            </a:extLst>
          </p:cNvPr>
          <p:cNvSpPr/>
          <p:nvPr/>
        </p:nvSpPr>
        <p:spPr>
          <a:xfrm>
            <a:off x="760317" y="1662154"/>
            <a:ext cx="927662" cy="92766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5" name="Connettore diritto 24">
            <a:extLst>
              <a:ext uri="{FF2B5EF4-FFF2-40B4-BE49-F238E27FC236}">
                <a16:creationId xmlns:a16="http://schemas.microsoft.com/office/drawing/2014/main" id="{D2605AEE-4A12-C2CF-AB63-BB0674C117E7}"/>
              </a:ext>
            </a:extLst>
          </p:cNvPr>
          <p:cNvCxnSpPr>
            <a:cxnSpLocks/>
          </p:cNvCxnSpPr>
          <p:nvPr/>
        </p:nvCxnSpPr>
        <p:spPr>
          <a:xfrm>
            <a:off x="1222513" y="2878270"/>
            <a:ext cx="10969487" cy="0"/>
          </a:xfrm>
          <a:prstGeom prst="line">
            <a:avLst/>
          </a:prstGeom>
          <a:ln w="41275" cap="rnd">
            <a:solidFill>
              <a:srgbClr val="D9D9D9"/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E509F704-DDA8-6048-CC11-61E8E8BAFB10}"/>
              </a:ext>
            </a:extLst>
          </p:cNvPr>
          <p:cNvCxnSpPr>
            <a:cxnSpLocks/>
          </p:cNvCxnSpPr>
          <p:nvPr/>
        </p:nvCxnSpPr>
        <p:spPr>
          <a:xfrm>
            <a:off x="1238305" y="4278591"/>
            <a:ext cx="10953695" cy="0"/>
          </a:xfrm>
          <a:prstGeom prst="line">
            <a:avLst/>
          </a:prstGeom>
          <a:ln w="41275" cap="rnd">
            <a:solidFill>
              <a:srgbClr val="D9D9D9"/>
            </a:solidFill>
            <a:prstDash val="sysDot"/>
            <a:round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27">
            <a:extLst>
              <a:ext uri="{FF2B5EF4-FFF2-40B4-BE49-F238E27FC236}">
                <a16:creationId xmlns:a16="http://schemas.microsoft.com/office/drawing/2014/main" id="{C7AACF4D-7875-229D-EB2F-45004FC34294}"/>
              </a:ext>
            </a:extLst>
          </p:cNvPr>
          <p:cNvSpPr txBox="1"/>
          <p:nvPr/>
        </p:nvSpPr>
        <p:spPr>
          <a:xfrm>
            <a:off x="1775653" y="1851744"/>
            <a:ext cx="4143375" cy="7952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buClr>
                <a:schemeClr val="tx2"/>
              </a:buClr>
              <a:defRPr/>
            </a:pPr>
            <a:r>
              <a:rPr lang="en-US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Vitamins &amp; minerals</a:t>
            </a:r>
            <a:r>
              <a:rPr lang="en-US" sz="1600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Play crucial roles in numerous body functions</a:t>
            </a:r>
            <a:b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are essential for maintaining human health</a:t>
            </a:r>
            <a:b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vitamin C &amp; D, selenium, zinc</a:t>
            </a:r>
          </a:p>
        </p:txBody>
      </p:sp>
      <p:sp>
        <p:nvSpPr>
          <p:cNvPr id="33" name="TextBox 27">
            <a:extLst>
              <a:ext uri="{FF2B5EF4-FFF2-40B4-BE49-F238E27FC236}">
                <a16:creationId xmlns:a16="http://schemas.microsoft.com/office/drawing/2014/main" id="{6A473EB6-9144-F05E-D321-7FE7A95C9CEB}"/>
              </a:ext>
            </a:extLst>
          </p:cNvPr>
          <p:cNvSpPr txBox="1"/>
          <p:nvPr/>
        </p:nvSpPr>
        <p:spPr>
          <a:xfrm>
            <a:off x="7719254" y="1851744"/>
            <a:ext cx="3716338" cy="7952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buClr>
                <a:schemeClr val="tx2"/>
              </a:buClr>
              <a:defRPr/>
            </a:pPr>
            <a:r>
              <a:rPr lang="en-US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Essential fatty acids</a:t>
            </a:r>
            <a:r>
              <a:rPr lang="en-US" sz="1600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Structural components of cell membranes</a:t>
            </a:r>
            <a:b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are essential for energy and metabolism</a:t>
            </a:r>
            <a:b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omega-3 fatty acids</a:t>
            </a:r>
          </a:p>
        </p:txBody>
      </p:sp>
      <p:sp>
        <p:nvSpPr>
          <p:cNvPr id="34" name="Ovale 8">
            <a:extLst>
              <a:ext uri="{FF2B5EF4-FFF2-40B4-BE49-F238E27FC236}">
                <a16:creationId xmlns:a16="http://schemas.microsoft.com/office/drawing/2014/main" id="{633730E9-94DB-757F-F31B-8944E06632A2}"/>
              </a:ext>
            </a:extLst>
          </p:cNvPr>
          <p:cNvSpPr/>
          <p:nvPr/>
        </p:nvSpPr>
        <p:spPr>
          <a:xfrm>
            <a:off x="6572032" y="1662154"/>
            <a:ext cx="927662" cy="92766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5" name="Ovale 8">
            <a:extLst>
              <a:ext uri="{FF2B5EF4-FFF2-40B4-BE49-F238E27FC236}">
                <a16:creationId xmlns:a16="http://schemas.microsoft.com/office/drawing/2014/main" id="{BED10202-1F54-2606-95B0-C9775E7D2C83}"/>
              </a:ext>
            </a:extLst>
          </p:cNvPr>
          <p:cNvSpPr/>
          <p:nvPr/>
        </p:nvSpPr>
        <p:spPr>
          <a:xfrm>
            <a:off x="760317" y="3057050"/>
            <a:ext cx="927662" cy="92766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27">
            <a:extLst>
              <a:ext uri="{FF2B5EF4-FFF2-40B4-BE49-F238E27FC236}">
                <a16:creationId xmlns:a16="http://schemas.microsoft.com/office/drawing/2014/main" id="{A1C5EB1A-7498-1CA5-7EFC-7B01F5362AB5}"/>
              </a:ext>
            </a:extLst>
          </p:cNvPr>
          <p:cNvSpPr txBox="1"/>
          <p:nvPr/>
        </p:nvSpPr>
        <p:spPr>
          <a:xfrm>
            <a:off x="1775654" y="3246640"/>
            <a:ext cx="2565854" cy="7952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buClr>
                <a:schemeClr val="tx2"/>
              </a:buClr>
              <a:defRPr/>
            </a:pPr>
            <a:r>
              <a:rPr lang="en-US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Botanicals</a:t>
            </a:r>
            <a:r>
              <a:rPr lang="en-US" sz="1600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2,3</a:t>
            </a:r>
          </a:p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 extracts used for their medicinal properties </a:t>
            </a:r>
            <a:r>
              <a:rPr lang="en-US" sz="1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echinacea, ginseng</a:t>
            </a:r>
          </a:p>
        </p:txBody>
      </p:sp>
      <p:sp>
        <p:nvSpPr>
          <p:cNvPr id="49" name="Ovale 8">
            <a:extLst>
              <a:ext uri="{FF2B5EF4-FFF2-40B4-BE49-F238E27FC236}">
                <a16:creationId xmlns:a16="http://schemas.microsoft.com/office/drawing/2014/main" id="{B8FEFD75-6EDC-498B-8500-B5259F21C92A}"/>
              </a:ext>
            </a:extLst>
          </p:cNvPr>
          <p:cNvSpPr/>
          <p:nvPr/>
        </p:nvSpPr>
        <p:spPr>
          <a:xfrm>
            <a:off x="4539837" y="3057050"/>
            <a:ext cx="927662" cy="92766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27">
            <a:extLst>
              <a:ext uri="{FF2B5EF4-FFF2-40B4-BE49-F238E27FC236}">
                <a16:creationId xmlns:a16="http://schemas.microsoft.com/office/drawing/2014/main" id="{D4B3E8C6-5C8F-62BF-2827-5A6272313BF8}"/>
              </a:ext>
            </a:extLst>
          </p:cNvPr>
          <p:cNvSpPr txBox="1"/>
          <p:nvPr/>
        </p:nvSpPr>
        <p:spPr>
          <a:xfrm>
            <a:off x="5555174" y="3246640"/>
            <a:ext cx="2381884" cy="7952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buClr>
                <a:schemeClr val="tx2"/>
              </a:buClr>
              <a:defRPr/>
            </a:pPr>
            <a:r>
              <a:rPr lang="en-US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Honeybee products</a:t>
            </a:r>
            <a:r>
              <a:rPr lang="en-US" sz="1600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5,6</a:t>
            </a:r>
          </a:p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Used for their potential medicinal properties</a:t>
            </a:r>
            <a:b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honey, propolis</a:t>
            </a:r>
          </a:p>
        </p:txBody>
      </p:sp>
      <p:sp>
        <p:nvSpPr>
          <p:cNvPr id="51" name="Ovale 8">
            <a:extLst>
              <a:ext uri="{FF2B5EF4-FFF2-40B4-BE49-F238E27FC236}">
                <a16:creationId xmlns:a16="http://schemas.microsoft.com/office/drawing/2014/main" id="{235B252D-78B0-7787-57AA-6F7CA960E68C}"/>
              </a:ext>
            </a:extLst>
          </p:cNvPr>
          <p:cNvSpPr/>
          <p:nvPr/>
        </p:nvSpPr>
        <p:spPr>
          <a:xfrm>
            <a:off x="8357457" y="3057050"/>
            <a:ext cx="927662" cy="92766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27">
            <a:extLst>
              <a:ext uri="{FF2B5EF4-FFF2-40B4-BE49-F238E27FC236}">
                <a16:creationId xmlns:a16="http://schemas.microsoft.com/office/drawing/2014/main" id="{A4085294-1E4F-F91C-32C0-2936E6F3A087}"/>
              </a:ext>
            </a:extLst>
          </p:cNvPr>
          <p:cNvSpPr txBox="1"/>
          <p:nvPr/>
        </p:nvSpPr>
        <p:spPr>
          <a:xfrm>
            <a:off x="9372794" y="3172773"/>
            <a:ext cx="2505709" cy="9676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buClr>
                <a:schemeClr val="tx2"/>
              </a:buClr>
              <a:defRPr/>
            </a:pPr>
            <a:r>
              <a:rPr lang="en-US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Amino acids</a:t>
            </a:r>
            <a:r>
              <a:rPr lang="en-US" sz="1600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1,4</a:t>
            </a:r>
          </a:p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Building blocks of proteins. In particular, </a:t>
            </a:r>
            <a:r>
              <a:rPr lang="en-US" sz="1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cysteine</a:t>
            </a: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 major component of glutathione, a powerful antioxidant</a:t>
            </a:r>
            <a:endParaRPr lang="en-US" sz="1400" b="1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Ovale 8">
            <a:extLst>
              <a:ext uri="{FF2B5EF4-FFF2-40B4-BE49-F238E27FC236}">
                <a16:creationId xmlns:a16="http://schemas.microsoft.com/office/drawing/2014/main" id="{73BF1732-939B-94FD-90A3-2176CE120863}"/>
              </a:ext>
            </a:extLst>
          </p:cNvPr>
          <p:cNvSpPr/>
          <p:nvPr/>
        </p:nvSpPr>
        <p:spPr>
          <a:xfrm>
            <a:off x="760317" y="4421512"/>
            <a:ext cx="927662" cy="92766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27">
            <a:extLst>
              <a:ext uri="{FF2B5EF4-FFF2-40B4-BE49-F238E27FC236}">
                <a16:creationId xmlns:a16="http://schemas.microsoft.com/office/drawing/2014/main" id="{74A96887-E7B8-E45A-3424-A064B22A299C}"/>
              </a:ext>
            </a:extLst>
          </p:cNvPr>
          <p:cNvSpPr txBox="1"/>
          <p:nvPr/>
        </p:nvSpPr>
        <p:spPr>
          <a:xfrm>
            <a:off x="1775654" y="4611102"/>
            <a:ext cx="2054224" cy="62292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buClr>
                <a:schemeClr val="tx2"/>
              </a:buClr>
              <a:defRPr/>
            </a:pPr>
            <a:r>
              <a:rPr lang="en-US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Biotics</a:t>
            </a:r>
            <a:r>
              <a:rPr lang="en-US" sz="1600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Play a key role </a:t>
            </a:r>
            <a:b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supporting gut health</a:t>
            </a:r>
            <a:endParaRPr lang="en-US" sz="1400" b="1" dirty="0">
              <a:solidFill>
                <a:schemeClr val="accent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27">
            <a:extLst>
              <a:ext uri="{FF2B5EF4-FFF2-40B4-BE49-F238E27FC236}">
                <a16:creationId xmlns:a16="http://schemas.microsoft.com/office/drawing/2014/main" id="{2A95273D-0EBD-7965-5E14-832E8A2B41DC}"/>
              </a:ext>
            </a:extLst>
          </p:cNvPr>
          <p:cNvSpPr txBox="1"/>
          <p:nvPr/>
        </p:nvSpPr>
        <p:spPr>
          <a:xfrm>
            <a:off x="4672762" y="4642569"/>
            <a:ext cx="1793636" cy="7952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buClr>
                <a:schemeClr val="tx2"/>
              </a:buClr>
              <a:defRPr/>
            </a:pPr>
            <a:r>
              <a:rPr lang="en-US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Prebiotics</a:t>
            </a:r>
            <a:r>
              <a:rPr lang="en-US" sz="1600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Substances used by</a:t>
            </a:r>
            <a:b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host microbiota</a:t>
            </a:r>
            <a:b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</a:t>
            </a: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l-GR" sz="1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β</a:t>
            </a:r>
            <a:r>
              <a:rPr lang="en-US" sz="1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-glucan</a:t>
            </a:r>
          </a:p>
        </p:txBody>
      </p:sp>
      <p:sp>
        <p:nvSpPr>
          <p:cNvPr id="57" name="Triangolo isoscele 56">
            <a:extLst>
              <a:ext uri="{FF2B5EF4-FFF2-40B4-BE49-F238E27FC236}">
                <a16:creationId xmlns:a16="http://schemas.microsoft.com/office/drawing/2014/main" id="{3D9E9971-D4A2-134A-0A84-562042663E99}"/>
              </a:ext>
            </a:extLst>
          </p:cNvPr>
          <p:cNvSpPr/>
          <p:nvPr/>
        </p:nvSpPr>
        <p:spPr>
          <a:xfrm rot="5400000">
            <a:off x="4481388" y="4658650"/>
            <a:ext cx="150266" cy="12954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8" name="TextBox 27">
            <a:extLst>
              <a:ext uri="{FF2B5EF4-FFF2-40B4-BE49-F238E27FC236}">
                <a16:creationId xmlns:a16="http://schemas.microsoft.com/office/drawing/2014/main" id="{DD71A163-F16C-2EC1-0DD8-C5D8E6C35373}"/>
              </a:ext>
            </a:extLst>
          </p:cNvPr>
          <p:cNvSpPr txBox="1"/>
          <p:nvPr/>
        </p:nvSpPr>
        <p:spPr>
          <a:xfrm>
            <a:off x="6767784" y="4642569"/>
            <a:ext cx="2320548" cy="9676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buClr>
                <a:schemeClr val="tx2"/>
              </a:buClr>
              <a:defRPr/>
            </a:pPr>
            <a:r>
              <a:rPr lang="en-US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Probiotics</a:t>
            </a:r>
            <a:r>
              <a:rPr lang="en-US" sz="1600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Live beneficial bacteria</a:t>
            </a:r>
            <a:b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help balance the gut microbiome - </a:t>
            </a:r>
            <a:r>
              <a:rPr lang="en-US" sz="1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Lactobacillus, Bifidobacterium</a:t>
            </a:r>
          </a:p>
        </p:txBody>
      </p:sp>
      <p:sp>
        <p:nvSpPr>
          <p:cNvPr id="59" name="Triangolo isoscele 58">
            <a:extLst>
              <a:ext uri="{FF2B5EF4-FFF2-40B4-BE49-F238E27FC236}">
                <a16:creationId xmlns:a16="http://schemas.microsoft.com/office/drawing/2014/main" id="{B6E47E05-084B-584F-F7FF-48D3D72563D0}"/>
              </a:ext>
            </a:extLst>
          </p:cNvPr>
          <p:cNvSpPr/>
          <p:nvPr/>
        </p:nvSpPr>
        <p:spPr>
          <a:xfrm rot="5400000">
            <a:off x="6576410" y="4658650"/>
            <a:ext cx="150266" cy="12954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2" name="TextBox 27">
            <a:extLst>
              <a:ext uri="{FF2B5EF4-FFF2-40B4-BE49-F238E27FC236}">
                <a16:creationId xmlns:a16="http://schemas.microsoft.com/office/drawing/2014/main" id="{E30F5520-0187-1A75-A249-96B65A3A8E84}"/>
              </a:ext>
            </a:extLst>
          </p:cNvPr>
          <p:cNvSpPr txBox="1"/>
          <p:nvPr/>
        </p:nvSpPr>
        <p:spPr>
          <a:xfrm>
            <a:off x="9588416" y="4642569"/>
            <a:ext cx="2320548" cy="9676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>
              <a:lnSpc>
                <a:spcPct val="80000"/>
              </a:lnSpc>
              <a:buClr>
                <a:schemeClr val="tx2"/>
              </a:buClr>
              <a:defRPr/>
            </a:pPr>
            <a:r>
              <a:rPr lang="en-US" sz="16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Postbiotics</a:t>
            </a:r>
            <a:r>
              <a:rPr lang="en-US" sz="1600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</a:p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Bioactive byproducts produced by probiotic bacteria in the gut - </a:t>
            </a:r>
            <a:r>
              <a:rPr lang="en-US" sz="14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e.g. short-chain fatty acids </a:t>
            </a:r>
            <a:r>
              <a:rPr lang="en-US" sz="1400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(SCFA)</a:t>
            </a:r>
          </a:p>
        </p:txBody>
      </p:sp>
      <p:sp>
        <p:nvSpPr>
          <p:cNvPr id="63" name="Triangolo isoscele 62">
            <a:extLst>
              <a:ext uri="{FF2B5EF4-FFF2-40B4-BE49-F238E27FC236}">
                <a16:creationId xmlns:a16="http://schemas.microsoft.com/office/drawing/2014/main" id="{16ACC809-C050-C252-C96E-01ADE0EB56F4}"/>
              </a:ext>
            </a:extLst>
          </p:cNvPr>
          <p:cNvSpPr/>
          <p:nvPr/>
        </p:nvSpPr>
        <p:spPr>
          <a:xfrm rot="5400000">
            <a:off x="9397042" y="4658650"/>
            <a:ext cx="150266" cy="129540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062" name="Gruppo 1061">
            <a:extLst>
              <a:ext uri="{FF2B5EF4-FFF2-40B4-BE49-F238E27FC236}">
                <a16:creationId xmlns:a16="http://schemas.microsoft.com/office/drawing/2014/main" id="{F8F805D3-9009-BC00-971C-64B2E4DFA480}"/>
              </a:ext>
            </a:extLst>
          </p:cNvPr>
          <p:cNvGrpSpPr/>
          <p:nvPr/>
        </p:nvGrpSpPr>
        <p:grpSpPr>
          <a:xfrm>
            <a:off x="6737271" y="1847745"/>
            <a:ext cx="597184" cy="556481"/>
            <a:chOff x="6500787" y="2058746"/>
            <a:chExt cx="597184" cy="556481"/>
          </a:xfrm>
        </p:grpSpPr>
        <p:sp>
          <p:nvSpPr>
            <p:cNvPr id="1041" name="Figura a mano libera: forma 1040">
              <a:extLst>
                <a:ext uri="{FF2B5EF4-FFF2-40B4-BE49-F238E27FC236}">
                  <a16:creationId xmlns:a16="http://schemas.microsoft.com/office/drawing/2014/main" id="{E691EC94-5AE3-6BA5-E386-71A40E53CAE9}"/>
                </a:ext>
              </a:extLst>
            </p:cNvPr>
            <p:cNvSpPr/>
            <p:nvPr/>
          </p:nvSpPr>
          <p:spPr>
            <a:xfrm>
              <a:off x="6500787" y="2058746"/>
              <a:ext cx="597184" cy="556481"/>
            </a:xfrm>
            <a:custGeom>
              <a:avLst/>
              <a:gdLst>
                <a:gd name="connsiteX0" fmla="*/ 323365 w 597184"/>
                <a:gd name="connsiteY0" fmla="*/ 385583 h 556481"/>
                <a:gd name="connsiteX1" fmla="*/ 324449 w 597184"/>
                <a:gd name="connsiteY1" fmla="*/ 345572 h 556481"/>
                <a:gd name="connsiteX2" fmla="*/ 299664 w 597184"/>
                <a:gd name="connsiteY2" fmla="*/ 343207 h 556481"/>
                <a:gd name="connsiteX3" fmla="*/ 296708 w 597184"/>
                <a:gd name="connsiteY3" fmla="*/ 517935 h 556481"/>
                <a:gd name="connsiteX4" fmla="*/ 105818 w 597184"/>
                <a:gd name="connsiteY4" fmla="*/ 496254 h 556481"/>
                <a:gd name="connsiteX5" fmla="*/ 163765 w 597184"/>
                <a:gd name="connsiteY5" fmla="*/ 277770 h 556481"/>
                <a:gd name="connsiteX6" fmla="*/ 140261 w 597184"/>
                <a:gd name="connsiteY6" fmla="*/ 255153 h 556481"/>
                <a:gd name="connsiteX7" fmla="*/ 137896 w 597184"/>
                <a:gd name="connsiteY7" fmla="*/ 254611 h 556481"/>
                <a:gd name="connsiteX8" fmla="*/ 47428 w 597184"/>
                <a:gd name="connsiteY8" fmla="*/ 309947 h 556481"/>
                <a:gd name="connsiteX9" fmla="*/ 26 w 597184"/>
                <a:gd name="connsiteY9" fmla="*/ 290335 h 556481"/>
                <a:gd name="connsiteX10" fmla="*/ 30625 w 597184"/>
                <a:gd name="connsiteY10" fmla="*/ 227067 h 556481"/>
                <a:gd name="connsiteX11" fmla="*/ 7811 w 597184"/>
                <a:gd name="connsiteY11" fmla="*/ 125512 h 556481"/>
                <a:gd name="connsiteX12" fmla="*/ 14315 w 597184"/>
                <a:gd name="connsiteY12" fmla="*/ 84417 h 556481"/>
                <a:gd name="connsiteX13" fmla="*/ 130259 w 597184"/>
                <a:gd name="connsiteY13" fmla="*/ 127138 h 556481"/>
                <a:gd name="connsiteX14" fmla="*/ 139621 w 597184"/>
                <a:gd name="connsiteY14" fmla="*/ 137732 h 556481"/>
                <a:gd name="connsiteX15" fmla="*/ 217918 w 597184"/>
                <a:gd name="connsiteY15" fmla="*/ 78454 h 556481"/>
                <a:gd name="connsiteX16" fmla="*/ 237086 w 597184"/>
                <a:gd name="connsiteY16" fmla="*/ 9667 h 556481"/>
                <a:gd name="connsiteX17" fmla="*/ 359927 w 597184"/>
                <a:gd name="connsiteY17" fmla="*/ 23809 h 556481"/>
                <a:gd name="connsiteX18" fmla="*/ 399741 w 597184"/>
                <a:gd name="connsiteY18" fmla="*/ 48939 h 556481"/>
                <a:gd name="connsiteX19" fmla="*/ 438323 w 597184"/>
                <a:gd name="connsiteY19" fmla="*/ 57611 h 556481"/>
                <a:gd name="connsiteX20" fmla="*/ 577721 w 597184"/>
                <a:gd name="connsiteY20" fmla="*/ 146059 h 556481"/>
                <a:gd name="connsiteX21" fmla="*/ 597036 w 597184"/>
                <a:gd name="connsiteY21" fmla="*/ 170549 h 556481"/>
                <a:gd name="connsiteX22" fmla="*/ 579445 w 597184"/>
                <a:gd name="connsiteY22" fmla="*/ 189125 h 556481"/>
                <a:gd name="connsiteX23" fmla="*/ 573680 w 597184"/>
                <a:gd name="connsiteY23" fmla="*/ 196418 h 556481"/>
                <a:gd name="connsiteX24" fmla="*/ 588315 w 597184"/>
                <a:gd name="connsiteY24" fmla="*/ 212235 h 556481"/>
                <a:gd name="connsiteX25" fmla="*/ 597184 w 597184"/>
                <a:gd name="connsiteY25" fmla="*/ 221006 h 556481"/>
                <a:gd name="connsiteX26" fmla="*/ 580086 w 597184"/>
                <a:gd name="connsiteY26" fmla="*/ 244066 h 556481"/>
                <a:gd name="connsiteX27" fmla="*/ 471633 w 597184"/>
                <a:gd name="connsiteY27" fmla="*/ 323349 h 556481"/>
                <a:gd name="connsiteX28" fmla="*/ 428862 w 597184"/>
                <a:gd name="connsiteY28" fmla="*/ 338427 h 556481"/>
                <a:gd name="connsiteX29" fmla="*/ 417726 w 597184"/>
                <a:gd name="connsiteY29" fmla="*/ 354441 h 556481"/>
                <a:gd name="connsiteX30" fmla="*/ 323365 w 597184"/>
                <a:gd name="connsiteY30" fmla="*/ 385583 h 556481"/>
                <a:gd name="connsiteX31" fmla="*/ 348052 w 597184"/>
                <a:gd name="connsiteY31" fmla="*/ 44504 h 556481"/>
                <a:gd name="connsiteX32" fmla="*/ 305577 w 597184"/>
                <a:gd name="connsiteY32" fmla="*/ 28539 h 556481"/>
                <a:gd name="connsiteX33" fmla="*/ 259210 w 597184"/>
                <a:gd name="connsiteY33" fmla="*/ 24696 h 556481"/>
                <a:gd name="connsiteX34" fmla="*/ 242999 w 597184"/>
                <a:gd name="connsiteY34" fmla="*/ 65742 h 556481"/>
                <a:gd name="connsiteX35" fmla="*/ 343962 w 597184"/>
                <a:gd name="connsiteY35" fmla="*/ 45687 h 556481"/>
                <a:gd name="connsiteX36" fmla="*/ 348052 w 597184"/>
                <a:gd name="connsiteY36" fmla="*/ 44504 h 556481"/>
                <a:gd name="connsiteX37" fmla="*/ 25747 w 597184"/>
                <a:gd name="connsiteY37" fmla="*/ 286541 h 556481"/>
                <a:gd name="connsiteX38" fmla="*/ 45211 w 597184"/>
                <a:gd name="connsiteY38" fmla="*/ 286541 h 556481"/>
                <a:gd name="connsiteX39" fmla="*/ 86306 w 597184"/>
                <a:gd name="connsiteY39" fmla="*/ 270970 h 556481"/>
                <a:gd name="connsiteX40" fmla="*/ 134940 w 597184"/>
                <a:gd name="connsiteY40" fmla="*/ 213368 h 556481"/>
                <a:gd name="connsiteX41" fmla="*/ 178400 w 597184"/>
                <a:gd name="connsiteY41" fmla="*/ 258553 h 556481"/>
                <a:gd name="connsiteX42" fmla="*/ 181553 w 597184"/>
                <a:gd name="connsiteY42" fmla="*/ 258898 h 556481"/>
                <a:gd name="connsiteX43" fmla="*/ 209344 w 597184"/>
                <a:gd name="connsiteY43" fmla="*/ 233719 h 556481"/>
                <a:gd name="connsiteX44" fmla="*/ 281285 w 597184"/>
                <a:gd name="connsiteY44" fmla="*/ 313790 h 556481"/>
                <a:gd name="connsiteX45" fmla="*/ 330757 w 597184"/>
                <a:gd name="connsiteY45" fmla="*/ 321822 h 556481"/>
                <a:gd name="connsiteX46" fmla="*/ 341203 w 597184"/>
                <a:gd name="connsiteY46" fmla="*/ 305068 h 556481"/>
                <a:gd name="connsiteX47" fmla="*/ 408315 w 597184"/>
                <a:gd name="connsiteY47" fmla="*/ 274764 h 556481"/>
                <a:gd name="connsiteX48" fmla="*/ 423097 w 597184"/>
                <a:gd name="connsiteY48" fmla="*/ 139013 h 556481"/>
                <a:gd name="connsiteX49" fmla="*/ 413390 w 597184"/>
                <a:gd name="connsiteY49" fmla="*/ 173012 h 556481"/>
                <a:gd name="connsiteX50" fmla="*/ 453746 w 597184"/>
                <a:gd name="connsiteY50" fmla="*/ 304428 h 556481"/>
                <a:gd name="connsiteX51" fmla="*/ 565254 w 597184"/>
                <a:gd name="connsiteY51" fmla="*/ 224455 h 556481"/>
                <a:gd name="connsiteX52" fmla="*/ 543278 w 597184"/>
                <a:gd name="connsiteY52" fmla="*/ 196270 h 556481"/>
                <a:gd name="connsiteX53" fmla="*/ 564811 w 597184"/>
                <a:gd name="connsiteY53" fmla="*/ 170844 h 556481"/>
                <a:gd name="connsiteX54" fmla="*/ 564022 w 597184"/>
                <a:gd name="connsiteY54" fmla="*/ 166952 h 556481"/>
                <a:gd name="connsiteX55" fmla="*/ 207472 w 597184"/>
                <a:gd name="connsiteY55" fmla="*/ 112306 h 556481"/>
                <a:gd name="connsiteX56" fmla="*/ 135038 w 597184"/>
                <a:gd name="connsiteY56" fmla="*/ 179122 h 556481"/>
                <a:gd name="connsiteX57" fmla="*/ 25846 w 597184"/>
                <a:gd name="connsiteY57" fmla="*/ 105950 h 556481"/>
                <a:gd name="connsiteX58" fmla="*/ 44915 w 597184"/>
                <a:gd name="connsiteY58" fmla="*/ 140590 h 556481"/>
                <a:gd name="connsiteX59" fmla="*/ 47527 w 597184"/>
                <a:gd name="connsiteY59" fmla="*/ 247516 h 556481"/>
                <a:gd name="connsiteX60" fmla="*/ 26733 w 597184"/>
                <a:gd name="connsiteY60" fmla="*/ 282254 h 556481"/>
                <a:gd name="connsiteX61" fmla="*/ 25796 w 597184"/>
                <a:gd name="connsiteY61" fmla="*/ 286640 h 556481"/>
                <a:gd name="connsiteX62" fmla="*/ 208359 w 597184"/>
                <a:gd name="connsiteY62" fmla="*/ 266585 h 556481"/>
                <a:gd name="connsiteX63" fmla="*/ 173324 w 597184"/>
                <a:gd name="connsiteY63" fmla="*/ 303689 h 556481"/>
                <a:gd name="connsiteX64" fmla="*/ 130308 w 597184"/>
                <a:gd name="connsiteY64" fmla="*/ 490686 h 556481"/>
                <a:gd name="connsiteX65" fmla="*/ 293160 w 597184"/>
                <a:gd name="connsiteY65" fmla="*/ 481373 h 556481"/>
                <a:gd name="connsiteX66" fmla="*/ 215848 w 597184"/>
                <a:gd name="connsiteY66" fmla="*/ 271759 h 556481"/>
                <a:gd name="connsiteX67" fmla="*/ 208359 w 597184"/>
                <a:gd name="connsiteY67" fmla="*/ 266585 h 556481"/>
                <a:gd name="connsiteX68" fmla="*/ 346869 w 597184"/>
                <a:gd name="connsiteY68" fmla="*/ 362128 h 556481"/>
                <a:gd name="connsiteX69" fmla="*/ 405654 w 597184"/>
                <a:gd name="connsiteY69" fmla="*/ 330593 h 556481"/>
                <a:gd name="connsiteX70" fmla="*/ 381854 w 597184"/>
                <a:gd name="connsiteY70" fmla="*/ 300880 h 556481"/>
                <a:gd name="connsiteX71" fmla="*/ 346869 w 597184"/>
                <a:gd name="connsiteY71" fmla="*/ 362128 h 55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597184" h="556481">
                  <a:moveTo>
                    <a:pt x="323365" y="385583"/>
                  </a:moveTo>
                  <a:cubicBezTo>
                    <a:pt x="320261" y="372427"/>
                    <a:pt x="322774" y="358778"/>
                    <a:pt x="324449" y="345572"/>
                  </a:cubicBezTo>
                  <a:lnTo>
                    <a:pt x="299664" y="343207"/>
                  </a:lnTo>
                  <a:cubicBezTo>
                    <a:pt x="330707" y="397852"/>
                    <a:pt x="342238" y="467428"/>
                    <a:pt x="296708" y="517935"/>
                  </a:cubicBezTo>
                  <a:cubicBezTo>
                    <a:pt x="242949" y="577606"/>
                    <a:pt x="144794" y="566174"/>
                    <a:pt x="105818" y="496254"/>
                  </a:cubicBezTo>
                  <a:cubicBezTo>
                    <a:pt x="64477" y="422096"/>
                    <a:pt x="115673" y="334830"/>
                    <a:pt x="163765" y="277770"/>
                  </a:cubicBezTo>
                  <a:cubicBezTo>
                    <a:pt x="157064" y="273286"/>
                    <a:pt x="146125" y="258455"/>
                    <a:pt x="140261" y="255153"/>
                  </a:cubicBezTo>
                  <a:cubicBezTo>
                    <a:pt x="139424" y="254660"/>
                    <a:pt x="139029" y="254365"/>
                    <a:pt x="137896" y="254611"/>
                  </a:cubicBezTo>
                  <a:cubicBezTo>
                    <a:pt x="118679" y="283683"/>
                    <a:pt x="81920" y="305216"/>
                    <a:pt x="47428" y="309947"/>
                  </a:cubicBezTo>
                  <a:cubicBezTo>
                    <a:pt x="31660" y="312115"/>
                    <a:pt x="1406" y="312706"/>
                    <a:pt x="26" y="290335"/>
                  </a:cubicBezTo>
                  <a:cubicBezTo>
                    <a:pt x="-910" y="275109"/>
                    <a:pt x="23825" y="243278"/>
                    <a:pt x="30625" y="227067"/>
                  </a:cubicBezTo>
                  <a:cubicBezTo>
                    <a:pt x="49448" y="182227"/>
                    <a:pt x="26930" y="161876"/>
                    <a:pt x="7811" y="125512"/>
                  </a:cubicBezTo>
                  <a:cubicBezTo>
                    <a:pt x="26" y="110729"/>
                    <a:pt x="-6478" y="92251"/>
                    <a:pt x="14315" y="84417"/>
                  </a:cubicBezTo>
                  <a:cubicBezTo>
                    <a:pt x="49793" y="71112"/>
                    <a:pt x="106360" y="100874"/>
                    <a:pt x="130259" y="127138"/>
                  </a:cubicBezTo>
                  <a:cubicBezTo>
                    <a:pt x="132082" y="129158"/>
                    <a:pt x="137748" y="138175"/>
                    <a:pt x="139621" y="137732"/>
                  </a:cubicBezTo>
                  <a:cubicBezTo>
                    <a:pt x="162829" y="114523"/>
                    <a:pt x="188797" y="93828"/>
                    <a:pt x="217918" y="78454"/>
                  </a:cubicBezTo>
                  <a:cubicBezTo>
                    <a:pt x="223190" y="54408"/>
                    <a:pt x="215701" y="27061"/>
                    <a:pt x="237086" y="9667"/>
                  </a:cubicBezTo>
                  <a:cubicBezTo>
                    <a:pt x="264729" y="-12851"/>
                    <a:pt x="330855" y="9076"/>
                    <a:pt x="359927" y="23809"/>
                  </a:cubicBezTo>
                  <a:cubicBezTo>
                    <a:pt x="372394" y="30116"/>
                    <a:pt x="389344" y="44553"/>
                    <a:pt x="399741" y="48939"/>
                  </a:cubicBezTo>
                  <a:cubicBezTo>
                    <a:pt x="408561" y="52635"/>
                    <a:pt x="427433" y="54458"/>
                    <a:pt x="438323" y="57611"/>
                  </a:cubicBezTo>
                  <a:cubicBezTo>
                    <a:pt x="491638" y="72936"/>
                    <a:pt x="540716" y="105013"/>
                    <a:pt x="577721" y="146059"/>
                  </a:cubicBezTo>
                  <a:cubicBezTo>
                    <a:pt x="580874" y="149508"/>
                    <a:pt x="596346" y="167740"/>
                    <a:pt x="597036" y="170549"/>
                  </a:cubicBezTo>
                  <a:cubicBezTo>
                    <a:pt x="597923" y="174294"/>
                    <a:pt x="582796" y="185232"/>
                    <a:pt x="579445" y="189125"/>
                  </a:cubicBezTo>
                  <a:cubicBezTo>
                    <a:pt x="577425" y="191490"/>
                    <a:pt x="575750" y="194102"/>
                    <a:pt x="573680" y="196418"/>
                  </a:cubicBezTo>
                  <a:cubicBezTo>
                    <a:pt x="573385" y="197995"/>
                    <a:pt x="586147" y="210116"/>
                    <a:pt x="588315" y="212235"/>
                  </a:cubicBezTo>
                  <a:cubicBezTo>
                    <a:pt x="590631" y="214502"/>
                    <a:pt x="597086" y="217754"/>
                    <a:pt x="597184" y="221006"/>
                  </a:cubicBezTo>
                  <a:cubicBezTo>
                    <a:pt x="597283" y="223864"/>
                    <a:pt x="583042" y="240617"/>
                    <a:pt x="580086" y="244066"/>
                  </a:cubicBezTo>
                  <a:cubicBezTo>
                    <a:pt x="551605" y="277327"/>
                    <a:pt x="511939" y="306103"/>
                    <a:pt x="471633" y="323349"/>
                  </a:cubicBezTo>
                  <a:cubicBezTo>
                    <a:pt x="463847" y="326651"/>
                    <a:pt x="432114" y="335816"/>
                    <a:pt x="428862" y="338427"/>
                  </a:cubicBezTo>
                  <a:cubicBezTo>
                    <a:pt x="426743" y="340152"/>
                    <a:pt x="420929" y="350746"/>
                    <a:pt x="417726" y="354441"/>
                  </a:cubicBezTo>
                  <a:cubicBezTo>
                    <a:pt x="394912" y="380853"/>
                    <a:pt x="356971" y="389328"/>
                    <a:pt x="323365" y="385583"/>
                  </a:cubicBezTo>
                  <a:close/>
                  <a:moveTo>
                    <a:pt x="348052" y="44504"/>
                  </a:moveTo>
                  <a:cubicBezTo>
                    <a:pt x="334206" y="38394"/>
                    <a:pt x="320360" y="32136"/>
                    <a:pt x="305577" y="28539"/>
                  </a:cubicBezTo>
                  <a:cubicBezTo>
                    <a:pt x="292717" y="25386"/>
                    <a:pt x="272120" y="22331"/>
                    <a:pt x="259210" y="24696"/>
                  </a:cubicBezTo>
                  <a:cubicBezTo>
                    <a:pt x="240732" y="28046"/>
                    <a:pt x="246744" y="52782"/>
                    <a:pt x="242999" y="65742"/>
                  </a:cubicBezTo>
                  <a:cubicBezTo>
                    <a:pt x="276160" y="53521"/>
                    <a:pt x="308485" y="46869"/>
                    <a:pt x="343962" y="45687"/>
                  </a:cubicBezTo>
                  <a:cubicBezTo>
                    <a:pt x="345391" y="45687"/>
                    <a:pt x="348348" y="46574"/>
                    <a:pt x="348052" y="44504"/>
                  </a:cubicBezTo>
                  <a:close/>
                  <a:moveTo>
                    <a:pt x="25747" y="286541"/>
                  </a:moveTo>
                  <a:lnTo>
                    <a:pt x="45211" y="286541"/>
                  </a:lnTo>
                  <a:cubicBezTo>
                    <a:pt x="54129" y="286541"/>
                    <a:pt x="78027" y="275898"/>
                    <a:pt x="86306" y="270970"/>
                  </a:cubicBezTo>
                  <a:cubicBezTo>
                    <a:pt x="109957" y="256927"/>
                    <a:pt x="123262" y="237759"/>
                    <a:pt x="134940" y="213368"/>
                  </a:cubicBezTo>
                  <a:lnTo>
                    <a:pt x="178400" y="258553"/>
                  </a:lnTo>
                  <a:lnTo>
                    <a:pt x="181553" y="258898"/>
                  </a:lnTo>
                  <a:lnTo>
                    <a:pt x="209344" y="233719"/>
                  </a:lnTo>
                  <a:cubicBezTo>
                    <a:pt x="236544" y="257223"/>
                    <a:pt x="260935" y="284077"/>
                    <a:pt x="281285" y="313790"/>
                  </a:cubicBezTo>
                  <a:cubicBezTo>
                    <a:pt x="285818" y="317091"/>
                    <a:pt x="325534" y="323596"/>
                    <a:pt x="330757" y="321822"/>
                  </a:cubicBezTo>
                  <a:cubicBezTo>
                    <a:pt x="334797" y="316599"/>
                    <a:pt x="337310" y="310489"/>
                    <a:pt x="341203" y="305068"/>
                  </a:cubicBezTo>
                  <a:cubicBezTo>
                    <a:pt x="355788" y="284619"/>
                    <a:pt x="382593" y="268704"/>
                    <a:pt x="408315" y="274764"/>
                  </a:cubicBezTo>
                  <a:cubicBezTo>
                    <a:pt x="388063" y="230516"/>
                    <a:pt x="390576" y="176609"/>
                    <a:pt x="423097" y="139013"/>
                  </a:cubicBezTo>
                  <a:lnTo>
                    <a:pt x="413390" y="173012"/>
                  </a:lnTo>
                  <a:cubicBezTo>
                    <a:pt x="404471" y="219873"/>
                    <a:pt x="419648" y="271266"/>
                    <a:pt x="453746" y="304428"/>
                  </a:cubicBezTo>
                  <a:cubicBezTo>
                    <a:pt x="497206" y="288463"/>
                    <a:pt x="535492" y="259637"/>
                    <a:pt x="565254" y="224455"/>
                  </a:cubicBezTo>
                  <a:lnTo>
                    <a:pt x="543278" y="196270"/>
                  </a:lnTo>
                  <a:cubicBezTo>
                    <a:pt x="549437" y="187006"/>
                    <a:pt x="556631" y="178433"/>
                    <a:pt x="564811" y="170844"/>
                  </a:cubicBezTo>
                  <a:lnTo>
                    <a:pt x="564022" y="166952"/>
                  </a:lnTo>
                  <a:cubicBezTo>
                    <a:pt x="477890" y="63623"/>
                    <a:pt x="320902" y="37409"/>
                    <a:pt x="207472" y="112306"/>
                  </a:cubicBezTo>
                  <a:cubicBezTo>
                    <a:pt x="179632" y="130685"/>
                    <a:pt x="156620" y="153943"/>
                    <a:pt x="135038" y="179122"/>
                  </a:cubicBezTo>
                  <a:cubicBezTo>
                    <a:pt x="116314" y="135761"/>
                    <a:pt x="74430" y="103732"/>
                    <a:pt x="25846" y="105950"/>
                  </a:cubicBezTo>
                  <a:cubicBezTo>
                    <a:pt x="23825" y="107871"/>
                    <a:pt x="42747" y="136451"/>
                    <a:pt x="44915" y="140590"/>
                  </a:cubicBezTo>
                  <a:cubicBezTo>
                    <a:pt x="65610" y="179418"/>
                    <a:pt x="67483" y="207702"/>
                    <a:pt x="47527" y="247516"/>
                  </a:cubicBezTo>
                  <a:cubicBezTo>
                    <a:pt x="41909" y="258701"/>
                    <a:pt x="31167" y="271709"/>
                    <a:pt x="26733" y="282254"/>
                  </a:cubicBezTo>
                  <a:cubicBezTo>
                    <a:pt x="26092" y="283732"/>
                    <a:pt x="25501" y="284915"/>
                    <a:pt x="25796" y="286640"/>
                  </a:cubicBezTo>
                  <a:close/>
                  <a:moveTo>
                    <a:pt x="208359" y="266585"/>
                  </a:moveTo>
                  <a:cubicBezTo>
                    <a:pt x="205107" y="267423"/>
                    <a:pt x="177365" y="298663"/>
                    <a:pt x="173324" y="303689"/>
                  </a:cubicBezTo>
                  <a:cubicBezTo>
                    <a:pt x="134200" y="352175"/>
                    <a:pt x="90740" y="430817"/>
                    <a:pt x="130308" y="490686"/>
                  </a:cubicBezTo>
                  <a:cubicBezTo>
                    <a:pt x="169875" y="550554"/>
                    <a:pt x="260885" y="545036"/>
                    <a:pt x="293160" y="481373"/>
                  </a:cubicBezTo>
                  <a:cubicBezTo>
                    <a:pt x="329180" y="410319"/>
                    <a:pt x="263103" y="321132"/>
                    <a:pt x="215848" y="271759"/>
                  </a:cubicBezTo>
                  <a:cubicBezTo>
                    <a:pt x="214025" y="269837"/>
                    <a:pt x="211069" y="265895"/>
                    <a:pt x="208359" y="266585"/>
                  </a:cubicBezTo>
                  <a:close/>
                  <a:moveTo>
                    <a:pt x="346869" y="362128"/>
                  </a:moveTo>
                  <a:cubicBezTo>
                    <a:pt x="369930" y="360798"/>
                    <a:pt x="393680" y="351189"/>
                    <a:pt x="405654" y="330593"/>
                  </a:cubicBezTo>
                  <a:cubicBezTo>
                    <a:pt x="419007" y="307631"/>
                    <a:pt x="408265" y="288808"/>
                    <a:pt x="381854" y="300880"/>
                  </a:cubicBezTo>
                  <a:cubicBezTo>
                    <a:pt x="359582" y="311031"/>
                    <a:pt x="347067" y="338526"/>
                    <a:pt x="346869" y="36212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4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1043" name="Figura a mano libera: forma 1042">
              <a:extLst>
                <a:ext uri="{FF2B5EF4-FFF2-40B4-BE49-F238E27FC236}">
                  <a16:creationId xmlns:a16="http://schemas.microsoft.com/office/drawing/2014/main" id="{F4A20A5C-E226-EDCC-66CA-C4AEDE705728}"/>
                </a:ext>
              </a:extLst>
            </p:cNvPr>
            <p:cNvSpPr/>
            <p:nvPr/>
          </p:nvSpPr>
          <p:spPr>
            <a:xfrm>
              <a:off x="6974227" y="2211535"/>
              <a:ext cx="23464" cy="23886"/>
            </a:xfrm>
            <a:custGeom>
              <a:avLst/>
              <a:gdLst>
                <a:gd name="connsiteX0" fmla="*/ 8885 w 23464"/>
                <a:gd name="connsiteY0" fmla="*/ 350 h 23886"/>
                <a:gd name="connsiteX1" fmla="*/ 9821 w 23464"/>
                <a:gd name="connsiteY1" fmla="*/ 23805 h 23886"/>
                <a:gd name="connsiteX2" fmla="*/ 8885 w 23464"/>
                <a:gd name="connsiteY2" fmla="*/ 350 h 238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464" h="23886">
                  <a:moveTo>
                    <a:pt x="8885" y="350"/>
                  </a:moveTo>
                  <a:cubicBezTo>
                    <a:pt x="26328" y="-3493"/>
                    <a:pt x="29876" y="25628"/>
                    <a:pt x="9821" y="23805"/>
                  </a:cubicBezTo>
                  <a:cubicBezTo>
                    <a:pt x="-3138" y="22622"/>
                    <a:pt x="-3089" y="3011"/>
                    <a:pt x="8885" y="35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4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1044" name="Figura a mano libera: forma 1043">
              <a:extLst>
                <a:ext uri="{FF2B5EF4-FFF2-40B4-BE49-F238E27FC236}">
                  <a16:creationId xmlns:a16="http://schemas.microsoft.com/office/drawing/2014/main" id="{DF7E1206-F2DB-A80B-1D1F-3A64F90A3507}"/>
                </a:ext>
              </a:extLst>
            </p:cNvPr>
            <p:cNvSpPr/>
            <p:nvPr/>
          </p:nvSpPr>
          <p:spPr>
            <a:xfrm>
              <a:off x="6643416" y="2469238"/>
              <a:ext cx="90140" cy="90644"/>
            </a:xfrm>
            <a:custGeom>
              <a:avLst/>
              <a:gdLst>
                <a:gd name="connsiteX0" fmla="*/ 11459 w 90140"/>
                <a:gd name="connsiteY0" fmla="*/ 28 h 90644"/>
                <a:gd name="connsiteX1" fmla="*/ 26685 w 90140"/>
                <a:gd name="connsiteY1" fmla="*/ 29100 h 90644"/>
                <a:gd name="connsiteX2" fmla="*/ 59108 w 90140"/>
                <a:gd name="connsiteY2" fmla="*/ 62804 h 90644"/>
                <a:gd name="connsiteX3" fmla="*/ 84533 w 90140"/>
                <a:gd name="connsiteY3" fmla="*/ 68076 h 90644"/>
                <a:gd name="connsiteX4" fmla="*/ 76255 w 90140"/>
                <a:gd name="connsiteY4" fmla="*/ 90644 h 90644"/>
                <a:gd name="connsiteX5" fmla="*/ 5793 w 90140"/>
                <a:gd name="connsiteY5" fmla="*/ 41764 h 90644"/>
                <a:gd name="connsiteX6" fmla="*/ 11459 w 90140"/>
                <a:gd name="connsiteY6" fmla="*/ 28 h 90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0140" h="90644">
                  <a:moveTo>
                    <a:pt x="11459" y="28"/>
                  </a:moveTo>
                  <a:cubicBezTo>
                    <a:pt x="25995" y="-859"/>
                    <a:pt x="23679" y="19344"/>
                    <a:pt x="26685" y="29100"/>
                  </a:cubicBezTo>
                  <a:cubicBezTo>
                    <a:pt x="31465" y="44523"/>
                    <a:pt x="43931" y="57384"/>
                    <a:pt x="59108" y="62804"/>
                  </a:cubicBezTo>
                  <a:cubicBezTo>
                    <a:pt x="68174" y="66007"/>
                    <a:pt x="75812" y="64923"/>
                    <a:pt x="84533" y="68076"/>
                  </a:cubicBezTo>
                  <a:cubicBezTo>
                    <a:pt x="95029" y="76749"/>
                    <a:pt x="89954" y="90595"/>
                    <a:pt x="76255" y="90644"/>
                  </a:cubicBezTo>
                  <a:cubicBezTo>
                    <a:pt x="46888" y="90644"/>
                    <a:pt x="16534" y="68619"/>
                    <a:pt x="5793" y="41764"/>
                  </a:cubicBezTo>
                  <a:cubicBezTo>
                    <a:pt x="1456" y="30923"/>
                    <a:pt x="-7117" y="1162"/>
                    <a:pt x="11459" y="28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4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  <p:sp>
          <p:nvSpPr>
            <p:cNvPr id="1045" name="Figura a mano libera: forma 1044">
              <a:extLst>
                <a:ext uri="{FF2B5EF4-FFF2-40B4-BE49-F238E27FC236}">
                  <a16:creationId xmlns:a16="http://schemas.microsoft.com/office/drawing/2014/main" id="{8FA9F732-795E-9B7F-8FA0-F526D7EC17C4}"/>
                </a:ext>
              </a:extLst>
            </p:cNvPr>
            <p:cNvSpPr/>
            <p:nvPr/>
          </p:nvSpPr>
          <p:spPr>
            <a:xfrm>
              <a:off x="6649308" y="2415588"/>
              <a:ext cx="30896" cy="44280"/>
            </a:xfrm>
            <a:custGeom>
              <a:avLst/>
              <a:gdLst>
                <a:gd name="connsiteX0" fmla="*/ 19808 w 30896"/>
                <a:gd name="connsiteY0" fmla="*/ 41112 h 44280"/>
                <a:gd name="connsiteX1" fmla="*/ 0 w 30896"/>
                <a:gd name="connsiteY1" fmla="*/ 31455 h 44280"/>
                <a:gd name="connsiteX2" fmla="*/ 8771 w 30896"/>
                <a:gd name="connsiteY2" fmla="*/ 5881 h 44280"/>
                <a:gd name="connsiteX3" fmla="*/ 30895 w 30896"/>
                <a:gd name="connsiteY3" fmla="*/ 11351 h 44280"/>
                <a:gd name="connsiteX4" fmla="*/ 23110 w 30896"/>
                <a:gd name="connsiteY4" fmla="*/ 35544 h 44280"/>
                <a:gd name="connsiteX5" fmla="*/ 19808 w 30896"/>
                <a:gd name="connsiteY5" fmla="*/ 41112 h 44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0896" h="44280">
                  <a:moveTo>
                    <a:pt x="19808" y="41112"/>
                  </a:moveTo>
                  <a:cubicBezTo>
                    <a:pt x="11924" y="48208"/>
                    <a:pt x="49" y="42689"/>
                    <a:pt x="0" y="31455"/>
                  </a:cubicBezTo>
                  <a:cubicBezTo>
                    <a:pt x="0" y="26527"/>
                    <a:pt x="5913" y="10069"/>
                    <a:pt x="8771" y="5881"/>
                  </a:cubicBezTo>
                  <a:cubicBezTo>
                    <a:pt x="15521" y="-3974"/>
                    <a:pt x="30550" y="-968"/>
                    <a:pt x="30895" y="11351"/>
                  </a:cubicBezTo>
                  <a:cubicBezTo>
                    <a:pt x="30994" y="14800"/>
                    <a:pt x="24933" y="31553"/>
                    <a:pt x="23110" y="35544"/>
                  </a:cubicBezTo>
                  <a:cubicBezTo>
                    <a:pt x="22469" y="36973"/>
                    <a:pt x="20794" y="40176"/>
                    <a:pt x="19808" y="4111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48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it-IT"/>
            </a:p>
          </p:txBody>
        </p:sp>
      </p:grpSp>
      <p:sp>
        <p:nvSpPr>
          <p:cNvPr id="1048" name="Elemento grafico 1046">
            <a:extLst>
              <a:ext uri="{FF2B5EF4-FFF2-40B4-BE49-F238E27FC236}">
                <a16:creationId xmlns:a16="http://schemas.microsoft.com/office/drawing/2014/main" id="{2C05D8F2-63FE-A8FC-A969-E0F55D759B2F}"/>
              </a:ext>
            </a:extLst>
          </p:cNvPr>
          <p:cNvSpPr/>
          <p:nvPr/>
        </p:nvSpPr>
        <p:spPr>
          <a:xfrm>
            <a:off x="974245" y="3236430"/>
            <a:ext cx="499807" cy="568903"/>
          </a:xfrm>
          <a:custGeom>
            <a:avLst/>
            <a:gdLst>
              <a:gd name="connsiteX0" fmla="*/ 726389 w 1665371"/>
              <a:gd name="connsiteY0" fmla="*/ 197617 h 1895603"/>
              <a:gd name="connsiteX1" fmla="*/ 757916 w 1665371"/>
              <a:gd name="connsiteY1" fmla="*/ 235622 h 1895603"/>
              <a:gd name="connsiteX2" fmla="*/ 810494 w 1665371"/>
              <a:gd name="connsiteY2" fmla="*/ 662818 h 1895603"/>
              <a:gd name="connsiteX3" fmla="*/ 835069 w 1665371"/>
              <a:gd name="connsiteY3" fmla="*/ 692917 h 1895603"/>
              <a:gd name="connsiteX4" fmla="*/ 1083291 w 1665371"/>
              <a:gd name="connsiteY4" fmla="*/ 1156594 h 1895603"/>
              <a:gd name="connsiteX5" fmla="*/ 1091482 w 1665371"/>
              <a:gd name="connsiteY5" fmla="*/ 1181549 h 1895603"/>
              <a:gd name="connsiteX6" fmla="*/ 1105960 w 1665371"/>
              <a:gd name="connsiteY6" fmla="*/ 1142021 h 1895603"/>
              <a:gd name="connsiteX7" fmla="*/ 1152252 w 1665371"/>
              <a:gd name="connsiteY7" fmla="*/ 990954 h 1895603"/>
              <a:gd name="connsiteX8" fmla="*/ 1152918 w 1665371"/>
              <a:gd name="connsiteY8" fmla="*/ 956188 h 1895603"/>
              <a:gd name="connsiteX9" fmla="*/ 1106722 w 1665371"/>
              <a:gd name="connsiteY9" fmla="*/ 883988 h 1895603"/>
              <a:gd name="connsiteX10" fmla="*/ 1184160 w 1665371"/>
              <a:gd name="connsiteY10" fmla="*/ 364304 h 1895603"/>
              <a:gd name="connsiteX11" fmla="*/ 1563541 w 1665371"/>
              <a:gd name="connsiteY11" fmla="*/ 176757 h 1895603"/>
              <a:gd name="connsiteX12" fmla="*/ 1620024 w 1665371"/>
              <a:gd name="connsiteY12" fmla="*/ 177329 h 1895603"/>
              <a:gd name="connsiteX13" fmla="*/ 1649456 w 1665371"/>
              <a:gd name="connsiteY13" fmla="*/ 249719 h 1895603"/>
              <a:gd name="connsiteX14" fmla="*/ 1527727 w 1665371"/>
              <a:gd name="connsiteY14" fmla="*/ 830648 h 1895603"/>
              <a:gd name="connsiteX15" fmla="*/ 1223403 w 1665371"/>
              <a:gd name="connsiteY15" fmla="*/ 997812 h 1895603"/>
              <a:gd name="connsiteX16" fmla="*/ 1215212 w 1665371"/>
              <a:gd name="connsiteY16" fmla="*/ 1006194 h 1895603"/>
              <a:gd name="connsiteX17" fmla="*/ 1184256 w 1665371"/>
              <a:gd name="connsiteY17" fmla="*/ 1166405 h 1895603"/>
              <a:gd name="connsiteX18" fmla="*/ 1154823 w 1665371"/>
              <a:gd name="connsiteY18" fmla="*/ 1417484 h 1895603"/>
              <a:gd name="connsiteX19" fmla="*/ 1165968 w 1665371"/>
              <a:gd name="connsiteY19" fmla="*/ 1477205 h 1895603"/>
              <a:gd name="connsiteX20" fmla="*/ 1208544 w 1665371"/>
              <a:gd name="connsiteY20" fmla="*/ 1878684 h 1895603"/>
              <a:gd name="connsiteX21" fmla="*/ 1183113 w 1665371"/>
              <a:gd name="connsiteY21" fmla="*/ 1894210 h 1895603"/>
              <a:gd name="connsiteX22" fmla="*/ 1112342 w 1665371"/>
              <a:gd name="connsiteY22" fmla="*/ 1894400 h 1895603"/>
              <a:gd name="connsiteX23" fmla="*/ 1105008 w 1665371"/>
              <a:gd name="connsiteY23" fmla="*/ 1891353 h 1895603"/>
              <a:gd name="connsiteX24" fmla="*/ 1101102 w 1665371"/>
              <a:gd name="connsiteY24" fmla="*/ 1832964 h 1895603"/>
              <a:gd name="connsiteX25" fmla="*/ 1084148 w 1665371"/>
              <a:gd name="connsiteY25" fmla="*/ 1629701 h 1895603"/>
              <a:gd name="connsiteX26" fmla="*/ 1074432 w 1665371"/>
              <a:gd name="connsiteY26" fmla="*/ 1587505 h 1895603"/>
              <a:gd name="connsiteX27" fmla="*/ 1060240 w 1665371"/>
              <a:gd name="connsiteY27" fmla="*/ 1572741 h 1895603"/>
              <a:gd name="connsiteX28" fmla="*/ 893171 w 1665371"/>
              <a:gd name="connsiteY28" fmla="*/ 1453107 h 1895603"/>
              <a:gd name="connsiteX29" fmla="*/ 846308 w 1665371"/>
              <a:gd name="connsiteY29" fmla="*/ 1468157 h 1895603"/>
              <a:gd name="connsiteX30" fmla="*/ 268522 w 1665371"/>
              <a:gd name="connsiteY30" fmla="*/ 1469395 h 1895603"/>
              <a:gd name="connsiteX31" fmla="*/ 20396 w 1665371"/>
              <a:gd name="connsiteY31" fmla="*/ 1231556 h 1895603"/>
              <a:gd name="connsiteX32" fmla="*/ 58781 w 1665371"/>
              <a:gd name="connsiteY32" fmla="*/ 1135353 h 1895603"/>
              <a:gd name="connsiteX33" fmla="*/ 712577 w 1665371"/>
              <a:gd name="connsiteY33" fmla="*/ 1048104 h 1895603"/>
              <a:gd name="connsiteX34" fmla="*/ 894410 w 1665371"/>
              <a:gd name="connsiteY34" fmla="*/ 1344046 h 1895603"/>
              <a:gd name="connsiteX35" fmla="*/ 912698 w 1665371"/>
              <a:gd name="connsiteY35" fmla="*/ 1379765 h 1895603"/>
              <a:gd name="connsiteX36" fmla="*/ 985278 w 1665371"/>
              <a:gd name="connsiteY36" fmla="*/ 1413102 h 1895603"/>
              <a:gd name="connsiteX37" fmla="*/ 1032332 w 1665371"/>
              <a:gd name="connsiteY37" fmla="*/ 1440820 h 1895603"/>
              <a:gd name="connsiteX38" fmla="*/ 1051096 w 1665371"/>
              <a:gd name="connsiteY38" fmla="*/ 1445868 h 1895603"/>
              <a:gd name="connsiteX39" fmla="*/ 1043952 w 1665371"/>
              <a:gd name="connsiteY39" fmla="*/ 1408340 h 1895603"/>
              <a:gd name="connsiteX40" fmla="*/ 804494 w 1665371"/>
              <a:gd name="connsiteY40" fmla="*/ 833601 h 1895603"/>
              <a:gd name="connsiteX41" fmla="*/ 744677 w 1665371"/>
              <a:gd name="connsiteY41" fmla="*/ 752067 h 1895603"/>
              <a:gd name="connsiteX42" fmla="*/ 732389 w 1665371"/>
              <a:gd name="connsiteY42" fmla="*/ 741590 h 1895603"/>
              <a:gd name="connsiteX43" fmla="*/ 667905 w 1665371"/>
              <a:gd name="connsiteY43" fmla="*/ 743780 h 1895603"/>
              <a:gd name="connsiteX44" fmla="*/ 601516 w 1665371"/>
              <a:gd name="connsiteY44" fmla="*/ 739494 h 1895603"/>
              <a:gd name="connsiteX45" fmla="*/ 529031 w 1665371"/>
              <a:gd name="connsiteY45" fmla="*/ 726826 h 1895603"/>
              <a:gd name="connsiteX46" fmla="*/ 494455 w 1665371"/>
              <a:gd name="connsiteY46" fmla="*/ 717777 h 1895603"/>
              <a:gd name="connsiteX47" fmla="*/ 6013 w 1665371"/>
              <a:gd name="connsiteY47" fmla="*/ 80078 h 1895603"/>
              <a:gd name="connsiteX48" fmla="*/ 488 w 1665371"/>
              <a:gd name="connsiteY48" fmla="*/ 62743 h 1895603"/>
              <a:gd name="connsiteX49" fmla="*/ 26492 w 1665371"/>
              <a:gd name="connsiteY49" fmla="*/ 8165 h 1895603"/>
              <a:gd name="connsiteX50" fmla="*/ 47066 w 1665371"/>
              <a:gd name="connsiteY50" fmla="*/ 3783 h 1895603"/>
              <a:gd name="connsiteX51" fmla="*/ 242233 w 1665371"/>
              <a:gd name="connsiteY51" fmla="*/ 5879 h 1895603"/>
              <a:gd name="connsiteX52" fmla="*/ 726389 w 1665371"/>
              <a:gd name="connsiteY52" fmla="*/ 197712 h 1895603"/>
              <a:gd name="connsiteX53" fmla="*/ 591419 w 1665371"/>
              <a:gd name="connsiteY53" fmla="*/ 208094 h 1895603"/>
              <a:gd name="connsiteX54" fmla="*/ 208991 w 1665371"/>
              <a:gd name="connsiteY54" fmla="*/ 99319 h 1895603"/>
              <a:gd name="connsiteX55" fmla="*/ 113360 w 1665371"/>
              <a:gd name="connsiteY55" fmla="*/ 97128 h 1895603"/>
              <a:gd name="connsiteX56" fmla="*/ 106311 w 1665371"/>
              <a:gd name="connsiteY56" fmla="*/ 100652 h 1895603"/>
              <a:gd name="connsiteX57" fmla="*/ 449402 w 1665371"/>
              <a:gd name="connsiteY57" fmla="*/ 598334 h 1895603"/>
              <a:gd name="connsiteX58" fmla="*/ 647141 w 1665371"/>
              <a:gd name="connsiteY58" fmla="*/ 647768 h 1895603"/>
              <a:gd name="connsiteX59" fmla="*/ 685622 w 1665371"/>
              <a:gd name="connsiteY59" fmla="*/ 648911 h 1895603"/>
              <a:gd name="connsiteX60" fmla="*/ 689813 w 1665371"/>
              <a:gd name="connsiteY60" fmla="*/ 646340 h 1895603"/>
              <a:gd name="connsiteX61" fmla="*/ 688765 w 1665371"/>
              <a:gd name="connsiteY61" fmla="*/ 637196 h 1895603"/>
              <a:gd name="connsiteX62" fmla="*/ 667810 w 1665371"/>
              <a:gd name="connsiteY62" fmla="*/ 606239 h 1895603"/>
              <a:gd name="connsiteX63" fmla="*/ 295001 w 1665371"/>
              <a:gd name="connsiteY63" fmla="*/ 235431 h 1895603"/>
              <a:gd name="connsiteX64" fmla="*/ 282238 w 1665371"/>
              <a:gd name="connsiteY64" fmla="*/ 224382 h 1895603"/>
              <a:gd name="connsiteX65" fmla="*/ 270236 w 1665371"/>
              <a:gd name="connsiteY65" fmla="*/ 215619 h 1895603"/>
              <a:gd name="connsiteX66" fmla="*/ 304812 w 1665371"/>
              <a:gd name="connsiteY66" fmla="*/ 231907 h 1895603"/>
              <a:gd name="connsiteX67" fmla="*/ 685622 w 1665371"/>
              <a:gd name="connsiteY67" fmla="*/ 524039 h 1895603"/>
              <a:gd name="connsiteX68" fmla="*/ 721150 w 1665371"/>
              <a:gd name="connsiteY68" fmla="*/ 565377 h 1895603"/>
              <a:gd name="connsiteX69" fmla="*/ 735342 w 1665371"/>
              <a:gd name="connsiteY69" fmla="*/ 561377 h 1895603"/>
              <a:gd name="connsiteX70" fmla="*/ 739628 w 1665371"/>
              <a:gd name="connsiteY70" fmla="*/ 509561 h 1895603"/>
              <a:gd name="connsiteX71" fmla="*/ 591324 w 1665371"/>
              <a:gd name="connsiteY71" fmla="*/ 207999 h 1895603"/>
              <a:gd name="connsiteX72" fmla="*/ 1438668 w 1665371"/>
              <a:gd name="connsiteY72" fmla="*/ 786167 h 1895603"/>
              <a:gd name="connsiteX73" fmla="*/ 1570304 w 1665371"/>
              <a:gd name="connsiteY73" fmla="*/ 391070 h 1895603"/>
              <a:gd name="connsiteX74" fmla="*/ 1559350 w 1665371"/>
              <a:gd name="connsiteY74" fmla="*/ 287819 h 1895603"/>
              <a:gd name="connsiteX75" fmla="*/ 1554302 w 1665371"/>
              <a:gd name="connsiteY75" fmla="*/ 280294 h 1895603"/>
              <a:gd name="connsiteX76" fmla="*/ 1406188 w 1665371"/>
              <a:gd name="connsiteY76" fmla="*/ 335158 h 1895603"/>
              <a:gd name="connsiteX77" fmla="*/ 1136154 w 1665371"/>
              <a:gd name="connsiteY77" fmla="*/ 642530 h 1895603"/>
              <a:gd name="connsiteX78" fmla="*/ 1193971 w 1665371"/>
              <a:gd name="connsiteY78" fmla="*/ 844555 h 1895603"/>
              <a:gd name="connsiteX79" fmla="*/ 1214735 w 1665371"/>
              <a:gd name="connsiteY79" fmla="*/ 818742 h 1895603"/>
              <a:gd name="connsiteX80" fmla="*/ 1433334 w 1665371"/>
              <a:gd name="connsiteY80" fmla="*/ 453649 h 1895603"/>
              <a:gd name="connsiteX81" fmla="*/ 1446669 w 1665371"/>
              <a:gd name="connsiteY81" fmla="*/ 442124 h 1895603"/>
              <a:gd name="connsiteX82" fmla="*/ 1442097 w 1665371"/>
              <a:gd name="connsiteY82" fmla="*/ 453077 h 1895603"/>
              <a:gd name="connsiteX83" fmla="*/ 1283506 w 1665371"/>
              <a:gd name="connsiteY83" fmla="*/ 765021 h 1895603"/>
              <a:gd name="connsiteX84" fmla="*/ 1244168 w 1665371"/>
              <a:gd name="connsiteY84" fmla="*/ 889894 h 1895603"/>
              <a:gd name="connsiteX85" fmla="*/ 1247502 w 1665371"/>
              <a:gd name="connsiteY85" fmla="*/ 894752 h 1895603"/>
              <a:gd name="connsiteX86" fmla="*/ 1416380 w 1665371"/>
              <a:gd name="connsiteY86" fmla="*/ 806455 h 1895603"/>
              <a:gd name="connsiteX87" fmla="*/ 1421333 w 1665371"/>
              <a:gd name="connsiteY87" fmla="*/ 800073 h 1895603"/>
              <a:gd name="connsiteX88" fmla="*/ 1438573 w 1665371"/>
              <a:gd name="connsiteY88" fmla="*/ 786167 h 1895603"/>
              <a:gd name="connsiteX89" fmla="*/ 705624 w 1665371"/>
              <a:gd name="connsiteY89" fmla="*/ 1167833 h 1895603"/>
              <a:gd name="connsiteX90" fmla="*/ 214801 w 1665371"/>
              <a:gd name="connsiteY90" fmla="*/ 1156308 h 1895603"/>
              <a:gd name="connsiteX91" fmla="*/ 127361 w 1665371"/>
              <a:gd name="connsiteY91" fmla="*/ 1204790 h 1895603"/>
              <a:gd name="connsiteX92" fmla="*/ 128981 w 1665371"/>
              <a:gd name="connsiteY92" fmla="*/ 1216030 h 1895603"/>
              <a:gd name="connsiteX93" fmla="*/ 167747 w 1665371"/>
              <a:gd name="connsiteY93" fmla="*/ 1260321 h 1895603"/>
              <a:gd name="connsiteX94" fmla="*/ 747344 w 1665371"/>
              <a:gd name="connsiteY94" fmla="*/ 1412721 h 1895603"/>
              <a:gd name="connsiteX95" fmla="*/ 778967 w 1665371"/>
              <a:gd name="connsiteY95" fmla="*/ 1396433 h 1895603"/>
              <a:gd name="connsiteX96" fmla="*/ 750582 w 1665371"/>
              <a:gd name="connsiteY96" fmla="*/ 1379384 h 1895603"/>
              <a:gd name="connsiteX97" fmla="*/ 331006 w 1665371"/>
              <a:gd name="connsiteY97" fmla="*/ 1244414 h 1895603"/>
              <a:gd name="connsiteX98" fmla="*/ 302050 w 1665371"/>
              <a:gd name="connsiteY98" fmla="*/ 1240033 h 1895603"/>
              <a:gd name="connsiteX99" fmla="*/ 297287 w 1665371"/>
              <a:gd name="connsiteY99" fmla="*/ 1235556 h 1895603"/>
              <a:gd name="connsiteX100" fmla="*/ 383489 w 1665371"/>
              <a:gd name="connsiteY100" fmla="*/ 1241747 h 1895603"/>
              <a:gd name="connsiteX101" fmla="*/ 774966 w 1665371"/>
              <a:gd name="connsiteY101" fmla="*/ 1323853 h 1895603"/>
              <a:gd name="connsiteX102" fmla="*/ 784205 w 1665371"/>
              <a:gd name="connsiteY102" fmla="*/ 1329092 h 1895603"/>
              <a:gd name="connsiteX103" fmla="*/ 780110 w 1665371"/>
              <a:gd name="connsiteY103" fmla="*/ 1302041 h 1895603"/>
              <a:gd name="connsiteX104" fmla="*/ 705624 w 1665371"/>
              <a:gd name="connsiteY104" fmla="*/ 1167738 h 1895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1665371" h="1895603">
                <a:moveTo>
                  <a:pt x="726389" y="197617"/>
                </a:moveTo>
                <a:cubicBezTo>
                  <a:pt x="735818" y="207809"/>
                  <a:pt x="749916" y="224573"/>
                  <a:pt x="757916" y="235622"/>
                </a:cubicBezTo>
                <a:cubicBezTo>
                  <a:pt x="847451" y="359161"/>
                  <a:pt x="849737" y="519562"/>
                  <a:pt x="810494" y="662818"/>
                </a:cubicBezTo>
                <a:cubicBezTo>
                  <a:pt x="816400" y="674724"/>
                  <a:pt x="827639" y="683297"/>
                  <a:pt x="835069" y="692917"/>
                </a:cubicBezTo>
                <a:cubicBezTo>
                  <a:pt x="933557" y="820457"/>
                  <a:pt x="1035094" y="1002098"/>
                  <a:pt x="1083291" y="1156594"/>
                </a:cubicBezTo>
                <a:cubicBezTo>
                  <a:pt x="1085862" y="1164785"/>
                  <a:pt x="1082529" y="1175453"/>
                  <a:pt x="1091482" y="1181549"/>
                </a:cubicBezTo>
                <a:cubicBezTo>
                  <a:pt x="1105579" y="1172120"/>
                  <a:pt x="1102245" y="1156118"/>
                  <a:pt x="1105960" y="1142021"/>
                </a:cubicBezTo>
                <a:cubicBezTo>
                  <a:pt x="1119200" y="1090967"/>
                  <a:pt x="1136631" y="1040960"/>
                  <a:pt x="1152252" y="990954"/>
                </a:cubicBezTo>
                <a:cubicBezTo>
                  <a:pt x="1156347" y="977810"/>
                  <a:pt x="1159491" y="969047"/>
                  <a:pt x="1152918" y="956188"/>
                </a:cubicBezTo>
                <a:cubicBezTo>
                  <a:pt x="1141107" y="933137"/>
                  <a:pt x="1119867" y="908087"/>
                  <a:pt x="1106722" y="883988"/>
                </a:cubicBezTo>
                <a:cubicBezTo>
                  <a:pt x="1003280" y="693298"/>
                  <a:pt x="1020140" y="510704"/>
                  <a:pt x="1184160" y="364304"/>
                </a:cubicBezTo>
                <a:cubicBezTo>
                  <a:pt x="1275315" y="282866"/>
                  <a:pt x="1444574" y="203141"/>
                  <a:pt x="1563541" y="176757"/>
                </a:cubicBezTo>
                <a:cubicBezTo>
                  <a:pt x="1579829" y="173138"/>
                  <a:pt x="1605260" y="168947"/>
                  <a:pt x="1620024" y="177329"/>
                </a:cubicBezTo>
                <a:cubicBezTo>
                  <a:pt x="1647837" y="193045"/>
                  <a:pt x="1644885" y="222953"/>
                  <a:pt x="1649456" y="249719"/>
                </a:cubicBezTo>
                <a:cubicBezTo>
                  <a:pt x="1684032" y="452887"/>
                  <a:pt x="1670221" y="670247"/>
                  <a:pt x="1527727" y="830648"/>
                </a:cubicBezTo>
                <a:cubicBezTo>
                  <a:pt x="1449813" y="918374"/>
                  <a:pt x="1338465" y="976952"/>
                  <a:pt x="1223403" y="997812"/>
                </a:cubicBezTo>
                <a:lnTo>
                  <a:pt x="1215212" y="1006194"/>
                </a:lnTo>
                <a:lnTo>
                  <a:pt x="1184256" y="1166405"/>
                </a:lnTo>
                <a:cubicBezTo>
                  <a:pt x="1172825" y="1249844"/>
                  <a:pt x="1164729" y="1333664"/>
                  <a:pt x="1154823" y="1417484"/>
                </a:cubicBezTo>
                <a:cubicBezTo>
                  <a:pt x="1160062" y="1436915"/>
                  <a:pt x="1162253" y="1457203"/>
                  <a:pt x="1165968" y="1477205"/>
                </a:cubicBezTo>
                <a:cubicBezTo>
                  <a:pt x="1189399" y="1605507"/>
                  <a:pt x="1210830" y="1747334"/>
                  <a:pt x="1208544" y="1878684"/>
                </a:cubicBezTo>
                <a:cubicBezTo>
                  <a:pt x="1208163" y="1902211"/>
                  <a:pt x="1197781" y="1894400"/>
                  <a:pt x="1183113" y="1894210"/>
                </a:cubicBezTo>
                <a:cubicBezTo>
                  <a:pt x="1161872" y="1893829"/>
                  <a:pt x="1132154" y="1897067"/>
                  <a:pt x="1112342" y="1894400"/>
                </a:cubicBezTo>
                <a:cubicBezTo>
                  <a:pt x="1109008" y="1893924"/>
                  <a:pt x="1107484" y="1894020"/>
                  <a:pt x="1105008" y="1891353"/>
                </a:cubicBezTo>
                <a:cubicBezTo>
                  <a:pt x="1097769" y="1883256"/>
                  <a:pt x="1101769" y="1845823"/>
                  <a:pt x="1101102" y="1832964"/>
                </a:cubicBezTo>
                <a:cubicBezTo>
                  <a:pt x="1097292" y="1766670"/>
                  <a:pt x="1092720" y="1695328"/>
                  <a:pt x="1084148" y="1629701"/>
                </a:cubicBezTo>
                <a:cubicBezTo>
                  <a:pt x="1082910" y="1620462"/>
                  <a:pt x="1078242" y="1594744"/>
                  <a:pt x="1074432" y="1587505"/>
                </a:cubicBezTo>
                <a:cubicBezTo>
                  <a:pt x="1072337" y="1583504"/>
                  <a:pt x="1064050" y="1576170"/>
                  <a:pt x="1060240" y="1572741"/>
                </a:cubicBezTo>
                <a:cubicBezTo>
                  <a:pt x="1018711" y="1535784"/>
                  <a:pt x="941558" y="1478729"/>
                  <a:pt x="893171" y="1453107"/>
                </a:cubicBezTo>
                <a:cubicBezTo>
                  <a:pt x="870026" y="1440820"/>
                  <a:pt x="864501" y="1456631"/>
                  <a:pt x="846308" y="1468157"/>
                </a:cubicBezTo>
                <a:cubicBezTo>
                  <a:pt x="662762" y="1584647"/>
                  <a:pt x="452735" y="1583695"/>
                  <a:pt x="268522" y="1469395"/>
                </a:cubicBezTo>
                <a:cubicBezTo>
                  <a:pt x="181940" y="1415674"/>
                  <a:pt x="78212" y="1315566"/>
                  <a:pt x="20396" y="1231556"/>
                </a:cubicBezTo>
                <a:cubicBezTo>
                  <a:pt x="-13799" y="1181930"/>
                  <a:pt x="19253" y="1160690"/>
                  <a:pt x="58781" y="1135353"/>
                </a:cubicBezTo>
                <a:cubicBezTo>
                  <a:pt x="235851" y="1021720"/>
                  <a:pt x="521220" y="913230"/>
                  <a:pt x="712577" y="1048104"/>
                </a:cubicBezTo>
                <a:cubicBezTo>
                  <a:pt x="811923" y="1118113"/>
                  <a:pt x="863168" y="1229555"/>
                  <a:pt x="894410" y="1344046"/>
                </a:cubicBezTo>
                <a:cubicBezTo>
                  <a:pt x="899268" y="1361953"/>
                  <a:pt x="893648" y="1369287"/>
                  <a:pt x="912698" y="1379765"/>
                </a:cubicBezTo>
                <a:cubicBezTo>
                  <a:pt x="934510" y="1391862"/>
                  <a:pt x="962323" y="1401387"/>
                  <a:pt x="985278" y="1413102"/>
                </a:cubicBezTo>
                <a:cubicBezTo>
                  <a:pt x="1000804" y="1421008"/>
                  <a:pt x="1016996" y="1433105"/>
                  <a:pt x="1032332" y="1440820"/>
                </a:cubicBezTo>
                <a:cubicBezTo>
                  <a:pt x="1038142" y="1443773"/>
                  <a:pt x="1044428" y="1446249"/>
                  <a:pt x="1051096" y="1445868"/>
                </a:cubicBezTo>
                <a:cubicBezTo>
                  <a:pt x="1047667" y="1433771"/>
                  <a:pt x="1046619" y="1420437"/>
                  <a:pt x="1043952" y="1408340"/>
                </a:cubicBezTo>
                <a:cubicBezTo>
                  <a:pt x="1000899" y="1213649"/>
                  <a:pt x="917555" y="999717"/>
                  <a:pt x="804494" y="833601"/>
                </a:cubicBezTo>
                <a:cubicBezTo>
                  <a:pt x="787635" y="808836"/>
                  <a:pt x="764108" y="773879"/>
                  <a:pt x="744677" y="752067"/>
                </a:cubicBezTo>
                <a:cubicBezTo>
                  <a:pt x="743057" y="750257"/>
                  <a:pt x="734009" y="741875"/>
                  <a:pt x="732389" y="741590"/>
                </a:cubicBezTo>
                <a:lnTo>
                  <a:pt x="667905" y="743780"/>
                </a:lnTo>
                <a:lnTo>
                  <a:pt x="601516" y="739494"/>
                </a:lnTo>
                <a:lnTo>
                  <a:pt x="529031" y="726826"/>
                </a:lnTo>
                <a:cubicBezTo>
                  <a:pt x="518172" y="720063"/>
                  <a:pt x="505409" y="721111"/>
                  <a:pt x="494455" y="717777"/>
                </a:cubicBezTo>
                <a:cubicBezTo>
                  <a:pt x="205085" y="632147"/>
                  <a:pt x="52495" y="363161"/>
                  <a:pt x="6013" y="80078"/>
                </a:cubicBezTo>
                <a:cubicBezTo>
                  <a:pt x="5060" y="74363"/>
                  <a:pt x="1346" y="68744"/>
                  <a:pt x="488" y="62743"/>
                </a:cubicBezTo>
                <a:cubicBezTo>
                  <a:pt x="-2369" y="41978"/>
                  <a:pt x="7442" y="17975"/>
                  <a:pt x="26492" y="8165"/>
                </a:cubicBezTo>
                <a:cubicBezTo>
                  <a:pt x="31349" y="5688"/>
                  <a:pt x="41255" y="4545"/>
                  <a:pt x="47066" y="3783"/>
                </a:cubicBezTo>
                <a:cubicBezTo>
                  <a:pt x="104025" y="-3646"/>
                  <a:pt x="184035" y="1402"/>
                  <a:pt x="242233" y="5879"/>
                </a:cubicBezTo>
                <a:cubicBezTo>
                  <a:pt x="404634" y="18261"/>
                  <a:pt x="613041" y="75030"/>
                  <a:pt x="726389" y="197712"/>
                </a:cubicBezTo>
                <a:close/>
                <a:moveTo>
                  <a:pt x="591419" y="208094"/>
                </a:moveTo>
                <a:cubicBezTo>
                  <a:pt x="484930" y="137038"/>
                  <a:pt x="335102" y="108844"/>
                  <a:pt x="208991" y="99319"/>
                </a:cubicBezTo>
                <a:cubicBezTo>
                  <a:pt x="181463" y="97223"/>
                  <a:pt x="140030" y="93985"/>
                  <a:pt x="113360" y="97128"/>
                </a:cubicBezTo>
                <a:cubicBezTo>
                  <a:pt x="110502" y="97414"/>
                  <a:pt x="107454" y="97128"/>
                  <a:pt x="106311" y="100652"/>
                </a:cubicBezTo>
                <a:cubicBezTo>
                  <a:pt x="148126" y="305154"/>
                  <a:pt x="251853" y="507560"/>
                  <a:pt x="449402" y="598334"/>
                </a:cubicBezTo>
                <a:cubicBezTo>
                  <a:pt x="509695" y="626051"/>
                  <a:pt x="580942" y="641958"/>
                  <a:pt x="647141" y="647768"/>
                </a:cubicBezTo>
                <a:cubicBezTo>
                  <a:pt x="659809" y="648911"/>
                  <a:pt x="672953" y="647006"/>
                  <a:pt x="685622" y="648911"/>
                </a:cubicBezTo>
                <a:lnTo>
                  <a:pt x="689813" y="646340"/>
                </a:lnTo>
                <a:cubicBezTo>
                  <a:pt x="690003" y="643292"/>
                  <a:pt x="689813" y="640148"/>
                  <a:pt x="688765" y="637196"/>
                </a:cubicBezTo>
                <a:cubicBezTo>
                  <a:pt x="687622" y="633862"/>
                  <a:pt x="671429" y="611478"/>
                  <a:pt x="667810" y="606239"/>
                </a:cubicBezTo>
                <a:cubicBezTo>
                  <a:pt x="568274" y="463555"/>
                  <a:pt x="433400" y="337063"/>
                  <a:pt x="295001" y="235431"/>
                </a:cubicBezTo>
                <a:cubicBezTo>
                  <a:pt x="286810" y="229430"/>
                  <a:pt x="287191" y="228478"/>
                  <a:pt x="282238" y="224382"/>
                </a:cubicBezTo>
                <a:cubicBezTo>
                  <a:pt x="279666" y="222191"/>
                  <a:pt x="269189" y="223334"/>
                  <a:pt x="270236" y="215619"/>
                </a:cubicBezTo>
                <a:cubicBezTo>
                  <a:pt x="275189" y="211428"/>
                  <a:pt x="299383" y="228954"/>
                  <a:pt x="304812" y="231907"/>
                </a:cubicBezTo>
                <a:cubicBezTo>
                  <a:pt x="440448" y="306392"/>
                  <a:pt x="578656" y="412310"/>
                  <a:pt x="685622" y="524039"/>
                </a:cubicBezTo>
                <a:cubicBezTo>
                  <a:pt x="698290" y="537278"/>
                  <a:pt x="710196" y="551090"/>
                  <a:pt x="721150" y="565377"/>
                </a:cubicBezTo>
                <a:cubicBezTo>
                  <a:pt x="726103" y="571949"/>
                  <a:pt x="733818" y="568901"/>
                  <a:pt x="735342" y="561377"/>
                </a:cubicBezTo>
                <a:cubicBezTo>
                  <a:pt x="738009" y="548137"/>
                  <a:pt x="739152" y="523658"/>
                  <a:pt x="739628" y="509561"/>
                </a:cubicBezTo>
                <a:cubicBezTo>
                  <a:pt x="744105" y="382592"/>
                  <a:pt x="697528" y="278865"/>
                  <a:pt x="591324" y="207999"/>
                </a:cubicBezTo>
                <a:close/>
                <a:moveTo>
                  <a:pt x="1438668" y="786167"/>
                </a:moveTo>
                <a:cubicBezTo>
                  <a:pt x="1544396" y="682058"/>
                  <a:pt x="1574590" y="535469"/>
                  <a:pt x="1570304" y="391070"/>
                </a:cubicBezTo>
                <a:cubicBezTo>
                  <a:pt x="1569351" y="360494"/>
                  <a:pt x="1566875" y="317060"/>
                  <a:pt x="1559350" y="287819"/>
                </a:cubicBezTo>
                <a:cubicBezTo>
                  <a:pt x="1558683" y="285152"/>
                  <a:pt x="1557159" y="281056"/>
                  <a:pt x="1554302" y="280294"/>
                </a:cubicBezTo>
                <a:cubicBezTo>
                  <a:pt x="1504105" y="295153"/>
                  <a:pt x="1453527" y="312869"/>
                  <a:pt x="1406188" y="335158"/>
                </a:cubicBezTo>
                <a:cubicBezTo>
                  <a:pt x="1281792" y="393737"/>
                  <a:pt x="1145394" y="492035"/>
                  <a:pt x="1136154" y="642530"/>
                </a:cubicBezTo>
                <a:cubicBezTo>
                  <a:pt x="1132249" y="706252"/>
                  <a:pt x="1163205" y="789691"/>
                  <a:pt x="1193971" y="844555"/>
                </a:cubicBezTo>
                <a:cubicBezTo>
                  <a:pt x="1203020" y="860843"/>
                  <a:pt x="1212259" y="824362"/>
                  <a:pt x="1214735" y="818742"/>
                </a:cubicBezTo>
                <a:cubicBezTo>
                  <a:pt x="1269599" y="696346"/>
                  <a:pt x="1341894" y="552137"/>
                  <a:pt x="1433334" y="453649"/>
                </a:cubicBezTo>
                <a:cubicBezTo>
                  <a:pt x="1434858" y="452030"/>
                  <a:pt x="1445812" y="441933"/>
                  <a:pt x="1446669" y="442124"/>
                </a:cubicBezTo>
                <a:cubicBezTo>
                  <a:pt x="1456766" y="444219"/>
                  <a:pt x="1442573" y="452506"/>
                  <a:pt x="1442097" y="453077"/>
                </a:cubicBezTo>
                <a:cubicBezTo>
                  <a:pt x="1373803" y="547756"/>
                  <a:pt x="1325226" y="656055"/>
                  <a:pt x="1283506" y="765021"/>
                </a:cubicBezTo>
                <a:lnTo>
                  <a:pt x="1244168" y="889894"/>
                </a:lnTo>
                <a:lnTo>
                  <a:pt x="1247502" y="894752"/>
                </a:lnTo>
                <a:cubicBezTo>
                  <a:pt x="1307509" y="876845"/>
                  <a:pt x="1367707" y="846746"/>
                  <a:pt x="1416380" y="806455"/>
                </a:cubicBezTo>
                <a:cubicBezTo>
                  <a:pt x="1418952" y="804359"/>
                  <a:pt x="1419714" y="801502"/>
                  <a:pt x="1421333" y="800073"/>
                </a:cubicBezTo>
                <a:cubicBezTo>
                  <a:pt x="1426476" y="795692"/>
                  <a:pt x="1433906" y="790739"/>
                  <a:pt x="1438573" y="786167"/>
                </a:cubicBezTo>
                <a:close/>
                <a:moveTo>
                  <a:pt x="705624" y="1167833"/>
                </a:moveTo>
                <a:cubicBezTo>
                  <a:pt x="574465" y="1024006"/>
                  <a:pt x="366248" y="1085347"/>
                  <a:pt x="214801" y="1156308"/>
                </a:cubicBezTo>
                <a:lnTo>
                  <a:pt x="127361" y="1204790"/>
                </a:lnTo>
                <a:cubicBezTo>
                  <a:pt x="126028" y="1208886"/>
                  <a:pt x="126885" y="1212410"/>
                  <a:pt x="128981" y="1216030"/>
                </a:cubicBezTo>
                <a:cubicBezTo>
                  <a:pt x="134505" y="1225555"/>
                  <a:pt x="158794" y="1250701"/>
                  <a:pt x="167747" y="1260321"/>
                </a:cubicBezTo>
                <a:cubicBezTo>
                  <a:pt x="325005" y="1429390"/>
                  <a:pt x="523792" y="1522163"/>
                  <a:pt x="747344" y="1412721"/>
                </a:cubicBezTo>
                <a:cubicBezTo>
                  <a:pt x="752678" y="1410054"/>
                  <a:pt x="778110" y="1401387"/>
                  <a:pt x="778967" y="1396433"/>
                </a:cubicBezTo>
                <a:cubicBezTo>
                  <a:pt x="774680" y="1385861"/>
                  <a:pt x="759536" y="1383860"/>
                  <a:pt x="750582" y="1379384"/>
                </a:cubicBezTo>
                <a:cubicBezTo>
                  <a:pt x="617232" y="1312233"/>
                  <a:pt x="476357" y="1277942"/>
                  <a:pt x="331006" y="1244414"/>
                </a:cubicBezTo>
                <a:cubicBezTo>
                  <a:pt x="321576" y="1242224"/>
                  <a:pt x="311384" y="1242509"/>
                  <a:pt x="302050" y="1240033"/>
                </a:cubicBezTo>
                <a:cubicBezTo>
                  <a:pt x="298430" y="1239080"/>
                  <a:pt x="296240" y="1241462"/>
                  <a:pt x="297287" y="1235556"/>
                </a:cubicBezTo>
                <a:cubicBezTo>
                  <a:pt x="327291" y="1231460"/>
                  <a:pt x="354342" y="1238699"/>
                  <a:pt x="383489" y="1241747"/>
                </a:cubicBezTo>
                <a:cubicBezTo>
                  <a:pt x="516648" y="1255845"/>
                  <a:pt x="648379" y="1280324"/>
                  <a:pt x="774966" y="1323853"/>
                </a:cubicBezTo>
                <a:cubicBezTo>
                  <a:pt x="778205" y="1324996"/>
                  <a:pt x="781824" y="1329568"/>
                  <a:pt x="784205" y="1329092"/>
                </a:cubicBezTo>
                <a:cubicBezTo>
                  <a:pt x="793826" y="1318900"/>
                  <a:pt x="783062" y="1310328"/>
                  <a:pt x="780110" y="1302041"/>
                </a:cubicBezTo>
                <a:cubicBezTo>
                  <a:pt x="763155" y="1255273"/>
                  <a:pt x="739628" y="1204981"/>
                  <a:pt x="705624" y="11677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it-IT"/>
          </a:p>
        </p:txBody>
      </p:sp>
      <p:pic>
        <p:nvPicPr>
          <p:cNvPr id="1050" name="Elemento grafico 1049">
            <a:extLst>
              <a:ext uri="{FF2B5EF4-FFF2-40B4-BE49-F238E27FC236}">
                <a16:creationId xmlns:a16="http://schemas.microsoft.com/office/drawing/2014/main" id="{2E84EB21-38FC-9E29-7797-69D894CDF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7369" y="3278438"/>
            <a:ext cx="632599" cy="484886"/>
          </a:xfrm>
          <a:prstGeom prst="rect">
            <a:avLst/>
          </a:prstGeom>
        </p:spPr>
      </p:pic>
      <p:pic>
        <p:nvPicPr>
          <p:cNvPr id="1052" name="Elemento grafico 1051">
            <a:extLst>
              <a:ext uri="{FF2B5EF4-FFF2-40B4-BE49-F238E27FC236}">
                <a16:creationId xmlns:a16="http://schemas.microsoft.com/office/drawing/2014/main" id="{6F4AA666-9FE7-1E55-D61D-A483BDB3BC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02169" y="3216081"/>
            <a:ext cx="638239" cy="609600"/>
          </a:xfrm>
          <a:prstGeom prst="rect">
            <a:avLst/>
          </a:prstGeom>
        </p:spPr>
      </p:pic>
      <p:pic>
        <p:nvPicPr>
          <p:cNvPr id="4" name="Graphic 3" descr="Medicine with solid fill">
            <a:extLst>
              <a:ext uri="{FF2B5EF4-FFF2-40B4-BE49-F238E27FC236}">
                <a16:creationId xmlns:a16="http://schemas.microsoft.com/office/drawing/2014/main" id="{D592AD99-F0AE-8BDF-2AF0-0F9DB2A2F8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02412" y="1782194"/>
            <a:ext cx="715559" cy="715559"/>
          </a:xfrm>
          <a:prstGeom prst="rect">
            <a:avLst/>
          </a:prstGeom>
        </p:spPr>
      </p:pic>
      <p:pic>
        <p:nvPicPr>
          <p:cNvPr id="5" name="Graphic 4" descr="Germ with solid fill">
            <a:extLst>
              <a:ext uri="{FF2B5EF4-FFF2-40B4-BE49-F238E27FC236}">
                <a16:creationId xmlns:a16="http://schemas.microsoft.com/office/drawing/2014/main" id="{EA9D2E2A-5AD2-F32F-B9EE-FC6C5BA05E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8580" y="4535949"/>
            <a:ext cx="732133" cy="732133"/>
          </a:xfrm>
          <a:prstGeom prst="rect">
            <a:avLst/>
          </a:prstGeom>
        </p:spPr>
      </p:pic>
      <p:sp>
        <p:nvSpPr>
          <p:cNvPr id="9" name="Flèche : droite 59">
            <a:extLst>
              <a:ext uri="{FF2B5EF4-FFF2-40B4-BE49-F238E27FC236}">
                <a16:creationId xmlns:a16="http://schemas.microsoft.com/office/drawing/2014/main" id="{697553BE-7DDE-201D-5882-41CFCF435223}"/>
              </a:ext>
            </a:extLst>
          </p:cNvPr>
          <p:cNvSpPr/>
          <p:nvPr/>
        </p:nvSpPr>
        <p:spPr>
          <a:xfrm>
            <a:off x="3544188" y="4622495"/>
            <a:ext cx="673997" cy="594232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/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C5F4A88-2680-8697-E43C-A56E519731B9}"/>
              </a:ext>
            </a:extLst>
          </p:cNvPr>
          <p:cNvSpPr/>
          <p:nvPr/>
        </p:nvSpPr>
        <p:spPr>
          <a:xfrm>
            <a:off x="4341508" y="4421512"/>
            <a:ext cx="7850492" cy="1353120"/>
          </a:xfrm>
          <a:custGeom>
            <a:avLst/>
            <a:gdLst>
              <a:gd name="connsiteX0" fmla="*/ 0 w 7850492"/>
              <a:gd name="connsiteY0" fmla="*/ 0 h 1353120"/>
              <a:gd name="connsiteX1" fmla="*/ 7850492 w 7850492"/>
              <a:gd name="connsiteY1" fmla="*/ 0 h 1353120"/>
              <a:gd name="connsiteX2" fmla="*/ 7850492 w 7850492"/>
              <a:gd name="connsiteY2" fmla="*/ 1353120 h 1353120"/>
              <a:gd name="connsiteX3" fmla="*/ 0 w 7850492"/>
              <a:gd name="connsiteY3" fmla="*/ 1353120 h 1353120"/>
              <a:gd name="connsiteX4" fmla="*/ 0 w 7850492"/>
              <a:gd name="connsiteY4" fmla="*/ 0 h 1353120"/>
              <a:gd name="connsiteX0" fmla="*/ 7850492 w 7941932"/>
              <a:gd name="connsiteY0" fmla="*/ 1353120 h 1444560"/>
              <a:gd name="connsiteX1" fmla="*/ 0 w 7941932"/>
              <a:gd name="connsiteY1" fmla="*/ 1353120 h 1444560"/>
              <a:gd name="connsiteX2" fmla="*/ 0 w 7941932"/>
              <a:gd name="connsiteY2" fmla="*/ 0 h 1444560"/>
              <a:gd name="connsiteX3" fmla="*/ 7850492 w 7941932"/>
              <a:gd name="connsiteY3" fmla="*/ 0 h 1444560"/>
              <a:gd name="connsiteX4" fmla="*/ 7941932 w 7941932"/>
              <a:gd name="connsiteY4" fmla="*/ 1444560 h 1444560"/>
              <a:gd name="connsiteX0" fmla="*/ 7850492 w 7850492"/>
              <a:gd name="connsiteY0" fmla="*/ 1353120 h 1353120"/>
              <a:gd name="connsiteX1" fmla="*/ 0 w 7850492"/>
              <a:gd name="connsiteY1" fmla="*/ 1353120 h 1353120"/>
              <a:gd name="connsiteX2" fmla="*/ 0 w 7850492"/>
              <a:gd name="connsiteY2" fmla="*/ 0 h 1353120"/>
              <a:gd name="connsiteX3" fmla="*/ 7850492 w 7850492"/>
              <a:gd name="connsiteY3" fmla="*/ 0 h 1353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50492" h="1353120">
                <a:moveTo>
                  <a:pt x="7850492" y="1353120"/>
                </a:moveTo>
                <a:lnTo>
                  <a:pt x="0" y="1353120"/>
                </a:lnTo>
                <a:lnTo>
                  <a:pt x="0" y="0"/>
                </a:lnTo>
                <a:lnTo>
                  <a:pt x="7850492" y="0"/>
                </a:ln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ket 112">
            <a:extLst>
              <a:ext uri="{FF2B5EF4-FFF2-40B4-BE49-F238E27FC236}">
                <a16:creationId xmlns:a16="http://schemas.microsoft.com/office/drawing/2014/main" id="{6D50DEED-6F5C-F926-6D49-C7F322907330}"/>
              </a:ext>
            </a:extLst>
          </p:cNvPr>
          <p:cNvSpPr/>
          <p:nvPr/>
        </p:nvSpPr>
        <p:spPr>
          <a:xfrm>
            <a:off x="430729" y="1420486"/>
            <a:ext cx="358201" cy="4354142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1"/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5399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BD6A9-B2F5-4EF4-D723-82480F3B9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69AA133-71C1-2840-F681-2E430356F769}"/>
              </a:ext>
            </a:extLst>
          </p:cNvPr>
          <p:cNvSpPr/>
          <p:nvPr/>
        </p:nvSpPr>
        <p:spPr>
          <a:xfrm>
            <a:off x="0" y="1728145"/>
            <a:ext cx="12192000" cy="447680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lt1"/>
              </a:solidFill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B9C06D7-2DE3-ED1C-39F4-FA042F70B824}"/>
              </a:ext>
            </a:extLst>
          </p:cNvPr>
          <p:cNvGrpSpPr/>
          <p:nvPr/>
        </p:nvGrpSpPr>
        <p:grpSpPr>
          <a:xfrm>
            <a:off x="733722" y="1001956"/>
            <a:ext cx="10577237" cy="5580710"/>
            <a:chOff x="733722" y="1001956"/>
            <a:chExt cx="10577237" cy="558071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46B0B953-2F3C-DD49-C122-BB1C73A464CB}"/>
                </a:ext>
              </a:extLst>
            </p:cNvPr>
            <p:cNvSpPr/>
            <p:nvPr/>
          </p:nvSpPr>
          <p:spPr>
            <a:xfrm>
              <a:off x="9470460" y="3774956"/>
              <a:ext cx="1776508" cy="1880393"/>
            </a:xfrm>
            <a:custGeom>
              <a:avLst/>
              <a:gdLst>
                <a:gd name="connsiteX0" fmla="*/ 1070417 w 1776508"/>
                <a:gd name="connsiteY0" fmla="*/ 0 h 1880393"/>
                <a:gd name="connsiteX1" fmla="*/ 1103790 w 1776508"/>
                <a:gd name="connsiteY1" fmla="*/ 8581 h 1880393"/>
                <a:gd name="connsiteX2" fmla="*/ 1776508 w 1776508"/>
                <a:gd name="connsiteY2" fmla="*/ 922965 h 1880393"/>
                <a:gd name="connsiteX3" fmla="*/ 819080 w 1776508"/>
                <a:gd name="connsiteY3" fmla="*/ 1880393 h 1880393"/>
                <a:gd name="connsiteX4" fmla="*/ 25166 w 1776508"/>
                <a:gd name="connsiteY4" fmla="*/ 1458272 h 1880393"/>
                <a:gd name="connsiteX5" fmla="*/ 0 w 1776508"/>
                <a:gd name="connsiteY5" fmla="*/ 1416849 h 1880393"/>
                <a:gd name="connsiteX6" fmla="*/ 31493 w 1776508"/>
                <a:gd name="connsiteY6" fmla="*/ 1330804 h 1880393"/>
                <a:gd name="connsiteX7" fmla="*/ 115022 w 1776508"/>
                <a:gd name="connsiteY7" fmla="*/ 778311 h 1880393"/>
                <a:gd name="connsiteX8" fmla="*/ 77275 w 1776508"/>
                <a:gd name="connsiteY8" fmla="*/ 403872 h 1880393"/>
                <a:gd name="connsiteX9" fmla="*/ 61716 w 1776508"/>
                <a:gd name="connsiteY9" fmla="*/ 343359 h 1880393"/>
                <a:gd name="connsiteX10" fmla="*/ 142076 w 1776508"/>
                <a:gd name="connsiteY10" fmla="*/ 245961 h 1880393"/>
                <a:gd name="connsiteX11" fmla="*/ 230503 w 1776508"/>
                <a:gd name="connsiteY11" fmla="*/ 173002 h 1880393"/>
                <a:gd name="connsiteX12" fmla="*/ 364123 w 1776508"/>
                <a:gd name="connsiteY12" fmla="*/ 179749 h 1880393"/>
                <a:gd name="connsiteX13" fmla="*/ 1067851 w 1776508"/>
                <a:gd name="connsiteY13" fmla="*/ 1559 h 1880393"/>
                <a:gd name="connsiteX14" fmla="*/ 1070417 w 1776508"/>
                <a:gd name="connsiteY14" fmla="*/ 0 h 1880393"/>
                <a:gd name="connsiteX0" fmla="*/ 364123 w 1776508"/>
                <a:gd name="connsiteY0" fmla="*/ 179749 h 1880393"/>
                <a:gd name="connsiteX1" fmla="*/ 1067851 w 1776508"/>
                <a:gd name="connsiteY1" fmla="*/ 1559 h 1880393"/>
                <a:gd name="connsiteX2" fmla="*/ 1070417 w 1776508"/>
                <a:gd name="connsiteY2" fmla="*/ 0 h 1880393"/>
                <a:gd name="connsiteX3" fmla="*/ 1103790 w 1776508"/>
                <a:gd name="connsiteY3" fmla="*/ 8581 h 1880393"/>
                <a:gd name="connsiteX4" fmla="*/ 1776508 w 1776508"/>
                <a:gd name="connsiteY4" fmla="*/ 922965 h 1880393"/>
                <a:gd name="connsiteX5" fmla="*/ 819080 w 1776508"/>
                <a:gd name="connsiteY5" fmla="*/ 1880393 h 1880393"/>
                <a:gd name="connsiteX6" fmla="*/ 25166 w 1776508"/>
                <a:gd name="connsiteY6" fmla="*/ 1458272 h 1880393"/>
                <a:gd name="connsiteX7" fmla="*/ 0 w 1776508"/>
                <a:gd name="connsiteY7" fmla="*/ 1416849 h 1880393"/>
                <a:gd name="connsiteX8" fmla="*/ 31493 w 1776508"/>
                <a:gd name="connsiteY8" fmla="*/ 1330804 h 1880393"/>
                <a:gd name="connsiteX9" fmla="*/ 115022 w 1776508"/>
                <a:gd name="connsiteY9" fmla="*/ 778311 h 1880393"/>
                <a:gd name="connsiteX10" fmla="*/ 77275 w 1776508"/>
                <a:gd name="connsiteY10" fmla="*/ 403872 h 1880393"/>
                <a:gd name="connsiteX11" fmla="*/ 61716 w 1776508"/>
                <a:gd name="connsiteY11" fmla="*/ 343359 h 1880393"/>
                <a:gd name="connsiteX12" fmla="*/ 142076 w 1776508"/>
                <a:gd name="connsiteY12" fmla="*/ 245961 h 1880393"/>
                <a:gd name="connsiteX13" fmla="*/ 230503 w 1776508"/>
                <a:gd name="connsiteY13" fmla="*/ 173002 h 1880393"/>
                <a:gd name="connsiteX14" fmla="*/ 455563 w 1776508"/>
                <a:gd name="connsiteY14" fmla="*/ 271189 h 1880393"/>
                <a:gd name="connsiteX0" fmla="*/ 364123 w 1776508"/>
                <a:gd name="connsiteY0" fmla="*/ 179749 h 1880393"/>
                <a:gd name="connsiteX1" fmla="*/ 1067851 w 1776508"/>
                <a:gd name="connsiteY1" fmla="*/ 1559 h 1880393"/>
                <a:gd name="connsiteX2" fmla="*/ 1070417 w 1776508"/>
                <a:gd name="connsiteY2" fmla="*/ 0 h 1880393"/>
                <a:gd name="connsiteX3" fmla="*/ 1103790 w 1776508"/>
                <a:gd name="connsiteY3" fmla="*/ 8581 h 1880393"/>
                <a:gd name="connsiteX4" fmla="*/ 1776508 w 1776508"/>
                <a:gd name="connsiteY4" fmla="*/ 922965 h 1880393"/>
                <a:gd name="connsiteX5" fmla="*/ 819080 w 1776508"/>
                <a:gd name="connsiteY5" fmla="*/ 1880393 h 1880393"/>
                <a:gd name="connsiteX6" fmla="*/ 25166 w 1776508"/>
                <a:gd name="connsiteY6" fmla="*/ 1458272 h 1880393"/>
                <a:gd name="connsiteX7" fmla="*/ 0 w 1776508"/>
                <a:gd name="connsiteY7" fmla="*/ 1416849 h 1880393"/>
                <a:gd name="connsiteX8" fmla="*/ 31493 w 1776508"/>
                <a:gd name="connsiteY8" fmla="*/ 1330804 h 1880393"/>
                <a:gd name="connsiteX9" fmla="*/ 115022 w 1776508"/>
                <a:gd name="connsiteY9" fmla="*/ 778311 h 1880393"/>
                <a:gd name="connsiteX10" fmla="*/ 77275 w 1776508"/>
                <a:gd name="connsiteY10" fmla="*/ 403872 h 1880393"/>
                <a:gd name="connsiteX11" fmla="*/ 61716 w 1776508"/>
                <a:gd name="connsiteY11" fmla="*/ 343359 h 1880393"/>
                <a:gd name="connsiteX12" fmla="*/ 142076 w 1776508"/>
                <a:gd name="connsiteY12" fmla="*/ 245961 h 1880393"/>
                <a:gd name="connsiteX13" fmla="*/ 230503 w 1776508"/>
                <a:gd name="connsiteY13" fmla="*/ 173002 h 1880393"/>
                <a:gd name="connsiteX0" fmla="*/ 1067851 w 1776508"/>
                <a:gd name="connsiteY0" fmla="*/ 1559 h 1880393"/>
                <a:gd name="connsiteX1" fmla="*/ 1070417 w 1776508"/>
                <a:gd name="connsiteY1" fmla="*/ 0 h 1880393"/>
                <a:gd name="connsiteX2" fmla="*/ 1103790 w 1776508"/>
                <a:gd name="connsiteY2" fmla="*/ 8581 h 1880393"/>
                <a:gd name="connsiteX3" fmla="*/ 1776508 w 1776508"/>
                <a:gd name="connsiteY3" fmla="*/ 922965 h 1880393"/>
                <a:gd name="connsiteX4" fmla="*/ 819080 w 1776508"/>
                <a:gd name="connsiteY4" fmla="*/ 1880393 h 1880393"/>
                <a:gd name="connsiteX5" fmla="*/ 25166 w 1776508"/>
                <a:gd name="connsiteY5" fmla="*/ 1458272 h 1880393"/>
                <a:gd name="connsiteX6" fmla="*/ 0 w 1776508"/>
                <a:gd name="connsiteY6" fmla="*/ 1416849 h 1880393"/>
                <a:gd name="connsiteX7" fmla="*/ 31493 w 1776508"/>
                <a:gd name="connsiteY7" fmla="*/ 1330804 h 1880393"/>
                <a:gd name="connsiteX8" fmla="*/ 115022 w 1776508"/>
                <a:gd name="connsiteY8" fmla="*/ 778311 h 1880393"/>
                <a:gd name="connsiteX9" fmla="*/ 77275 w 1776508"/>
                <a:gd name="connsiteY9" fmla="*/ 403872 h 1880393"/>
                <a:gd name="connsiteX10" fmla="*/ 61716 w 1776508"/>
                <a:gd name="connsiteY10" fmla="*/ 343359 h 1880393"/>
                <a:gd name="connsiteX11" fmla="*/ 142076 w 1776508"/>
                <a:gd name="connsiteY11" fmla="*/ 245961 h 1880393"/>
                <a:gd name="connsiteX12" fmla="*/ 230503 w 1776508"/>
                <a:gd name="connsiteY12" fmla="*/ 173002 h 1880393"/>
                <a:gd name="connsiteX0" fmla="*/ 1067851 w 1776508"/>
                <a:gd name="connsiteY0" fmla="*/ 1559 h 1880393"/>
                <a:gd name="connsiteX1" fmla="*/ 1070417 w 1776508"/>
                <a:gd name="connsiteY1" fmla="*/ 0 h 1880393"/>
                <a:gd name="connsiteX2" fmla="*/ 1103790 w 1776508"/>
                <a:gd name="connsiteY2" fmla="*/ 8581 h 1880393"/>
                <a:gd name="connsiteX3" fmla="*/ 1776508 w 1776508"/>
                <a:gd name="connsiteY3" fmla="*/ 922965 h 1880393"/>
                <a:gd name="connsiteX4" fmla="*/ 819080 w 1776508"/>
                <a:gd name="connsiteY4" fmla="*/ 1880393 h 1880393"/>
                <a:gd name="connsiteX5" fmla="*/ 25166 w 1776508"/>
                <a:gd name="connsiteY5" fmla="*/ 1458272 h 1880393"/>
                <a:gd name="connsiteX6" fmla="*/ 0 w 1776508"/>
                <a:gd name="connsiteY6" fmla="*/ 1416849 h 1880393"/>
                <a:gd name="connsiteX7" fmla="*/ 31493 w 1776508"/>
                <a:gd name="connsiteY7" fmla="*/ 1330804 h 1880393"/>
                <a:gd name="connsiteX8" fmla="*/ 115022 w 1776508"/>
                <a:gd name="connsiteY8" fmla="*/ 778311 h 1880393"/>
                <a:gd name="connsiteX9" fmla="*/ 77275 w 1776508"/>
                <a:gd name="connsiteY9" fmla="*/ 403872 h 1880393"/>
                <a:gd name="connsiteX10" fmla="*/ 61716 w 1776508"/>
                <a:gd name="connsiteY10" fmla="*/ 343359 h 1880393"/>
                <a:gd name="connsiteX11" fmla="*/ 142076 w 1776508"/>
                <a:gd name="connsiteY11" fmla="*/ 245961 h 1880393"/>
                <a:gd name="connsiteX0" fmla="*/ 1067851 w 1776508"/>
                <a:gd name="connsiteY0" fmla="*/ 1559 h 1880393"/>
                <a:gd name="connsiteX1" fmla="*/ 1070417 w 1776508"/>
                <a:gd name="connsiteY1" fmla="*/ 0 h 1880393"/>
                <a:gd name="connsiteX2" fmla="*/ 1103790 w 1776508"/>
                <a:gd name="connsiteY2" fmla="*/ 8581 h 1880393"/>
                <a:gd name="connsiteX3" fmla="*/ 1776508 w 1776508"/>
                <a:gd name="connsiteY3" fmla="*/ 922965 h 1880393"/>
                <a:gd name="connsiteX4" fmla="*/ 819080 w 1776508"/>
                <a:gd name="connsiteY4" fmla="*/ 1880393 h 1880393"/>
                <a:gd name="connsiteX5" fmla="*/ 25166 w 1776508"/>
                <a:gd name="connsiteY5" fmla="*/ 1458272 h 1880393"/>
                <a:gd name="connsiteX6" fmla="*/ 0 w 1776508"/>
                <a:gd name="connsiteY6" fmla="*/ 1416849 h 1880393"/>
                <a:gd name="connsiteX7" fmla="*/ 31493 w 1776508"/>
                <a:gd name="connsiteY7" fmla="*/ 1330804 h 1880393"/>
                <a:gd name="connsiteX8" fmla="*/ 115022 w 1776508"/>
                <a:gd name="connsiteY8" fmla="*/ 778311 h 1880393"/>
                <a:gd name="connsiteX9" fmla="*/ 77275 w 1776508"/>
                <a:gd name="connsiteY9" fmla="*/ 403872 h 1880393"/>
                <a:gd name="connsiteX10" fmla="*/ 61716 w 1776508"/>
                <a:gd name="connsiteY10" fmla="*/ 343359 h 1880393"/>
                <a:gd name="connsiteX0" fmla="*/ 1067851 w 1776508"/>
                <a:gd name="connsiteY0" fmla="*/ 1559 h 1880393"/>
                <a:gd name="connsiteX1" fmla="*/ 1070417 w 1776508"/>
                <a:gd name="connsiteY1" fmla="*/ 0 h 1880393"/>
                <a:gd name="connsiteX2" fmla="*/ 1103790 w 1776508"/>
                <a:gd name="connsiteY2" fmla="*/ 8581 h 1880393"/>
                <a:gd name="connsiteX3" fmla="*/ 1776508 w 1776508"/>
                <a:gd name="connsiteY3" fmla="*/ 922965 h 1880393"/>
                <a:gd name="connsiteX4" fmla="*/ 819080 w 1776508"/>
                <a:gd name="connsiteY4" fmla="*/ 1880393 h 1880393"/>
                <a:gd name="connsiteX5" fmla="*/ 25166 w 1776508"/>
                <a:gd name="connsiteY5" fmla="*/ 1458272 h 1880393"/>
                <a:gd name="connsiteX6" fmla="*/ 0 w 1776508"/>
                <a:gd name="connsiteY6" fmla="*/ 1416849 h 1880393"/>
                <a:gd name="connsiteX7" fmla="*/ 31493 w 1776508"/>
                <a:gd name="connsiteY7" fmla="*/ 1330804 h 1880393"/>
                <a:gd name="connsiteX8" fmla="*/ 115022 w 1776508"/>
                <a:gd name="connsiteY8" fmla="*/ 778311 h 1880393"/>
                <a:gd name="connsiteX9" fmla="*/ 77275 w 1776508"/>
                <a:gd name="connsiteY9" fmla="*/ 403872 h 1880393"/>
                <a:gd name="connsiteX0" fmla="*/ 1067851 w 1776508"/>
                <a:gd name="connsiteY0" fmla="*/ 1559 h 1880393"/>
                <a:gd name="connsiteX1" fmla="*/ 1070417 w 1776508"/>
                <a:gd name="connsiteY1" fmla="*/ 0 h 1880393"/>
                <a:gd name="connsiteX2" fmla="*/ 1103790 w 1776508"/>
                <a:gd name="connsiteY2" fmla="*/ 8581 h 1880393"/>
                <a:gd name="connsiteX3" fmla="*/ 1776508 w 1776508"/>
                <a:gd name="connsiteY3" fmla="*/ 922965 h 1880393"/>
                <a:gd name="connsiteX4" fmla="*/ 819080 w 1776508"/>
                <a:gd name="connsiteY4" fmla="*/ 1880393 h 1880393"/>
                <a:gd name="connsiteX5" fmla="*/ 25166 w 1776508"/>
                <a:gd name="connsiteY5" fmla="*/ 1458272 h 1880393"/>
                <a:gd name="connsiteX6" fmla="*/ 0 w 1776508"/>
                <a:gd name="connsiteY6" fmla="*/ 1416849 h 1880393"/>
                <a:gd name="connsiteX7" fmla="*/ 31493 w 1776508"/>
                <a:gd name="connsiteY7" fmla="*/ 1330804 h 1880393"/>
                <a:gd name="connsiteX8" fmla="*/ 115022 w 1776508"/>
                <a:gd name="connsiteY8" fmla="*/ 778311 h 1880393"/>
                <a:gd name="connsiteX0" fmla="*/ 1067851 w 1776508"/>
                <a:gd name="connsiteY0" fmla="*/ 1559 h 1880393"/>
                <a:gd name="connsiteX1" fmla="*/ 1070417 w 1776508"/>
                <a:gd name="connsiteY1" fmla="*/ 0 h 1880393"/>
                <a:gd name="connsiteX2" fmla="*/ 1103790 w 1776508"/>
                <a:gd name="connsiteY2" fmla="*/ 8581 h 1880393"/>
                <a:gd name="connsiteX3" fmla="*/ 1776508 w 1776508"/>
                <a:gd name="connsiteY3" fmla="*/ 922965 h 1880393"/>
                <a:gd name="connsiteX4" fmla="*/ 819080 w 1776508"/>
                <a:gd name="connsiteY4" fmla="*/ 1880393 h 1880393"/>
                <a:gd name="connsiteX5" fmla="*/ 25166 w 1776508"/>
                <a:gd name="connsiteY5" fmla="*/ 1458272 h 1880393"/>
                <a:gd name="connsiteX6" fmla="*/ 0 w 1776508"/>
                <a:gd name="connsiteY6" fmla="*/ 1416849 h 1880393"/>
                <a:gd name="connsiteX7" fmla="*/ 31493 w 1776508"/>
                <a:gd name="connsiteY7" fmla="*/ 1330804 h 1880393"/>
                <a:gd name="connsiteX0" fmla="*/ 1067851 w 1776508"/>
                <a:gd name="connsiteY0" fmla="*/ 1559 h 1880393"/>
                <a:gd name="connsiteX1" fmla="*/ 1070417 w 1776508"/>
                <a:gd name="connsiteY1" fmla="*/ 0 h 1880393"/>
                <a:gd name="connsiteX2" fmla="*/ 1103790 w 1776508"/>
                <a:gd name="connsiteY2" fmla="*/ 8581 h 1880393"/>
                <a:gd name="connsiteX3" fmla="*/ 1776508 w 1776508"/>
                <a:gd name="connsiteY3" fmla="*/ 922965 h 1880393"/>
                <a:gd name="connsiteX4" fmla="*/ 819080 w 1776508"/>
                <a:gd name="connsiteY4" fmla="*/ 1880393 h 1880393"/>
                <a:gd name="connsiteX5" fmla="*/ 25166 w 1776508"/>
                <a:gd name="connsiteY5" fmla="*/ 1458272 h 1880393"/>
                <a:gd name="connsiteX6" fmla="*/ 0 w 1776508"/>
                <a:gd name="connsiteY6" fmla="*/ 1416849 h 1880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6508" h="1880393">
                  <a:moveTo>
                    <a:pt x="1067851" y="1559"/>
                  </a:moveTo>
                  <a:lnTo>
                    <a:pt x="1070417" y="0"/>
                  </a:lnTo>
                  <a:lnTo>
                    <a:pt x="1103790" y="8581"/>
                  </a:lnTo>
                  <a:cubicBezTo>
                    <a:pt x="1493529" y="129803"/>
                    <a:pt x="1776508" y="493337"/>
                    <a:pt x="1776508" y="922965"/>
                  </a:cubicBezTo>
                  <a:cubicBezTo>
                    <a:pt x="1776508" y="1451738"/>
                    <a:pt x="1347853" y="1880393"/>
                    <a:pt x="819080" y="1880393"/>
                  </a:cubicBezTo>
                  <a:cubicBezTo>
                    <a:pt x="488597" y="1880393"/>
                    <a:pt x="197222" y="1712950"/>
                    <a:pt x="25166" y="1458272"/>
                  </a:cubicBezTo>
                  <a:lnTo>
                    <a:pt x="0" y="1416849"/>
                  </a:lnTo>
                </a:path>
              </a:pathLst>
            </a:custGeom>
            <a:noFill/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56A55B4-963A-0DFC-E699-6CACD1418210}"/>
                </a:ext>
              </a:extLst>
            </p:cNvPr>
            <p:cNvSpPr/>
            <p:nvPr/>
          </p:nvSpPr>
          <p:spPr>
            <a:xfrm>
              <a:off x="9467576" y="3906849"/>
              <a:ext cx="233387" cy="211466"/>
            </a:xfrm>
            <a:custGeom>
              <a:avLst/>
              <a:gdLst>
                <a:gd name="connsiteX0" fmla="*/ 0 w 233387"/>
                <a:gd name="connsiteY0" fmla="*/ 0 h 211466"/>
                <a:gd name="connsiteX1" fmla="*/ 69466 w 233387"/>
                <a:gd name="connsiteY1" fmla="*/ 17861 h 211466"/>
                <a:gd name="connsiteX2" fmla="*/ 216056 w 233387"/>
                <a:gd name="connsiteY2" fmla="*/ 40234 h 211466"/>
                <a:gd name="connsiteX3" fmla="*/ 233387 w 233387"/>
                <a:gd name="connsiteY3" fmla="*/ 41109 h 211466"/>
                <a:gd name="connsiteX4" fmla="*/ 144960 w 233387"/>
                <a:gd name="connsiteY4" fmla="*/ 114068 h 211466"/>
                <a:gd name="connsiteX5" fmla="*/ 64600 w 233387"/>
                <a:gd name="connsiteY5" fmla="*/ 211466 h 211466"/>
                <a:gd name="connsiteX6" fmla="*/ 34377 w 233387"/>
                <a:gd name="connsiteY6" fmla="*/ 93925 h 211466"/>
                <a:gd name="connsiteX7" fmla="*/ 0 w 233387"/>
                <a:gd name="connsiteY7" fmla="*/ 0 h 211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3387" h="211466">
                  <a:moveTo>
                    <a:pt x="0" y="0"/>
                  </a:moveTo>
                  <a:lnTo>
                    <a:pt x="69466" y="17861"/>
                  </a:lnTo>
                  <a:cubicBezTo>
                    <a:pt x="117520" y="27695"/>
                    <a:pt x="166425" y="35193"/>
                    <a:pt x="216056" y="40234"/>
                  </a:cubicBezTo>
                  <a:lnTo>
                    <a:pt x="233387" y="41109"/>
                  </a:lnTo>
                  <a:lnTo>
                    <a:pt x="144960" y="114068"/>
                  </a:lnTo>
                  <a:lnTo>
                    <a:pt x="64600" y="211466"/>
                  </a:lnTo>
                  <a:lnTo>
                    <a:pt x="34377" y="93925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6A93B5E-41AB-C56E-8DEF-DE467DB48527}"/>
                </a:ext>
              </a:extLst>
            </p:cNvPr>
            <p:cNvSpPr/>
            <p:nvPr/>
          </p:nvSpPr>
          <p:spPr>
            <a:xfrm>
              <a:off x="8358207" y="1001956"/>
              <a:ext cx="2952752" cy="2772999"/>
            </a:xfrm>
            <a:custGeom>
              <a:avLst/>
              <a:gdLst>
                <a:gd name="connsiteX0" fmla="*/ 1476376 w 2952752"/>
                <a:gd name="connsiteY0" fmla="*/ 0 h 2946001"/>
                <a:gd name="connsiteX1" fmla="*/ 2952752 w 2952752"/>
                <a:gd name="connsiteY1" fmla="*/ 1476374 h 2946001"/>
                <a:gd name="connsiteX2" fmla="*/ 2301832 w 2952752"/>
                <a:gd name="connsiteY2" fmla="*/ 2700607 h 2946001"/>
                <a:gd name="connsiteX3" fmla="*/ 2182670 w 2952752"/>
                <a:gd name="connsiteY3" fmla="*/ 2772999 h 2946001"/>
                <a:gd name="connsiteX4" fmla="*/ 2124288 w 2952752"/>
                <a:gd name="connsiteY4" fmla="*/ 2757988 h 2946001"/>
                <a:gd name="connsiteX5" fmla="*/ 1931333 w 2952752"/>
                <a:gd name="connsiteY5" fmla="*/ 2738536 h 2946001"/>
                <a:gd name="connsiteX6" fmla="*/ 1396026 w 2952752"/>
                <a:gd name="connsiteY6" fmla="*/ 2902050 h 2946001"/>
                <a:gd name="connsiteX7" fmla="*/ 1342756 w 2952752"/>
                <a:gd name="connsiteY7" fmla="*/ 2946001 h 2946001"/>
                <a:gd name="connsiteX8" fmla="*/ 1325425 w 2952752"/>
                <a:gd name="connsiteY8" fmla="*/ 2945126 h 2946001"/>
                <a:gd name="connsiteX9" fmla="*/ 1178835 w 2952752"/>
                <a:gd name="connsiteY9" fmla="*/ 2922753 h 2946001"/>
                <a:gd name="connsiteX10" fmla="*/ 1109369 w 2952752"/>
                <a:gd name="connsiteY10" fmla="*/ 2904892 h 2946001"/>
                <a:gd name="connsiteX11" fmla="*/ 1081269 w 2952752"/>
                <a:gd name="connsiteY11" fmla="*/ 2828117 h 2946001"/>
                <a:gd name="connsiteX12" fmla="*/ 92532 w 2952752"/>
                <a:gd name="connsiteY12" fmla="*/ 1839380 h 2946001"/>
                <a:gd name="connsiteX13" fmla="*/ 42080 w 2952752"/>
                <a:gd name="connsiteY13" fmla="*/ 1820914 h 2946001"/>
                <a:gd name="connsiteX14" fmla="*/ 29995 w 2952752"/>
                <a:gd name="connsiteY14" fmla="*/ 1773915 h 2946001"/>
                <a:gd name="connsiteX15" fmla="*/ 0 w 2952752"/>
                <a:gd name="connsiteY15" fmla="*/ 1476374 h 2946001"/>
                <a:gd name="connsiteX16" fmla="*/ 1476376 w 2952752"/>
                <a:gd name="connsiteY16" fmla="*/ 0 h 2946001"/>
                <a:gd name="connsiteX0" fmla="*/ 92532 w 2952752"/>
                <a:gd name="connsiteY0" fmla="*/ 1839380 h 2946001"/>
                <a:gd name="connsiteX1" fmla="*/ 42080 w 2952752"/>
                <a:gd name="connsiteY1" fmla="*/ 1820914 h 2946001"/>
                <a:gd name="connsiteX2" fmla="*/ 29995 w 2952752"/>
                <a:gd name="connsiteY2" fmla="*/ 1773915 h 2946001"/>
                <a:gd name="connsiteX3" fmla="*/ 0 w 2952752"/>
                <a:gd name="connsiteY3" fmla="*/ 1476374 h 2946001"/>
                <a:gd name="connsiteX4" fmla="*/ 1476376 w 2952752"/>
                <a:gd name="connsiteY4" fmla="*/ 0 h 2946001"/>
                <a:gd name="connsiteX5" fmla="*/ 2952752 w 2952752"/>
                <a:gd name="connsiteY5" fmla="*/ 1476374 h 2946001"/>
                <a:gd name="connsiteX6" fmla="*/ 2301832 w 2952752"/>
                <a:gd name="connsiteY6" fmla="*/ 2700607 h 2946001"/>
                <a:gd name="connsiteX7" fmla="*/ 2182670 w 2952752"/>
                <a:gd name="connsiteY7" fmla="*/ 2772999 h 2946001"/>
                <a:gd name="connsiteX8" fmla="*/ 2124288 w 2952752"/>
                <a:gd name="connsiteY8" fmla="*/ 2757988 h 2946001"/>
                <a:gd name="connsiteX9" fmla="*/ 1931333 w 2952752"/>
                <a:gd name="connsiteY9" fmla="*/ 2738536 h 2946001"/>
                <a:gd name="connsiteX10" fmla="*/ 1396026 w 2952752"/>
                <a:gd name="connsiteY10" fmla="*/ 2902050 h 2946001"/>
                <a:gd name="connsiteX11" fmla="*/ 1342756 w 2952752"/>
                <a:gd name="connsiteY11" fmla="*/ 2946001 h 2946001"/>
                <a:gd name="connsiteX12" fmla="*/ 1325425 w 2952752"/>
                <a:gd name="connsiteY12" fmla="*/ 2945126 h 2946001"/>
                <a:gd name="connsiteX13" fmla="*/ 1178835 w 2952752"/>
                <a:gd name="connsiteY13" fmla="*/ 2922753 h 2946001"/>
                <a:gd name="connsiteX14" fmla="*/ 1109369 w 2952752"/>
                <a:gd name="connsiteY14" fmla="*/ 2904892 h 2946001"/>
                <a:gd name="connsiteX15" fmla="*/ 1081269 w 2952752"/>
                <a:gd name="connsiteY15" fmla="*/ 2828117 h 2946001"/>
                <a:gd name="connsiteX16" fmla="*/ 183972 w 2952752"/>
                <a:gd name="connsiteY16" fmla="*/ 1930820 h 2946001"/>
                <a:gd name="connsiteX0" fmla="*/ 92532 w 2952752"/>
                <a:gd name="connsiteY0" fmla="*/ 1839380 h 2946001"/>
                <a:gd name="connsiteX1" fmla="*/ 42080 w 2952752"/>
                <a:gd name="connsiteY1" fmla="*/ 1820914 h 2946001"/>
                <a:gd name="connsiteX2" fmla="*/ 29995 w 2952752"/>
                <a:gd name="connsiteY2" fmla="*/ 1773915 h 2946001"/>
                <a:gd name="connsiteX3" fmla="*/ 0 w 2952752"/>
                <a:gd name="connsiteY3" fmla="*/ 1476374 h 2946001"/>
                <a:gd name="connsiteX4" fmla="*/ 1476376 w 2952752"/>
                <a:gd name="connsiteY4" fmla="*/ 0 h 2946001"/>
                <a:gd name="connsiteX5" fmla="*/ 2952752 w 2952752"/>
                <a:gd name="connsiteY5" fmla="*/ 1476374 h 2946001"/>
                <a:gd name="connsiteX6" fmla="*/ 2301832 w 2952752"/>
                <a:gd name="connsiteY6" fmla="*/ 2700607 h 2946001"/>
                <a:gd name="connsiteX7" fmla="*/ 2182670 w 2952752"/>
                <a:gd name="connsiteY7" fmla="*/ 2772999 h 2946001"/>
                <a:gd name="connsiteX8" fmla="*/ 2124288 w 2952752"/>
                <a:gd name="connsiteY8" fmla="*/ 2757988 h 2946001"/>
                <a:gd name="connsiteX9" fmla="*/ 1931333 w 2952752"/>
                <a:gd name="connsiteY9" fmla="*/ 2738536 h 2946001"/>
                <a:gd name="connsiteX10" fmla="*/ 1396026 w 2952752"/>
                <a:gd name="connsiteY10" fmla="*/ 2902050 h 2946001"/>
                <a:gd name="connsiteX11" fmla="*/ 1342756 w 2952752"/>
                <a:gd name="connsiteY11" fmla="*/ 2946001 h 2946001"/>
                <a:gd name="connsiteX12" fmla="*/ 1325425 w 2952752"/>
                <a:gd name="connsiteY12" fmla="*/ 2945126 h 2946001"/>
                <a:gd name="connsiteX13" fmla="*/ 1178835 w 2952752"/>
                <a:gd name="connsiteY13" fmla="*/ 2922753 h 2946001"/>
                <a:gd name="connsiteX14" fmla="*/ 1109369 w 2952752"/>
                <a:gd name="connsiteY14" fmla="*/ 2904892 h 2946001"/>
                <a:gd name="connsiteX15" fmla="*/ 1081269 w 2952752"/>
                <a:gd name="connsiteY15" fmla="*/ 2828117 h 2946001"/>
                <a:gd name="connsiteX0" fmla="*/ 42080 w 2952752"/>
                <a:gd name="connsiteY0" fmla="*/ 1820914 h 2946001"/>
                <a:gd name="connsiteX1" fmla="*/ 29995 w 2952752"/>
                <a:gd name="connsiteY1" fmla="*/ 1773915 h 2946001"/>
                <a:gd name="connsiteX2" fmla="*/ 0 w 2952752"/>
                <a:gd name="connsiteY2" fmla="*/ 1476374 h 2946001"/>
                <a:gd name="connsiteX3" fmla="*/ 1476376 w 2952752"/>
                <a:gd name="connsiteY3" fmla="*/ 0 h 2946001"/>
                <a:gd name="connsiteX4" fmla="*/ 2952752 w 2952752"/>
                <a:gd name="connsiteY4" fmla="*/ 1476374 h 2946001"/>
                <a:gd name="connsiteX5" fmla="*/ 2301832 w 2952752"/>
                <a:gd name="connsiteY5" fmla="*/ 2700607 h 2946001"/>
                <a:gd name="connsiteX6" fmla="*/ 2182670 w 2952752"/>
                <a:gd name="connsiteY6" fmla="*/ 2772999 h 2946001"/>
                <a:gd name="connsiteX7" fmla="*/ 2124288 w 2952752"/>
                <a:gd name="connsiteY7" fmla="*/ 2757988 h 2946001"/>
                <a:gd name="connsiteX8" fmla="*/ 1931333 w 2952752"/>
                <a:gd name="connsiteY8" fmla="*/ 2738536 h 2946001"/>
                <a:gd name="connsiteX9" fmla="*/ 1396026 w 2952752"/>
                <a:gd name="connsiteY9" fmla="*/ 2902050 h 2946001"/>
                <a:gd name="connsiteX10" fmla="*/ 1342756 w 2952752"/>
                <a:gd name="connsiteY10" fmla="*/ 2946001 h 2946001"/>
                <a:gd name="connsiteX11" fmla="*/ 1325425 w 2952752"/>
                <a:gd name="connsiteY11" fmla="*/ 2945126 h 2946001"/>
                <a:gd name="connsiteX12" fmla="*/ 1178835 w 2952752"/>
                <a:gd name="connsiteY12" fmla="*/ 2922753 h 2946001"/>
                <a:gd name="connsiteX13" fmla="*/ 1109369 w 2952752"/>
                <a:gd name="connsiteY13" fmla="*/ 2904892 h 2946001"/>
                <a:gd name="connsiteX14" fmla="*/ 1081269 w 2952752"/>
                <a:gd name="connsiteY14" fmla="*/ 2828117 h 2946001"/>
                <a:gd name="connsiteX0" fmla="*/ 42080 w 2952752"/>
                <a:gd name="connsiteY0" fmla="*/ 1820914 h 2946001"/>
                <a:gd name="connsiteX1" fmla="*/ 29995 w 2952752"/>
                <a:gd name="connsiteY1" fmla="*/ 1773915 h 2946001"/>
                <a:gd name="connsiteX2" fmla="*/ 0 w 2952752"/>
                <a:gd name="connsiteY2" fmla="*/ 1476374 h 2946001"/>
                <a:gd name="connsiteX3" fmla="*/ 1476376 w 2952752"/>
                <a:gd name="connsiteY3" fmla="*/ 0 h 2946001"/>
                <a:gd name="connsiteX4" fmla="*/ 2952752 w 2952752"/>
                <a:gd name="connsiteY4" fmla="*/ 1476374 h 2946001"/>
                <a:gd name="connsiteX5" fmla="*/ 2301832 w 2952752"/>
                <a:gd name="connsiteY5" fmla="*/ 2700607 h 2946001"/>
                <a:gd name="connsiteX6" fmla="*/ 2182670 w 2952752"/>
                <a:gd name="connsiteY6" fmla="*/ 2772999 h 2946001"/>
                <a:gd name="connsiteX7" fmla="*/ 2124288 w 2952752"/>
                <a:gd name="connsiteY7" fmla="*/ 2757988 h 2946001"/>
                <a:gd name="connsiteX8" fmla="*/ 1931333 w 2952752"/>
                <a:gd name="connsiteY8" fmla="*/ 2738536 h 2946001"/>
                <a:gd name="connsiteX9" fmla="*/ 1396026 w 2952752"/>
                <a:gd name="connsiteY9" fmla="*/ 2902050 h 2946001"/>
                <a:gd name="connsiteX10" fmla="*/ 1342756 w 2952752"/>
                <a:gd name="connsiteY10" fmla="*/ 2946001 h 2946001"/>
                <a:gd name="connsiteX11" fmla="*/ 1325425 w 2952752"/>
                <a:gd name="connsiteY11" fmla="*/ 2945126 h 2946001"/>
                <a:gd name="connsiteX12" fmla="*/ 1178835 w 2952752"/>
                <a:gd name="connsiteY12" fmla="*/ 2922753 h 2946001"/>
                <a:gd name="connsiteX13" fmla="*/ 1109369 w 2952752"/>
                <a:gd name="connsiteY13" fmla="*/ 2904892 h 2946001"/>
                <a:gd name="connsiteX0" fmla="*/ 42080 w 2952752"/>
                <a:gd name="connsiteY0" fmla="*/ 1820914 h 2946001"/>
                <a:gd name="connsiteX1" fmla="*/ 29995 w 2952752"/>
                <a:gd name="connsiteY1" fmla="*/ 1773915 h 2946001"/>
                <a:gd name="connsiteX2" fmla="*/ 0 w 2952752"/>
                <a:gd name="connsiteY2" fmla="*/ 1476374 h 2946001"/>
                <a:gd name="connsiteX3" fmla="*/ 1476376 w 2952752"/>
                <a:gd name="connsiteY3" fmla="*/ 0 h 2946001"/>
                <a:gd name="connsiteX4" fmla="*/ 2952752 w 2952752"/>
                <a:gd name="connsiteY4" fmla="*/ 1476374 h 2946001"/>
                <a:gd name="connsiteX5" fmla="*/ 2301832 w 2952752"/>
                <a:gd name="connsiteY5" fmla="*/ 2700607 h 2946001"/>
                <a:gd name="connsiteX6" fmla="*/ 2182670 w 2952752"/>
                <a:gd name="connsiteY6" fmla="*/ 2772999 h 2946001"/>
                <a:gd name="connsiteX7" fmla="*/ 2124288 w 2952752"/>
                <a:gd name="connsiteY7" fmla="*/ 2757988 h 2946001"/>
                <a:gd name="connsiteX8" fmla="*/ 1931333 w 2952752"/>
                <a:gd name="connsiteY8" fmla="*/ 2738536 h 2946001"/>
                <a:gd name="connsiteX9" fmla="*/ 1396026 w 2952752"/>
                <a:gd name="connsiteY9" fmla="*/ 2902050 h 2946001"/>
                <a:gd name="connsiteX10" fmla="*/ 1342756 w 2952752"/>
                <a:gd name="connsiteY10" fmla="*/ 2946001 h 2946001"/>
                <a:gd name="connsiteX11" fmla="*/ 1325425 w 2952752"/>
                <a:gd name="connsiteY11" fmla="*/ 2945126 h 2946001"/>
                <a:gd name="connsiteX12" fmla="*/ 1178835 w 2952752"/>
                <a:gd name="connsiteY12" fmla="*/ 2922753 h 2946001"/>
                <a:gd name="connsiteX0" fmla="*/ 42080 w 2952752"/>
                <a:gd name="connsiteY0" fmla="*/ 1820914 h 2946001"/>
                <a:gd name="connsiteX1" fmla="*/ 29995 w 2952752"/>
                <a:gd name="connsiteY1" fmla="*/ 1773915 h 2946001"/>
                <a:gd name="connsiteX2" fmla="*/ 0 w 2952752"/>
                <a:gd name="connsiteY2" fmla="*/ 1476374 h 2946001"/>
                <a:gd name="connsiteX3" fmla="*/ 1476376 w 2952752"/>
                <a:gd name="connsiteY3" fmla="*/ 0 h 2946001"/>
                <a:gd name="connsiteX4" fmla="*/ 2952752 w 2952752"/>
                <a:gd name="connsiteY4" fmla="*/ 1476374 h 2946001"/>
                <a:gd name="connsiteX5" fmla="*/ 2301832 w 2952752"/>
                <a:gd name="connsiteY5" fmla="*/ 2700607 h 2946001"/>
                <a:gd name="connsiteX6" fmla="*/ 2182670 w 2952752"/>
                <a:gd name="connsiteY6" fmla="*/ 2772999 h 2946001"/>
                <a:gd name="connsiteX7" fmla="*/ 2124288 w 2952752"/>
                <a:gd name="connsiteY7" fmla="*/ 2757988 h 2946001"/>
                <a:gd name="connsiteX8" fmla="*/ 1931333 w 2952752"/>
                <a:gd name="connsiteY8" fmla="*/ 2738536 h 2946001"/>
                <a:gd name="connsiteX9" fmla="*/ 1396026 w 2952752"/>
                <a:gd name="connsiteY9" fmla="*/ 2902050 h 2946001"/>
                <a:gd name="connsiteX10" fmla="*/ 1342756 w 2952752"/>
                <a:gd name="connsiteY10" fmla="*/ 2946001 h 2946001"/>
                <a:gd name="connsiteX11" fmla="*/ 1325425 w 2952752"/>
                <a:gd name="connsiteY11" fmla="*/ 2945126 h 2946001"/>
                <a:gd name="connsiteX0" fmla="*/ 42080 w 2952752"/>
                <a:gd name="connsiteY0" fmla="*/ 1820914 h 2946001"/>
                <a:gd name="connsiteX1" fmla="*/ 29995 w 2952752"/>
                <a:gd name="connsiteY1" fmla="*/ 1773915 h 2946001"/>
                <a:gd name="connsiteX2" fmla="*/ 0 w 2952752"/>
                <a:gd name="connsiteY2" fmla="*/ 1476374 h 2946001"/>
                <a:gd name="connsiteX3" fmla="*/ 1476376 w 2952752"/>
                <a:gd name="connsiteY3" fmla="*/ 0 h 2946001"/>
                <a:gd name="connsiteX4" fmla="*/ 2952752 w 2952752"/>
                <a:gd name="connsiteY4" fmla="*/ 1476374 h 2946001"/>
                <a:gd name="connsiteX5" fmla="*/ 2301832 w 2952752"/>
                <a:gd name="connsiteY5" fmla="*/ 2700607 h 2946001"/>
                <a:gd name="connsiteX6" fmla="*/ 2182670 w 2952752"/>
                <a:gd name="connsiteY6" fmla="*/ 2772999 h 2946001"/>
                <a:gd name="connsiteX7" fmla="*/ 2124288 w 2952752"/>
                <a:gd name="connsiteY7" fmla="*/ 2757988 h 2946001"/>
                <a:gd name="connsiteX8" fmla="*/ 1931333 w 2952752"/>
                <a:gd name="connsiteY8" fmla="*/ 2738536 h 2946001"/>
                <a:gd name="connsiteX9" fmla="*/ 1396026 w 2952752"/>
                <a:gd name="connsiteY9" fmla="*/ 2902050 h 2946001"/>
                <a:gd name="connsiteX10" fmla="*/ 1342756 w 2952752"/>
                <a:gd name="connsiteY10" fmla="*/ 2946001 h 2946001"/>
                <a:gd name="connsiteX0" fmla="*/ 42080 w 2952752"/>
                <a:gd name="connsiteY0" fmla="*/ 1820914 h 2902050"/>
                <a:gd name="connsiteX1" fmla="*/ 29995 w 2952752"/>
                <a:gd name="connsiteY1" fmla="*/ 1773915 h 2902050"/>
                <a:gd name="connsiteX2" fmla="*/ 0 w 2952752"/>
                <a:gd name="connsiteY2" fmla="*/ 1476374 h 2902050"/>
                <a:gd name="connsiteX3" fmla="*/ 1476376 w 2952752"/>
                <a:gd name="connsiteY3" fmla="*/ 0 h 2902050"/>
                <a:gd name="connsiteX4" fmla="*/ 2952752 w 2952752"/>
                <a:gd name="connsiteY4" fmla="*/ 1476374 h 2902050"/>
                <a:gd name="connsiteX5" fmla="*/ 2301832 w 2952752"/>
                <a:gd name="connsiteY5" fmla="*/ 2700607 h 2902050"/>
                <a:gd name="connsiteX6" fmla="*/ 2182670 w 2952752"/>
                <a:gd name="connsiteY6" fmla="*/ 2772999 h 2902050"/>
                <a:gd name="connsiteX7" fmla="*/ 2124288 w 2952752"/>
                <a:gd name="connsiteY7" fmla="*/ 2757988 h 2902050"/>
                <a:gd name="connsiteX8" fmla="*/ 1931333 w 2952752"/>
                <a:gd name="connsiteY8" fmla="*/ 2738536 h 2902050"/>
                <a:gd name="connsiteX9" fmla="*/ 1396026 w 2952752"/>
                <a:gd name="connsiteY9" fmla="*/ 2902050 h 2902050"/>
                <a:gd name="connsiteX0" fmla="*/ 42080 w 2952752"/>
                <a:gd name="connsiteY0" fmla="*/ 1820914 h 2772999"/>
                <a:gd name="connsiteX1" fmla="*/ 29995 w 2952752"/>
                <a:gd name="connsiteY1" fmla="*/ 1773915 h 2772999"/>
                <a:gd name="connsiteX2" fmla="*/ 0 w 2952752"/>
                <a:gd name="connsiteY2" fmla="*/ 1476374 h 2772999"/>
                <a:gd name="connsiteX3" fmla="*/ 1476376 w 2952752"/>
                <a:gd name="connsiteY3" fmla="*/ 0 h 2772999"/>
                <a:gd name="connsiteX4" fmla="*/ 2952752 w 2952752"/>
                <a:gd name="connsiteY4" fmla="*/ 1476374 h 2772999"/>
                <a:gd name="connsiteX5" fmla="*/ 2301832 w 2952752"/>
                <a:gd name="connsiteY5" fmla="*/ 2700607 h 2772999"/>
                <a:gd name="connsiteX6" fmla="*/ 2182670 w 2952752"/>
                <a:gd name="connsiteY6" fmla="*/ 2772999 h 2772999"/>
                <a:gd name="connsiteX7" fmla="*/ 2124288 w 2952752"/>
                <a:gd name="connsiteY7" fmla="*/ 2757988 h 2772999"/>
                <a:gd name="connsiteX8" fmla="*/ 1931333 w 2952752"/>
                <a:gd name="connsiteY8" fmla="*/ 2738536 h 2772999"/>
                <a:gd name="connsiteX0" fmla="*/ 42080 w 2952752"/>
                <a:gd name="connsiteY0" fmla="*/ 1820914 h 2772999"/>
                <a:gd name="connsiteX1" fmla="*/ 29995 w 2952752"/>
                <a:gd name="connsiteY1" fmla="*/ 1773915 h 2772999"/>
                <a:gd name="connsiteX2" fmla="*/ 0 w 2952752"/>
                <a:gd name="connsiteY2" fmla="*/ 1476374 h 2772999"/>
                <a:gd name="connsiteX3" fmla="*/ 1476376 w 2952752"/>
                <a:gd name="connsiteY3" fmla="*/ 0 h 2772999"/>
                <a:gd name="connsiteX4" fmla="*/ 2952752 w 2952752"/>
                <a:gd name="connsiteY4" fmla="*/ 1476374 h 2772999"/>
                <a:gd name="connsiteX5" fmla="*/ 2301832 w 2952752"/>
                <a:gd name="connsiteY5" fmla="*/ 2700607 h 2772999"/>
                <a:gd name="connsiteX6" fmla="*/ 2182670 w 2952752"/>
                <a:gd name="connsiteY6" fmla="*/ 2772999 h 2772999"/>
                <a:gd name="connsiteX7" fmla="*/ 2124288 w 2952752"/>
                <a:gd name="connsiteY7" fmla="*/ 2757988 h 2772999"/>
                <a:gd name="connsiteX0" fmla="*/ 42080 w 2952752"/>
                <a:gd name="connsiteY0" fmla="*/ 1820914 h 2772999"/>
                <a:gd name="connsiteX1" fmla="*/ 29995 w 2952752"/>
                <a:gd name="connsiteY1" fmla="*/ 1773915 h 2772999"/>
                <a:gd name="connsiteX2" fmla="*/ 0 w 2952752"/>
                <a:gd name="connsiteY2" fmla="*/ 1476374 h 2772999"/>
                <a:gd name="connsiteX3" fmla="*/ 1476376 w 2952752"/>
                <a:gd name="connsiteY3" fmla="*/ 0 h 2772999"/>
                <a:gd name="connsiteX4" fmla="*/ 2952752 w 2952752"/>
                <a:gd name="connsiteY4" fmla="*/ 1476374 h 2772999"/>
                <a:gd name="connsiteX5" fmla="*/ 2301832 w 2952752"/>
                <a:gd name="connsiteY5" fmla="*/ 2700607 h 2772999"/>
                <a:gd name="connsiteX6" fmla="*/ 2182670 w 2952752"/>
                <a:gd name="connsiteY6" fmla="*/ 2772999 h 2772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2752" h="2772999">
                  <a:moveTo>
                    <a:pt x="42080" y="1820914"/>
                  </a:moveTo>
                  <a:lnTo>
                    <a:pt x="29995" y="1773915"/>
                  </a:lnTo>
                  <a:cubicBezTo>
                    <a:pt x="10328" y="1677807"/>
                    <a:pt x="0" y="1578297"/>
                    <a:pt x="0" y="1476374"/>
                  </a:cubicBezTo>
                  <a:cubicBezTo>
                    <a:pt x="0" y="660995"/>
                    <a:pt x="660996" y="0"/>
                    <a:pt x="1476376" y="0"/>
                  </a:cubicBezTo>
                  <a:cubicBezTo>
                    <a:pt x="2291756" y="0"/>
                    <a:pt x="2952752" y="660995"/>
                    <a:pt x="2952752" y="1476374"/>
                  </a:cubicBezTo>
                  <a:cubicBezTo>
                    <a:pt x="2952752" y="1985986"/>
                    <a:pt x="2694550" y="2435292"/>
                    <a:pt x="2301832" y="2700607"/>
                  </a:cubicBezTo>
                  <a:lnTo>
                    <a:pt x="2182670" y="2772999"/>
                  </a:lnTo>
                </a:path>
              </a:pathLst>
            </a:custGeom>
            <a:noFill/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CE62DE5-5C8D-3FFB-E537-6A56772198A7}"/>
                </a:ext>
              </a:extLst>
            </p:cNvPr>
            <p:cNvSpPr/>
            <p:nvPr/>
          </p:nvSpPr>
          <p:spPr>
            <a:xfrm>
              <a:off x="4127740" y="1076621"/>
              <a:ext cx="2775663" cy="1854487"/>
            </a:xfrm>
            <a:custGeom>
              <a:avLst/>
              <a:gdLst>
                <a:gd name="connsiteX0" fmla="*/ 1383891 w 2775663"/>
                <a:gd name="connsiteY0" fmla="*/ 0 h 2783544"/>
                <a:gd name="connsiteX1" fmla="*/ 2775663 w 2775663"/>
                <a:gd name="connsiteY1" fmla="*/ 1391772 h 2783544"/>
                <a:gd name="connsiteX2" fmla="*/ 2713092 w 2775663"/>
                <a:gd name="connsiteY2" fmla="*/ 1805642 h 2783544"/>
                <a:gd name="connsiteX3" fmla="*/ 2695215 w 2775663"/>
                <a:gd name="connsiteY3" fmla="*/ 1854487 h 2783544"/>
                <a:gd name="connsiteX4" fmla="*/ 2561016 w 2775663"/>
                <a:gd name="connsiteY4" fmla="*/ 1936014 h 2783544"/>
                <a:gd name="connsiteX5" fmla="*/ 1966113 w 2775663"/>
                <a:gd name="connsiteY5" fmla="*/ 2591041 h 2783544"/>
                <a:gd name="connsiteX6" fmla="*/ 1926199 w 2775663"/>
                <a:gd name="connsiteY6" fmla="*/ 2673899 h 2783544"/>
                <a:gd name="connsiteX7" fmla="*/ 1925631 w 2775663"/>
                <a:gd name="connsiteY7" fmla="*/ 2674172 h 2783544"/>
                <a:gd name="connsiteX8" fmla="*/ 1383891 w 2775663"/>
                <a:gd name="connsiteY8" fmla="*/ 2783544 h 2783544"/>
                <a:gd name="connsiteX9" fmla="*/ 229812 w 2775663"/>
                <a:gd name="connsiteY9" fmla="*/ 2169925 h 2783544"/>
                <a:gd name="connsiteX10" fmla="*/ 211479 w 2775663"/>
                <a:gd name="connsiteY10" fmla="*/ 2139747 h 2783544"/>
                <a:gd name="connsiteX11" fmla="*/ 213670 w 2775663"/>
                <a:gd name="connsiteY11" fmla="*/ 2096346 h 2783544"/>
                <a:gd name="connsiteX12" fmla="*/ 71915 w 2775663"/>
                <a:gd name="connsiteY12" fmla="*/ 1394208 h 2783544"/>
                <a:gd name="connsiteX13" fmla="*/ 0 w 2775663"/>
                <a:gd name="connsiteY13" fmla="*/ 1244921 h 2783544"/>
                <a:gd name="connsiteX14" fmla="*/ 20395 w 2775663"/>
                <a:gd name="connsiteY14" fmla="*/ 1111282 h 2783544"/>
                <a:gd name="connsiteX15" fmla="*/ 1383891 w 2775663"/>
                <a:gd name="connsiteY15" fmla="*/ 0 h 2783544"/>
                <a:gd name="connsiteX0" fmla="*/ 71915 w 2775663"/>
                <a:gd name="connsiteY0" fmla="*/ 1394208 h 2783544"/>
                <a:gd name="connsiteX1" fmla="*/ 0 w 2775663"/>
                <a:gd name="connsiteY1" fmla="*/ 1244921 h 2783544"/>
                <a:gd name="connsiteX2" fmla="*/ 20395 w 2775663"/>
                <a:gd name="connsiteY2" fmla="*/ 1111282 h 2783544"/>
                <a:gd name="connsiteX3" fmla="*/ 1383891 w 2775663"/>
                <a:gd name="connsiteY3" fmla="*/ 0 h 2783544"/>
                <a:gd name="connsiteX4" fmla="*/ 2775663 w 2775663"/>
                <a:gd name="connsiteY4" fmla="*/ 1391772 h 2783544"/>
                <a:gd name="connsiteX5" fmla="*/ 2713092 w 2775663"/>
                <a:gd name="connsiteY5" fmla="*/ 1805642 h 2783544"/>
                <a:gd name="connsiteX6" fmla="*/ 2695215 w 2775663"/>
                <a:gd name="connsiteY6" fmla="*/ 1854487 h 2783544"/>
                <a:gd name="connsiteX7" fmla="*/ 2561016 w 2775663"/>
                <a:gd name="connsiteY7" fmla="*/ 1936014 h 2783544"/>
                <a:gd name="connsiteX8" fmla="*/ 1966113 w 2775663"/>
                <a:gd name="connsiteY8" fmla="*/ 2591041 h 2783544"/>
                <a:gd name="connsiteX9" fmla="*/ 1926199 w 2775663"/>
                <a:gd name="connsiteY9" fmla="*/ 2673899 h 2783544"/>
                <a:gd name="connsiteX10" fmla="*/ 1925631 w 2775663"/>
                <a:gd name="connsiteY10" fmla="*/ 2674172 h 2783544"/>
                <a:gd name="connsiteX11" fmla="*/ 1383891 w 2775663"/>
                <a:gd name="connsiteY11" fmla="*/ 2783544 h 2783544"/>
                <a:gd name="connsiteX12" fmla="*/ 229812 w 2775663"/>
                <a:gd name="connsiteY12" fmla="*/ 2169925 h 2783544"/>
                <a:gd name="connsiteX13" fmla="*/ 211479 w 2775663"/>
                <a:gd name="connsiteY13" fmla="*/ 2139747 h 2783544"/>
                <a:gd name="connsiteX14" fmla="*/ 213670 w 2775663"/>
                <a:gd name="connsiteY14" fmla="*/ 2096346 h 2783544"/>
                <a:gd name="connsiteX15" fmla="*/ 163355 w 2775663"/>
                <a:gd name="connsiteY15" fmla="*/ 1485648 h 2783544"/>
                <a:gd name="connsiteX0" fmla="*/ 0 w 2775663"/>
                <a:gd name="connsiteY0" fmla="*/ 1244921 h 2783544"/>
                <a:gd name="connsiteX1" fmla="*/ 20395 w 2775663"/>
                <a:gd name="connsiteY1" fmla="*/ 1111282 h 2783544"/>
                <a:gd name="connsiteX2" fmla="*/ 1383891 w 2775663"/>
                <a:gd name="connsiteY2" fmla="*/ 0 h 2783544"/>
                <a:gd name="connsiteX3" fmla="*/ 2775663 w 2775663"/>
                <a:gd name="connsiteY3" fmla="*/ 1391772 h 2783544"/>
                <a:gd name="connsiteX4" fmla="*/ 2713092 w 2775663"/>
                <a:gd name="connsiteY4" fmla="*/ 1805642 h 2783544"/>
                <a:gd name="connsiteX5" fmla="*/ 2695215 w 2775663"/>
                <a:gd name="connsiteY5" fmla="*/ 1854487 h 2783544"/>
                <a:gd name="connsiteX6" fmla="*/ 2561016 w 2775663"/>
                <a:gd name="connsiteY6" fmla="*/ 1936014 h 2783544"/>
                <a:gd name="connsiteX7" fmla="*/ 1966113 w 2775663"/>
                <a:gd name="connsiteY7" fmla="*/ 2591041 h 2783544"/>
                <a:gd name="connsiteX8" fmla="*/ 1926199 w 2775663"/>
                <a:gd name="connsiteY8" fmla="*/ 2673899 h 2783544"/>
                <a:gd name="connsiteX9" fmla="*/ 1925631 w 2775663"/>
                <a:gd name="connsiteY9" fmla="*/ 2674172 h 2783544"/>
                <a:gd name="connsiteX10" fmla="*/ 1383891 w 2775663"/>
                <a:gd name="connsiteY10" fmla="*/ 2783544 h 2783544"/>
                <a:gd name="connsiteX11" fmla="*/ 229812 w 2775663"/>
                <a:gd name="connsiteY11" fmla="*/ 2169925 h 2783544"/>
                <a:gd name="connsiteX12" fmla="*/ 211479 w 2775663"/>
                <a:gd name="connsiteY12" fmla="*/ 2139747 h 2783544"/>
                <a:gd name="connsiteX13" fmla="*/ 213670 w 2775663"/>
                <a:gd name="connsiteY13" fmla="*/ 2096346 h 2783544"/>
                <a:gd name="connsiteX14" fmla="*/ 163355 w 2775663"/>
                <a:gd name="connsiteY14" fmla="*/ 1485648 h 2783544"/>
                <a:gd name="connsiteX0" fmla="*/ 0 w 2775663"/>
                <a:gd name="connsiteY0" fmla="*/ 1244921 h 2783544"/>
                <a:gd name="connsiteX1" fmla="*/ 20395 w 2775663"/>
                <a:gd name="connsiteY1" fmla="*/ 1111282 h 2783544"/>
                <a:gd name="connsiteX2" fmla="*/ 1383891 w 2775663"/>
                <a:gd name="connsiteY2" fmla="*/ 0 h 2783544"/>
                <a:gd name="connsiteX3" fmla="*/ 2775663 w 2775663"/>
                <a:gd name="connsiteY3" fmla="*/ 1391772 h 2783544"/>
                <a:gd name="connsiteX4" fmla="*/ 2713092 w 2775663"/>
                <a:gd name="connsiteY4" fmla="*/ 1805642 h 2783544"/>
                <a:gd name="connsiteX5" fmla="*/ 2695215 w 2775663"/>
                <a:gd name="connsiteY5" fmla="*/ 1854487 h 2783544"/>
                <a:gd name="connsiteX6" fmla="*/ 2561016 w 2775663"/>
                <a:gd name="connsiteY6" fmla="*/ 1936014 h 2783544"/>
                <a:gd name="connsiteX7" fmla="*/ 1966113 w 2775663"/>
                <a:gd name="connsiteY7" fmla="*/ 2591041 h 2783544"/>
                <a:gd name="connsiteX8" fmla="*/ 1926199 w 2775663"/>
                <a:gd name="connsiteY8" fmla="*/ 2673899 h 2783544"/>
                <a:gd name="connsiteX9" fmla="*/ 1925631 w 2775663"/>
                <a:gd name="connsiteY9" fmla="*/ 2674172 h 2783544"/>
                <a:gd name="connsiteX10" fmla="*/ 1383891 w 2775663"/>
                <a:gd name="connsiteY10" fmla="*/ 2783544 h 2783544"/>
                <a:gd name="connsiteX11" fmla="*/ 229812 w 2775663"/>
                <a:gd name="connsiteY11" fmla="*/ 2169925 h 2783544"/>
                <a:gd name="connsiteX12" fmla="*/ 211479 w 2775663"/>
                <a:gd name="connsiteY12" fmla="*/ 2139747 h 2783544"/>
                <a:gd name="connsiteX13" fmla="*/ 213670 w 2775663"/>
                <a:gd name="connsiteY13" fmla="*/ 2096346 h 2783544"/>
                <a:gd name="connsiteX0" fmla="*/ 0 w 2775663"/>
                <a:gd name="connsiteY0" fmla="*/ 1244921 h 2783544"/>
                <a:gd name="connsiteX1" fmla="*/ 20395 w 2775663"/>
                <a:gd name="connsiteY1" fmla="*/ 1111282 h 2783544"/>
                <a:gd name="connsiteX2" fmla="*/ 1383891 w 2775663"/>
                <a:gd name="connsiteY2" fmla="*/ 0 h 2783544"/>
                <a:gd name="connsiteX3" fmla="*/ 2775663 w 2775663"/>
                <a:gd name="connsiteY3" fmla="*/ 1391772 h 2783544"/>
                <a:gd name="connsiteX4" fmla="*/ 2713092 w 2775663"/>
                <a:gd name="connsiteY4" fmla="*/ 1805642 h 2783544"/>
                <a:gd name="connsiteX5" fmla="*/ 2695215 w 2775663"/>
                <a:gd name="connsiteY5" fmla="*/ 1854487 h 2783544"/>
                <a:gd name="connsiteX6" fmla="*/ 2561016 w 2775663"/>
                <a:gd name="connsiteY6" fmla="*/ 1936014 h 2783544"/>
                <a:gd name="connsiteX7" fmla="*/ 1966113 w 2775663"/>
                <a:gd name="connsiteY7" fmla="*/ 2591041 h 2783544"/>
                <a:gd name="connsiteX8" fmla="*/ 1926199 w 2775663"/>
                <a:gd name="connsiteY8" fmla="*/ 2673899 h 2783544"/>
                <a:gd name="connsiteX9" fmla="*/ 1925631 w 2775663"/>
                <a:gd name="connsiteY9" fmla="*/ 2674172 h 2783544"/>
                <a:gd name="connsiteX10" fmla="*/ 1383891 w 2775663"/>
                <a:gd name="connsiteY10" fmla="*/ 2783544 h 2783544"/>
                <a:gd name="connsiteX11" fmla="*/ 229812 w 2775663"/>
                <a:gd name="connsiteY11" fmla="*/ 2169925 h 2783544"/>
                <a:gd name="connsiteX12" fmla="*/ 211479 w 2775663"/>
                <a:gd name="connsiteY12" fmla="*/ 2139747 h 2783544"/>
                <a:gd name="connsiteX0" fmla="*/ 0 w 2775663"/>
                <a:gd name="connsiteY0" fmla="*/ 1244921 h 2783544"/>
                <a:gd name="connsiteX1" fmla="*/ 20395 w 2775663"/>
                <a:gd name="connsiteY1" fmla="*/ 1111282 h 2783544"/>
                <a:gd name="connsiteX2" fmla="*/ 1383891 w 2775663"/>
                <a:gd name="connsiteY2" fmla="*/ 0 h 2783544"/>
                <a:gd name="connsiteX3" fmla="*/ 2775663 w 2775663"/>
                <a:gd name="connsiteY3" fmla="*/ 1391772 h 2783544"/>
                <a:gd name="connsiteX4" fmla="*/ 2713092 w 2775663"/>
                <a:gd name="connsiteY4" fmla="*/ 1805642 h 2783544"/>
                <a:gd name="connsiteX5" fmla="*/ 2695215 w 2775663"/>
                <a:gd name="connsiteY5" fmla="*/ 1854487 h 2783544"/>
                <a:gd name="connsiteX6" fmla="*/ 2561016 w 2775663"/>
                <a:gd name="connsiteY6" fmla="*/ 1936014 h 2783544"/>
                <a:gd name="connsiteX7" fmla="*/ 1966113 w 2775663"/>
                <a:gd name="connsiteY7" fmla="*/ 2591041 h 2783544"/>
                <a:gd name="connsiteX8" fmla="*/ 1926199 w 2775663"/>
                <a:gd name="connsiteY8" fmla="*/ 2673899 h 2783544"/>
                <a:gd name="connsiteX9" fmla="*/ 1925631 w 2775663"/>
                <a:gd name="connsiteY9" fmla="*/ 2674172 h 2783544"/>
                <a:gd name="connsiteX10" fmla="*/ 1383891 w 2775663"/>
                <a:gd name="connsiteY10" fmla="*/ 2783544 h 2783544"/>
                <a:gd name="connsiteX11" fmla="*/ 229812 w 2775663"/>
                <a:gd name="connsiteY11" fmla="*/ 2169925 h 2783544"/>
                <a:gd name="connsiteX0" fmla="*/ 0 w 2775663"/>
                <a:gd name="connsiteY0" fmla="*/ 1244921 h 2783544"/>
                <a:gd name="connsiteX1" fmla="*/ 20395 w 2775663"/>
                <a:gd name="connsiteY1" fmla="*/ 1111282 h 2783544"/>
                <a:gd name="connsiteX2" fmla="*/ 1383891 w 2775663"/>
                <a:gd name="connsiteY2" fmla="*/ 0 h 2783544"/>
                <a:gd name="connsiteX3" fmla="*/ 2775663 w 2775663"/>
                <a:gd name="connsiteY3" fmla="*/ 1391772 h 2783544"/>
                <a:gd name="connsiteX4" fmla="*/ 2713092 w 2775663"/>
                <a:gd name="connsiteY4" fmla="*/ 1805642 h 2783544"/>
                <a:gd name="connsiteX5" fmla="*/ 2695215 w 2775663"/>
                <a:gd name="connsiteY5" fmla="*/ 1854487 h 2783544"/>
                <a:gd name="connsiteX6" fmla="*/ 2561016 w 2775663"/>
                <a:gd name="connsiteY6" fmla="*/ 1936014 h 2783544"/>
                <a:gd name="connsiteX7" fmla="*/ 1966113 w 2775663"/>
                <a:gd name="connsiteY7" fmla="*/ 2591041 h 2783544"/>
                <a:gd name="connsiteX8" fmla="*/ 1926199 w 2775663"/>
                <a:gd name="connsiteY8" fmla="*/ 2673899 h 2783544"/>
                <a:gd name="connsiteX9" fmla="*/ 1925631 w 2775663"/>
                <a:gd name="connsiteY9" fmla="*/ 2674172 h 2783544"/>
                <a:gd name="connsiteX10" fmla="*/ 1383891 w 2775663"/>
                <a:gd name="connsiteY10" fmla="*/ 2783544 h 2783544"/>
                <a:gd name="connsiteX0" fmla="*/ 0 w 2775663"/>
                <a:gd name="connsiteY0" fmla="*/ 1244921 h 2674172"/>
                <a:gd name="connsiteX1" fmla="*/ 20395 w 2775663"/>
                <a:gd name="connsiteY1" fmla="*/ 1111282 h 2674172"/>
                <a:gd name="connsiteX2" fmla="*/ 1383891 w 2775663"/>
                <a:gd name="connsiteY2" fmla="*/ 0 h 2674172"/>
                <a:gd name="connsiteX3" fmla="*/ 2775663 w 2775663"/>
                <a:gd name="connsiteY3" fmla="*/ 1391772 h 2674172"/>
                <a:gd name="connsiteX4" fmla="*/ 2713092 w 2775663"/>
                <a:gd name="connsiteY4" fmla="*/ 1805642 h 2674172"/>
                <a:gd name="connsiteX5" fmla="*/ 2695215 w 2775663"/>
                <a:gd name="connsiteY5" fmla="*/ 1854487 h 2674172"/>
                <a:gd name="connsiteX6" fmla="*/ 2561016 w 2775663"/>
                <a:gd name="connsiteY6" fmla="*/ 1936014 h 2674172"/>
                <a:gd name="connsiteX7" fmla="*/ 1966113 w 2775663"/>
                <a:gd name="connsiteY7" fmla="*/ 2591041 h 2674172"/>
                <a:gd name="connsiteX8" fmla="*/ 1926199 w 2775663"/>
                <a:gd name="connsiteY8" fmla="*/ 2673899 h 2674172"/>
                <a:gd name="connsiteX9" fmla="*/ 1925631 w 2775663"/>
                <a:gd name="connsiteY9" fmla="*/ 2674172 h 2674172"/>
                <a:gd name="connsiteX0" fmla="*/ 0 w 2775663"/>
                <a:gd name="connsiteY0" fmla="*/ 1244921 h 2673899"/>
                <a:gd name="connsiteX1" fmla="*/ 20395 w 2775663"/>
                <a:gd name="connsiteY1" fmla="*/ 1111282 h 2673899"/>
                <a:gd name="connsiteX2" fmla="*/ 1383891 w 2775663"/>
                <a:gd name="connsiteY2" fmla="*/ 0 h 2673899"/>
                <a:gd name="connsiteX3" fmla="*/ 2775663 w 2775663"/>
                <a:gd name="connsiteY3" fmla="*/ 1391772 h 2673899"/>
                <a:gd name="connsiteX4" fmla="*/ 2713092 w 2775663"/>
                <a:gd name="connsiteY4" fmla="*/ 1805642 h 2673899"/>
                <a:gd name="connsiteX5" fmla="*/ 2695215 w 2775663"/>
                <a:gd name="connsiteY5" fmla="*/ 1854487 h 2673899"/>
                <a:gd name="connsiteX6" fmla="*/ 2561016 w 2775663"/>
                <a:gd name="connsiteY6" fmla="*/ 1936014 h 2673899"/>
                <a:gd name="connsiteX7" fmla="*/ 1966113 w 2775663"/>
                <a:gd name="connsiteY7" fmla="*/ 2591041 h 2673899"/>
                <a:gd name="connsiteX8" fmla="*/ 1926199 w 2775663"/>
                <a:gd name="connsiteY8" fmla="*/ 2673899 h 2673899"/>
                <a:gd name="connsiteX0" fmla="*/ 0 w 2775663"/>
                <a:gd name="connsiteY0" fmla="*/ 1244921 h 2591041"/>
                <a:gd name="connsiteX1" fmla="*/ 20395 w 2775663"/>
                <a:gd name="connsiteY1" fmla="*/ 1111282 h 2591041"/>
                <a:gd name="connsiteX2" fmla="*/ 1383891 w 2775663"/>
                <a:gd name="connsiteY2" fmla="*/ 0 h 2591041"/>
                <a:gd name="connsiteX3" fmla="*/ 2775663 w 2775663"/>
                <a:gd name="connsiteY3" fmla="*/ 1391772 h 2591041"/>
                <a:gd name="connsiteX4" fmla="*/ 2713092 w 2775663"/>
                <a:gd name="connsiteY4" fmla="*/ 1805642 h 2591041"/>
                <a:gd name="connsiteX5" fmla="*/ 2695215 w 2775663"/>
                <a:gd name="connsiteY5" fmla="*/ 1854487 h 2591041"/>
                <a:gd name="connsiteX6" fmla="*/ 2561016 w 2775663"/>
                <a:gd name="connsiteY6" fmla="*/ 1936014 h 2591041"/>
                <a:gd name="connsiteX7" fmla="*/ 1966113 w 2775663"/>
                <a:gd name="connsiteY7" fmla="*/ 2591041 h 2591041"/>
                <a:gd name="connsiteX0" fmla="*/ 0 w 2775663"/>
                <a:gd name="connsiteY0" fmla="*/ 1244921 h 1936014"/>
                <a:gd name="connsiteX1" fmla="*/ 20395 w 2775663"/>
                <a:gd name="connsiteY1" fmla="*/ 1111282 h 1936014"/>
                <a:gd name="connsiteX2" fmla="*/ 1383891 w 2775663"/>
                <a:gd name="connsiteY2" fmla="*/ 0 h 1936014"/>
                <a:gd name="connsiteX3" fmla="*/ 2775663 w 2775663"/>
                <a:gd name="connsiteY3" fmla="*/ 1391772 h 1936014"/>
                <a:gd name="connsiteX4" fmla="*/ 2713092 w 2775663"/>
                <a:gd name="connsiteY4" fmla="*/ 1805642 h 1936014"/>
                <a:gd name="connsiteX5" fmla="*/ 2695215 w 2775663"/>
                <a:gd name="connsiteY5" fmla="*/ 1854487 h 1936014"/>
                <a:gd name="connsiteX6" fmla="*/ 2561016 w 2775663"/>
                <a:gd name="connsiteY6" fmla="*/ 1936014 h 1936014"/>
                <a:gd name="connsiteX0" fmla="*/ 0 w 2775663"/>
                <a:gd name="connsiteY0" fmla="*/ 1244921 h 1854487"/>
                <a:gd name="connsiteX1" fmla="*/ 20395 w 2775663"/>
                <a:gd name="connsiteY1" fmla="*/ 1111282 h 1854487"/>
                <a:gd name="connsiteX2" fmla="*/ 1383891 w 2775663"/>
                <a:gd name="connsiteY2" fmla="*/ 0 h 1854487"/>
                <a:gd name="connsiteX3" fmla="*/ 2775663 w 2775663"/>
                <a:gd name="connsiteY3" fmla="*/ 1391772 h 1854487"/>
                <a:gd name="connsiteX4" fmla="*/ 2713092 w 2775663"/>
                <a:gd name="connsiteY4" fmla="*/ 1805642 h 1854487"/>
                <a:gd name="connsiteX5" fmla="*/ 2695215 w 2775663"/>
                <a:gd name="connsiteY5" fmla="*/ 1854487 h 1854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75663" h="1854487">
                  <a:moveTo>
                    <a:pt x="0" y="1244921"/>
                  </a:moveTo>
                  <a:lnTo>
                    <a:pt x="20395" y="1111282"/>
                  </a:lnTo>
                  <a:cubicBezTo>
                    <a:pt x="150173" y="477075"/>
                    <a:pt x="711319" y="0"/>
                    <a:pt x="1383891" y="0"/>
                  </a:cubicBezTo>
                  <a:cubicBezTo>
                    <a:pt x="2152545" y="0"/>
                    <a:pt x="2775663" y="623118"/>
                    <a:pt x="2775663" y="1391772"/>
                  </a:cubicBezTo>
                  <a:cubicBezTo>
                    <a:pt x="2775663" y="1535895"/>
                    <a:pt x="2753757" y="1674901"/>
                    <a:pt x="2713092" y="1805642"/>
                  </a:cubicBezTo>
                  <a:lnTo>
                    <a:pt x="2695215" y="1854487"/>
                  </a:lnTo>
                </a:path>
              </a:pathLst>
            </a:custGeom>
            <a:noFill/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B505DB7-AD3A-1399-4B0C-AB5A740FB7C7}"/>
                </a:ext>
              </a:extLst>
            </p:cNvPr>
            <p:cNvSpPr/>
            <p:nvPr/>
          </p:nvSpPr>
          <p:spPr>
            <a:xfrm>
              <a:off x="4226333" y="3216369"/>
              <a:ext cx="112887" cy="585850"/>
            </a:xfrm>
            <a:custGeom>
              <a:avLst/>
              <a:gdLst>
                <a:gd name="connsiteX0" fmla="*/ 1803844 w 3605497"/>
                <a:gd name="connsiteY0" fmla="*/ 0 h 3607688"/>
                <a:gd name="connsiteX1" fmla="*/ 3389974 w 3605497"/>
                <a:gd name="connsiteY1" fmla="*/ 944025 h 3607688"/>
                <a:gd name="connsiteX2" fmla="*/ 3394018 w 3605497"/>
                <a:gd name="connsiteY2" fmla="*/ 952419 h 3607688"/>
                <a:gd name="connsiteX3" fmla="*/ 3393323 w 3605497"/>
                <a:gd name="connsiteY3" fmla="*/ 956969 h 3607688"/>
                <a:gd name="connsiteX4" fmla="*/ 3386137 w 3605497"/>
                <a:gd name="connsiteY4" fmla="*/ 1099270 h 3607688"/>
                <a:gd name="connsiteX5" fmla="*/ 3554116 w 3605497"/>
                <a:gd name="connsiteY5" fmla="*/ 1762671 h 3607688"/>
                <a:gd name="connsiteX6" fmla="*/ 3605497 w 3605497"/>
                <a:gd name="connsiteY6" fmla="*/ 1847245 h 3607688"/>
                <a:gd name="connsiteX7" fmla="*/ 3598375 w 3605497"/>
                <a:gd name="connsiteY7" fmla="*/ 1988277 h 3607688"/>
                <a:gd name="connsiteX8" fmla="*/ 3526591 w 3605497"/>
                <a:gd name="connsiteY8" fmla="*/ 2340252 h 3607688"/>
                <a:gd name="connsiteX9" fmla="*/ 3492610 w 3605497"/>
                <a:gd name="connsiteY9" fmla="*/ 2433095 h 3607688"/>
                <a:gd name="connsiteX10" fmla="*/ 3411646 w 3605497"/>
                <a:gd name="connsiteY10" fmla="*/ 2437183 h 3607688"/>
                <a:gd name="connsiteX11" fmla="*/ 2190451 w 3605497"/>
                <a:gd name="connsiteY11" fmla="*/ 3541279 h 3607688"/>
                <a:gd name="connsiteX12" fmla="*/ 2186666 w 3605497"/>
                <a:gd name="connsiteY12" fmla="*/ 3566082 h 3607688"/>
                <a:gd name="connsiteX13" fmla="*/ 2167382 w 3605497"/>
                <a:gd name="connsiteY13" fmla="*/ 3571040 h 3607688"/>
                <a:gd name="connsiteX14" fmla="*/ 1803844 w 3605497"/>
                <a:gd name="connsiteY14" fmla="*/ 3607688 h 3607688"/>
                <a:gd name="connsiteX15" fmla="*/ 0 w 3605497"/>
                <a:gd name="connsiteY15" fmla="*/ 1803844 h 3607688"/>
                <a:gd name="connsiteX16" fmla="*/ 1803844 w 3605497"/>
                <a:gd name="connsiteY16" fmla="*/ 0 h 3607688"/>
                <a:gd name="connsiteX0" fmla="*/ 3411646 w 3605497"/>
                <a:gd name="connsiteY0" fmla="*/ 2437183 h 3607688"/>
                <a:gd name="connsiteX1" fmla="*/ 2190451 w 3605497"/>
                <a:gd name="connsiteY1" fmla="*/ 3541279 h 3607688"/>
                <a:gd name="connsiteX2" fmla="*/ 2186666 w 3605497"/>
                <a:gd name="connsiteY2" fmla="*/ 3566082 h 3607688"/>
                <a:gd name="connsiteX3" fmla="*/ 2167382 w 3605497"/>
                <a:gd name="connsiteY3" fmla="*/ 3571040 h 3607688"/>
                <a:gd name="connsiteX4" fmla="*/ 1803844 w 3605497"/>
                <a:gd name="connsiteY4" fmla="*/ 3607688 h 3607688"/>
                <a:gd name="connsiteX5" fmla="*/ 0 w 3605497"/>
                <a:gd name="connsiteY5" fmla="*/ 1803844 h 3607688"/>
                <a:gd name="connsiteX6" fmla="*/ 1803844 w 3605497"/>
                <a:gd name="connsiteY6" fmla="*/ 0 h 3607688"/>
                <a:gd name="connsiteX7" fmla="*/ 3389974 w 3605497"/>
                <a:gd name="connsiteY7" fmla="*/ 944025 h 3607688"/>
                <a:gd name="connsiteX8" fmla="*/ 3394018 w 3605497"/>
                <a:gd name="connsiteY8" fmla="*/ 952419 h 3607688"/>
                <a:gd name="connsiteX9" fmla="*/ 3393323 w 3605497"/>
                <a:gd name="connsiteY9" fmla="*/ 956969 h 3607688"/>
                <a:gd name="connsiteX10" fmla="*/ 3386137 w 3605497"/>
                <a:gd name="connsiteY10" fmla="*/ 1099270 h 3607688"/>
                <a:gd name="connsiteX11" fmla="*/ 3554116 w 3605497"/>
                <a:gd name="connsiteY11" fmla="*/ 1762671 h 3607688"/>
                <a:gd name="connsiteX12" fmla="*/ 3605497 w 3605497"/>
                <a:gd name="connsiteY12" fmla="*/ 1847245 h 3607688"/>
                <a:gd name="connsiteX13" fmla="*/ 3598375 w 3605497"/>
                <a:gd name="connsiteY13" fmla="*/ 1988277 h 3607688"/>
                <a:gd name="connsiteX14" fmla="*/ 3526591 w 3605497"/>
                <a:gd name="connsiteY14" fmla="*/ 2340252 h 3607688"/>
                <a:gd name="connsiteX15" fmla="*/ 3492610 w 3605497"/>
                <a:gd name="connsiteY15" fmla="*/ 2433095 h 3607688"/>
                <a:gd name="connsiteX16" fmla="*/ 3503086 w 3605497"/>
                <a:gd name="connsiteY16" fmla="*/ 2528623 h 3607688"/>
                <a:gd name="connsiteX0" fmla="*/ 3411646 w 3605497"/>
                <a:gd name="connsiteY0" fmla="*/ 2437183 h 3607688"/>
                <a:gd name="connsiteX1" fmla="*/ 2190451 w 3605497"/>
                <a:gd name="connsiteY1" fmla="*/ 3541279 h 3607688"/>
                <a:gd name="connsiteX2" fmla="*/ 2186666 w 3605497"/>
                <a:gd name="connsiteY2" fmla="*/ 3566082 h 3607688"/>
                <a:gd name="connsiteX3" fmla="*/ 2167382 w 3605497"/>
                <a:gd name="connsiteY3" fmla="*/ 3571040 h 3607688"/>
                <a:gd name="connsiteX4" fmla="*/ 1803844 w 3605497"/>
                <a:gd name="connsiteY4" fmla="*/ 3607688 h 3607688"/>
                <a:gd name="connsiteX5" fmla="*/ 0 w 3605497"/>
                <a:gd name="connsiteY5" fmla="*/ 1803844 h 3607688"/>
                <a:gd name="connsiteX6" fmla="*/ 1803844 w 3605497"/>
                <a:gd name="connsiteY6" fmla="*/ 0 h 3607688"/>
                <a:gd name="connsiteX7" fmla="*/ 3389974 w 3605497"/>
                <a:gd name="connsiteY7" fmla="*/ 944025 h 3607688"/>
                <a:gd name="connsiteX8" fmla="*/ 3394018 w 3605497"/>
                <a:gd name="connsiteY8" fmla="*/ 952419 h 3607688"/>
                <a:gd name="connsiteX9" fmla="*/ 3393323 w 3605497"/>
                <a:gd name="connsiteY9" fmla="*/ 956969 h 3607688"/>
                <a:gd name="connsiteX10" fmla="*/ 3386137 w 3605497"/>
                <a:gd name="connsiteY10" fmla="*/ 1099270 h 3607688"/>
                <a:gd name="connsiteX11" fmla="*/ 3554116 w 3605497"/>
                <a:gd name="connsiteY11" fmla="*/ 1762671 h 3607688"/>
                <a:gd name="connsiteX12" fmla="*/ 3605497 w 3605497"/>
                <a:gd name="connsiteY12" fmla="*/ 1847245 h 3607688"/>
                <a:gd name="connsiteX13" fmla="*/ 3598375 w 3605497"/>
                <a:gd name="connsiteY13" fmla="*/ 1988277 h 3607688"/>
                <a:gd name="connsiteX14" fmla="*/ 3526591 w 3605497"/>
                <a:gd name="connsiteY14" fmla="*/ 2340252 h 3607688"/>
                <a:gd name="connsiteX15" fmla="*/ 3492610 w 3605497"/>
                <a:gd name="connsiteY15" fmla="*/ 2433095 h 3607688"/>
                <a:gd name="connsiteX0" fmla="*/ 2190451 w 3605497"/>
                <a:gd name="connsiteY0" fmla="*/ 3541279 h 3607688"/>
                <a:gd name="connsiteX1" fmla="*/ 2186666 w 3605497"/>
                <a:gd name="connsiteY1" fmla="*/ 3566082 h 3607688"/>
                <a:gd name="connsiteX2" fmla="*/ 2167382 w 3605497"/>
                <a:gd name="connsiteY2" fmla="*/ 3571040 h 3607688"/>
                <a:gd name="connsiteX3" fmla="*/ 1803844 w 3605497"/>
                <a:gd name="connsiteY3" fmla="*/ 3607688 h 3607688"/>
                <a:gd name="connsiteX4" fmla="*/ 0 w 3605497"/>
                <a:gd name="connsiteY4" fmla="*/ 1803844 h 3607688"/>
                <a:gd name="connsiteX5" fmla="*/ 1803844 w 3605497"/>
                <a:gd name="connsiteY5" fmla="*/ 0 h 3607688"/>
                <a:gd name="connsiteX6" fmla="*/ 3389974 w 3605497"/>
                <a:gd name="connsiteY6" fmla="*/ 944025 h 3607688"/>
                <a:gd name="connsiteX7" fmla="*/ 3394018 w 3605497"/>
                <a:gd name="connsiteY7" fmla="*/ 952419 h 3607688"/>
                <a:gd name="connsiteX8" fmla="*/ 3393323 w 3605497"/>
                <a:gd name="connsiteY8" fmla="*/ 956969 h 3607688"/>
                <a:gd name="connsiteX9" fmla="*/ 3386137 w 3605497"/>
                <a:gd name="connsiteY9" fmla="*/ 1099270 h 3607688"/>
                <a:gd name="connsiteX10" fmla="*/ 3554116 w 3605497"/>
                <a:gd name="connsiteY10" fmla="*/ 1762671 h 3607688"/>
                <a:gd name="connsiteX11" fmla="*/ 3605497 w 3605497"/>
                <a:gd name="connsiteY11" fmla="*/ 1847245 h 3607688"/>
                <a:gd name="connsiteX12" fmla="*/ 3598375 w 3605497"/>
                <a:gd name="connsiteY12" fmla="*/ 1988277 h 3607688"/>
                <a:gd name="connsiteX13" fmla="*/ 3526591 w 3605497"/>
                <a:gd name="connsiteY13" fmla="*/ 2340252 h 3607688"/>
                <a:gd name="connsiteX14" fmla="*/ 3492610 w 3605497"/>
                <a:gd name="connsiteY14" fmla="*/ 2433095 h 3607688"/>
                <a:gd name="connsiteX0" fmla="*/ 2190451 w 3605497"/>
                <a:gd name="connsiteY0" fmla="*/ 3541279 h 3607688"/>
                <a:gd name="connsiteX1" fmla="*/ 2207281 w 3605497"/>
                <a:gd name="connsiteY1" fmla="*/ 3512439 h 3607688"/>
                <a:gd name="connsiteX2" fmla="*/ 2186666 w 3605497"/>
                <a:gd name="connsiteY2" fmla="*/ 3566082 h 3607688"/>
                <a:gd name="connsiteX3" fmla="*/ 2167382 w 3605497"/>
                <a:gd name="connsiteY3" fmla="*/ 3571040 h 3607688"/>
                <a:gd name="connsiteX4" fmla="*/ 1803844 w 3605497"/>
                <a:gd name="connsiteY4" fmla="*/ 3607688 h 3607688"/>
                <a:gd name="connsiteX5" fmla="*/ 0 w 3605497"/>
                <a:gd name="connsiteY5" fmla="*/ 1803844 h 3607688"/>
                <a:gd name="connsiteX6" fmla="*/ 1803844 w 3605497"/>
                <a:gd name="connsiteY6" fmla="*/ 0 h 3607688"/>
                <a:gd name="connsiteX7" fmla="*/ 3389974 w 3605497"/>
                <a:gd name="connsiteY7" fmla="*/ 944025 h 3607688"/>
                <a:gd name="connsiteX8" fmla="*/ 3394018 w 3605497"/>
                <a:gd name="connsiteY8" fmla="*/ 952419 h 3607688"/>
                <a:gd name="connsiteX9" fmla="*/ 3393323 w 3605497"/>
                <a:gd name="connsiteY9" fmla="*/ 956969 h 3607688"/>
                <a:gd name="connsiteX10" fmla="*/ 3386137 w 3605497"/>
                <a:gd name="connsiteY10" fmla="*/ 1099270 h 3607688"/>
                <a:gd name="connsiteX11" fmla="*/ 3554116 w 3605497"/>
                <a:gd name="connsiteY11" fmla="*/ 1762671 h 3607688"/>
                <a:gd name="connsiteX12" fmla="*/ 3605497 w 3605497"/>
                <a:gd name="connsiteY12" fmla="*/ 1847245 h 3607688"/>
                <a:gd name="connsiteX13" fmla="*/ 3598375 w 3605497"/>
                <a:gd name="connsiteY13" fmla="*/ 1988277 h 3607688"/>
                <a:gd name="connsiteX14" fmla="*/ 3526591 w 3605497"/>
                <a:gd name="connsiteY14" fmla="*/ 2340252 h 3607688"/>
                <a:gd name="connsiteX15" fmla="*/ 3492610 w 3605497"/>
                <a:gd name="connsiteY15" fmla="*/ 2433095 h 3607688"/>
                <a:gd name="connsiteX0" fmla="*/ 2190451 w 3605497"/>
                <a:gd name="connsiteY0" fmla="*/ 3541279 h 3607688"/>
                <a:gd name="connsiteX1" fmla="*/ 2186666 w 3605497"/>
                <a:gd name="connsiteY1" fmla="*/ 3566082 h 3607688"/>
                <a:gd name="connsiteX2" fmla="*/ 2167382 w 3605497"/>
                <a:gd name="connsiteY2" fmla="*/ 3571040 h 3607688"/>
                <a:gd name="connsiteX3" fmla="*/ 1803844 w 3605497"/>
                <a:gd name="connsiteY3" fmla="*/ 3607688 h 3607688"/>
                <a:gd name="connsiteX4" fmla="*/ 0 w 3605497"/>
                <a:gd name="connsiteY4" fmla="*/ 1803844 h 3607688"/>
                <a:gd name="connsiteX5" fmla="*/ 1803844 w 3605497"/>
                <a:gd name="connsiteY5" fmla="*/ 0 h 3607688"/>
                <a:gd name="connsiteX6" fmla="*/ 3389974 w 3605497"/>
                <a:gd name="connsiteY6" fmla="*/ 944025 h 3607688"/>
                <a:gd name="connsiteX7" fmla="*/ 3394018 w 3605497"/>
                <a:gd name="connsiteY7" fmla="*/ 952419 h 3607688"/>
                <a:gd name="connsiteX8" fmla="*/ 3393323 w 3605497"/>
                <a:gd name="connsiteY8" fmla="*/ 956969 h 3607688"/>
                <a:gd name="connsiteX9" fmla="*/ 3386137 w 3605497"/>
                <a:gd name="connsiteY9" fmla="*/ 1099270 h 3607688"/>
                <a:gd name="connsiteX10" fmla="*/ 3554116 w 3605497"/>
                <a:gd name="connsiteY10" fmla="*/ 1762671 h 3607688"/>
                <a:gd name="connsiteX11" fmla="*/ 3605497 w 3605497"/>
                <a:gd name="connsiteY11" fmla="*/ 1847245 h 3607688"/>
                <a:gd name="connsiteX12" fmla="*/ 3598375 w 3605497"/>
                <a:gd name="connsiteY12" fmla="*/ 1988277 h 3607688"/>
                <a:gd name="connsiteX13" fmla="*/ 3526591 w 3605497"/>
                <a:gd name="connsiteY13" fmla="*/ 2340252 h 3607688"/>
                <a:gd name="connsiteX14" fmla="*/ 3492610 w 3605497"/>
                <a:gd name="connsiteY14" fmla="*/ 2433095 h 3607688"/>
                <a:gd name="connsiteX0" fmla="*/ 2186666 w 3605497"/>
                <a:gd name="connsiteY0" fmla="*/ 3566082 h 3607688"/>
                <a:gd name="connsiteX1" fmla="*/ 2167382 w 3605497"/>
                <a:gd name="connsiteY1" fmla="*/ 3571040 h 3607688"/>
                <a:gd name="connsiteX2" fmla="*/ 1803844 w 3605497"/>
                <a:gd name="connsiteY2" fmla="*/ 3607688 h 3607688"/>
                <a:gd name="connsiteX3" fmla="*/ 0 w 3605497"/>
                <a:gd name="connsiteY3" fmla="*/ 1803844 h 3607688"/>
                <a:gd name="connsiteX4" fmla="*/ 1803844 w 3605497"/>
                <a:gd name="connsiteY4" fmla="*/ 0 h 3607688"/>
                <a:gd name="connsiteX5" fmla="*/ 3389974 w 3605497"/>
                <a:gd name="connsiteY5" fmla="*/ 944025 h 3607688"/>
                <a:gd name="connsiteX6" fmla="*/ 3394018 w 3605497"/>
                <a:gd name="connsiteY6" fmla="*/ 952419 h 3607688"/>
                <a:gd name="connsiteX7" fmla="*/ 3393323 w 3605497"/>
                <a:gd name="connsiteY7" fmla="*/ 956969 h 3607688"/>
                <a:gd name="connsiteX8" fmla="*/ 3386137 w 3605497"/>
                <a:gd name="connsiteY8" fmla="*/ 1099270 h 3607688"/>
                <a:gd name="connsiteX9" fmla="*/ 3554116 w 3605497"/>
                <a:gd name="connsiteY9" fmla="*/ 1762671 h 3607688"/>
                <a:gd name="connsiteX10" fmla="*/ 3605497 w 3605497"/>
                <a:gd name="connsiteY10" fmla="*/ 1847245 h 3607688"/>
                <a:gd name="connsiteX11" fmla="*/ 3598375 w 3605497"/>
                <a:gd name="connsiteY11" fmla="*/ 1988277 h 3607688"/>
                <a:gd name="connsiteX12" fmla="*/ 3526591 w 3605497"/>
                <a:gd name="connsiteY12" fmla="*/ 2340252 h 3607688"/>
                <a:gd name="connsiteX13" fmla="*/ 3492610 w 3605497"/>
                <a:gd name="connsiteY13" fmla="*/ 2433095 h 3607688"/>
                <a:gd name="connsiteX0" fmla="*/ 2186666 w 3605497"/>
                <a:gd name="connsiteY0" fmla="*/ 3566082 h 3607688"/>
                <a:gd name="connsiteX1" fmla="*/ 1803844 w 3605497"/>
                <a:gd name="connsiteY1" fmla="*/ 3607688 h 3607688"/>
                <a:gd name="connsiteX2" fmla="*/ 0 w 3605497"/>
                <a:gd name="connsiteY2" fmla="*/ 1803844 h 3607688"/>
                <a:gd name="connsiteX3" fmla="*/ 1803844 w 3605497"/>
                <a:gd name="connsiteY3" fmla="*/ 0 h 3607688"/>
                <a:gd name="connsiteX4" fmla="*/ 3389974 w 3605497"/>
                <a:gd name="connsiteY4" fmla="*/ 944025 h 3607688"/>
                <a:gd name="connsiteX5" fmla="*/ 3394018 w 3605497"/>
                <a:gd name="connsiteY5" fmla="*/ 952419 h 3607688"/>
                <a:gd name="connsiteX6" fmla="*/ 3393323 w 3605497"/>
                <a:gd name="connsiteY6" fmla="*/ 956969 h 3607688"/>
                <a:gd name="connsiteX7" fmla="*/ 3386137 w 3605497"/>
                <a:gd name="connsiteY7" fmla="*/ 1099270 h 3607688"/>
                <a:gd name="connsiteX8" fmla="*/ 3554116 w 3605497"/>
                <a:gd name="connsiteY8" fmla="*/ 1762671 h 3607688"/>
                <a:gd name="connsiteX9" fmla="*/ 3605497 w 3605497"/>
                <a:gd name="connsiteY9" fmla="*/ 1847245 h 3607688"/>
                <a:gd name="connsiteX10" fmla="*/ 3598375 w 3605497"/>
                <a:gd name="connsiteY10" fmla="*/ 1988277 h 3607688"/>
                <a:gd name="connsiteX11" fmla="*/ 3526591 w 3605497"/>
                <a:gd name="connsiteY11" fmla="*/ 2340252 h 3607688"/>
                <a:gd name="connsiteX12" fmla="*/ 3492610 w 3605497"/>
                <a:gd name="connsiteY12" fmla="*/ 2433095 h 3607688"/>
                <a:gd name="connsiteX0" fmla="*/ 1803844 w 3605497"/>
                <a:gd name="connsiteY0" fmla="*/ 3607688 h 3607688"/>
                <a:gd name="connsiteX1" fmla="*/ 0 w 3605497"/>
                <a:gd name="connsiteY1" fmla="*/ 1803844 h 3607688"/>
                <a:gd name="connsiteX2" fmla="*/ 1803844 w 3605497"/>
                <a:gd name="connsiteY2" fmla="*/ 0 h 3607688"/>
                <a:gd name="connsiteX3" fmla="*/ 3389974 w 3605497"/>
                <a:gd name="connsiteY3" fmla="*/ 944025 h 3607688"/>
                <a:gd name="connsiteX4" fmla="*/ 3394018 w 3605497"/>
                <a:gd name="connsiteY4" fmla="*/ 952419 h 3607688"/>
                <a:gd name="connsiteX5" fmla="*/ 3393323 w 3605497"/>
                <a:gd name="connsiteY5" fmla="*/ 956969 h 3607688"/>
                <a:gd name="connsiteX6" fmla="*/ 3386137 w 3605497"/>
                <a:gd name="connsiteY6" fmla="*/ 1099270 h 3607688"/>
                <a:gd name="connsiteX7" fmla="*/ 3554116 w 3605497"/>
                <a:gd name="connsiteY7" fmla="*/ 1762671 h 3607688"/>
                <a:gd name="connsiteX8" fmla="*/ 3605497 w 3605497"/>
                <a:gd name="connsiteY8" fmla="*/ 1847245 h 3607688"/>
                <a:gd name="connsiteX9" fmla="*/ 3598375 w 3605497"/>
                <a:gd name="connsiteY9" fmla="*/ 1988277 h 3607688"/>
                <a:gd name="connsiteX10" fmla="*/ 3526591 w 3605497"/>
                <a:gd name="connsiteY10" fmla="*/ 2340252 h 3607688"/>
                <a:gd name="connsiteX11" fmla="*/ 3492610 w 3605497"/>
                <a:gd name="connsiteY11" fmla="*/ 2433095 h 3607688"/>
                <a:gd name="connsiteX0" fmla="*/ 0 w 3605497"/>
                <a:gd name="connsiteY0" fmla="*/ 1803844 h 2433095"/>
                <a:gd name="connsiteX1" fmla="*/ 1803844 w 3605497"/>
                <a:gd name="connsiteY1" fmla="*/ 0 h 2433095"/>
                <a:gd name="connsiteX2" fmla="*/ 3389974 w 3605497"/>
                <a:gd name="connsiteY2" fmla="*/ 944025 h 2433095"/>
                <a:gd name="connsiteX3" fmla="*/ 3394018 w 3605497"/>
                <a:gd name="connsiteY3" fmla="*/ 952419 h 2433095"/>
                <a:gd name="connsiteX4" fmla="*/ 3393323 w 3605497"/>
                <a:gd name="connsiteY4" fmla="*/ 956969 h 2433095"/>
                <a:gd name="connsiteX5" fmla="*/ 3386137 w 3605497"/>
                <a:gd name="connsiteY5" fmla="*/ 1099270 h 2433095"/>
                <a:gd name="connsiteX6" fmla="*/ 3554116 w 3605497"/>
                <a:gd name="connsiteY6" fmla="*/ 1762671 h 2433095"/>
                <a:gd name="connsiteX7" fmla="*/ 3605497 w 3605497"/>
                <a:gd name="connsiteY7" fmla="*/ 1847245 h 2433095"/>
                <a:gd name="connsiteX8" fmla="*/ 3598375 w 3605497"/>
                <a:gd name="connsiteY8" fmla="*/ 1988277 h 2433095"/>
                <a:gd name="connsiteX9" fmla="*/ 3526591 w 3605497"/>
                <a:gd name="connsiteY9" fmla="*/ 2340252 h 2433095"/>
                <a:gd name="connsiteX10" fmla="*/ 3492610 w 3605497"/>
                <a:gd name="connsiteY10" fmla="*/ 2433095 h 2433095"/>
                <a:gd name="connsiteX0" fmla="*/ 0 w 1801653"/>
                <a:gd name="connsiteY0" fmla="*/ 0 h 2433095"/>
                <a:gd name="connsiteX1" fmla="*/ 1586130 w 1801653"/>
                <a:gd name="connsiteY1" fmla="*/ 944025 h 2433095"/>
                <a:gd name="connsiteX2" fmla="*/ 1590174 w 1801653"/>
                <a:gd name="connsiteY2" fmla="*/ 952419 h 2433095"/>
                <a:gd name="connsiteX3" fmla="*/ 1589479 w 1801653"/>
                <a:gd name="connsiteY3" fmla="*/ 956969 h 2433095"/>
                <a:gd name="connsiteX4" fmla="*/ 1582293 w 1801653"/>
                <a:gd name="connsiteY4" fmla="*/ 1099270 h 2433095"/>
                <a:gd name="connsiteX5" fmla="*/ 1750272 w 1801653"/>
                <a:gd name="connsiteY5" fmla="*/ 1762671 h 2433095"/>
                <a:gd name="connsiteX6" fmla="*/ 1801653 w 1801653"/>
                <a:gd name="connsiteY6" fmla="*/ 1847245 h 2433095"/>
                <a:gd name="connsiteX7" fmla="*/ 1794531 w 1801653"/>
                <a:gd name="connsiteY7" fmla="*/ 1988277 h 2433095"/>
                <a:gd name="connsiteX8" fmla="*/ 1722747 w 1801653"/>
                <a:gd name="connsiteY8" fmla="*/ 2340252 h 2433095"/>
                <a:gd name="connsiteX9" fmla="*/ 1688766 w 1801653"/>
                <a:gd name="connsiteY9" fmla="*/ 2433095 h 2433095"/>
                <a:gd name="connsiteX0" fmla="*/ 3837 w 219360"/>
                <a:gd name="connsiteY0" fmla="*/ 0 h 1489070"/>
                <a:gd name="connsiteX1" fmla="*/ 7881 w 219360"/>
                <a:gd name="connsiteY1" fmla="*/ 8394 h 1489070"/>
                <a:gd name="connsiteX2" fmla="*/ 7186 w 219360"/>
                <a:gd name="connsiteY2" fmla="*/ 12944 h 1489070"/>
                <a:gd name="connsiteX3" fmla="*/ 0 w 219360"/>
                <a:gd name="connsiteY3" fmla="*/ 155245 h 1489070"/>
                <a:gd name="connsiteX4" fmla="*/ 167979 w 219360"/>
                <a:gd name="connsiteY4" fmla="*/ 818646 h 1489070"/>
                <a:gd name="connsiteX5" fmla="*/ 219360 w 219360"/>
                <a:gd name="connsiteY5" fmla="*/ 903220 h 1489070"/>
                <a:gd name="connsiteX6" fmla="*/ 212238 w 219360"/>
                <a:gd name="connsiteY6" fmla="*/ 1044252 h 1489070"/>
                <a:gd name="connsiteX7" fmla="*/ 140454 w 219360"/>
                <a:gd name="connsiteY7" fmla="*/ 1396227 h 1489070"/>
                <a:gd name="connsiteX8" fmla="*/ 106473 w 219360"/>
                <a:gd name="connsiteY8" fmla="*/ 1489070 h 1489070"/>
                <a:gd name="connsiteX0" fmla="*/ 3837 w 219360"/>
                <a:gd name="connsiteY0" fmla="*/ 0 h 1489070"/>
                <a:gd name="connsiteX1" fmla="*/ 7881 w 219360"/>
                <a:gd name="connsiteY1" fmla="*/ 8394 h 1489070"/>
                <a:gd name="connsiteX2" fmla="*/ 0 w 219360"/>
                <a:gd name="connsiteY2" fmla="*/ 155245 h 1489070"/>
                <a:gd name="connsiteX3" fmla="*/ 167979 w 219360"/>
                <a:gd name="connsiteY3" fmla="*/ 818646 h 1489070"/>
                <a:gd name="connsiteX4" fmla="*/ 219360 w 219360"/>
                <a:gd name="connsiteY4" fmla="*/ 903220 h 1489070"/>
                <a:gd name="connsiteX5" fmla="*/ 212238 w 219360"/>
                <a:gd name="connsiteY5" fmla="*/ 1044252 h 1489070"/>
                <a:gd name="connsiteX6" fmla="*/ 140454 w 219360"/>
                <a:gd name="connsiteY6" fmla="*/ 1396227 h 1489070"/>
                <a:gd name="connsiteX7" fmla="*/ 106473 w 219360"/>
                <a:gd name="connsiteY7" fmla="*/ 1489070 h 1489070"/>
                <a:gd name="connsiteX0" fmla="*/ 0 w 215523"/>
                <a:gd name="connsiteY0" fmla="*/ 0 h 1489070"/>
                <a:gd name="connsiteX1" fmla="*/ 4044 w 215523"/>
                <a:gd name="connsiteY1" fmla="*/ 8394 h 1489070"/>
                <a:gd name="connsiteX2" fmla="*/ 164142 w 215523"/>
                <a:gd name="connsiteY2" fmla="*/ 818646 h 1489070"/>
                <a:gd name="connsiteX3" fmla="*/ 215523 w 215523"/>
                <a:gd name="connsiteY3" fmla="*/ 903220 h 1489070"/>
                <a:gd name="connsiteX4" fmla="*/ 208401 w 215523"/>
                <a:gd name="connsiteY4" fmla="*/ 1044252 h 1489070"/>
                <a:gd name="connsiteX5" fmla="*/ 136617 w 215523"/>
                <a:gd name="connsiteY5" fmla="*/ 1396227 h 1489070"/>
                <a:gd name="connsiteX6" fmla="*/ 102636 w 215523"/>
                <a:gd name="connsiteY6" fmla="*/ 1489070 h 1489070"/>
                <a:gd name="connsiteX0" fmla="*/ 0 w 215523"/>
                <a:gd name="connsiteY0" fmla="*/ 0 h 1489070"/>
                <a:gd name="connsiteX1" fmla="*/ 164142 w 215523"/>
                <a:gd name="connsiteY1" fmla="*/ 818646 h 1489070"/>
                <a:gd name="connsiteX2" fmla="*/ 215523 w 215523"/>
                <a:gd name="connsiteY2" fmla="*/ 903220 h 1489070"/>
                <a:gd name="connsiteX3" fmla="*/ 208401 w 215523"/>
                <a:gd name="connsiteY3" fmla="*/ 1044252 h 1489070"/>
                <a:gd name="connsiteX4" fmla="*/ 136617 w 215523"/>
                <a:gd name="connsiteY4" fmla="*/ 1396227 h 1489070"/>
                <a:gd name="connsiteX5" fmla="*/ 102636 w 215523"/>
                <a:gd name="connsiteY5" fmla="*/ 1489070 h 1489070"/>
                <a:gd name="connsiteX0" fmla="*/ 0 w 215523"/>
                <a:gd name="connsiteY0" fmla="*/ 0 h 1489070"/>
                <a:gd name="connsiteX1" fmla="*/ 215523 w 215523"/>
                <a:gd name="connsiteY1" fmla="*/ 903220 h 1489070"/>
                <a:gd name="connsiteX2" fmla="*/ 208401 w 215523"/>
                <a:gd name="connsiteY2" fmla="*/ 1044252 h 1489070"/>
                <a:gd name="connsiteX3" fmla="*/ 136617 w 215523"/>
                <a:gd name="connsiteY3" fmla="*/ 1396227 h 1489070"/>
                <a:gd name="connsiteX4" fmla="*/ 102636 w 215523"/>
                <a:gd name="connsiteY4" fmla="*/ 1489070 h 1489070"/>
                <a:gd name="connsiteX0" fmla="*/ 112887 w 112887"/>
                <a:gd name="connsiteY0" fmla="*/ 0 h 585850"/>
                <a:gd name="connsiteX1" fmla="*/ 105765 w 112887"/>
                <a:gd name="connsiteY1" fmla="*/ 141032 h 585850"/>
                <a:gd name="connsiteX2" fmla="*/ 33981 w 112887"/>
                <a:gd name="connsiteY2" fmla="*/ 493007 h 585850"/>
                <a:gd name="connsiteX3" fmla="*/ 0 w 112887"/>
                <a:gd name="connsiteY3" fmla="*/ 585850 h 5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887" h="585850">
                  <a:moveTo>
                    <a:pt x="112887" y="0"/>
                  </a:moveTo>
                  <a:lnTo>
                    <a:pt x="105765" y="141032"/>
                  </a:lnTo>
                  <a:cubicBezTo>
                    <a:pt x="93448" y="262312"/>
                    <a:pt x="69117" y="380040"/>
                    <a:pt x="33981" y="493007"/>
                  </a:cubicBezTo>
                  <a:lnTo>
                    <a:pt x="0" y="585850"/>
                  </a:lnTo>
                </a:path>
              </a:pathLst>
            </a:custGeom>
            <a:noFill/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F826A04-299C-B120-E6EB-773A13A0E14B}"/>
                </a:ext>
              </a:extLst>
            </p:cNvPr>
            <p:cNvSpPr/>
            <p:nvPr/>
          </p:nvSpPr>
          <p:spPr>
            <a:xfrm>
              <a:off x="2895897" y="3799122"/>
              <a:ext cx="2783544" cy="2783544"/>
            </a:xfrm>
            <a:custGeom>
              <a:avLst/>
              <a:gdLst>
                <a:gd name="connsiteX0" fmla="*/ 1391772 w 2783544"/>
                <a:gd name="connsiteY0" fmla="*/ 0 h 2783544"/>
                <a:gd name="connsiteX1" fmla="*/ 2783544 w 2783544"/>
                <a:gd name="connsiteY1" fmla="*/ 1391772 h 2783544"/>
                <a:gd name="connsiteX2" fmla="*/ 1391772 w 2783544"/>
                <a:gd name="connsiteY2" fmla="*/ 2783544 h 2783544"/>
                <a:gd name="connsiteX3" fmla="*/ 0 w 2783544"/>
                <a:gd name="connsiteY3" fmla="*/ 1391772 h 2783544"/>
                <a:gd name="connsiteX4" fmla="*/ 7186 w 2783544"/>
                <a:gd name="connsiteY4" fmla="*/ 1249471 h 2783544"/>
                <a:gd name="connsiteX5" fmla="*/ 24491 w 2783544"/>
                <a:gd name="connsiteY5" fmla="*/ 1136085 h 2783544"/>
                <a:gd name="connsiteX6" fmla="*/ 178077 w 2783544"/>
                <a:gd name="connsiteY6" fmla="*/ 1096594 h 2783544"/>
                <a:gd name="connsiteX7" fmla="*/ 1303758 w 2783544"/>
                <a:gd name="connsiteY7" fmla="*/ 75985 h 2783544"/>
                <a:gd name="connsiteX8" fmla="*/ 1330435 w 2783544"/>
                <a:gd name="connsiteY8" fmla="*/ 3098 h 2783544"/>
                <a:gd name="connsiteX9" fmla="*/ 1391772 w 2783544"/>
                <a:gd name="connsiteY9" fmla="*/ 0 h 2783544"/>
                <a:gd name="connsiteX0" fmla="*/ 1303758 w 2783544"/>
                <a:gd name="connsiteY0" fmla="*/ 75985 h 2783544"/>
                <a:gd name="connsiteX1" fmla="*/ 1330435 w 2783544"/>
                <a:gd name="connsiteY1" fmla="*/ 3098 h 2783544"/>
                <a:gd name="connsiteX2" fmla="*/ 1391772 w 2783544"/>
                <a:gd name="connsiteY2" fmla="*/ 0 h 2783544"/>
                <a:gd name="connsiteX3" fmla="*/ 2783544 w 2783544"/>
                <a:gd name="connsiteY3" fmla="*/ 1391772 h 2783544"/>
                <a:gd name="connsiteX4" fmla="*/ 1391772 w 2783544"/>
                <a:gd name="connsiteY4" fmla="*/ 2783544 h 2783544"/>
                <a:gd name="connsiteX5" fmla="*/ 0 w 2783544"/>
                <a:gd name="connsiteY5" fmla="*/ 1391772 h 2783544"/>
                <a:gd name="connsiteX6" fmla="*/ 7186 w 2783544"/>
                <a:gd name="connsiteY6" fmla="*/ 1249471 h 2783544"/>
                <a:gd name="connsiteX7" fmla="*/ 24491 w 2783544"/>
                <a:gd name="connsiteY7" fmla="*/ 1136085 h 2783544"/>
                <a:gd name="connsiteX8" fmla="*/ 178077 w 2783544"/>
                <a:gd name="connsiteY8" fmla="*/ 1096594 h 2783544"/>
                <a:gd name="connsiteX9" fmla="*/ 1395198 w 2783544"/>
                <a:gd name="connsiteY9" fmla="*/ 167425 h 2783544"/>
                <a:gd name="connsiteX0" fmla="*/ 1303758 w 2783544"/>
                <a:gd name="connsiteY0" fmla="*/ 75985 h 2783544"/>
                <a:gd name="connsiteX1" fmla="*/ 1330435 w 2783544"/>
                <a:gd name="connsiteY1" fmla="*/ 3098 h 2783544"/>
                <a:gd name="connsiteX2" fmla="*/ 1391772 w 2783544"/>
                <a:gd name="connsiteY2" fmla="*/ 0 h 2783544"/>
                <a:gd name="connsiteX3" fmla="*/ 2783544 w 2783544"/>
                <a:gd name="connsiteY3" fmla="*/ 1391772 h 2783544"/>
                <a:gd name="connsiteX4" fmla="*/ 1391772 w 2783544"/>
                <a:gd name="connsiteY4" fmla="*/ 2783544 h 2783544"/>
                <a:gd name="connsiteX5" fmla="*/ 0 w 2783544"/>
                <a:gd name="connsiteY5" fmla="*/ 1391772 h 2783544"/>
                <a:gd name="connsiteX6" fmla="*/ 7186 w 2783544"/>
                <a:gd name="connsiteY6" fmla="*/ 1249471 h 2783544"/>
                <a:gd name="connsiteX7" fmla="*/ 24491 w 2783544"/>
                <a:gd name="connsiteY7" fmla="*/ 1136085 h 2783544"/>
                <a:gd name="connsiteX8" fmla="*/ 178077 w 2783544"/>
                <a:gd name="connsiteY8" fmla="*/ 1096594 h 2783544"/>
                <a:gd name="connsiteX0" fmla="*/ 1303758 w 2783544"/>
                <a:gd name="connsiteY0" fmla="*/ 75985 h 2783544"/>
                <a:gd name="connsiteX1" fmla="*/ 1330435 w 2783544"/>
                <a:gd name="connsiteY1" fmla="*/ 3098 h 2783544"/>
                <a:gd name="connsiteX2" fmla="*/ 1391772 w 2783544"/>
                <a:gd name="connsiteY2" fmla="*/ 0 h 2783544"/>
                <a:gd name="connsiteX3" fmla="*/ 2783544 w 2783544"/>
                <a:gd name="connsiteY3" fmla="*/ 1391772 h 2783544"/>
                <a:gd name="connsiteX4" fmla="*/ 1391772 w 2783544"/>
                <a:gd name="connsiteY4" fmla="*/ 2783544 h 2783544"/>
                <a:gd name="connsiteX5" fmla="*/ 0 w 2783544"/>
                <a:gd name="connsiteY5" fmla="*/ 1391772 h 2783544"/>
                <a:gd name="connsiteX6" fmla="*/ 7186 w 2783544"/>
                <a:gd name="connsiteY6" fmla="*/ 1249471 h 2783544"/>
                <a:gd name="connsiteX7" fmla="*/ 24491 w 2783544"/>
                <a:gd name="connsiteY7" fmla="*/ 1136085 h 2783544"/>
                <a:gd name="connsiteX0" fmla="*/ 1330435 w 2783544"/>
                <a:gd name="connsiteY0" fmla="*/ 3098 h 2783544"/>
                <a:gd name="connsiteX1" fmla="*/ 1391772 w 2783544"/>
                <a:gd name="connsiteY1" fmla="*/ 0 h 2783544"/>
                <a:gd name="connsiteX2" fmla="*/ 2783544 w 2783544"/>
                <a:gd name="connsiteY2" fmla="*/ 1391772 h 2783544"/>
                <a:gd name="connsiteX3" fmla="*/ 1391772 w 2783544"/>
                <a:gd name="connsiteY3" fmla="*/ 2783544 h 2783544"/>
                <a:gd name="connsiteX4" fmla="*/ 0 w 2783544"/>
                <a:gd name="connsiteY4" fmla="*/ 1391772 h 2783544"/>
                <a:gd name="connsiteX5" fmla="*/ 7186 w 2783544"/>
                <a:gd name="connsiteY5" fmla="*/ 1249471 h 2783544"/>
                <a:gd name="connsiteX6" fmla="*/ 24491 w 2783544"/>
                <a:gd name="connsiteY6" fmla="*/ 1136085 h 2783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3544" h="2783544">
                  <a:moveTo>
                    <a:pt x="1330435" y="3098"/>
                  </a:moveTo>
                  <a:lnTo>
                    <a:pt x="1391772" y="0"/>
                  </a:lnTo>
                  <a:cubicBezTo>
                    <a:pt x="2160426" y="0"/>
                    <a:pt x="2783544" y="623118"/>
                    <a:pt x="2783544" y="1391772"/>
                  </a:cubicBezTo>
                  <a:cubicBezTo>
                    <a:pt x="2783544" y="2160426"/>
                    <a:pt x="2160426" y="2783544"/>
                    <a:pt x="1391772" y="2783544"/>
                  </a:cubicBezTo>
                  <a:cubicBezTo>
                    <a:pt x="623118" y="2783544"/>
                    <a:pt x="0" y="2160426"/>
                    <a:pt x="0" y="1391772"/>
                  </a:cubicBezTo>
                  <a:cubicBezTo>
                    <a:pt x="0" y="1343731"/>
                    <a:pt x="2434" y="1296259"/>
                    <a:pt x="7186" y="1249471"/>
                  </a:cubicBezTo>
                  <a:lnTo>
                    <a:pt x="24491" y="1136085"/>
                  </a:lnTo>
                </a:path>
              </a:pathLst>
            </a:custGeom>
            <a:noFill/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F2B8677-0A7E-5874-C7B3-542B1E0A5C6B}"/>
                </a:ext>
              </a:extLst>
            </p:cNvPr>
            <p:cNvSpPr/>
            <p:nvPr/>
          </p:nvSpPr>
          <p:spPr>
            <a:xfrm>
              <a:off x="733722" y="1369124"/>
              <a:ext cx="3394018" cy="3607688"/>
            </a:xfrm>
            <a:custGeom>
              <a:avLst/>
              <a:gdLst>
                <a:gd name="connsiteX0" fmla="*/ 1803844 w 3605497"/>
                <a:gd name="connsiteY0" fmla="*/ 0 h 3607688"/>
                <a:gd name="connsiteX1" fmla="*/ 3389974 w 3605497"/>
                <a:gd name="connsiteY1" fmla="*/ 944025 h 3607688"/>
                <a:gd name="connsiteX2" fmla="*/ 3394018 w 3605497"/>
                <a:gd name="connsiteY2" fmla="*/ 952419 h 3607688"/>
                <a:gd name="connsiteX3" fmla="*/ 3393323 w 3605497"/>
                <a:gd name="connsiteY3" fmla="*/ 956969 h 3607688"/>
                <a:gd name="connsiteX4" fmla="*/ 3386137 w 3605497"/>
                <a:gd name="connsiteY4" fmla="*/ 1099270 h 3607688"/>
                <a:gd name="connsiteX5" fmla="*/ 3554116 w 3605497"/>
                <a:gd name="connsiteY5" fmla="*/ 1762671 h 3607688"/>
                <a:gd name="connsiteX6" fmla="*/ 3605497 w 3605497"/>
                <a:gd name="connsiteY6" fmla="*/ 1847245 h 3607688"/>
                <a:gd name="connsiteX7" fmla="*/ 3598375 w 3605497"/>
                <a:gd name="connsiteY7" fmla="*/ 1988277 h 3607688"/>
                <a:gd name="connsiteX8" fmla="*/ 3526591 w 3605497"/>
                <a:gd name="connsiteY8" fmla="*/ 2340252 h 3607688"/>
                <a:gd name="connsiteX9" fmla="*/ 3492610 w 3605497"/>
                <a:gd name="connsiteY9" fmla="*/ 2433095 h 3607688"/>
                <a:gd name="connsiteX10" fmla="*/ 3411646 w 3605497"/>
                <a:gd name="connsiteY10" fmla="*/ 2437183 h 3607688"/>
                <a:gd name="connsiteX11" fmla="*/ 2190451 w 3605497"/>
                <a:gd name="connsiteY11" fmla="*/ 3541279 h 3607688"/>
                <a:gd name="connsiteX12" fmla="*/ 2186666 w 3605497"/>
                <a:gd name="connsiteY12" fmla="*/ 3566082 h 3607688"/>
                <a:gd name="connsiteX13" fmla="*/ 2167382 w 3605497"/>
                <a:gd name="connsiteY13" fmla="*/ 3571040 h 3607688"/>
                <a:gd name="connsiteX14" fmla="*/ 1803844 w 3605497"/>
                <a:gd name="connsiteY14" fmla="*/ 3607688 h 3607688"/>
                <a:gd name="connsiteX15" fmla="*/ 0 w 3605497"/>
                <a:gd name="connsiteY15" fmla="*/ 1803844 h 3607688"/>
                <a:gd name="connsiteX16" fmla="*/ 1803844 w 3605497"/>
                <a:gd name="connsiteY16" fmla="*/ 0 h 3607688"/>
                <a:gd name="connsiteX0" fmla="*/ 3411646 w 3605497"/>
                <a:gd name="connsiteY0" fmla="*/ 2437183 h 3607688"/>
                <a:gd name="connsiteX1" fmla="*/ 2190451 w 3605497"/>
                <a:gd name="connsiteY1" fmla="*/ 3541279 h 3607688"/>
                <a:gd name="connsiteX2" fmla="*/ 2186666 w 3605497"/>
                <a:gd name="connsiteY2" fmla="*/ 3566082 h 3607688"/>
                <a:gd name="connsiteX3" fmla="*/ 2167382 w 3605497"/>
                <a:gd name="connsiteY3" fmla="*/ 3571040 h 3607688"/>
                <a:gd name="connsiteX4" fmla="*/ 1803844 w 3605497"/>
                <a:gd name="connsiteY4" fmla="*/ 3607688 h 3607688"/>
                <a:gd name="connsiteX5" fmla="*/ 0 w 3605497"/>
                <a:gd name="connsiteY5" fmla="*/ 1803844 h 3607688"/>
                <a:gd name="connsiteX6" fmla="*/ 1803844 w 3605497"/>
                <a:gd name="connsiteY6" fmla="*/ 0 h 3607688"/>
                <a:gd name="connsiteX7" fmla="*/ 3389974 w 3605497"/>
                <a:gd name="connsiteY7" fmla="*/ 944025 h 3607688"/>
                <a:gd name="connsiteX8" fmla="*/ 3394018 w 3605497"/>
                <a:gd name="connsiteY8" fmla="*/ 952419 h 3607688"/>
                <a:gd name="connsiteX9" fmla="*/ 3393323 w 3605497"/>
                <a:gd name="connsiteY9" fmla="*/ 956969 h 3607688"/>
                <a:gd name="connsiteX10" fmla="*/ 3386137 w 3605497"/>
                <a:gd name="connsiteY10" fmla="*/ 1099270 h 3607688"/>
                <a:gd name="connsiteX11" fmla="*/ 3554116 w 3605497"/>
                <a:gd name="connsiteY11" fmla="*/ 1762671 h 3607688"/>
                <a:gd name="connsiteX12" fmla="*/ 3605497 w 3605497"/>
                <a:gd name="connsiteY12" fmla="*/ 1847245 h 3607688"/>
                <a:gd name="connsiteX13" fmla="*/ 3598375 w 3605497"/>
                <a:gd name="connsiteY13" fmla="*/ 1988277 h 3607688"/>
                <a:gd name="connsiteX14" fmla="*/ 3526591 w 3605497"/>
                <a:gd name="connsiteY14" fmla="*/ 2340252 h 3607688"/>
                <a:gd name="connsiteX15" fmla="*/ 3492610 w 3605497"/>
                <a:gd name="connsiteY15" fmla="*/ 2433095 h 3607688"/>
                <a:gd name="connsiteX16" fmla="*/ 3503086 w 3605497"/>
                <a:gd name="connsiteY16" fmla="*/ 2528623 h 3607688"/>
                <a:gd name="connsiteX0" fmla="*/ 3411646 w 3605497"/>
                <a:gd name="connsiteY0" fmla="*/ 2437183 h 3607688"/>
                <a:gd name="connsiteX1" fmla="*/ 2190451 w 3605497"/>
                <a:gd name="connsiteY1" fmla="*/ 3541279 h 3607688"/>
                <a:gd name="connsiteX2" fmla="*/ 2186666 w 3605497"/>
                <a:gd name="connsiteY2" fmla="*/ 3566082 h 3607688"/>
                <a:gd name="connsiteX3" fmla="*/ 2167382 w 3605497"/>
                <a:gd name="connsiteY3" fmla="*/ 3571040 h 3607688"/>
                <a:gd name="connsiteX4" fmla="*/ 1803844 w 3605497"/>
                <a:gd name="connsiteY4" fmla="*/ 3607688 h 3607688"/>
                <a:gd name="connsiteX5" fmla="*/ 0 w 3605497"/>
                <a:gd name="connsiteY5" fmla="*/ 1803844 h 3607688"/>
                <a:gd name="connsiteX6" fmla="*/ 1803844 w 3605497"/>
                <a:gd name="connsiteY6" fmla="*/ 0 h 3607688"/>
                <a:gd name="connsiteX7" fmla="*/ 3389974 w 3605497"/>
                <a:gd name="connsiteY7" fmla="*/ 944025 h 3607688"/>
                <a:gd name="connsiteX8" fmla="*/ 3394018 w 3605497"/>
                <a:gd name="connsiteY8" fmla="*/ 952419 h 3607688"/>
                <a:gd name="connsiteX9" fmla="*/ 3393323 w 3605497"/>
                <a:gd name="connsiteY9" fmla="*/ 956969 h 3607688"/>
                <a:gd name="connsiteX10" fmla="*/ 3386137 w 3605497"/>
                <a:gd name="connsiteY10" fmla="*/ 1099270 h 3607688"/>
                <a:gd name="connsiteX11" fmla="*/ 3554116 w 3605497"/>
                <a:gd name="connsiteY11" fmla="*/ 1762671 h 3607688"/>
                <a:gd name="connsiteX12" fmla="*/ 3605497 w 3605497"/>
                <a:gd name="connsiteY12" fmla="*/ 1847245 h 3607688"/>
                <a:gd name="connsiteX13" fmla="*/ 3598375 w 3605497"/>
                <a:gd name="connsiteY13" fmla="*/ 1988277 h 3607688"/>
                <a:gd name="connsiteX14" fmla="*/ 3526591 w 3605497"/>
                <a:gd name="connsiteY14" fmla="*/ 2340252 h 3607688"/>
                <a:gd name="connsiteX15" fmla="*/ 3492610 w 3605497"/>
                <a:gd name="connsiteY15" fmla="*/ 2433095 h 3607688"/>
                <a:gd name="connsiteX0" fmla="*/ 2190451 w 3605497"/>
                <a:gd name="connsiteY0" fmla="*/ 3541279 h 3607688"/>
                <a:gd name="connsiteX1" fmla="*/ 2186666 w 3605497"/>
                <a:gd name="connsiteY1" fmla="*/ 3566082 h 3607688"/>
                <a:gd name="connsiteX2" fmla="*/ 2167382 w 3605497"/>
                <a:gd name="connsiteY2" fmla="*/ 3571040 h 3607688"/>
                <a:gd name="connsiteX3" fmla="*/ 1803844 w 3605497"/>
                <a:gd name="connsiteY3" fmla="*/ 3607688 h 3607688"/>
                <a:gd name="connsiteX4" fmla="*/ 0 w 3605497"/>
                <a:gd name="connsiteY4" fmla="*/ 1803844 h 3607688"/>
                <a:gd name="connsiteX5" fmla="*/ 1803844 w 3605497"/>
                <a:gd name="connsiteY5" fmla="*/ 0 h 3607688"/>
                <a:gd name="connsiteX6" fmla="*/ 3389974 w 3605497"/>
                <a:gd name="connsiteY6" fmla="*/ 944025 h 3607688"/>
                <a:gd name="connsiteX7" fmla="*/ 3394018 w 3605497"/>
                <a:gd name="connsiteY7" fmla="*/ 952419 h 3607688"/>
                <a:gd name="connsiteX8" fmla="*/ 3393323 w 3605497"/>
                <a:gd name="connsiteY8" fmla="*/ 956969 h 3607688"/>
                <a:gd name="connsiteX9" fmla="*/ 3386137 w 3605497"/>
                <a:gd name="connsiteY9" fmla="*/ 1099270 h 3607688"/>
                <a:gd name="connsiteX10" fmla="*/ 3554116 w 3605497"/>
                <a:gd name="connsiteY10" fmla="*/ 1762671 h 3607688"/>
                <a:gd name="connsiteX11" fmla="*/ 3605497 w 3605497"/>
                <a:gd name="connsiteY11" fmla="*/ 1847245 h 3607688"/>
                <a:gd name="connsiteX12" fmla="*/ 3598375 w 3605497"/>
                <a:gd name="connsiteY12" fmla="*/ 1988277 h 3607688"/>
                <a:gd name="connsiteX13" fmla="*/ 3526591 w 3605497"/>
                <a:gd name="connsiteY13" fmla="*/ 2340252 h 3607688"/>
                <a:gd name="connsiteX14" fmla="*/ 3492610 w 3605497"/>
                <a:gd name="connsiteY14" fmla="*/ 2433095 h 3607688"/>
                <a:gd name="connsiteX0" fmla="*/ 2190451 w 3605497"/>
                <a:gd name="connsiteY0" fmla="*/ 3541279 h 3607688"/>
                <a:gd name="connsiteX1" fmla="*/ 2207281 w 3605497"/>
                <a:gd name="connsiteY1" fmla="*/ 3512439 h 3607688"/>
                <a:gd name="connsiteX2" fmla="*/ 2186666 w 3605497"/>
                <a:gd name="connsiteY2" fmla="*/ 3566082 h 3607688"/>
                <a:gd name="connsiteX3" fmla="*/ 2167382 w 3605497"/>
                <a:gd name="connsiteY3" fmla="*/ 3571040 h 3607688"/>
                <a:gd name="connsiteX4" fmla="*/ 1803844 w 3605497"/>
                <a:gd name="connsiteY4" fmla="*/ 3607688 h 3607688"/>
                <a:gd name="connsiteX5" fmla="*/ 0 w 3605497"/>
                <a:gd name="connsiteY5" fmla="*/ 1803844 h 3607688"/>
                <a:gd name="connsiteX6" fmla="*/ 1803844 w 3605497"/>
                <a:gd name="connsiteY6" fmla="*/ 0 h 3607688"/>
                <a:gd name="connsiteX7" fmla="*/ 3389974 w 3605497"/>
                <a:gd name="connsiteY7" fmla="*/ 944025 h 3607688"/>
                <a:gd name="connsiteX8" fmla="*/ 3394018 w 3605497"/>
                <a:gd name="connsiteY8" fmla="*/ 952419 h 3607688"/>
                <a:gd name="connsiteX9" fmla="*/ 3393323 w 3605497"/>
                <a:gd name="connsiteY9" fmla="*/ 956969 h 3607688"/>
                <a:gd name="connsiteX10" fmla="*/ 3386137 w 3605497"/>
                <a:gd name="connsiteY10" fmla="*/ 1099270 h 3607688"/>
                <a:gd name="connsiteX11" fmla="*/ 3554116 w 3605497"/>
                <a:gd name="connsiteY11" fmla="*/ 1762671 h 3607688"/>
                <a:gd name="connsiteX12" fmla="*/ 3605497 w 3605497"/>
                <a:gd name="connsiteY12" fmla="*/ 1847245 h 3607688"/>
                <a:gd name="connsiteX13" fmla="*/ 3598375 w 3605497"/>
                <a:gd name="connsiteY13" fmla="*/ 1988277 h 3607688"/>
                <a:gd name="connsiteX14" fmla="*/ 3526591 w 3605497"/>
                <a:gd name="connsiteY14" fmla="*/ 2340252 h 3607688"/>
                <a:gd name="connsiteX15" fmla="*/ 3492610 w 3605497"/>
                <a:gd name="connsiteY15" fmla="*/ 2433095 h 3607688"/>
                <a:gd name="connsiteX0" fmla="*/ 2190451 w 3605497"/>
                <a:gd name="connsiteY0" fmla="*/ 3541279 h 3607688"/>
                <a:gd name="connsiteX1" fmla="*/ 2186666 w 3605497"/>
                <a:gd name="connsiteY1" fmla="*/ 3566082 h 3607688"/>
                <a:gd name="connsiteX2" fmla="*/ 2167382 w 3605497"/>
                <a:gd name="connsiteY2" fmla="*/ 3571040 h 3607688"/>
                <a:gd name="connsiteX3" fmla="*/ 1803844 w 3605497"/>
                <a:gd name="connsiteY3" fmla="*/ 3607688 h 3607688"/>
                <a:gd name="connsiteX4" fmla="*/ 0 w 3605497"/>
                <a:gd name="connsiteY4" fmla="*/ 1803844 h 3607688"/>
                <a:gd name="connsiteX5" fmla="*/ 1803844 w 3605497"/>
                <a:gd name="connsiteY5" fmla="*/ 0 h 3607688"/>
                <a:gd name="connsiteX6" fmla="*/ 3389974 w 3605497"/>
                <a:gd name="connsiteY6" fmla="*/ 944025 h 3607688"/>
                <a:gd name="connsiteX7" fmla="*/ 3394018 w 3605497"/>
                <a:gd name="connsiteY7" fmla="*/ 952419 h 3607688"/>
                <a:gd name="connsiteX8" fmla="*/ 3393323 w 3605497"/>
                <a:gd name="connsiteY8" fmla="*/ 956969 h 3607688"/>
                <a:gd name="connsiteX9" fmla="*/ 3386137 w 3605497"/>
                <a:gd name="connsiteY9" fmla="*/ 1099270 h 3607688"/>
                <a:gd name="connsiteX10" fmla="*/ 3554116 w 3605497"/>
                <a:gd name="connsiteY10" fmla="*/ 1762671 h 3607688"/>
                <a:gd name="connsiteX11" fmla="*/ 3605497 w 3605497"/>
                <a:gd name="connsiteY11" fmla="*/ 1847245 h 3607688"/>
                <a:gd name="connsiteX12" fmla="*/ 3598375 w 3605497"/>
                <a:gd name="connsiteY12" fmla="*/ 1988277 h 3607688"/>
                <a:gd name="connsiteX13" fmla="*/ 3526591 w 3605497"/>
                <a:gd name="connsiteY13" fmla="*/ 2340252 h 3607688"/>
                <a:gd name="connsiteX14" fmla="*/ 3492610 w 3605497"/>
                <a:gd name="connsiteY14" fmla="*/ 2433095 h 3607688"/>
                <a:gd name="connsiteX0" fmla="*/ 2186666 w 3605497"/>
                <a:gd name="connsiteY0" fmla="*/ 3566082 h 3607688"/>
                <a:gd name="connsiteX1" fmla="*/ 2167382 w 3605497"/>
                <a:gd name="connsiteY1" fmla="*/ 3571040 h 3607688"/>
                <a:gd name="connsiteX2" fmla="*/ 1803844 w 3605497"/>
                <a:gd name="connsiteY2" fmla="*/ 3607688 h 3607688"/>
                <a:gd name="connsiteX3" fmla="*/ 0 w 3605497"/>
                <a:gd name="connsiteY3" fmla="*/ 1803844 h 3607688"/>
                <a:gd name="connsiteX4" fmla="*/ 1803844 w 3605497"/>
                <a:gd name="connsiteY4" fmla="*/ 0 h 3607688"/>
                <a:gd name="connsiteX5" fmla="*/ 3389974 w 3605497"/>
                <a:gd name="connsiteY5" fmla="*/ 944025 h 3607688"/>
                <a:gd name="connsiteX6" fmla="*/ 3394018 w 3605497"/>
                <a:gd name="connsiteY6" fmla="*/ 952419 h 3607688"/>
                <a:gd name="connsiteX7" fmla="*/ 3393323 w 3605497"/>
                <a:gd name="connsiteY7" fmla="*/ 956969 h 3607688"/>
                <a:gd name="connsiteX8" fmla="*/ 3386137 w 3605497"/>
                <a:gd name="connsiteY8" fmla="*/ 1099270 h 3607688"/>
                <a:gd name="connsiteX9" fmla="*/ 3554116 w 3605497"/>
                <a:gd name="connsiteY9" fmla="*/ 1762671 h 3607688"/>
                <a:gd name="connsiteX10" fmla="*/ 3605497 w 3605497"/>
                <a:gd name="connsiteY10" fmla="*/ 1847245 h 3607688"/>
                <a:gd name="connsiteX11" fmla="*/ 3598375 w 3605497"/>
                <a:gd name="connsiteY11" fmla="*/ 1988277 h 3607688"/>
                <a:gd name="connsiteX12" fmla="*/ 3526591 w 3605497"/>
                <a:gd name="connsiteY12" fmla="*/ 2340252 h 3607688"/>
                <a:gd name="connsiteX13" fmla="*/ 3492610 w 3605497"/>
                <a:gd name="connsiteY13" fmla="*/ 2433095 h 3607688"/>
                <a:gd name="connsiteX0" fmla="*/ 2186666 w 3605497"/>
                <a:gd name="connsiteY0" fmla="*/ 3566082 h 3607688"/>
                <a:gd name="connsiteX1" fmla="*/ 2167382 w 3605497"/>
                <a:gd name="connsiteY1" fmla="*/ 3571040 h 3607688"/>
                <a:gd name="connsiteX2" fmla="*/ 1803844 w 3605497"/>
                <a:gd name="connsiteY2" fmla="*/ 3607688 h 3607688"/>
                <a:gd name="connsiteX3" fmla="*/ 0 w 3605497"/>
                <a:gd name="connsiteY3" fmla="*/ 1803844 h 3607688"/>
                <a:gd name="connsiteX4" fmla="*/ 1803844 w 3605497"/>
                <a:gd name="connsiteY4" fmla="*/ 0 h 3607688"/>
                <a:gd name="connsiteX5" fmla="*/ 3389974 w 3605497"/>
                <a:gd name="connsiteY5" fmla="*/ 944025 h 3607688"/>
                <a:gd name="connsiteX6" fmla="*/ 3394018 w 3605497"/>
                <a:gd name="connsiteY6" fmla="*/ 952419 h 3607688"/>
                <a:gd name="connsiteX7" fmla="*/ 3393323 w 3605497"/>
                <a:gd name="connsiteY7" fmla="*/ 956969 h 3607688"/>
                <a:gd name="connsiteX8" fmla="*/ 3386137 w 3605497"/>
                <a:gd name="connsiteY8" fmla="*/ 1099270 h 3607688"/>
                <a:gd name="connsiteX9" fmla="*/ 3554116 w 3605497"/>
                <a:gd name="connsiteY9" fmla="*/ 1762671 h 3607688"/>
                <a:gd name="connsiteX10" fmla="*/ 3605497 w 3605497"/>
                <a:gd name="connsiteY10" fmla="*/ 1847245 h 3607688"/>
                <a:gd name="connsiteX11" fmla="*/ 3598375 w 3605497"/>
                <a:gd name="connsiteY11" fmla="*/ 1988277 h 3607688"/>
                <a:gd name="connsiteX12" fmla="*/ 3526591 w 3605497"/>
                <a:gd name="connsiteY12" fmla="*/ 2340252 h 3607688"/>
                <a:gd name="connsiteX0" fmla="*/ 2186666 w 3605497"/>
                <a:gd name="connsiteY0" fmla="*/ 3566082 h 3607688"/>
                <a:gd name="connsiteX1" fmla="*/ 2167382 w 3605497"/>
                <a:gd name="connsiteY1" fmla="*/ 3571040 h 3607688"/>
                <a:gd name="connsiteX2" fmla="*/ 1803844 w 3605497"/>
                <a:gd name="connsiteY2" fmla="*/ 3607688 h 3607688"/>
                <a:gd name="connsiteX3" fmla="*/ 0 w 3605497"/>
                <a:gd name="connsiteY3" fmla="*/ 1803844 h 3607688"/>
                <a:gd name="connsiteX4" fmla="*/ 1803844 w 3605497"/>
                <a:gd name="connsiteY4" fmla="*/ 0 h 3607688"/>
                <a:gd name="connsiteX5" fmla="*/ 3389974 w 3605497"/>
                <a:gd name="connsiteY5" fmla="*/ 944025 h 3607688"/>
                <a:gd name="connsiteX6" fmla="*/ 3394018 w 3605497"/>
                <a:gd name="connsiteY6" fmla="*/ 952419 h 3607688"/>
                <a:gd name="connsiteX7" fmla="*/ 3393323 w 3605497"/>
                <a:gd name="connsiteY7" fmla="*/ 956969 h 3607688"/>
                <a:gd name="connsiteX8" fmla="*/ 3386137 w 3605497"/>
                <a:gd name="connsiteY8" fmla="*/ 1099270 h 3607688"/>
                <a:gd name="connsiteX9" fmla="*/ 3554116 w 3605497"/>
                <a:gd name="connsiteY9" fmla="*/ 1762671 h 3607688"/>
                <a:gd name="connsiteX10" fmla="*/ 3605497 w 3605497"/>
                <a:gd name="connsiteY10" fmla="*/ 1847245 h 3607688"/>
                <a:gd name="connsiteX11" fmla="*/ 3598375 w 3605497"/>
                <a:gd name="connsiteY11" fmla="*/ 1988277 h 3607688"/>
                <a:gd name="connsiteX0" fmla="*/ 2186666 w 3605497"/>
                <a:gd name="connsiteY0" fmla="*/ 3566082 h 3607688"/>
                <a:gd name="connsiteX1" fmla="*/ 2167382 w 3605497"/>
                <a:gd name="connsiteY1" fmla="*/ 3571040 h 3607688"/>
                <a:gd name="connsiteX2" fmla="*/ 1803844 w 3605497"/>
                <a:gd name="connsiteY2" fmla="*/ 3607688 h 3607688"/>
                <a:gd name="connsiteX3" fmla="*/ 0 w 3605497"/>
                <a:gd name="connsiteY3" fmla="*/ 1803844 h 3607688"/>
                <a:gd name="connsiteX4" fmla="*/ 1803844 w 3605497"/>
                <a:gd name="connsiteY4" fmla="*/ 0 h 3607688"/>
                <a:gd name="connsiteX5" fmla="*/ 3389974 w 3605497"/>
                <a:gd name="connsiteY5" fmla="*/ 944025 h 3607688"/>
                <a:gd name="connsiteX6" fmla="*/ 3394018 w 3605497"/>
                <a:gd name="connsiteY6" fmla="*/ 952419 h 3607688"/>
                <a:gd name="connsiteX7" fmla="*/ 3393323 w 3605497"/>
                <a:gd name="connsiteY7" fmla="*/ 956969 h 3607688"/>
                <a:gd name="connsiteX8" fmla="*/ 3386137 w 3605497"/>
                <a:gd name="connsiteY8" fmla="*/ 1099270 h 3607688"/>
                <a:gd name="connsiteX9" fmla="*/ 3554116 w 3605497"/>
                <a:gd name="connsiteY9" fmla="*/ 1762671 h 3607688"/>
                <a:gd name="connsiteX10" fmla="*/ 3605497 w 3605497"/>
                <a:gd name="connsiteY10" fmla="*/ 1847245 h 3607688"/>
                <a:gd name="connsiteX0" fmla="*/ 2186666 w 3554116"/>
                <a:gd name="connsiteY0" fmla="*/ 3566082 h 3607688"/>
                <a:gd name="connsiteX1" fmla="*/ 2167382 w 3554116"/>
                <a:gd name="connsiteY1" fmla="*/ 3571040 h 3607688"/>
                <a:gd name="connsiteX2" fmla="*/ 1803844 w 3554116"/>
                <a:gd name="connsiteY2" fmla="*/ 3607688 h 3607688"/>
                <a:gd name="connsiteX3" fmla="*/ 0 w 3554116"/>
                <a:gd name="connsiteY3" fmla="*/ 1803844 h 3607688"/>
                <a:gd name="connsiteX4" fmla="*/ 1803844 w 3554116"/>
                <a:gd name="connsiteY4" fmla="*/ 0 h 3607688"/>
                <a:gd name="connsiteX5" fmla="*/ 3389974 w 3554116"/>
                <a:gd name="connsiteY5" fmla="*/ 944025 h 3607688"/>
                <a:gd name="connsiteX6" fmla="*/ 3394018 w 3554116"/>
                <a:gd name="connsiteY6" fmla="*/ 952419 h 3607688"/>
                <a:gd name="connsiteX7" fmla="*/ 3393323 w 3554116"/>
                <a:gd name="connsiteY7" fmla="*/ 956969 h 3607688"/>
                <a:gd name="connsiteX8" fmla="*/ 3386137 w 3554116"/>
                <a:gd name="connsiteY8" fmla="*/ 1099270 h 3607688"/>
                <a:gd name="connsiteX9" fmla="*/ 3554116 w 3554116"/>
                <a:gd name="connsiteY9" fmla="*/ 1762671 h 3607688"/>
                <a:gd name="connsiteX0" fmla="*/ 2186666 w 3394018"/>
                <a:gd name="connsiteY0" fmla="*/ 3566082 h 3607688"/>
                <a:gd name="connsiteX1" fmla="*/ 2167382 w 3394018"/>
                <a:gd name="connsiteY1" fmla="*/ 3571040 h 3607688"/>
                <a:gd name="connsiteX2" fmla="*/ 1803844 w 3394018"/>
                <a:gd name="connsiteY2" fmla="*/ 3607688 h 3607688"/>
                <a:gd name="connsiteX3" fmla="*/ 0 w 3394018"/>
                <a:gd name="connsiteY3" fmla="*/ 1803844 h 3607688"/>
                <a:gd name="connsiteX4" fmla="*/ 1803844 w 3394018"/>
                <a:gd name="connsiteY4" fmla="*/ 0 h 3607688"/>
                <a:gd name="connsiteX5" fmla="*/ 3389974 w 3394018"/>
                <a:gd name="connsiteY5" fmla="*/ 944025 h 3607688"/>
                <a:gd name="connsiteX6" fmla="*/ 3394018 w 3394018"/>
                <a:gd name="connsiteY6" fmla="*/ 952419 h 3607688"/>
                <a:gd name="connsiteX7" fmla="*/ 3393323 w 3394018"/>
                <a:gd name="connsiteY7" fmla="*/ 956969 h 3607688"/>
                <a:gd name="connsiteX8" fmla="*/ 3386137 w 3394018"/>
                <a:gd name="connsiteY8" fmla="*/ 1099270 h 3607688"/>
                <a:gd name="connsiteX0" fmla="*/ 2186666 w 3394018"/>
                <a:gd name="connsiteY0" fmla="*/ 3566082 h 3607688"/>
                <a:gd name="connsiteX1" fmla="*/ 2167382 w 3394018"/>
                <a:gd name="connsiteY1" fmla="*/ 3571040 h 3607688"/>
                <a:gd name="connsiteX2" fmla="*/ 1803844 w 3394018"/>
                <a:gd name="connsiteY2" fmla="*/ 3607688 h 3607688"/>
                <a:gd name="connsiteX3" fmla="*/ 0 w 3394018"/>
                <a:gd name="connsiteY3" fmla="*/ 1803844 h 3607688"/>
                <a:gd name="connsiteX4" fmla="*/ 1803844 w 3394018"/>
                <a:gd name="connsiteY4" fmla="*/ 0 h 3607688"/>
                <a:gd name="connsiteX5" fmla="*/ 3389974 w 3394018"/>
                <a:gd name="connsiteY5" fmla="*/ 944025 h 3607688"/>
                <a:gd name="connsiteX6" fmla="*/ 3394018 w 3394018"/>
                <a:gd name="connsiteY6" fmla="*/ 952419 h 3607688"/>
                <a:gd name="connsiteX7" fmla="*/ 3393323 w 3394018"/>
                <a:gd name="connsiteY7" fmla="*/ 956969 h 360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94018" h="3607688">
                  <a:moveTo>
                    <a:pt x="2186666" y="3566082"/>
                  </a:moveTo>
                  <a:lnTo>
                    <a:pt x="2167382" y="3571040"/>
                  </a:lnTo>
                  <a:cubicBezTo>
                    <a:pt x="2049956" y="3595069"/>
                    <a:pt x="1928374" y="3607688"/>
                    <a:pt x="1803844" y="3607688"/>
                  </a:cubicBezTo>
                  <a:cubicBezTo>
                    <a:pt x="807608" y="3607688"/>
                    <a:pt x="0" y="2800080"/>
                    <a:pt x="0" y="1803844"/>
                  </a:cubicBezTo>
                  <a:cubicBezTo>
                    <a:pt x="0" y="807608"/>
                    <a:pt x="807608" y="0"/>
                    <a:pt x="1803844" y="0"/>
                  </a:cubicBezTo>
                  <a:cubicBezTo>
                    <a:pt x="2488756" y="0"/>
                    <a:pt x="3084512" y="381721"/>
                    <a:pt x="3389974" y="944025"/>
                  </a:cubicBezTo>
                  <a:lnTo>
                    <a:pt x="3394018" y="952419"/>
                  </a:lnTo>
                  <a:lnTo>
                    <a:pt x="3393323" y="956969"/>
                  </a:lnTo>
                </a:path>
              </a:pathLst>
            </a:custGeom>
            <a:noFill/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B891571-5045-DE37-9BE3-2E1C15368B4E}"/>
                </a:ext>
              </a:extLst>
            </p:cNvPr>
            <p:cNvSpPr/>
            <p:nvPr/>
          </p:nvSpPr>
          <p:spPr>
            <a:xfrm>
              <a:off x="4357551" y="3246549"/>
              <a:ext cx="1696387" cy="613619"/>
            </a:xfrm>
            <a:custGeom>
              <a:avLst/>
              <a:gdLst>
                <a:gd name="connsiteX0" fmla="*/ 1383891 w 2775663"/>
                <a:gd name="connsiteY0" fmla="*/ 0 h 2783544"/>
                <a:gd name="connsiteX1" fmla="*/ 2775663 w 2775663"/>
                <a:gd name="connsiteY1" fmla="*/ 1391772 h 2783544"/>
                <a:gd name="connsiteX2" fmla="*/ 2713092 w 2775663"/>
                <a:gd name="connsiteY2" fmla="*/ 1805642 h 2783544"/>
                <a:gd name="connsiteX3" fmla="*/ 2695215 w 2775663"/>
                <a:gd name="connsiteY3" fmla="*/ 1854487 h 2783544"/>
                <a:gd name="connsiteX4" fmla="*/ 2561016 w 2775663"/>
                <a:gd name="connsiteY4" fmla="*/ 1936014 h 2783544"/>
                <a:gd name="connsiteX5" fmla="*/ 1966113 w 2775663"/>
                <a:gd name="connsiteY5" fmla="*/ 2591041 h 2783544"/>
                <a:gd name="connsiteX6" fmla="*/ 1926199 w 2775663"/>
                <a:gd name="connsiteY6" fmla="*/ 2673899 h 2783544"/>
                <a:gd name="connsiteX7" fmla="*/ 1925631 w 2775663"/>
                <a:gd name="connsiteY7" fmla="*/ 2674172 h 2783544"/>
                <a:gd name="connsiteX8" fmla="*/ 1383891 w 2775663"/>
                <a:gd name="connsiteY8" fmla="*/ 2783544 h 2783544"/>
                <a:gd name="connsiteX9" fmla="*/ 229812 w 2775663"/>
                <a:gd name="connsiteY9" fmla="*/ 2169925 h 2783544"/>
                <a:gd name="connsiteX10" fmla="*/ 211479 w 2775663"/>
                <a:gd name="connsiteY10" fmla="*/ 2139747 h 2783544"/>
                <a:gd name="connsiteX11" fmla="*/ 213670 w 2775663"/>
                <a:gd name="connsiteY11" fmla="*/ 2096346 h 2783544"/>
                <a:gd name="connsiteX12" fmla="*/ 71915 w 2775663"/>
                <a:gd name="connsiteY12" fmla="*/ 1394208 h 2783544"/>
                <a:gd name="connsiteX13" fmla="*/ 0 w 2775663"/>
                <a:gd name="connsiteY13" fmla="*/ 1244921 h 2783544"/>
                <a:gd name="connsiteX14" fmla="*/ 20395 w 2775663"/>
                <a:gd name="connsiteY14" fmla="*/ 1111282 h 2783544"/>
                <a:gd name="connsiteX15" fmla="*/ 1383891 w 2775663"/>
                <a:gd name="connsiteY15" fmla="*/ 0 h 2783544"/>
                <a:gd name="connsiteX0" fmla="*/ 71915 w 2775663"/>
                <a:gd name="connsiteY0" fmla="*/ 1394208 h 2783544"/>
                <a:gd name="connsiteX1" fmla="*/ 0 w 2775663"/>
                <a:gd name="connsiteY1" fmla="*/ 1244921 h 2783544"/>
                <a:gd name="connsiteX2" fmla="*/ 20395 w 2775663"/>
                <a:gd name="connsiteY2" fmla="*/ 1111282 h 2783544"/>
                <a:gd name="connsiteX3" fmla="*/ 1383891 w 2775663"/>
                <a:gd name="connsiteY3" fmla="*/ 0 h 2783544"/>
                <a:gd name="connsiteX4" fmla="*/ 2775663 w 2775663"/>
                <a:gd name="connsiteY4" fmla="*/ 1391772 h 2783544"/>
                <a:gd name="connsiteX5" fmla="*/ 2713092 w 2775663"/>
                <a:gd name="connsiteY5" fmla="*/ 1805642 h 2783544"/>
                <a:gd name="connsiteX6" fmla="*/ 2695215 w 2775663"/>
                <a:gd name="connsiteY6" fmla="*/ 1854487 h 2783544"/>
                <a:gd name="connsiteX7" fmla="*/ 2561016 w 2775663"/>
                <a:gd name="connsiteY7" fmla="*/ 1936014 h 2783544"/>
                <a:gd name="connsiteX8" fmla="*/ 1966113 w 2775663"/>
                <a:gd name="connsiteY8" fmla="*/ 2591041 h 2783544"/>
                <a:gd name="connsiteX9" fmla="*/ 1926199 w 2775663"/>
                <a:gd name="connsiteY9" fmla="*/ 2673899 h 2783544"/>
                <a:gd name="connsiteX10" fmla="*/ 1925631 w 2775663"/>
                <a:gd name="connsiteY10" fmla="*/ 2674172 h 2783544"/>
                <a:gd name="connsiteX11" fmla="*/ 1383891 w 2775663"/>
                <a:gd name="connsiteY11" fmla="*/ 2783544 h 2783544"/>
                <a:gd name="connsiteX12" fmla="*/ 229812 w 2775663"/>
                <a:gd name="connsiteY12" fmla="*/ 2169925 h 2783544"/>
                <a:gd name="connsiteX13" fmla="*/ 211479 w 2775663"/>
                <a:gd name="connsiteY13" fmla="*/ 2139747 h 2783544"/>
                <a:gd name="connsiteX14" fmla="*/ 213670 w 2775663"/>
                <a:gd name="connsiteY14" fmla="*/ 2096346 h 2783544"/>
                <a:gd name="connsiteX15" fmla="*/ 163355 w 2775663"/>
                <a:gd name="connsiteY15" fmla="*/ 1485648 h 2783544"/>
                <a:gd name="connsiteX0" fmla="*/ 0 w 2775663"/>
                <a:gd name="connsiteY0" fmla="*/ 1244921 h 2783544"/>
                <a:gd name="connsiteX1" fmla="*/ 20395 w 2775663"/>
                <a:gd name="connsiteY1" fmla="*/ 1111282 h 2783544"/>
                <a:gd name="connsiteX2" fmla="*/ 1383891 w 2775663"/>
                <a:gd name="connsiteY2" fmla="*/ 0 h 2783544"/>
                <a:gd name="connsiteX3" fmla="*/ 2775663 w 2775663"/>
                <a:gd name="connsiteY3" fmla="*/ 1391772 h 2783544"/>
                <a:gd name="connsiteX4" fmla="*/ 2713092 w 2775663"/>
                <a:gd name="connsiteY4" fmla="*/ 1805642 h 2783544"/>
                <a:gd name="connsiteX5" fmla="*/ 2695215 w 2775663"/>
                <a:gd name="connsiteY5" fmla="*/ 1854487 h 2783544"/>
                <a:gd name="connsiteX6" fmla="*/ 2561016 w 2775663"/>
                <a:gd name="connsiteY6" fmla="*/ 1936014 h 2783544"/>
                <a:gd name="connsiteX7" fmla="*/ 1966113 w 2775663"/>
                <a:gd name="connsiteY7" fmla="*/ 2591041 h 2783544"/>
                <a:gd name="connsiteX8" fmla="*/ 1926199 w 2775663"/>
                <a:gd name="connsiteY8" fmla="*/ 2673899 h 2783544"/>
                <a:gd name="connsiteX9" fmla="*/ 1925631 w 2775663"/>
                <a:gd name="connsiteY9" fmla="*/ 2674172 h 2783544"/>
                <a:gd name="connsiteX10" fmla="*/ 1383891 w 2775663"/>
                <a:gd name="connsiteY10" fmla="*/ 2783544 h 2783544"/>
                <a:gd name="connsiteX11" fmla="*/ 229812 w 2775663"/>
                <a:gd name="connsiteY11" fmla="*/ 2169925 h 2783544"/>
                <a:gd name="connsiteX12" fmla="*/ 211479 w 2775663"/>
                <a:gd name="connsiteY12" fmla="*/ 2139747 h 2783544"/>
                <a:gd name="connsiteX13" fmla="*/ 213670 w 2775663"/>
                <a:gd name="connsiteY13" fmla="*/ 2096346 h 2783544"/>
                <a:gd name="connsiteX14" fmla="*/ 163355 w 2775663"/>
                <a:gd name="connsiteY14" fmla="*/ 1485648 h 2783544"/>
                <a:gd name="connsiteX0" fmla="*/ 0 w 2775663"/>
                <a:gd name="connsiteY0" fmla="*/ 1244921 h 2783544"/>
                <a:gd name="connsiteX1" fmla="*/ 20395 w 2775663"/>
                <a:gd name="connsiteY1" fmla="*/ 1111282 h 2783544"/>
                <a:gd name="connsiteX2" fmla="*/ 1383891 w 2775663"/>
                <a:gd name="connsiteY2" fmla="*/ 0 h 2783544"/>
                <a:gd name="connsiteX3" fmla="*/ 2775663 w 2775663"/>
                <a:gd name="connsiteY3" fmla="*/ 1391772 h 2783544"/>
                <a:gd name="connsiteX4" fmla="*/ 2713092 w 2775663"/>
                <a:gd name="connsiteY4" fmla="*/ 1805642 h 2783544"/>
                <a:gd name="connsiteX5" fmla="*/ 2695215 w 2775663"/>
                <a:gd name="connsiteY5" fmla="*/ 1854487 h 2783544"/>
                <a:gd name="connsiteX6" fmla="*/ 2561016 w 2775663"/>
                <a:gd name="connsiteY6" fmla="*/ 1936014 h 2783544"/>
                <a:gd name="connsiteX7" fmla="*/ 1966113 w 2775663"/>
                <a:gd name="connsiteY7" fmla="*/ 2591041 h 2783544"/>
                <a:gd name="connsiteX8" fmla="*/ 1926199 w 2775663"/>
                <a:gd name="connsiteY8" fmla="*/ 2673899 h 2783544"/>
                <a:gd name="connsiteX9" fmla="*/ 1925631 w 2775663"/>
                <a:gd name="connsiteY9" fmla="*/ 2674172 h 2783544"/>
                <a:gd name="connsiteX10" fmla="*/ 1383891 w 2775663"/>
                <a:gd name="connsiteY10" fmla="*/ 2783544 h 2783544"/>
                <a:gd name="connsiteX11" fmla="*/ 229812 w 2775663"/>
                <a:gd name="connsiteY11" fmla="*/ 2169925 h 2783544"/>
                <a:gd name="connsiteX12" fmla="*/ 211479 w 2775663"/>
                <a:gd name="connsiteY12" fmla="*/ 2139747 h 2783544"/>
                <a:gd name="connsiteX13" fmla="*/ 213670 w 2775663"/>
                <a:gd name="connsiteY13" fmla="*/ 2096346 h 2783544"/>
                <a:gd name="connsiteX0" fmla="*/ 0 w 2775663"/>
                <a:gd name="connsiteY0" fmla="*/ 1244921 h 2783544"/>
                <a:gd name="connsiteX1" fmla="*/ 20395 w 2775663"/>
                <a:gd name="connsiteY1" fmla="*/ 1111282 h 2783544"/>
                <a:gd name="connsiteX2" fmla="*/ 1383891 w 2775663"/>
                <a:gd name="connsiteY2" fmla="*/ 0 h 2783544"/>
                <a:gd name="connsiteX3" fmla="*/ 2775663 w 2775663"/>
                <a:gd name="connsiteY3" fmla="*/ 1391772 h 2783544"/>
                <a:gd name="connsiteX4" fmla="*/ 2713092 w 2775663"/>
                <a:gd name="connsiteY4" fmla="*/ 1805642 h 2783544"/>
                <a:gd name="connsiteX5" fmla="*/ 2695215 w 2775663"/>
                <a:gd name="connsiteY5" fmla="*/ 1854487 h 2783544"/>
                <a:gd name="connsiteX6" fmla="*/ 2561016 w 2775663"/>
                <a:gd name="connsiteY6" fmla="*/ 1936014 h 2783544"/>
                <a:gd name="connsiteX7" fmla="*/ 1966113 w 2775663"/>
                <a:gd name="connsiteY7" fmla="*/ 2591041 h 2783544"/>
                <a:gd name="connsiteX8" fmla="*/ 1926199 w 2775663"/>
                <a:gd name="connsiteY8" fmla="*/ 2673899 h 2783544"/>
                <a:gd name="connsiteX9" fmla="*/ 1925631 w 2775663"/>
                <a:gd name="connsiteY9" fmla="*/ 2674172 h 2783544"/>
                <a:gd name="connsiteX10" fmla="*/ 1383891 w 2775663"/>
                <a:gd name="connsiteY10" fmla="*/ 2783544 h 2783544"/>
                <a:gd name="connsiteX11" fmla="*/ 229812 w 2775663"/>
                <a:gd name="connsiteY11" fmla="*/ 2169925 h 2783544"/>
                <a:gd name="connsiteX12" fmla="*/ 211479 w 2775663"/>
                <a:gd name="connsiteY12" fmla="*/ 2139747 h 2783544"/>
                <a:gd name="connsiteX0" fmla="*/ 0 w 2775663"/>
                <a:gd name="connsiteY0" fmla="*/ 1244921 h 2783544"/>
                <a:gd name="connsiteX1" fmla="*/ 20395 w 2775663"/>
                <a:gd name="connsiteY1" fmla="*/ 1111282 h 2783544"/>
                <a:gd name="connsiteX2" fmla="*/ 1383891 w 2775663"/>
                <a:gd name="connsiteY2" fmla="*/ 0 h 2783544"/>
                <a:gd name="connsiteX3" fmla="*/ 2775663 w 2775663"/>
                <a:gd name="connsiteY3" fmla="*/ 1391772 h 2783544"/>
                <a:gd name="connsiteX4" fmla="*/ 2713092 w 2775663"/>
                <a:gd name="connsiteY4" fmla="*/ 1805642 h 2783544"/>
                <a:gd name="connsiteX5" fmla="*/ 2695215 w 2775663"/>
                <a:gd name="connsiteY5" fmla="*/ 1854487 h 2783544"/>
                <a:gd name="connsiteX6" fmla="*/ 2561016 w 2775663"/>
                <a:gd name="connsiteY6" fmla="*/ 1936014 h 2783544"/>
                <a:gd name="connsiteX7" fmla="*/ 1966113 w 2775663"/>
                <a:gd name="connsiteY7" fmla="*/ 2591041 h 2783544"/>
                <a:gd name="connsiteX8" fmla="*/ 1926199 w 2775663"/>
                <a:gd name="connsiteY8" fmla="*/ 2673899 h 2783544"/>
                <a:gd name="connsiteX9" fmla="*/ 1925631 w 2775663"/>
                <a:gd name="connsiteY9" fmla="*/ 2674172 h 2783544"/>
                <a:gd name="connsiteX10" fmla="*/ 1383891 w 2775663"/>
                <a:gd name="connsiteY10" fmla="*/ 2783544 h 2783544"/>
                <a:gd name="connsiteX11" fmla="*/ 229812 w 2775663"/>
                <a:gd name="connsiteY11" fmla="*/ 2169925 h 2783544"/>
                <a:gd name="connsiteX0" fmla="*/ 0 w 2755268"/>
                <a:gd name="connsiteY0" fmla="*/ 1111282 h 2783544"/>
                <a:gd name="connsiteX1" fmla="*/ 1363496 w 2755268"/>
                <a:gd name="connsiteY1" fmla="*/ 0 h 2783544"/>
                <a:gd name="connsiteX2" fmla="*/ 2755268 w 2755268"/>
                <a:gd name="connsiteY2" fmla="*/ 1391772 h 2783544"/>
                <a:gd name="connsiteX3" fmla="*/ 2692697 w 2755268"/>
                <a:gd name="connsiteY3" fmla="*/ 1805642 h 2783544"/>
                <a:gd name="connsiteX4" fmla="*/ 2674820 w 2755268"/>
                <a:gd name="connsiteY4" fmla="*/ 1854487 h 2783544"/>
                <a:gd name="connsiteX5" fmla="*/ 2540621 w 2755268"/>
                <a:gd name="connsiteY5" fmla="*/ 1936014 h 2783544"/>
                <a:gd name="connsiteX6" fmla="*/ 1945718 w 2755268"/>
                <a:gd name="connsiteY6" fmla="*/ 2591041 h 2783544"/>
                <a:gd name="connsiteX7" fmla="*/ 1905804 w 2755268"/>
                <a:gd name="connsiteY7" fmla="*/ 2673899 h 2783544"/>
                <a:gd name="connsiteX8" fmla="*/ 1905236 w 2755268"/>
                <a:gd name="connsiteY8" fmla="*/ 2674172 h 2783544"/>
                <a:gd name="connsiteX9" fmla="*/ 1363496 w 2755268"/>
                <a:gd name="connsiteY9" fmla="*/ 2783544 h 2783544"/>
                <a:gd name="connsiteX10" fmla="*/ 209417 w 2755268"/>
                <a:gd name="connsiteY10" fmla="*/ 2169925 h 2783544"/>
                <a:gd name="connsiteX0" fmla="*/ 1154079 w 2545851"/>
                <a:gd name="connsiteY0" fmla="*/ 0 h 2783544"/>
                <a:gd name="connsiteX1" fmla="*/ 2545851 w 2545851"/>
                <a:gd name="connsiteY1" fmla="*/ 1391772 h 2783544"/>
                <a:gd name="connsiteX2" fmla="*/ 2483280 w 2545851"/>
                <a:gd name="connsiteY2" fmla="*/ 1805642 h 2783544"/>
                <a:gd name="connsiteX3" fmla="*/ 2465403 w 2545851"/>
                <a:gd name="connsiteY3" fmla="*/ 1854487 h 2783544"/>
                <a:gd name="connsiteX4" fmla="*/ 2331204 w 2545851"/>
                <a:gd name="connsiteY4" fmla="*/ 1936014 h 2783544"/>
                <a:gd name="connsiteX5" fmla="*/ 1736301 w 2545851"/>
                <a:gd name="connsiteY5" fmla="*/ 2591041 h 2783544"/>
                <a:gd name="connsiteX6" fmla="*/ 1696387 w 2545851"/>
                <a:gd name="connsiteY6" fmla="*/ 2673899 h 2783544"/>
                <a:gd name="connsiteX7" fmla="*/ 1695819 w 2545851"/>
                <a:gd name="connsiteY7" fmla="*/ 2674172 h 2783544"/>
                <a:gd name="connsiteX8" fmla="*/ 1154079 w 2545851"/>
                <a:gd name="connsiteY8" fmla="*/ 2783544 h 2783544"/>
                <a:gd name="connsiteX9" fmla="*/ 0 w 2545851"/>
                <a:gd name="connsiteY9" fmla="*/ 2169925 h 2783544"/>
                <a:gd name="connsiteX0" fmla="*/ 2545851 w 2545851"/>
                <a:gd name="connsiteY0" fmla="*/ 0 h 1391772"/>
                <a:gd name="connsiteX1" fmla="*/ 2483280 w 2545851"/>
                <a:gd name="connsiteY1" fmla="*/ 413870 h 1391772"/>
                <a:gd name="connsiteX2" fmla="*/ 2465403 w 2545851"/>
                <a:gd name="connsiteY2" fmla="*/ 462715 h 1391772"/>
                <a:gd name="connsiteX3" fmla="*/ 2331204 w 2545851"/>
                <a:gd name="connsiteY3" fmla="*/ 544242 h 1391772"/>
                <a:gd name="connsiteX4" fmla="*/ 1736301 w 2545851"/>
                <a:gd name="connsiteY4" fmla="*/ 1199269 h 1391772"/>
                <a:gd name="connsiteX5" fmla="*/ 1696387 w 2545851"/>
                <a:gd name="connsiteY5" fmla="*/ 1282127 h 1391772"/>
                <a:gd name="connsiteX6" fmla="*/ 1695819 w 2545851"/>
                <a:gd name="connsiteY6" fmla="*/ 1282400 h 1391772"/>
                <a:gd name="connsiteX7" fmla="*/ 1154079 w 2545851"/>
                <a:gd name="connsiteY7" fmla="*/ 1391772 h 1391772"/>
                <a:gd name="connsiteX8" fmla="*/ 0 w 2545851"/>
                <a:gd name="connsiteY8" fmla="*/ 778153 h 1391772"/>
                <a:gd name="connsiteX0" fmla="*/ 2483280 w 2483280"/>
                <a:gd name="connsiteY0" fmla="*/ 0 h 977902"/>
                <a:gd name="connsiteX1" fmla="*/ 2465403 w 2483280"/>
                <a:gd name="connsiteY1" fmla="*/ 48845 h 977902"/>
                <a:gd name="connsiteX2" fmla="*/ 2331204 w 2483280"/>
                <a:gd name="connsiteY2" fmla="*/ 130372 h 977902"/>
                <a:gd name="connsiteX3" fmla="*/ 1736301 w 2483280"/>
                <a:gd name="connsiteY3" fmla="*/ 785399 h 977902"/>
                <a:gd name="connsiteX4" fmla="*/ 1696387 w 2483280"/>
                <a:gd name="connsiteY4" fmla="*/ 868257 h 977902"/>
                <a:gd name="connsiteX5" fmla="*/ 1695819 w 2483280"/>
                <a:gd name="connsiteY5" fmla="*/ 868530 h 977902"/>
                <a:gd name="connsiteX6" fmla="*/ 1154079 w 2483280"/>
                <a:gd name="connsiteY6" fmla="*/ 977902 h 977902"/>
                <a:gd name="connsiteX7" fmla="*/ 0 w 2483280"/>
                <a:gd name="connsiteY7" fmla="*/ 364283 h 977902"/>
                <a:gd name="connsiteX0" fmla="*/ 2465403 w 2465403"/>
                <a:gd name="connsiteY0" fmla="*/ 0 h 929057"/>
                <a:gd name="connsiteX1" fmla="*/ 2331204 w 2465403"/>
                <a:gd name="connsiteY1" fmla="*/ 81527 h 929057"/>
                <a:gd name="connsiteX2" fmla="*/ 1736301 w 2465403"/>
                <a:gd name="connsiteY2" fmla="*/ 736554 h 929057"/>
                <a:gd name="connsiteX3" fmla="*/ 1696387 w 2465403"/>
                <a:gd name="connsiteY3" fmla="*/ 819412 h 929057"/>
                <a:gd name="connsiteX4" fmla="*/ 1695819 w 2465403"/>
                <a:gd name="connsiteY4" fmla="*/ 819685 h 929057"/>
                <a:gd name="connsiteX5" fmla="*/ 1154079 w 2465403"/>
                <a:gd name="connsiteY5" fmla="*/ 929057 h 929057"/>
                <a:gd name="connsiteX6" fmla="*/ 0 w 2465403"/>
                <a:gd name="connsiteY6" fmla="*/ 315438 h 929057"/>
                <a:gd name="connsiteX0" fmla="*/ 2331204 w 2331204"/>
                <a:gd name="connsiteY0" fmla="*/ 0 h 847530"/>
                <a:gd name="connsiteX1" fmla="*/ 1736301 w 2331204"/>
                <a:gd name="connsiteY1" fmla="*/ 655027 h 847530"/>
                <a:gd name="connsiteX2" fmla="*/ 1696387 w 2331204"/>
                <a:gd name="connsiteY2" fmla="*/ 737885 h 847530"/>
                <a:gd name="connsiteX3" fmla="*/ 1695819 w 2331204"/>
                <a:gd name="connsiteY3" fmla="*/ 738158 h 847530"/>
                <a:gd name="connsiteX4" fmla="*/ 1154079 w 2331204"/>
                <a:gd name="connsiteY4" fmla="*/ 847530 h 847530"/>
                <a:gd name="connsiteX5" fmla="*/ 0 w 2331204"/>
                <a:gd name="connsiteY5" fmla="*/ 233911 h 847530"/>
                <a:gd name="connsiteX0" fmla="*/ 1736301 w 1736301"/>
                <a:gd name="connsiteY0" fmla="*/ 421116 h 613619"/>
                <a:gd name="connsiteX1" fmla="*/ 1696387 w 1736301"/>
                <a:gd name="connsiteY1" fmla="*/ 503974 h 613619"/>
                <a:gd name="connsiteX2" fmla="*/ 1695819 w 1736301"/>
                <a:gd name="connsiteY2" fmla="*/ 504247 h 613619"/>
                <a:gd name="connsiteX3" fmla="*/ 1154079 w 1736301"/>
                <a:gd name="connsiteY3" fmla="*/ 613619 h 613619"/>
                <a:gd name="connsiteX4" fmla="*/ 0 w 1736301"/>
                <a:gd name="connsiteY4" fmla="*/ 0 h 613619"/>
                <a:gd name="connsiteX0" fmla="*/ 1696387 w 1696387"/>
                <a:gd name="connsiteY0" fmla="*/ 503974 h 613619"/>
                <a:gd name="connsiteX1" fmla="*/ 1695819 w 1696387"/>
                <a:gd name="connsiteY1" fmla="*/ 504247 h 613619"/>
                <a:gd name="connsiteX2" fmla="*/ 1154079 w 1696387"/>
                <a:gd name="connsiteY2" fmla="*/ 613619 h 613619"/>
                <a:gd name="connsiteX3" fmla="*/ 0 w 1696387"/>
                <a:gd name="connsiteY3" fmla="*/ 0 h 613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96387" h="613619">
                  <a:moveTo>
                    <a:pt x="1696387" y="503974"/>
                  </a:moveTo>
                  <a:lnTo>
                    <a:pt x="1695819" y="504247"/>
                  </a:lnTo>
                  <a:cubicBezTo>
                    <a:pt x="1529310" y="574674"/>
                    <a:pt x="1346243" y="613619"/>
                    <a:pt x="1154079" y="613619"/>
                  </a:cubicBezTo>
                  <a:cubicBezTo>
                    <a:pt x="673670" y="613619"/>
                    <a:pt x="250112" y="370214"/>
                    <a:pt x="0" y="0"/>
                  </a:cubicBezTo>
                </a:path>
              </a:pathLst>
            </a:custGeom>
            <a:noFill/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61029B6-3F16-B7C0-0AA5-C639465DD361}"/>
                </a:ext>
              </a:extLst>
            </p:cNvPr>
            <p:cNvSpPr/>
            <p:nvPr/>
          </p:nvSpPr>
          <p:spPr>
            <a:xfrm>
              <a:off x="6822953" y="2695325"/>
              <a:ext cx="1577332" cy="235779"/>
            </a:xfrm>
            <a:custGeom>
              <a:avLst/>
              <a:gdLst>
                <a:gd name="connsiteX0" fmla="*/ 1857936 w 3662566"/>
                <a:gd name="connsiteY0" fmla="*/ 0 h 3715872"/>
                <a:gd name="connsiteX1" fmla="*/ 2410429 w 3662566"/>
                <a:gd name="connsiteY1" fmla="*/ 83529 h 3715872"/>
                <a:gd name="connsiteX2" fmla="*/ 2530677 w 3662566"/>
                <a:gd name="connsiteY2" fmla="*/ 127540 h 3715872"/>
                <a:gd name="connsiteX3" fmla="*/ 2554972 w 3662566"/>
                <a:gd name="connsiteY3" fmla="*/ 222029 h 3715872"/>
                <a:gd name="connsiteX4" fmla="*/ 3525944 w 3662566"/>
                <a:gd name="connsiteY4" fmla="*/ 1192999 h 3715872"/>
                <a:gd name="connsiteX5" fmla="*/ 3597966 w 3662566"/>
                <a:gd name="connsiteY5" fmla="*/ 1211518 h 3715872"/>
                <a:gd name="connsiteX6" fmla="*/ 3632343 w 3662566"/>
                <a:gd name="connsiteY6" fmla="*/ 1305443 h 3715872"/>
                <a:gd name="connsiteX7" fmla="*/ 3662566 w 3662566"/>
                <a:gd name="connsiteY7" fmla="*/ 1422984 h 3715872"/>
                <a:gd name="connsiteX8" fmla="*/ 3626016 w 3662566"/>
                <a:gd name="connsiteY8" fmla="*/ 1467283 h 3715872"/>
                <a:gd name="connsiteX9" fmla="*/ 3462502 w 3662566"/>
                <a:gd name="connsiteY9" fmla="*/ 2002590 h 3715872"/>
                <a:gd name="connsiteX10" fmla="*/ 3578058 w 3662566"/>
                <a:gd name="connsiteY10" fmla="*/ 2458957 h 3715872"/>
                <a:gd name="connsiteX11" fmla="*/ 3600850 w 3662566"/>
                <a:gd name="connsiteY11" fmla="*/ 2496474 h 3715872"/>
                <a:gd name="connsiteX12" fmla="*/ 3569866 w 3662566"/>
                <a:gd name="connsiteY12" fmla="*/ 2581129 h 3715872"/>
                <a:gd name="connsiteX13" fmla="*/ 1857936 w 3662566"/>
                <a:gd name="connsiteY13" fmla="*/ 3715872 h 3715872"/>
                <a:gd name="connsiteX14" fmla="*/ 0 w 3662566"/>
                <a:gd name="connsiteY14" fmla="*/ 1857936 h 3715872"/>
                <a:gd name="connsiteX15" fmla="*/ 146006 w 3662566"/>
                <a:gd name="connsiteY15" fmla="*/ 1134743 h 3715872"/>
                <a:gd name="connsiteX16" fmla="*/ 184329 w 3662566"/>
                <a:gd name="connsiteY16" fmla="*/ 1055191 h 3715872"/>
                <a:gd name="connsiteX17" fmla="*/ 305422 w 3662566"/>
                <a:gd name="connsiteY17" fmla="*/ 996857 h 3715872"/>
                <a:gd name="connsiteX18" fmla="*/ 924421 w 3662566"/>
                <a:gd name="connsiteY18" fmla="*/ 314804 h 3715872"/>
                <a:gd name="connsiteX19" fmla="*/ 953345 w 3662566"/>
                <a:gd name="connsiteY19" fmla="*/ 235779 h 3715872"/>
                <a:gd name="connsiteX20" fmla="*/ 972333 w 3662566"/>
                <a:gd name="connsiteY20" fmla="*/ 224243 h 3715872"/>
                <a:gd name="connsiteX21" fmla="*/ 1857936 w 3662566"/>
                <a:gd name="connsiteY21" fmla="*/ 0 h 3715872"/>
                <a:gd name="connsiteX0" fmla="*/ 924421 w 3662566"/>
                <a:gd name="connsiteY0" fmla="*/ 314804 h 3715872"/>
                <a:gd name="connsiteX1" fmla="*/ 953345 w 3662566"/>
                <a:gd name="connsiteY1" fmla="*/ 235779 h 3715872"/>
                <a:gd name="connsiteX2" fmla="*/ 972333 w 3662566"/>
                <a:gd name="connsiteY2" fmla="*/ 224243 h 3715872"/>
                <a:gd name="connsiteX3" fmla="*/ 1857936 w 3662566"/>
                <a:gd name="connsiteY3" fmla="*/ 0 h 3715872"/>
                <a:gd name="connsiteX4" fmla="*/ 2410429 w 3662566"/>
                <a:gd name="connsiteY4" fmla="*/ 83529 h 3715872"/>
                <a:gd name="connsiteX5" fmla="*/ 2530677 w 3662566"/>
                <a:gd name="connsiteY5" fmla="*/ 127540 h 3715872"/>
                <a:gd name="connsiteX6" fmla="*/ 2554972 w 3662566"/>
                <a:gd name="connsiteY6" fmla="*/ 222029 h 3715872"/>
                <a:gd name="connsiteX7" fmla="*/ 3525944 w 3662566"/>
                <a:gd name="connsiteY7" fmla="*/ 1192999 h 3715872"/>
                <a:gd name="connsiteX8" fmla="*/ 3597966 w 3662566"/>
                <a:gd name="connsiteY8" fmla="*/ 1211518 h 3715872"/>
                <a:gd name="connsiteX9" fmla="*/ 3632343 w 3662566"/>
                <a:gd name="connsiteY9" fmla="*/ 1305443 h 3715872"/>
                <a:gd name="connsiteX10" fmla="*/ 3662566 w 3662566"/>
                <a:gd name="connsiteY10" fmla="*/ 1422984 h 3715872"/>
                <a:gd name="connsiteX11" fmla="*/ 3626016 w 3662566"/>
                <a:gd name="connsiteY11" fmla="*/ 1467283 h 3715872"/>
                <a:gd name="connsiteX12" fmla="*/ 3462502 w 3662566"/>
                <a:gd name="connsiteY12" fmla="*/ 2002590 h 3715872"/>
                <a:gd name="connsiteX13" fmla="*/ 3578058 w 3662566"/>
                <a:gd name="connsiteY13" fmla="*/ 2458957 h 3715872"/>
                <a:gd name="connsiteX14" fmla="*/ 3600850 w 3662566"/>
                <a:gd name="connsiteY14" fmla="*/ 2496474 h 3715872"/>
                <a:gd name="connsiteX15" fmla="*/ 3569866 w 3662566"/>
                <a:gd name="connsiteY15" fmla="*/ 2581129 h 3715872"/>
                <a:gd name="connsiteX16" fmla="*/ 1857936 w 3662566"/>
                <a:gd name="connsiteY16" fmla="*/ 3715872 h 3715872"/>
                <a:gd name="connsiteX17" fmla="*/ 0 w 3662566"/>
                <a:gd name="connsiteY17" fmla="*/ 1857936 h 3715872"/>
                <a:gd name="connsiteX18" fmla="*/ 146006 w 3662566"/>
                <a:gd name="connsiteY18" fmla="*/ 1134743 h 3715872"/>
                <a:gd name="connsiteX19" fmla="*/ 184329 w 3662566"/>
                <a:gd name="connsiteY19" fmla="*/ 1055191 h 3715872"/>
                <a:gd name="connsiteX20" fmla="*/ 305422 w 3662566"/>
                <a:gd name="connsiteY20" fmla="*/ 996857 h 3715872"/>
                <a:gd name="connsiteX21" fmla="*/ 1015861 w 3662566"/>
                <a:gd name="connsiteY21" fmla="*/ 406244 h 3715872"/>
                <a:gd name="connsiteX0" fmla="*/ 924421 w 3662566"/>
                <a:gd name="connsiteY0" fmla="*/ 314804 h 3715872"/>
                <a:gd name="connsiteX1" fmla="*/ 953345 w 3662566"/>
                <a:gd name="connsiteY1" fmla="*/ 235779 h 3715872"/>
                <a:gd name="connsiteX2" fmla="*/ 972333 w 3662566"/>
                <a:gd name="connsiteY2" fmla="*/ 224243 h 3715872"/>
                <a:gd name="connsiteX3" fmla="*/ 1857936 w 3662566"/>
                <a:gd name="connsiteY3" fmla="*/ 0 h 3715872"/>
                <a:gd name="connsiteX4" fmla="*/ 2410429 w 3662566"/>
                <a:gd name="connsiteY4" fmla="*/ 83529 h 3715872"/>
                <a:gd name="connsiteX5" fmla="*/ 2530677 w 3662566"/>
                <a:gd name="connsiteY5" fmla="*/ 127540 h 3715872"/>
                <a:gd name="connsiteX6" fmla="*/ 2554972 w 3662566"/>
                <a:gd name="connsiteY6" fmla="*/ 222029 h 3715872"/>
                <a:gd name="connsiteX7" fmla="*/ 3525944 w 3662566"/>
                <a:gd name="connsiteY7" fmla="*/ 1192999 h 3715872"/>
                <a:gd name="connsiteX8" fmla="*/ 3597966 w 3662566"/>
                <a:gd name="connsiteY8" fmla="*/ 1211518 h 3715872"/>
                <a:gd name="connsiteX9" fmla="*/ 3632343 w 3662566"/>
                <a:gd name="connsiteY9" fmla="*/ 1305443 h 3715872"/>
                <a:gd name="connsiteX10" fmla="*/ 3662566 w 3662566"/>
                <a:gd name="connsiteY10" fmla="*/ 1422984 h 3715872"/>
                <a:gd name="connsiteX11" fmla="*/ 3626016 w 3662566"/>
                <a:gd name="connsiteY11" fmla="*/ 1467283 h 3715872"/>
                <a:gd name="connsiteX12" fmla="*/ 3462502 w 3662566"/>
                <a:gd name="connsiteY12" fmla="*/ 2002590 h 3715872"/>
                <a:gd name="connsiteX13" fmla="*/ 3578058 w 3662566"/>
                <a:gd name="connsiteY13" fmla="*/ 2458957 h 3715872"/>
                <a:gd name="connsiteX14" fmla="*/ 3600850 w 3662566"/>
                <a:gd name="connsiteY14" fmla="*/ 2496474 h 3715872"/>
                <a:gd name="connsiteX15" fmla="*/ 3569866 w 3662566"/>
                <a:gd name="connsiteY15" fmla="*/ 2581129 h 3715872"/>
                <a:gd name="connsiteX16" fmla="*/ 1857936 w 3662566"/>
                <a:gd name="connsiteY16" fmla="*/ 3715872 h 3715872"/>
                <a:gd name="connsiteX17" fmla="*/ 0 w 3662566"/>
                <a:gd name="connsiteY17" fmla="*/ 1857936 h 3715872"/>
                <a:gd name="connsiteX18" fmla="*/ 146006 w 3662566"/>
                <a:gd name="connsiteY18" fmla="*/ 1134743 h 3715872"/>
                <a:gd name="connsiteX19" fmla="*/ 184329 w 3662566"/>
                <a:gd name="connsiteY19" fmla="*/ 1055191 h 3715872"/>
                <a:gd name="connsiteX20" fmla="*/ 305422 w 3662566"/>
                <a:gd name="connsiteY20" fmla="*/ 996857 h 3715872"/>
                <a:gd name="connsiteX0" fmla="*/ 924421 w 3662566"/>
                <a:gd name="connsiteY0" fmla="*/ 314804 h 3715872"/>
                <a:gd name="connsiteX1" fmla="*/ 953345 w 3662566"/>
                <a:gd name="connsiteY1" fmla="*/ 235779 h 3715872"/>
                <a:gd name="connsiteX2" fmla="*/ 972333 w 3662566"/>
                <a:gd name="connsiteY2" fmla="*/ 224243 h 3715872"/>
                <a:gd name="connsiteX3" fmla="*/ 1857936 w 3662566"/>
                <a:gd name="connsiteY3" fmla="*/ 0 h 3715872"/>
                <a:gd name="connsiteX4" fmla="*/ 2410429 w 3662566"/>
                <a:gd name="connsiteY4" fmla="*/ 83529 h 3715872"/>
                <a:gd name="connsiteX5" fmla="*/ 2530677 w 3662566"/>
                <a:gd name="connsiteY5" fmla="*/ 127540 h 3715872"/>
                <a:gd name="connsiteX6" fmla="*/ 2554972 w 3662566"/>
                <a:gd name="connsiteY6" fmla="*/ 222029 h 3715872"/>
                <a:gd name="connsiteX7" fmla="*/ 3525944 w 3662566"/>
                <a:gd name="connsiteY7" fmla="*/ 1192999 h 3715872"/>
                <a:gd name="connsiteX8" fmla="*/ 3597966 w 3662566"/>
                <a:gd name="connsiteY8" fmla="*/ 1211518 h 3715872"/>
                <a:gd name="connsiteX9" fmla="*/ 3632343 w 3662566"/>
                <a:gd name="connsiteY9" fmla="*/ 1305443 h 3715872"/>
                <a:gd name="connsiteX10" fmla="*/ 3662566 w 3662566"/>
                <a:gd name="connsiteY10" fmla="*/ 1422984 h 3715872"/>
                <a:gd name="connsiteX11" fmla="*/ 3626016 w 3662566"/>
                <a:gd name="connsiteY11" fmla="*/ 1467283 h 3715872"/>
                <a:gd name="connsiteX12" fmla="*/ 3462502 w 3662566"/>
                <a:gd name="connsiteY12" fmla="*/ 2002590 h 3715872"/>
                <a:gd name="connsiteX13" fmla="*/ 3578058 w 3662566"/>
                <a:gd name="connsiteY13" fmla="*/ 2458957 h 3715872"/>
                <a:gd name="connsiteX14" fmla="*/ 3600850 w 3662566"/>
                <a:gd name="connsiteY14" fmla="*/ 2496474 h 3715872"/>
                <a:gd name="connsiteX15" fmla="*/ 3569866 w 3662566"/>
                <a:gd name="connsiteY15" fmla="*/ 2581129 h 3715872"/>
                <a:gd name="connsiteX16" fmla="*/ 1857936 w 3662566"/>
                <a:gd name="connsiteY16" fmla="*/ 3715872 h 3715872"/>
                <a:gd name="connsiteX17" fmla="*/ 0 w 3662566"/>
                <a:gd name="connsiteY17" fmla="*/ 1857936 h 3715872"/>
                <a:gd name="connsiteX18" fmla="*/ 146006 w 3662566"/>
                <a:gd name="connsiteY18" fmla="*/ 1134743 h 3715872"/>
                <a:gd name="connsiteX19" fmla="*/ 184329 w 3662566"/>
                <a:gd name="connsiteY19" fmla="*/ 1055191 h 3715872"/>
                <a:gd name="connsiteX0" fmla="*/ 953345 w 3662566"/>
                <a:gd name="connsiteY0" fmla="*/ 235779 h 3715872"/>
                <a:gd name="connsiteX1" fmla="*/ 972333 w 3662566"/>
                <a:gd name="connsiteY1" fmla="*/ 224243 h 3715872"/>
                <a:gd name="connsiteX2" fmla="*/ 1857936 w 3662566"/>
                <a:gd name="connsiteY2" fmla="*/ 0 h 3715872"/>
                <a:gd name="connsiteX3" fmla="*/ 2410429 w 3662566"/>
                <a:gd name="connsiteY3" fmla="*/ 83529 h 3715872"/>
                <a:gd name="connsiteX4" fmla="*/ 2530677 w 3662566"/>
                <a:gd name="connsiteY4" fmla="*/ 127540 h 3715872"/>
                <a:gd name="connsiteX5" fmla="*/ 2554972 w 3662566"/>
                <a:gd name="connsiteY5" fmla="*/ 222029 h 3715872"/>
                <a:gd name="connsiteX6" fmla="*/ 3525944 w 3662566"/>
                <a:gd name="connsiteY6" fmla="*/ 1192999 h 3715872"/>
                <a:gd name="connsiteX7" fmla="*/ 3597966 w 3662566"/>
                <a:gd name="connsiteY7" fmla="*/ 1211518 h 3715872"/>
                <a:gd name="connsiteX8" fmla="*/ 3632343 w 3662566"/>
                <a:gd name="connsiteY8" fmla="*/ 1305443 h 3715872"/>
                <a:gd name="connsiteX9" fmla="*/ 3662566 w 3662566"/>
                <a:gd name="connsiteY9" fmla="*/ 1422984 h 3715872"/>
                <a:gd name="connsiteX10" fmla="*/ 3626016 w 3662566"/>
                <a:gd name="connsiteY10" fmla="*/ 1467283 h 3715872"/>
                <a:gd name="connsiteX11" fmla="*/ 3462502 w 3662566"/>
                <a:gd name="connsiteY11" fmla="*/ 2002590 h 3715872"/>
                <a:gd name="connsiteX12" fmla="*/ 3578058 w 3662566"/>
                <a:gd name="connsiteY12" fmla="*/ 2458957 h 3715872"/>
                <a:gd name="connsiteX13" fmla="*/ 3600850 w 3662566"/>
                <a:gd name="connsiteY13" fmla="*/ 2496474 h 3715872"/>
                <a:gd name="connsiteX14" fmla="*/ 3569866 w 3662566"/>
                <a:gd name="connsiteY14" fmla="*/ 2581129 h 3715872"/>
                <a:gd name="connsiteX15" fmla="*/ 1857936 w 3662566"/>
                <a:gd name="connsiteY15" fmla="*/ 3715872 h 3715872"/>
                <a:gd name="connsiteX16" fmla="*/ 0 w 3662566"/>
                <a:gd name="connsiteY16" fmla="*/ 1857936 h 3715872"/>
                <a:gd name="connsiteX17" fmla="*/ 146006 w 3662566"/>
                <a:gd name="connsiteY17" fmla="*/ 1134743 h 3715872"/>
                <a:gd name="connsiteX18" fmla="*/ 184329 w 3662566"/>
                <a:gd name="connsiteY18" fmla="*/ 1055191 h 3715872"/>
                <a:gd name="connsiteX0" fmla="*/ 953345 w 3662566"/>
                <a:gd name="connsiteY0" fmla="*/ 235779 h 3715872"/>
                <a:gd name="connsiteX1" fmla="*/ 972333 w 3662566"/>
                <a:gd name="connsiteY1" fmla="*/ 224243 h 3715872"/>
                <a:gd name="connsiteX2" fmla="*/ 1857936 w 3662566"/>
                <a:gd name="connsiteY2" fmla="*/ 0 h 3715872"/>
                <a:gd name="connsiteX3" fmla="*/ 2410429 w 3662566"/>
                <a:gd name="connsiteY3" fmla="*/ 83529 h 3715872"/>
                <a:gd name="connsiteX4" fmla="*/ 2530677 w 3662566"/>
                <a:gd name="connsiteY4" fmla="*/ 127540 h 3715872"/>
                <a:gd name="connsiteX5" fmla="*/ 2554972 w 3662566"/>
                <a:gd name="connsiteY5" fmla="*/ 222029 h 3715872"/>
                <a:gd name="connsiteX6" fmla="*/ 3525944 w 3662566"/>
                <a:gd name="connsiteY6" fmla="*/ 1192999 h 3715872"/>
                <a:gd name="connsiteX7" fmla="*/ 3597966 w 3662566"/>
                <a:gd name="connsiteY7" fmla="*/ 1211518 h 3715872"/>
                <a:gd name="connsiteX8" fmla="*/ 3632343 w 3662566"/>
                <a:gd name="connsiteY8" fmla="*/ 1305443 h 3715872"/>
                <a:gd name="connsiteX9" fmla="*/ 3662566 w 3662566"/>
                <a:gd name="connsiteY9" fmla="*/ 1422984 h 3715872"/>
                <a:gd name="connsiteX10" fmla="*/ 3626016 w 3662566"/>
                <a:gd name="connsiteY10" fmla="*/ 1467283 h 3715872"/>
                <a:gd name="connsiteX11" fmla="*/ 3462502 w 3662566"/>
                <a:gd name="connsiteY11" fmla="*/ 2002590 h 3715872"/>
                <a:gd name="connsiteX12" fmla="*/ 3578058 w 3662566"/>
                <a:gd name="connsiteY12" fmla="*/ 2458957 h 3715872"/>
                <a:gd name="connsiteX13" fmla="*/ 3600850 w 3662566"/>
                <a:gd name="connsiteY13" fmla="*/ 2496474 h 3715872"/>
                <a:gd name="connsiteX14" fmla="*/ 3569866 w 3662566"/>
                <a:gd name="connsiteY14" fmla="*/ 2581129 h 3715872"/>
                <a:gd name="connsiteX15" fmla="*/ 1857936 w 3662566"/>
                <a:gd name="connsiteY15" fmla="*/ 3715872 h 3715872"/>
                <a:gd name="connsiteX16" fmla="*/ 0 w 3662566"/>
                <a:gd name="connsiteY16" fmla="*/ 1857936 h 3715872"/>
                <a:gd name="connsiteX17" fmla="*/ 146006 w 3662566"/>
                <a:gd name="connsiteY17" fmla="*/ 1134743 h 3715872"/>
                <a:gd name="connsiteX0" fmla="*/ 953345 w 3662566"/>
                <a:gd name="connsiteY0" fmla="*/ 235779 h 3715872"/>
                <a:gd name="connsiteX1" fmla="*/ 972333 w 3662566"/>
                <a:gd name="connsiteY1" fmla="*/ 224243 h 3715872"/>
                <a:gd name="connsiteX2" fmla="*/ 1857936 w 3662566"/>
                <a:gd name="connsiteY2" fmla="*/ 0 h 3715872"/>
                <a:gd name="connsiteX3" fmla="*/ 2410429 w 3662566"/>
                <a:gd name="connsiteY3" fmla="*/ 83529 h 3715872"/>
                <a:gd name="connsiteX4" fmla="*/ 2530677 w 3662566"/>
                <a:gd name="connsiteY4" fmla="*/ 127540 h 3715872"/>
                <a:gd name="connsiteX5" fmla="*/ 2554972 w 3662566"/>
                <a:gd name="connsiteY5" fmla="*/ 222029 h 3715872"/>
                <a:gd name="connsiteX6" fmla="*/ 3525944 w 3662566"/>
                <a:gd name="connsiteY6" fmla="*/ 1192999 h 3715872"/>
                <a:gd name="connsiteX7" fmla="*/ 3597966 w 3662566"/>
                <a:gd name="connsiteY7" fmla="*/ 1211518 h 3715872"/>
                <a:gd name="connsiteX8" fmla="*/ 3632343 w 3662566"/>
                <a:gd name="connsiteY8" fmla="*/ 1305443 h 3715872"/>
                <a:gd name="connsiteX9" fmla="*/ 3662566 w 3662566"/>
                <a:gd name="connsiteY9" fmla="*/ 1422984 h 3715872"/>
                <a:gd name="connsiteX10" fmla="*/ 3626016 w 3662566"/>
                <a:gd name="connsiteY10" fmla="*/ 1467283 h 3715872"/>
                <a:gd name="connsiteX11" fmla="*/ 3462502 w 3662566"/>
                <a:gd name="connsiteY11" fmla="*/ 2002590 h 3715872"/>
                <a:gd name="connsiteX12" fmla="*/ 3578058 w 3662566"/>
                <a:gd name="connsiteY12" fmla="*/ 2458957 h 3715872"/>
                <a:gd name="connsiteX13" fmla="*/ 3600850 w 3662566"/>
                <a:gd name="connsiteY13" fmla="*/ 2496474 h 3715872"/>
                <a:gd name="connsiteX14" fmla="*/ 3569866 w 3662566"/>
                <a:gd name="connsiteY14" fmla="*/ 2581129 h 3715872"/>
                <a:gd name="connsiteX15" fmla="*/ 1857936 w 3662566"/>
                <a:gd name="connsiteY15" fmla="*/ 3715872 h 3715872"/>
                <a:gd name="connsiteX16" fmla="*/ 0 w 3662566"/>
                <a:gd name="connsiteY16" fmla="*/ 1857936 h 3715872"/>
                <a:gd name="connsiteX0" fmla="*/ 0 w 2709221"/>
                <a:gd name="connsiteY0" fmla="*/ 235779 h 3715872"/>
                <a:gd name="connsiteX1" fmla="*/ 18988 w 2709221"/>
                <a:gd name="connsiteY1" fmla="*/ 224243 h 3715872"/>
                <a:gd name="connsiteX2" fmla="*/ 904591 w 2709221"/>
                <a:gd name="connsiteY2" fmla="*/ 0 h 3715872"/>
                <a:gd name="connsiteX3" fmla="*/ 1457084 w 2709221"/>
                <a:gd name="connsiteY3" fmla="*/ 83529 h 3715872"/>
                <a:gd name="connsiteX4" fmla="*/ 1577332 w 2709221"/>
                <a:gd name="connsiteY4" fmla="*/ 127540 h 3715872"/>
                <a:gd name="connsiteX5" fmla="*/ 1601627 w 2709221"/>
                <a:gd name="connsiteY5" fmla="*/ 222029 h 3715872"/>
                <a:gd name="connsiteX6" fmla="*/ 2572599 w 2709221"/>
                <a:gd name="connsiteY6" fmla="*/ 1192999 h 3715872"/>
                <a:gd name="connsiteX7" fmla="*/ 2644621 w 2709221"/>
                <a:gd name="connsiteY7" fmla="*/ 1211518 h 3715872"/>
                <a:gd name="connsiteX8" fmla="*/ 2678998 w 2709221"/>
                <a:gd name="connsiteY8" fmla="*/ 1305443 h 3715872"/>
                <a:gd name="connsiteX9" fmla="*/ 2709221 w 2709221"/>
                <a:gd name="connsiteY9" fmla="*/ 1422984 h 3715872"/>
                <a:gd name="connsiteX10" fmla="*/ 2672671 w 2709221"/>
                <a:gd name="connsiteY10" fmla="*/ 1467283 h 3715872"/>
                <a:gd name="connsiteX11" fmla="*/ 2509157 w 2709221"/>
                <a:gd name="connsiteY11" fmla="*/ 2002590 h 3715872"/>
                <a:gd name="connsiteX12" fmla="*/ 2624713 w 2709221"/>
                <a:gd name="connsiteY12" fmla="*/ 2458957 h 3715872"/>
                <a:gd name="connsiteX13" fmla="*/ 2647505 w 2709221"/>
                <a:gd name="connsiteY13" fmla="*/ 2496474 h 3715872"/>
                <a:gd name="connsiteX14" fmla="*/ 2616521 w 2709221"/>
                <a:gd name="connsiteY14" fmla="*/ 2581129 h 3715872"/>
                <a:gd name="connsiteX15" fmla="*/ 904591 w 2709221"/>
                <a:gd name="connsiteY15" fmla="*/ 3715872 h 3715872"/>
                <a:gd name="connsiteX0" fmla="*/ 0 w 2709221"/>
                <a:gd name="connsiteY0" fmla="*/ 235779 h 2581129"/>
                <a:gd name="connsiteX1" fmla="*/ 18988 w 2709221"/>
                <a:gd name="connsiteY1" fmla="*/ 224243 h 2581129"/>
                <a:gd name="connsiteX2" fmla="*/ 904591 w 2709221"/>
                <a:gd name="connsiteY2" fmla="*/ 0 h 2581129"/>
                <a:gd name="connsiteX3" fmla="*/ 1457084 w 2709221"/>
                <a:gd name="connsiteY3" fmla="*/ 83529 h 2581129"/>
                <a:gd name="connsiteX4" fmla="*/ 1577332 w 2709221"/>
                <a:gd name="connsiteY4" fmla="*/ 127540 h 2581129"/>
                <a:gd name="connsiteX5" fmla="*/ 1601627 w 2709221"/>
                <a:gd name="connsiteY5" fmla="*/ 222029 h 2581129"/>
                <a:gd name="connsiteX6" fmla="*/ 2572599 w 2709221"/>
                <a:gd name="connsiteY6" fmla="*/ 1192999 h 2581129"/>
                <a:gd name="connsiteX7" fmla="*/ 2644621 w 2709221"/>
                <a:gd name="connsiteY7" fmla="*/ 1211518 h 2581129"/>
                <a:gd name="connsiteX8" fmla="*/ 2678998 w 2709221"/>
                <a:gd name="connsiteY8" fmla="*/ 1305443 h 2581129"/>
                <a:gd name="connsiteX9" fmla="*/ 2709221 w 2709221"/>
                <a:gd name="connsiteY9" fmla="*/ 1422984 h 2581129"/>
                <a:gd name="connsiteX10" fmla="*/ 2672671 w 2709221"/>
                <a:gd name="connsiteY10" fmla="*/ 1467283 h 2581129"/>
                <a:gd name="connsiteX11" fmla="*/ 2509157 w 2709221"/>
                <a:gd name="connsiteY11" fmla="*/ 2002590 h 2581129"/>
                <a:gd name="connsiteX12" fmla="*/ 2624713 w 2709221"/>
                <a:gd name="connsiteY12" fmla="*/ 2458957 h 2581129"/>
                <a:gd name="connsiteX13" fmla="*/ 2647505 w 2709221"/>
                <a:gd name="connsiteY13" fmla="*/ 2496474 h 2581129"/>
                <a:gd name="connsiteX14" fmla="*/ 2616521 w 2709221"/>
                <a:gd name="connsiteY14" fmla="*/ 2581129 h 2581129"/>
                <a:gd name="connsiteX0" fmla="*/ 0 w 2709221"/>
                <a:gd name="connsiteY0" fmla="*/ 235779 h 2496474"/>
                <a:gd name="connsiteX1" fmla="*/ 18988 w 2709221"/>
                <a:gd name="connsiteY1" fmla="*/ 224243 h 2496474"/>
                <a:gd name="connsiteX2" fmla="*/ 904591 w 2709221"/>
                <a:gd name="connsiteY2" fmla="*/ 0 h 2496474"/>
                <a:gd name="connsiteX3" fmla="*/ 1457084 w 2709221"/>
                <a:gd name="connsiteY3" fmla="*/ 83529 h 2496474"/>
                <a:gd name="connsiteX4" fmla="*/ 1577332 w 2709221"/>
                <a:gd name="connsiteY4" fmla="*/ 127540 h 2496474"/>
                <a:gd name="connsiteX5" fmla="*/ 1601627 w 2709221"/>
                <a:gd name="connsiteY5" fmla="*/ 222029 h 2496474"/>
                <a:gd name="connsiteX6" fmla="*/ 2572599 w 2709221"/>
                <a:gd name="connsiteY6" fmla="*/ 1192999 h 2496474"/>
                <a:gd name="connsiteX7" fmla="*/ 2644621 w 2709221"/>
                <a:gd name="connsiteY7" fmla="*/ 1211518 h 2496474"/>
                <a:gd name="connsiteX8" fmla="*/ 2678998 w 2709221"/>
                <a:gd name="connsiteY8" fmla="*/ 1305443 h 2496474"/>
                <a:gd name="connsiteX9" fmla="*/ 2709221 w 2709221"/>
                <a:gd name="connsiteY9" fmla="*/ 1422984 h 2496474"/>
                <a:gd name="connsiteX10" fmla="*/ 2672671 w 2709221"/>
                <a:gd name="connsiteY10" fmla="*/ 1467283 h 2496474"/>
                <a:gd name="connsiteX11" fmla="*/ 2509157 w 2709221"/>
                <a:gd name="connsiteY11" fmla="*/ 2002590 h 2496474"/>
                <a:gd name="connsiteX12" fmla="*/ 2624713 w 2709221"/>
                <a:gd name="connsiteY12" fmla="*/ 2458957 h 2496474"/>
                <a:gd name="connsiteX13" fmla="*/ 2647505 w 2709221"/>
                <a:gd name="connsiteY13" fmla="*/ 2496474 h 2496474"/>
                <a:gd name="connsiteX0" fmla="*/ 0 w 2709221"/>
                <a:gd name="connsiteY0" fmla="*/ 235779 h 2458957"/>
                <a:gd name="connsiteX1" fmla="*/ 18988 w 2709221"/>
                <a:gd name="connsiteY1" fmla="*/ 224243 h 2458957"/>
                <a:gd name="connsiteX2" fmla="*/ 904591 w 2709221"/>
                <a:gd name="connsiteY2" fmla="*/ 0 h 2458957"/>
                <a:gd name="connsiteX3" fmla="*/ 1457084 w 2709221"/>
                <a:gd name="connsiteY3" fmla="*/ 83529 h 2458957"/>
                <a:gd name="connsiteX4" fmla="*/ 1577332 w 2709221"/>
                <a:gd name="connsiteY4" fmla="*/ 127540 h 2458957"/>
                <a:gd name="connsiteX5" fmla="*/ 1601627 w 2709221"/>
                <a:gd name="connsiteY5" fmla="*/ 222029 h 2458957"/>
                <a:gd name="connsiteX6" fmla="*/ 2572599 w 2709221"/>
                <a:gd name="connsiteY6" fmla="*/ 1192999 h 2458957"/>
                <a:gd name="connsiteX7" fmla="*/ 2644621 w 2709221"/>
                <a:gd name="connsiteY7" fmla="*/ 1211518 h 2458957"/>
                <a:gd name="connsiteX8" fmla="*/ 2678998 w 2709221"/>
                <a:gd name="connsiteY8" fmla="*/ 1305443 h 2458957"/>
                <a:gd name="connsiteX9" fmla="*/ 2709221 w 2709221"/>
                <a:gd name="connsiteY9" fmla="*/ 1422984 h 2458957"/>
                <a:gd name="connsiteX10" fmla="*/ 2672671 w 2709221"/>
                <a:gd name="connsiteY10" fmla="*/ 1467283 h 2458957"/>
                <a:gd name="connsiteX11" fmla="*/ 2509157 w 2709221"/>
                <a:gd name="connsiteY11" fmla="*/ 2002590 h 2458957"/>
                <a:gd name="connsiteX12" fmla="*/ 2624713 w 2709221"/>
                <a:gd name="connsiteY12" fmla="*/ 2458957 h 2458957"/>
                <a:gd name="connsiteX0" fmla="*/ 0 w 2709221"/>
                <a:gd name="connsiteY0" fmla="*/ 235779 h 2002590"/>
                <a:gd name="connsiteX1" fmla="*/ 18988 w 2709221"/>
                <a:gd name="connsiteY1" fmla="*/ 224243 h 2002590"/>
                <a:gd name="connsiteX2" fmla="*/ 904591 w 2709221"/>
                <a:gd name="connsiteY2" fmla="*/ 0 h 2002590"/>
                <a:gd name="connsiteX3" fmla="*/ 1457084 w 2709221"/>
                <a:gd name="connsiteY3" fmla="*/ 83529 h 2002590"/>
                <a:gd name="connsiteX4" fmla="*/ 1577332 w 2709221"/>
                <a:gd name="connsiteY4" fmla="*/ 127540 h 2002590"/>
                <a:gd name="connsiteX5" fmla="*/ 1601627 w 2709221"/>
                <a:gd name="connsiteY5" fmla="*/ 222029 h 2002590"/>
                <a:gd name="connsiteX6" fmla="*/ 2572599 w 2709221"/>
                <a:gd name="connsiteY6" fmla="*/ 1192999 h 2002590"/>
                <a:gd name="connsiteX7" fmla="*/ 2644621 w 2709221"/>
                <a:gd name="connsiteY7" fmla="*/ 1211518 h 2002590"/>
                <a:gd name="connsiteX8" fmla="*/ 2678998 w 2709221"/>
                <a:gd name="connsiteY8" fmla="*/ 1305443 h 2002590"/>
                <a:gd name="connsiteX9" fmla="*/ 2709221 w 2709221"/>
                <a:gd name="connsiteY9" fmla="*/ 1422984 h 2002590"/>
                <a:gd name="connsiteX10" fmla="*/ 2672671 w 2709221"/>
                <a:gd name="connsiteY10" fmla="*/ 1467283 h 2002590"/>
                <a:gd name="connsiteX11" fmla="*/ 2509157 w 2709221"/>
                <a:gd name="connsiteY11" fmla="*/ 2002590 h 2002590"/>
                <a:gd name="connsiteX0" fmla="*/ 0 w 2709221"/>
                <a:gd name="connsiteY0" fmla="*/ 235779 h 1467283"/>
                <a:gd name="connsiteX1" fmla="*/ 18988 w 2709221"/>
                <a:gd name="connsiteY1" fmla="*/ 224243 h 1467283"/>
                <a:gd name="connsiteX2" fmla="*/ 904591 w 2709221"/>
                <a:gd name="connsiteY2" fmla="*/ 0 h 1467283"/>
                <a:gd name="connsiteX3" fmla="*/ 1457084 w 2709221"/>
                <a:gd name="connsiteY3" fmla="*/ 83529 h 1467283"/>
                <a:gd name="connsiteX4" fmla="*/ 1577332 w 2709221"/>
                <a:gd name="connsiteY4" fmla="*/ 127540 h 1467283"/>
                <a:gd name="connsiteX5" fmla="*/ 1601627 w 2709221"/>
                <a:gd name="connsiteY5" fmla="*/ 222029 h 1467283"/>
                <a:gd name="connsiteX6" fmla="*/ 2572599 w 2709221"/>
                <a:gd name="connsiteY6" fmla="*/ 1192999 h 1467283"/>
                <a:gd name="connsiteX7" fmla="*/ 2644621 w 2709221"/>
                <a:gd name="connsiteY7" fmla="*/ 1211518 h 1467283"/>
                <a:gd name="connsiteX8" fmla="*/ 2678998 w 2709221"/>
                <a:gd name="connsiteY8" fmla="*/ 1305443 h 1467283"/>
                <a:gd name="connsiteX9" fmla="*/ 2709221 w 2709221"/>
                <a:gd name="connsiteY9" fmla="*/ 1422984 h 1467283"/>
                <a:gd name="connsiteX10" fmla="*/ 2672671 w 2709221"/>
                <a:gd name="connsiteY10" fmla="*/ 1467283 h 1467283"/>
                <a:gd name="connsiteX0" fmla="*/ 0 w 2709221"/>
                <a:gd name="connsiteY0" fmla="*/ 235779 h 1452996"/>
                <a:gd name="connsiteX1" fmla="*/ 18988 w 2709221"/>
                <a:gd name="connsiteY1" fmla="*/ 224243 h 1452996"/>
                <a:gd name="connsiteX2" fmla="*/ 904591 w 2709221"/>
                <a:gd name="connsiteY2" fmla="*/ 0 h 1452996"/>
                <a:gd name="connsiteX3" fmla="*/ 1457084 w 2709221"/>
                <a:gd name="connsiteY3" fmla="*/ 83529 h 1452996"/>
                <a:gd name="connsiteX4" fmla="*/ 1577332 w 2709221"/>
                <a:gd name="connsiteY4" fmla="*/ 127540 h 1452996"/>
                <a:gd name="connsiteX5" fmla="*/ 1601627 w 2709221"/>
                <a:gd name="connsiteY5" fmla="*/ 222029 h 1452996"/>
                <a:gd name="connsiteX6" fmla="*/ 2572599 w 2709221"/>
                <a:gd name="connsiteY6" fmla="*/ 1192999 h 1452996"/>
                <a:gd name="connsiteX7" fmla="*/ 2644621 w 2709221"/>
                <a:gd name="connsiteY7" fmla="*/ 1211518 h 1452996"/>
                <a:gd name="connsiteX8" fmla="*/ 2678998 w 2709221"/>
                <a:gd name="connsiteY8" fmla="*/ 1305443 h 1452996"/>
                <a:gd name="connsiteX9" fmla="*/ 2709221 w 2709221"/>
                <a:gd name="connsiteY9" fmla="*/ 1422984 h 1452996"/>
                <a:gd name="connsiteX10" fmla="*/ 2667909 w 2709221"/>
                <a:gd name="connsiteY10" fmla="*/ 1452996 h 1452996"/>
                <a:gd name="connsiteX0" fmla="*/ 0 w 2709221"/>
                <a:gd name="connsiteY0" fmla="*/ 235779 h 1422984"/>
                <a:gd name="connsiteX1" fmla="*/ 18988 w 2709221"/>
                <a:gd name="connsiteY1" fmla="*/ 224243 h 1422984"/>
                <a:gd name="connsiteX2" fmla="*/ 904591 w 2709221"/>
                <a:gd name="connsiteY2" fmla="*/ 0 h 1422984"/>
                <a:gd name="connsiteX3" fmla="*/ 1457084 w 2709221"/>
                <a:gd name="connsiteY3" fmla="*/ 83529 h 1422984"/>
                <a:gd name="connsiteX4" fmla="*/ 1577332 w 2709221"/>
                <a:gd name="connsiteY4" fmla="*/ 127540 h 1422984"/>
                <a:gd name="connsiteX5" fmla="*/ 1601627 w 2709221"/>
                <a:gd name="connsiteY5" fmla="*/ 222029 h 1422984"/>
                <a:gd name="connsiteX6" fmla="*/ 2572599 w 2709221"/>
                <a:gd name="connsiteY6" fmla="*/ 1192999 h 1422984"/>
                <a:gd name="connsiteX7" fmla="*/ 2644621 w 2709221"/>
                <a:gd name="connsiteY7" fmla="*/ 1211518 h 1422984"/>
                <a:gd name="connsiteX8" fmla="*/ 2678998 w 2709221"/>
                <a:gd name="connsiteY8" fmla="*/ 1305443 h 1422984"/>
                <a:gd name="connsiteX9" fmla="*/ 2709221 w 2709221"/>
                <a:gd name="connsiteY9" fmla="*/ 1422984 h 1422984"/>
                <a:gd name="connsiteX0" fmla="*/ 0 w 2678998"/>
                <a:gd name="connsiteY0" fmla="*/ 235779 h 1305443"/>
                <a:gd name="connsiteX1" fmla="*/ 18988 w 2678998"/>
                <a:gd name="connsiteY1" fmla="*/ 224243 h 1305443"/>
                <a:gd name="connsiteX2" fmla="*/ 904591 w 2678998"/>
                <a:gd name="connsiteY2" fmla="*/ 0 h 1305443"/>
                <a:gd name="connsiteX3" fmla="*/ 1457084 w 2678998"/>
                <a:gd name="connsiteY3" fmla="*/ 83529 h 1305443"/>
                <a:gd name="connsiteX4" fmla="*/ 1577332 w 2678998"/>
                <a:gd name="connsiteY4" fmla="*/ 127540 h 1305443"/>
                <a:gd name="connsiteX5" fmla="*/ 1601627 w 2678998"/>
                <a:gd name="connsiteY5" fmla="*/ 222029 h 1305443"/>
                <a:gd name="connsiteX6" fmla="*/ 2572599 w 2678998"/>
                <a:gd name="connsiteY6" fmla="*/ 1192999 h 1305443"/>
                <a:gd name="connsiteX7" fmla="*/ 2644621 w 2678998"/>
                <a:gd name="connsiteY7" fmla="*/ 1211518 h 1305443"/>
                <a:gd name="connsiteX8" fmla="*/ 2678998 w 2678998"/>
                <a:gd name="connsiteY8" fmla="*/ 1305443 h 1305443"/>
                <a:gd name="connsiteX0" fmla="*/ 0 w 2644621"/>
                <a:gd name="connsiteY0" fmla="*/ 235779 h 1211518"/>
                <a:gd name="connsiteX1" fmla="*/ 18988 w 2644621"/>
                <a:gd name="connsiteY1" fmla="*/ 224243 h 1211518"/>
                <a:gd name="connsiteX2" fmla="*/ 904591 w 2644621"/>
                <a:gd name="connsiteY2" fmla="*/ 0 h 1211518"/>
                <a:gd name="connsiteX3" fmla="*/ 1457084 w 2644621"/>
                <a:gd name="connsiteY3" fmla="*/ 83529 h 1211518"/>
                <a:gd name="connsiteX4" fmla="*/ 1577332 w 2644621"/>
                <a:gd name="connsiteY4" fmla="*/ 127540 h 1211518"/>
                <a:gd name="connsiteX5" fmla="*/ 1601627 w 2644621"/>
                <a:gd name="connsiteY5" fmla="*/ 222029 h 1211518"/>
                <a:gd name="connsiteX6" fmla="*/ 2572599 w 2644621"/>
                <a:gd name="connsiteY6" fmla="*/ 1192999 h 1211518"/>
                <a:gd name="connsiteX7" fmla="*/ 2644621 w 2644621"/>
                <a:gd name="connsiteY7" fmla="*/ 1211518 h 1211518"/>
                <a:gd name="connsiteX0" fmla="*/ 0 w 2572599"/>
                <a:gd name="connsiteY0" fmla="*/ 235779 h 1192999"/>
                <a:gd name="connsiteX1" fmla="*/ 18988 w 2572599"/>
                <a:gd name="connsiteY1" fmla="*/ 224243 h 1192999"/>
                <a:gd name="connsiteX2" fmla="*/ 904591 w 2572599"/>
                <a:gd name="connsiteY2" fmla="*/ 0 h 1192999"/>
                <a:gd name="connsiteX3" fmla="*/ 1457084 w 2572599"/>
                <a:gd name="connsiteY3" fmla="*/ 83529 h 1192999"/>
                <a:gd name="connsiteX4" fmla="*/ 1577332 w 2572599"/>
                <a:gd name="connsiteY4" fmla="*/ 127540 h 1192999"/>
                <a:gd name="connsiteX5" fmla="*/ 1601627 w 2572599"/>
                <a:gd name="connsiteY5" fmla="*/ 222029 h 1192999"/>
                <a:gd name="connsiteX6" fmla="*/ 2572599 w 2572599"/>
                <a:gd name="connsiteY6" fmla="*/ 1192999 h 1192999"/>
                <a:gd name="connsiteX0" fmla="*/ 0 w 1601627"/>
                <a:gd name="connsiteY0" fmla="*/ 235779 h 235779"/>
                <a:gd name="connsiteX1" fmla="*/ 18988 w 1601627"/>
                <a:gd name="connsiteY1" fmla="*/ 224243 h 235779"/>
                <a:gd name="connsiteX2" fmla="*/ 904591 w 1601627"/>
                <a:gd name="connsiteY2" fmla="*/ 0 h 235779"/>
                <a:gd name="connsiteX3" fmla="*/ 1457084 w 1601627"/>
                <a:gd name="connsiteY3" fmla="*/ 83529 h 235779"/>
                <a:gd name="connsiteX4" fmla="*/ 1577332 w 1601627"/>
                <a:gd name="connsiteY4" fmla="*/ 127540 h 235779"/>
                <a:gd name="connsiteX5" fmla="*/ 1601627 w 1601627"/>
                <a:gd name="connsiteY5" fmla="*/ 222029 h 235779"/>
                <a:gd name="connsiteX0" fmla="*/ 0 w 1577332"/>
                <a:gd name="connsiteY0" fmla="*/ 235779 h 235779"/>
                <a:gd name="connsiteX1" fmla="*/ 18988 w 1577332"/>
                <a:gd name="connsiteY1" fmla="*/ 224243 h 235779"/>
                <a:gd name="connsiteX2" fmla="*/ 904591 w 1577332"/>
                <a:gd name="connsiteY2" fmla="*/ 0 h 235779"/>
                <a:gd name="connsiteX3" fmla="*/ 1457084 w 1577332"/>
                <a:gd name="connsiteY3" fmla="*/ 83529 h 235779"/>
                <a:gd name="connsiteX4" fmla="*/ 1577332 w 1577332"/>
                <a:gd name="connsiteY4" fmla="*/ 127540 h 235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77332" h="235779">
                  <a:moveTo>
                    <a:pt x="0" y="235779"/>
                  </a:moveTo>
                  <a:lnTo>
                    <a:pt x="18988" y="224243"/>
                  </a:lnTo>
                  <a:cubicBezTo>
                    <a:pt x="282246" y="81233"/>
                    <a:pt x="583932" y="0"/>
                    <a:pt x="904591" y="0"/>
                  </a:cubicBezTo>
                  <a:cubicBezTo>
                    <a:pt x="1096987" y="0"/>
                    <a:pt x="1282552" y="29244"/>
                    <a:pt x="1457084" y="83529"/>
                  </a:cubicBezTo>
                  <a:lnTo>
                    <a:pt x="1577332" y="127540"/>
                  </a:lnTo>
                </a:path>
              </a:pathLst>
            </a:custGeom>
            <a:noFill/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F99346B-6DBE-70D1-0E31-CC0BBF100D8A}"/>
                </a:ext>
              </a:extLst>
            </p:cNvPr>
            <p:cNvSpPr/>
            <p:nvPr/>
          </p:nvSpPr>
          <p:spPr>
            <a:xfrm>
              <a:off x="5869609" y="3750522"/>
              <a:ext cx="3600850" cy="2660681"/>
            </a:xfrm>
            <a:custGeom>
              <a:avLst/>
              <a:gdLst>
                <a:gd name="connsiteX0" fmla="*/ 1857936 w 3662566"/>
                <a:gd name="connsiteY0" fmla="*/ 0 h 3715872"/>
                <a:gd name="connsiteX1" fmla="*/ 2410429 w 3662566"/>
                <a:gd name="connsiteY1" fmla="*/ 83529 h 3715872"/>
                <a:gd name="connsiteX2" fmla="*/ 2530677 w 3662566"/>
                <a:gd name="connsiteY2" fmla="*/ 127540 h 3715872"/>
                <a:gd name="connsiteX3" fmla="*/ 2554972 w 3662566"/>
                <a:gd name="connsiteY3" fmla="*/ 222029 h 3715872"/>
                <a:gd name="connsiteX4" fmla="*/ 3525944 w 3662566"/>
                <a:gd name="connsiteY4" fmla="*/ 1192999 h 3715872"/>
                <a:gd name="connsiteX5" fmla="*/ 3597966 w 3662566"/>
                <a:gd name="connsiteY5" fmla="*/ 1211518 h 3715872"/>
                <a:gd name="connsiteX6" fmla="*/ 3632343 w 3662566"/>
                <a:gd name="connsiteY6" fmla="*/ 1305443 h 3715872"/>
                <a:gd name="connsiteX7" fmla="*/ 3662566 w 3662566"/>
                <a:gd name="connsiteY7" fmla="*/ 1422984 h 3715872"/>
                <a:gd name="connsiteX8" fmla="*/ 3626016 w 3662566"/>
                <a:gd name="connsiteY8" fmla="*/ 1467283 h 3715872"/>
                <a:gd name="connsiteX9" fmla="*/ 3462502 w 3662566"/>
                <a:gd name="connsiteY9" fmla="*/ 2002590 h 3715872"/>
                <a:gd name="connsiteX10" fmla="*/ 3578058 w 3662566"/>
                <a:gd name="connsiteY10" fmla="*/ 2458957 h 3715872"/>
                <a:gd name="connsiteX11" fmla="*/ 3600850 w 3662566"/>
                <a:gd name="connsiteY11" fmla="*/ 2496474 h 3715872"/>
                <a:gd name="connsiteX12" fmla="*/ 3569866 w 3662566"/>
                <a:gd name="connsiteY12" fmla="*/ 2581129 h 3715872"/>
                <a:gd name="connsiteX13" fmla="*/ 1857936 w 3662566"/>
                <a:gd name="connsiteY13" fmla="*/ 3715872 h 3715872"/>
                <a:gd name="connsiteX14" fmla="*/ 0 w 3662566"/>
                <a:gd name="connsiteY14" fmla="*/ 1857936 h 3715872"/>
                <a:gd name="connsiteX15" fmla="*/ 146006 w 3662566"/>
                <a:gd name="connsiteY15" fmla="*/ 1134743 h 3715872"/>
                <a:gd name="connsiteX16" fmla="*/ 184329 w 3662566"/>
                <a:gd name="connsiteY16" fmla="*/ 1055191 h 3715872"/>
                <a:gd name="connsiteX17" fmla="*/ 305422 w 3662566"/>
                <a:gd name="connsiteY17" fmla="*/ 996857 h 3715872"/>
                <a:gd name="connsiteX18" fmla="*/ 924421 w 3662566"/>
                <a:gd name="connsiteY18" fmla="*/ 314804 h 3715872"/>
                <a:gd name="connsiteX19" fmla="*/ 953345 w 3662566"/>
                <a:gd name="connsiteY19" fmla="*/ 235779 h 3715872"/>
                <a:gd name="connsiteX20" fmla="*/ 972333 w 3662566"/>
                <a:gd name="connsiteY20" fmla="*/ 224243 h 3715872"/>
                <a:gd name="connsiteX21" fmla="*/ 1857936 w 3662566"/>
                <a:gd name="connsiteY21" fmla="*/ 0 h 3715872"/>
                <a:gd name="connsiteX0" fmla="*/ 924421 w 3662566"/>
                <a:gd name="connsiteY0" fmla="*/ 314804 h 3715872"/>
                <a:gd name="connsiteX1" fmla="*/ 953345 w 3662566"/>
                <a:gd name="connsiteY1" fmla="*/ 235779 h 3715872"/>
                <a:gd name="connsiteX2" fmla="*/ 972333 w 3662566"/>
                <a:gd name="connsiteY2" fmla="*/ 224243 h 3715872"/>
                <a:gd name="connsiteX3" fmla="*/ 1857936 w 3662566"/>
                <a:gd name="connsiteY3" fmla="*/ 0 h 3715872"/>
                <a:gd name="connsiteX4" fmla="*/ 2410429 w 3662566"/>
                <a:gd name="connsiteY4" fmla="*/ 83529 h 3715872"/>
                <a:gd name="connsiteX5" fmla="*/ 2530677 w 3662566"/>
                <a:gd name="connsiteY5" fmla="*/ 127540 h 3715872"/>
                <a:gd name="connsiteX6" fmla="*/ 2554972 w 3662566"/>
                <a:gd name="connsiteY6" fmla="*/ 222029 h 3715872"/>
                <a:gd name="connsiteX7" fmla="*/ 3525944 w 3662566"/>
                <a:gd name="connsiteY7" fmla="*/ 1192999 h 3715872"/>
                <a:gd name="connsiteX8" fmla="*/ 3597966 w 3662566"/>
                <a:gd name="connsiteY8" fmla="*/ 1211518 h 3715872"/>
                <a:gd name="connsiteX9" fmla="*/ 3632343 w 3662566"/>
                <a:gd name="connsiteY9" fmla="*/ 1305443 h 3715872"/>
                <a:gd name="connsiteX10" fmla="*/ 3662566 w 3662566"/>
                <a:gd name="connsiteY10" fmla="*/ 1422984 h 3715872"/>
                <a:gd name="connsiteX11" fmla="*/ 3626016 w 3662566"/>
                <a:gd name="connsiteY11" fmla="*/ 1467283 h 3715872"/>
                <a:gd name="connsiteX12" fmla="*/ 3462502 w 3662566"/>
                <a:gd name="connsiteY12" fmla="*/ 2002590 h 3715872"/>
                <a:gd name="connsiteX13" fmla="*/ 3578058 w 3662566"/>
                <a:gd name="connsiteY13" fmla="*/ 2458957 h 3715872"/>
                <a:gd name="connsiteX14" fmla="*/ 3600850 w 3662566"/>
                <a:gd name="connsiteY14" fmla="*/ 2496474 h 3715872"/>
                <a:gd name="connsiteX15" fmla="*/ 3569866 w 3662566"/>
                <a:gd name="connsiteY15" fmla="*/ 2581129 h 3715872"/>
                <a:gd name="connsiteX16" fmla="*/ 1857936 w 3662566"/>
                <a:gd name="connsiteY16" fmla="*/ 3715872 h 3715872"/>
                <a:gd name="connsiteX17" fmla="*/ 0 w 3662566"/>
                <a:gd name="connsiteY17" fmla="*/ 1857936 h 3715872"/>
                <a:gd name="connsiteX18" fmla="*/ 146006 w 3662566"/>
                <a:gd name="connsiteY18" fmla="*/ 1134743 h 3715872"/>
                <a:gd name="connsiteX19" fmla="*/ 184329 w 3662566"/>
                <a:gd name="connsiteY19" fmla="*/ 1055191 h 3715872"/>
                <a:gd name="connsiteX20" fmla="*/ 305422 w 3662566"/>
                <a:gd name="connsiteY20" fmla="*/ 996857 h 3715872"/>
                <a:gd name="connsiteX21" fmla="*/ 1015861 w 3662566"/>
                <a:gd name="connsiteY21" fmla="*/ 406244 h 3715872"/>
                <a:gd name="connsiteX0" fmla="*/ 924421 w 3662566"/>
                <a:gd name="connsiteY0" fmla="*/ 314804 h 3715872"/>
                <a:gd name="connsiteX1" fmla="*/ 953345 w 3662566"/>
                <a:gd name="connsiteY1" fmla="*/ 235779 h 3715872"/>
                <a:gd name="connsiteX2" fmla="*/ 972333 w 3662566"/>
                <a:gd name="connsiteY2" fmla="*/ 224243 h 3715872"/>
                <a:gd name="connsiteX3" fmla="*/ 1857936 w 3662566"/>
                <a:gd name="connsiteY3" fmla="*/ 0 h 3715872"/>
                <a:gd name="connsiteX4" fmla="*/ 2410429 w 3662566"/>
                <a:gd name="connsiteY4" fmla="*/ 83529 h 3715872"/>
                <a:gd name="connsiteX5" fmla="*/ 2530677 w 3662566"/>
                <a:gd name="connsiteY5" fmla="*/ 127540 h 3715872"/>
                <a:gd name="connsiteX6" fmla="*/ 2554972 w 3662566"/>
                <a:gd name="connsiteY6" fmla="*/ 222029 h 3715872"/>
                <a:gd name="connsiteX7" fmla="*/ 3525944 w 3662566"/>
                <a:gd name="connsiteY7" fmla="*/ 1192999 h 3715872"/>
                <a:gd name="connsiteX8" fmla="*/ 3597966 w 3662566"/>
                <a:gd name="connsiteY8" fmla="*/ 1211518 h 3715872"/>
                <a:gd name="connsiteX9" fmla="*/ 3632343 w 3662566"/>
                <a:gd name="connsiteY9" fmla="*/ 1305443 h 3715872"/>
                <a:gd name="connsiteX10" fmla="*/ 3662566 w 3662566"/>
                <a:gd name="connsiteY10" fmla="*/ 1422984 h 3715872"/>
                <a:gd name="connsiteX11" fmla="*/ 3626016 w 3662566"/>
                <a:gd name="connsiteY11" fmla="*/ 1467283 h 3715872"/>
                <a:gd name="connsiteX12" fmla="*/ 3462502 w 3662566"/>
                <a:gd name="connsiteY12" fmla="*/ 2002590 h 3715872"/>
                <a:gd name="connsiteX13" fmla="*/ 3578058 w 3662566"/>
                <a:gd name="connsiteY13" fmla="*/ 2458957 h 3715872"/>
                <a:gd name="connsiteX14" fmla="*/ 3600850 w 3662566"/>
                <a:gd name="connsiteY14" fmla="*/ 2496474 h 3715872"/>
                <a:gd name="connsiteX15" fmla="*/ 3569866 w 3662566"/>
                <a:gd name="connsiteY15" fmla="*/ 2581129 h 3715872"/>
                <a:gd name="connsiteX16" fmla="*/ 1857936 w 3662566"/>
                <a:gd name="connsiteY16" fmla="*/ 3715872 h 3715872"/>
                <a:gd name="connsiteX17" fmla="*/ 0 w 3662566"/>
                <a:gd name="connsiteY17" fmla="*/ 1857936 h 3715872"/>
                <a:gd name="connsiteX18" fmla="*/ 146006 w 3662566"/>
                <a:gd name="connsiteY18" fmla="*/ 1134743 h 3715872"/>
                <a:gd name="connsiteX19" fmla="*/ 184329 w 3662566"/>
                <a:gd name="connsiteY19" fmla="*/ 1055191 h 3715872"/>
                <a:gd name="connsiteX20" fmla="*/ 305422 w 3662566"/>
                <a:gd name="connsiteY20" fmla="*/ 996857 h 3715872"/>
                <a:gd name="connsiteX0" fmla="*/ 924421 w 3662566"/>
                <a:gd name="connsiteY0" fmla="*/ 314804 h 3715872"/>
                <a:gd name="connsiteX1" fmla="*/ 953345 w 3662566"/>
                <a:gd name="connsiteY1" fmla="*/ 235779 h 3715872"/>
                <a:gd name="connsiteX2" fmla="*/ 972333 w 3662566"/>
                <a:gd name="connsiteY2" fmla="*/ 224243 h 3715872"/>
                <a:gd name="connsiteX3" fmla="*/ 1857936 w 3662566"/>
                <a:gd name="connsiteY3" fmla="*/ 0 h 3715872"/>
                <a:gd name="connsiteX4" fmla="*/ 2410429 w 3662566"/>
                <a:gd name="connsiteY4" fmla="*/ 83529 h 3715872"/>
                <a:gd name="connsiteX5" fmla="*/ 2530677 w 3662566"/>
                <a:gd name="connsiteY5" fmla="*/ 127540 h 3715872"/>
                <a:gd name="connsiteX6" fmla="*/ 2554972 w 3662566"/>
                <a:gd name="connsiteY6" fmla="*/ 222029 h 3715872"/>
                <a:gd name="connsiteX7" fmla="*/ 3525944 w 3662566"/>
                <a:gd name="connsiteY7" fmla="*/ 1192999 h 3715872"/>
                <a:gd name="connsiteX8" fmla="*/ 3597966 w 3662566"/>
                <a:gd name="connsiteY8" fmla="*/ 1211518 h 3715872"/>
                <a:gd name="connsiteX9" fmla="*/ 3632343 w 3662566"/>
                <a:gd name="connsiteY9" fmla="*/ 1305443 h 3715872"/>
                <a:gd name="connsiteX10" fmla="*/ 3662566 w 3662566"/>
                <a:gd name="connsiteY10" fmla="*/ 1422984 h 3715872"/>
                <a:gd name="connsiteX11" fmla="*/ 3626016 w 3662566"/>
                <a:gd name="connsiteY11" fmla="*/ 1467283 h 3715872"/>
                <a:gd name="connsiteX12" fmla="*/ 3462502 w 3662566"/>
                <a:gd name="connsiteY12" fmla="*/ 2002590 h 3715872"/>
                <a:gd name="connsiteX13" fmla="*/ 3578058 w 3662566"/>
                <a:gd name="connsiteY13" fmla="*/ 2458957 h 3715872"/>
                <a:gd name="connsiteX14" fmla="*/ 3600850 w 3662566"/>
                <a:gd name="connsiteY14" fmla="*/ 2496474 h 3715872"/>
                <a:gd name="connsiteX15" fmla="*/ 3569866 w 3662566"/>
                <a:gd name="connsiteY15" fmla="*/ 2581129 h 3715872"/>
                <a:gd name="connsiteX16" fmla="*/ 1857936 w 3662566"/>
                <a:gd name="connsiteY16" fmla="*/ 3715872 h 3715872"/>
                <a:gd name="connsiteX17" fmla="*/ 0 w 3662566"/>
                <a:gd name="connsiteY17" fmla="*/ 1857936 h 3715872"/>
                <a:gd name="connsiteX18" fmla="*/ 146006 w 3662566"/>
                <a:gd name="connsiteY18" fmla="*/ 1134743 h 3715872"/>
                <a:gd name="connsiteX19" fmla="*/ 184329 w 3662566"/>
                <a:gd name="connsiteY19" fmla="*/ 1055191 h 3715872"/>
                <a:gd name="connsiteX0" fmla="*/ 953345 w 3662566"/>
                <a:gd name="connsiteY0" fmla="*/ 235779 h 3715872"/>
                <a:gd name="connsiteX1" fmla="*/ 972333 w 3662566"/>
                <a:gd name="connsiteY1" fmla="*/ 224243 h 3715872"/>
                <a:gd name="connsiteX2" fmla="*/ 1857936 w 3662566"/>
                <a:gd name="connsiteY2" fmla="*/ 0 h 3715872"/>
                <a:gd name="connsiteX3" fmla="*/ 2410429 w 3662566"/>
                <a:gd name="connsiteY3" fmla="*/ 83529 h 3715872"/>
                <a:gd name="connsiteX4" fmla="*/ 2530677 w 3662566"/>
                <a:gd name="connsiteY4" fmla="*/ 127540 h 3715872"/>
                <a:gd name="connsiteX5" fmla="*/ 2554972 w 3662566"/>
                <a:gd name="connsiteY5" fmla="*/ 222029 h 3715872"/>
                <a:gd name="connsiteX6" fmla="*/ 3525944 w 3662566"/>
                <a:gd name="connsiteY6" fmla="*/ 1192999 h 3715872"/>
                <a:gd name="connsiteX7" fmla="*/ 3597966 w 3662566"/>
                <a:gd name="connsiteY7" fmla="*/ 1211518 h 3715872"/>
                <a:gd name="connsiteX8" fmla="*/ 3632343 w 3662566"/>
                <a:gd name="connsiteY8" fmla="*/ 1305443 h 3715872"/>
                <a:gd name="connsiteX9" fmla="*/ 3662566 w 3662566"/>
                <a:gd name="connsiteY9" fmla="*/ 1422984 h 3715872"/>
                <a:gd name="connsiteX10" fmla="*/ 3626016 w 3662566"/>
                <a:gd name="connsiteY10" fmla="*/ 1467283 h 3715872"/>
                <a:gd name="connsiteX11" fmla="*/ 3462502 w 3662566"/>
                <a:gd name="connsiteY11" fmla="*/ 2002590 h 3715872"/>
                <a:gd name="connsiteX12" fmla="*/ 3578058 w 3662566"/>
                <a:gd name="connsiteY12" fmla="*/ 2458957 h 3715872"/>
                <a:gd name="connsiteX13" fmla="*/ 3600850 w 3662566"/>
                <a:gd name="connsiteY13" fmla="*/ 2496474 h 3715872"/>
                <a:gd name="connsiteX14" fmla="*/ 3569866 w 3662566"/>
                <a:gd name="connsiteY14" fmla="*/ 2581129 h 3715872"/>
                <a:gd name="connsiteX15" fmla="*/ 1857936 w 3662566"/>
                <a:gd name="connsiteY15" fmla="*/ 3715872 h 3715872"/>
                <a:gd name="connsiteX16" fmla="*/ 0 w 3662566"/>
                <a:gd name="connsiteY16" fmla="*/ 1857936 h 3715872"/>
                <a:gd name="connsiteX17" fmla="*/ 146006 w 3662566"/>
                <a:gd name="connsiteY17" fmla="*/ 1134743 h 3715872"/>
                <a:gd name="connsiteX18" fmla="*/ 184329 w 3662566"/>
                <a:gd name="connsiteY18" fmla="*/ 1055191 h 3715872"/>
                <a:gd name="connsiteX0" fmla="*/ 953345 w 3662566"/>
                <a:gd name="connsiteY0" fmla="*/ 235779 h 3715872"/>
                <a:gd name="connsiteX1" fmla="*/ 1857936 w 3662566"/>
                <a:gd name="connsiteY1" fmla="*/ 0 h 3715872"/>
                <a:gd name="connsiteX2" fmla="*/ 2410429 w 3662566"/>
                <a:gd name="connsiteY2" fmla="*/ 83529 h 3715872"/>
                <a:gd name="connsiteX3" fmla="*/ 2530677 w 3662566"/>
                <a:gd name="connsiteY3" fmla="*/ 127540 h 3715872"/>
                <a:gd name="connsiteX4" fmla="*/ 2554972 w 3662566"/>
                <a:gd name="connsiteY4" fmla="*/ 222029 h 3715872"/>
                <a:gd name="connsiteX5" fmla="*/ 3525944 w 3662566"/>
                <a:gd name="connsiteY5" fmla="*/ 1192999 h 3715872"/>
                <a:gd name="connsiteX6" fmla="*/ 3597966 w 3662566"/>
                <a:gd name="connsiteY6" fmla="*/ 1211518 h 3715872"/>
                <a:gd name="connsiteX7" fmla="*/ 3632343 w 3662566"/>
                <a:gd name="connsiteY7" fmla="*/ 1305443 h 3715872"/>
                <a:gd name="connsiteX8" fmla="*/ 3662566 w 3662566"/>
                <a:gd name="connsiteY8" fmla="*/ 1422984 h 3715872"/>
                <a:gd name="connsiteX9" fmla="*/ 3626016 w 3662566"/>
                <a:gd name="connsiteY9" fmla="*/ 1467283 h 3715872"/>
                <a:gd name="connsiteX10" fmla="*/ 3462502 w 3662566"/>
                <a:gd name="connsiteY10" fmla="*/ 2002590 h 3715872"/>
                <a:gd name="connsiteX11" fmla="*/ 3578058 w 3662566"/>
                <a:gd name="connsiteY11" fmla="*/ 2458957 h 3715872"/>
                <a:gd name="connsiteX12" fmla="*/ 3600850 w 3662566"/>
                <a:gd name="connsiteY12" fmla="*/ 2496474 h 3715872"/>
                <a:gd name="connsiteX13" fmla="*/ 3569866 w 3662566"/>
                <a:gd name="connsiteY13" fmla="*/ 2581129 h 3715872"/>
                <a:gd name="connsiteX14" fmla="*/ 1857936 w 3662566"/>
                <a:gd name="connsiteY14" fmla="*/ 3715872 h 3715872"/>
                <a:gd name="connsiteX15" fmla="*/ 0 w 3662566"/>
                <a:gd name="connsiteY15" fmla="*/ 1857936 h 3715872"/>
                <a:gd name="connsiteX16" fmla="*/ 146006 w 3662566"/>
                <a:gd name="connsiteY16" fmla="*/ 1134743 h 3715872"/>
                <a:gd name="connsiteX17" fmla="*/ 184329 w 3662566"/>
                <a:gd name="connsiteY17" fmla="*/ 1055191 h 3715872"/>
                <a:gd name="connsiteX0" fmla="*/ 1857936 w 3662566"/>
                <a:gd name="connsiteY0" fmla="*/ 0 h 3715872"/>
                <a:gd name="connsiteX1" fmla="*/ 2410429 w 3662566"/>
                <a:gd name="connsiteY1" fmla="*/ 83529 h 3715872"/>
                <a:gd name="connsiteX2" fmla="*/ 2530677 w 3662566"/>
                <a:gd name="connsiteY2" fmla="*/ 127540 h 3715872"/>
                <a:gd name="connsiteX3" fmla="*/ 2554972 w 3662566"/>
                <a:gd name="connsiteY3" fmla="*/ 222029 h 3715872"/>
                <a:gd name="connsiteX4" fmla="*/ 3525944 w 3662566"/>
                <a:gd name="connsiteY4" fmla="*/ 1192999 h 3715872"/>
                <a:gd name="connsiteX5" fmla="*/ 3597966 w 3662566"/>
                <a:gd name="connsiteY5" fmla="*/ 1211518 h 3715872"/>
                <a:gd name="connsiteX6" fmla="*/ 3632343 w 3662566"/>
                <a:gd name="connsiteY6" fmla="*/ 1305443 h 3715872"/>
                <a:gd name="connsiteX7" fmla="*/ 3662566 w 3662566"/>
                <a:gd name="connsiteY7" fmla="*/ 1422984 h 3715872"/>
                <a:gd name="connsiteX8" fmla="*/ 3626016 w 3662566"/>
                <a:gd name="connsiteY8" fmla="*/ 1467283 h 3715872"/>
                <a:gd name="connsiteX9" fmla="*/ 3462502 w 3662566"/>
                <a:gd name="connsiteY9" fmla="*/ 2002590 h 3715872"/>
                <a:gd name="connsiteX10" fmla="*/ 3578058 w 3662566"/>
                <a:gd name="connsiteY10" fmla="*/ 2458957 h 3715872"/>
                <a:gd name="connsiteX11" fmla="*/ 3600850 w 3662566"/>
                <a:gd name="connsiteY11" fmla="*/ 2496474 h 3715872"/>
                <a:gd name="connsiteX12" fmla="*/ 3569866 w 3662566"/>
                <a:gd name="connsiteY12" fmla="*/ 2581129 h 3715872"/>
                <a:gd name="connsiteX13" fmla="*/ 1857936 w 3662566"/>
                <a:gd name="connsiteY13" fmla="*/ 3715872 h 3715872"/>
                <a:gd name="connsiteX14" fmla="*/ 0 w 3662566"/>
                <a:gd name="connsiteY14" fmla="*/ 1857936 h 3715872"/>
                <a:gd name="connsiteX15" fmla="*/ 146006 w 3662566"/>
                <a:gd name="connsiteY15" fmla="*/ 1134743 h 3715872"/>
                <a:gd name="connsiteX16" fmla="*/ 184329 w 3662566"/>
                <a:gd name="connsiteY16" fmla="*/ 1055191 h 3715872"/>
                <a:gd name="connsiteX0" fmla="*/ 2410429 w 3662566"/>
                <a:gd name="connsiteY0" fmla="*/ 0 h 3632343"/>
                <a:gd name="connsiteX1" fmla="*/ 2530677 w 3662566"/>
                <a:gd name="connsiteY1" fmla="*/ 44011 h 3632343"/>
                <a:gd name="connsiteX2" fmla="*/ 2554972 w 3662566"/>
                <a:gd name="connsiteY2" fmla="*/ 138500 h 3632343"/>
                <a:gd name="connsiteX3" fmla="*/ 3525944 w 3662566"/>
                <a:gd name="connsiteY3" fmla="*/ 1109470 h 3632343"/>
                <a:gd name="connsiteX4" fmla="*/ 3597966 w 3662566"/>
                <a:gd name="connsiteY4" fmla="*/ 1127989 h 3632343"/>
                <a:gd name="connsiteX5" fmla="*/ 3632343 w 3662566"/>
                <a:gd name="connsiteY5" fmla="*/ 1221914 h 3632343"/>
                <a:gd name="connsiteX6" fmla="*/ 3662566 w 3662566"/>
                <a:gd name="connsiteY6" fmla="*/ 1339455 h 3632343"/>
                <a:gd name="connsiteX7" fmla="*/ 3626016 w 3662566"/>
                <a:gd name="connsiteY7" fmla="*/ 1383754 h 3632343"/>
                <a:gd name="connsiteX8" fmla="*/ 3462502 w 3662566"/>
                <a:gd name="connsiteY8" fmla="*/ 1919061 h 3632343"/>
                <a:gd name="connsiteX9" fmla="*/ 3578058 w 3662566"/>
                <a:gd name="connsiteY9" fmla="*/ 2375428 h 3632343"/>
                <a:gd name="connsiteX10" fmla="*/ 3600850 w 3662566"/>
                <a:gd name="connsiteY10" fmla="*/ 2412945 h 3632343"/>
                <a:gd name="connsiteX11" fmla="*/ 3569866 w 3662566"/>
                <a:gd name="connsiteY11" fmla="*/ 2497600 h 3632343"/>
                <a:gd name="connsiteX12" fmla="*/ 1857936 w 3662566"/>
                <a:gd name="connsiteY12" fmla="*/ 3632343 h 3632343"/>
                <a:gd name="connsiteX13" fmla="*/ 0 w 3662566"/>
                <a:gd name="connsiteY13" fmla="*/ 1774407 h 3632343"/>
                <a:gd name="connsiteX14" fmla="*/ 146006 w 3662566"/>
                <a:gd name="connsiteY14" fmla="*/ 1051214 h 3632343"/>
                <a:gd name="connsiteX15" fmla="*/ 184329 w 3662566"/>
                <a:gd name="connsiteY15" fmla="*/ 971662 h 3632343"/>
                <a:gd name="connsiteX0" fmla="*/ 2530677 w 3662566"/>
                <a:gd name="connsiteY0" fmla="*/ 0 h 3588332"/>
                <a:gd name="connsiteX1" fmla="*/ 2554972 w 3662566"/>
                <a:gd name="connsiteY1" fmla="*/ 94489 h 3588332"/>
                <a:gd name="connsiteX2" fmla="*/ 3525944 w 3662566"/>
                <a:gd name="connsiteY2" fmla="*/ 1065459 h 3588332"/>
                <a:gd name="connsiteX3" fmla="*/ 3597966 w 3662566"/>
                <a:gd name="connsiteY3" fmla="*/ 1083978 h 3588332"/>
                <a:gd name="connsiteX4" fmla="*/ 3632343 w 3662566"/>
                <a:gd name="connsiteY4" fmla="*/ 1177903 h 3588332"/>
                <a:gd name="connsiteX5" fmla="*/ 3662566 w 3662566"/>
                <a:gd name="connsiteY5" fmla="*/ 1295444 h 3588332"/>
                <a:gd name="connsiteX6" fmla="*/ 3626016 w 3662566"/>
                <a:gd name="connsiteY6" fmla="*/ 1339743 h 3588332"/>
                <a:gd name="connsiteX7" fmla="*/ 3462502 w 3662566"/>
                <a:gd name="connsiteY7" fmla="*/ 1875050 h 3588332"/>
                <a:gd name="connsiteX8" fmla="*/ 3578058 w 3662566"/>
                <a:gd name="connsiteY8" fmla="*/ 2331417 h 3588332"/>
                <a:gd name="connsiteX9" fmla="*/ 3600850 w 3662566"/>
                <a:gd name="connsiteY9" fmla="*/ 2368934 h 3588332"/>
                <a:gd name="connsiteX10" fmla="*/ 3569866 w 3662566"/>
                <a:gd name="connsiteY10" fmla="*/ 2453589 h 3588332"/>
                <a:gd name="connsiteX11" fmla="*/ 1857936 w 3662566"/>
                <a:gd name="connsiteY11" fmla="*/ 3588332 h 3588332"/>
                <a:gd name="connsiteX12" fmla="*/ 0 w 3662566"/>
                <a:gd name="connsiteY12" fmla="*/ 1730396 h 3588332"/>
                <a:gd name="connsiteX13" fmla="*/ 146006 w 3662566"/>
                <a:gd name="connsiteY13" fmla="*/ 1007203 h 3588332"/>
                <a:gd name="connsiteX14" fmla="*/ 184329 w 3662566"/>
                <a:gd name="connsiteY14" fmla="*/ 927651 h 3588332"/>
                <a:gd name="connsiteX0" fmla="*/ 2554972 w 3662566"/>
                <a:gd name="connsiteY0" fmla="*/ 0 h 3493843"/>
                <a:gd name="connsiteX1" fmla="*/ 3525944 w 3662566"/>
                <a:gd name="connsiteY1" fmla="*/ 970970 h 3493843"/>
                <a:gd name="connsiteX2" fmla="*/ 3597966 w 3662566"/>
                <a:gd name="connsiteY2" fmla="*/ 989489 h 3493843"/>
                <a:gd name="connsiteX3" fmla="*/ 3632343 w 3662566"/>
                <a:gd name="connsiteY3" fmla="*/ 1083414 h 3493843"/>
                <a:gd name="connsiteX4" fmla="*/ 3662566 w 3662566"/>
                <a:gd name="connsiteY4" fmla="*/ 1200955 h 3493843"/>
                <a:gd name="connsiteX5" fmla="*/ 3626016 w 3662566"/>
                <a:gd name="connsiteY5" fmla="*/ 1245254 h 3493843"/>
                <a:gd name="connsiteX6" fmla="*/ 3462502 w 3662566"/>
                <a:gd name="connsiteY6" fmla="*/ 1780561 h 3493843"/>
                <a:gd name="connsiteX7" fmla="*/ 3578058 w 3662566"/>
                <a:gd name="connsiteY7" fmla="*/ 2236928 h 3493843"/>
                <a:gd name="connsiteX8" fmla="*/ 3600850 w 3662566"/>
                <a:gd name="connsiteY8" fmla="*/ 2274445 h 3493843"/>
                <a:gd name="connsiteX9" fmla="*/ 3569866 w 3662566"/>
                <a:gd name="connsiteY9" fmla="*/ 2359100 h 3493843"/>
                <a:gd name="connsiteX10" fmla="*/ 1857936 w 3662566"/>
                <a:gd name="connsiteY10" fmla="*/ 3493843 h 3493843"/>
                <a:gd name="connsiteX11" fmla="*/ 0 w 3662566"/>
                <a:gd name="connsiteY11" fmla="*/ 1635907 h 3493843"/>
                <a:gd name="connsiteX12" fmla="*/ 146006 w 3662566"/>
                <a:gd name="connsiteY12" fmla="*/ 912714 h 3493843"/>
                <a:gd name="connsiteX13" fmla="*/ 184329 w 3662566"/>
                <a:gd name="connsiteY13" fmla="*/ 833162 h 3493843"/>
                <a:gd name="connsiteX0" fmla="*/ 3525944 w 3662566"/>
                <a:gd name="connsiteY0" fmla="*/ 137808 h 2660681"/>
                <a:gd name="connsiteX1" fmla="*/ 3597966 w 3662566"/>
                <a:gd name="connsiteY1" fmla="*/ 156327 h 2660681"/>
                <a:gd name="connsiteX2" fmla="*/ 3632343 w 3662566"/>
                <a:gd name="connsiteY2" fmla="*/ 250252 h 2660681"/>
                <a:gd name="connsiteX3" fmla="*/ 3662566 w 3662566"/>
                <a:gd name="connsiteY3" fmla="*/ 367793 h 2660681"/>
                <a:gd name="connsiteX4" fmla="*/ 3626016 w 3662566"/>
                <a:gd name="connsiteY4" fmla="*/ 412092 h 2660681"/>
                <a:gd name="connsiteX5" fmla="*/ 3462502 w 3662566"/>
                <a:gd name="connsiteY5" fmla="*/ 947399 h 2660681"/>
                <a:gd name="connsiteX6" fmla="*/ 3578058 w 3662566"/>
                <a:gd name="connsiteY6" fmla="*/ 1403766 h 2660681"/>
                <a:gd name="connsiteX7" fmla="*/ 3600850 w 3662566"/>
                <a:gd name="connsiteY7" fmla="*/ 1441283 h 2660681"/>
                <a:gd name="connsiteX8" fmla="*/ 3569866 w 3662566"/>
                <a:gd name="connsiteY8" fmla="*/ 1525938 h 2660681"/>
                <a:gd name="connsiteX9" fmla="*/ 1857936 w 3662566"/>
                <a:gd name="connsiteY9" fmla="*/ 2660681 h 2660681"/>
                <a:gd name="connsiteX10" fmla="*/ 0 w 3662566"/>
                <a:gd name="connsiteY10" fmla="*/ 802745 h 2660681"/>
                <a:gd name="connsiteX11" fmla="*/ 146006 w 3662566"/>
                <a:gd name="connsiteY11" fmla="*/ 79552 h 2660681"/>
                <a:gd name="connsiteX12" fmla="*/ 184329 w 3662566"/>
                <a:gd name="connsiteY12" fmla="*/ 0 h 2660681"/>
                <a:gd name="connsiteX0" fmla="*/ 3597966 w 3662566"/>
                <a:gd name="connsiteY0" fmla="*/ 156327 h 2660681"/>
                <a:gd name="connsiteX1" fmla="*/ 3632343 w 3662566"/>
                <a:gd name="connsiteY1" fmla="*/ 250252 h 2660681"/>
                <a:gd name="connsiteX2" fmla="*/ 3662566 w 3662566"/>
                <a:gd name="connsiteY2" fmla="*/ 367793 h 2660681"/>
                <a:gd name="connsiteX3" fmla="*/ 3626016 w 3662566"/>
                <a:gd name="connsiteY3" fmla="*/ 412092 h 2660681"/>
                <a:gd name="connsiteX4" fmla="*/ 3462502 w 3662566"/>
                <a:gd name="connsiteY4" fmla="*/ 947399 h 2660681"/>
                <a:gd name="connsiteX5" fmla="*/ 3578058 w 3662566"/>
                <a:gd name="connsiteY5" fmla="*/ 1403766 h 2660681"/>
                <a:gd name="connsiteX6" fmla="*/ 3600850 w 3662566"/>
                <a:gd name="connsiteY6" fmla="*/ 1441283 h 2660681"/>
                <a:gd name="connsiteX7" fmla="*/ 3569866 w 3662566"/>
                <a:gd name="connsiteY7" fmla="*/ 1525938 h 2660681"/>
                <a:gd name="connsiteX8" fmla="*/ 1857936 w 3662566"/>
                <a:gd name="connsiteY8" fmla="*/ 2660681 h 2660681"/>
                <a:gd name="connsiteX9" fmla="*/ 0 w 3662566"/>
                <a:gd name="connsiteY9" fmla="*/ 802745 h 2660681"/>
                <a:gd name="connsiteX10" fmla="*/ 146006 w 3662566"/>
                <a:gd name="connsiteY10" fmla="*/ 79552 h 2660681"/>
                <a:gd name="connsiteX11" fmla="*/ 184329 w 3662566"/>
                <a:gd name="connsiteY11" fmla="*/ 0 h 2660681"/>
                <a:gd name="connsiteX0" fmla="*/ 3632343 w 3662566"/>
                <a:gd name="connsiteY0" fmla="*/ 250252 h 2660681"/>
                <a:gd name="connsiteX1" fmla="*/ 3662566 w 3662566"/>
                <a:gd name="connsiteY1" fmla="*/ 367793 h 2660681"/>
                <a:gd name="connsiteX2" fmla="*/ 3626016 w 3662566"/>
                <a:gd name="connsiteY2" fmla="*/ 412092 h 2660681"/>
                <a:gd name="connsiteX3" fmla="*/ 3462502 w 3662566"/>
                <a:gd name="connsiteY3" fmla="*/ 947399 h 2660681"/>
                <a:gd name="connsiteX4" fmla="*/ 3578058 w 3662566"/>
                <a:gd name="connsiteY4" fmla="*/ 1403766 h 2660681"/>
                <a:gd name="connsiteX5" fmla="*/ 3600850 w 3662566"/>
                <a:gd name="connsiteY5" fmla="*/ 1441283 h 2660681"/>
                <a:gd name="connsiteX6" fmla="*/ 3569866 w 3662566"/>
                <a:gd name="connsiteY6" fmla="*/ 1525938 h 2660681"/>
                <a:gd name="connsiteX7" fmla="*/ 1857936 w 3662566"/>
                <a:gd name="connsiteY7" fmla="*/ 2660681 h 2660681"/>
                <a:gd name="connsiteX8" fmla="*/ 0 w 3662566"/>
                <a:gd name="connsiteY8" fmla="*/ 802745 h 2660681"/>
                <a:gd name="connsiteX9" fmla="*/ 146006 w 3662566"/>
                <a:gd name="connsiteY9" fmla="*/ 79552 h 2660681"/>
                <a:gd name="connsiteX10" fmla="*/ 184329 w 3662566"/>
                <a:gd name="connsiteY10" fmla="*/ 0 h 2660681"/>
                <a:gd name="connsiteX0" fmla="*/ 3662566 w 3662566"/>
                <a:gd name="connsiteY0" fmla="*/ 367793 h 2660681"/>
                <a:gd name="connsiteX1" fmla="*/ 3626016 w 3662566"/>
                <a:gd name="connsiteY1" fmla="*/ 412092 h 2660681"/>
                <a:gd name="connsiteX2" fmla="*/ 3462502 w 3662566"/>
                <a:gd name="connsiteY2" fmla="*/ 947399 h 2660681"/>
                <a:gd name="connsiteX3" fmla="*/ 3578058 w 3662566"/>
                <a:gd name="connsiteY3" fmla="*/ 1403766 h 2660681"/>
                <a:gd name="connsiteX4" fmla="*/ 3600850 w 3662566"/>
                <a:gd name="connsiteY4" fmla="*/ 1441283 h 2660681"/>
                <a:gd name="connsiteX5" fmla="*/ 3569866 w 3662566"/>
                <a:gd name="connsiteY5" fmla="*/ 1525938 h 2660681"/>
                <a:gd name="connsiteX6" fmla="*/ 1857936 w 3662566"/>
                <a:gd name="connsiteY6" fmla="*/ 2660681 h 2660681"/>
                <a:gd name="connsiteX7" fmla="*/ 0 w 3662566"/>
                <a:gd name="connsiteY7" fmla="*/ 802745 h 2660681"/>
                <a:gd name="connsiteX8" fmla="*/ 146006 w 3662566"/>
                <a:gd name="connsiteY8" fmla="*/ 79552 h 2660681"/>
                <a:gd name="connsiteX9" fmla="*/ 184329 w 3662566"/>
                <a:gd name="connsiteY9" fmla="*/ 0 h 2660681"/>
                <a:gd name="connsiteX0" fmla="*/ 3626016 w 3626016"/>
                <a:gd name="connsiteY0" fmla="*/ 412092 h 2660681"/>
                <a:gd name="connsiteX1" fmla="*/ 3462502 w 3626016"/>
                <a:gd name="connsiteY1" fmla="*/ 947399 h 2660681"/>
                <a:gd name="connsiteX2" fmla="*/ 3578058 w 3626016"/>
                <a:gd name="connsiteY2" fmla="*/ 1403766 h 2660681"/>
                <a:gd name="connsiteX3" fmla="*/ 3600850 w 3626016"/>
                <a:gd name="connsiteY3" fmla="*/ 1441283 h 2660681"/>
                <a:gd name="connsiteX4" fmla="*/ 3569866 w 3626016"/>
                <a:gd name="connsiteY4" fmla="*/ 1525938 h 2660681"/>
                <a:gd name="connsiteX5" fmla="*/ 1857936 w 3626016"/>
                <a:gd name="connsiteY5" fmla="*/ 2660681 h 2660681"/>
                <a:gd name="connsiteX6" fmla="*/ 0 w 3626016"/>
                <a:gd name="connsiteY6" fmla="*/ 802745 h 2660681"/>
                <a:gd name="connsiteX7" fmla="*/ 146006 w 3626016"/>
                <a:gd name="connsiteY7" fmla="*/ 79552 h 2660681"/>
                <a:gd name="connsiteX8" fmla="*/ 184329 w 3626016"/>
                <a:gd name="connsiteY8" fmla="*/ 0 h 2660681"/>
                <a:gd name="connsiteX0" fmla="*/ 3462502 w 3600850"/>
                <a:gd name="connsiteY0" fmla="*/ 947399 h 2660681"/>
                <a:gd name="connsiteX1" fmla="*/ 3578058 w 3600850"/>
                <a:gd name="connsiteY1" fmla="*/ 1403766 h 2660681"/>
                <a:gd name="connsiteX2" fmla="*/ 3600850 w 3600850"/>
                <a:gd name="connsiteY2" fmla="*/ 1441283 h 2660681"/>
                <a:gd name="connsiteX3" fmla="*/ 3569866 w 3600850"/>
                <a:gd name="connsiteY3" fmla="*/ 1525938 h 2660681"/>
                <a:gd name="connsiteX4" fmla="*/ 1857936 w 3600850"/>
                <a:gd name="connsiteY4" fmla="*/ 2660681 h 2660681"/>
                <a:gd name="connsiteX5" fmla="*/ 0 w 3600850"/>
                <a:gd name="connsiteY5" fmla="*/ 802745 h 2660681"/>
                <a:gd name="connsiteX6" fmla="*/ 146006 w 3600850"/>
                <a:gd name="connsiteY6" fmla="*/ 79552 h 2660681"/>
                <a:gd name="connsiteX7" fmla="*/ 184329 w 3600850"/>
                <a:gd name="connsiteY7" fmla="*/ 0 h 2660681"/>
                <a:gd name="connsiteX0" fmla="*/ 3578058 w 3600850"/>
                <a:gd name="connsiteY0" fmla="*/ 1403766 h 2660681"/>
                <a:gd name="connsiteX1" fmla="*/ 3600850 w 3600850"/>
                <a:gd name="connsiteY1" fmla="*/ 1441283 h 2660681"/>
                <a:gd name="connsiteX2" fmla="*/ 3569866 w 3600850"/>
                <a:gd name="connsiteY2" fmla="*/ 1525938 h 2660681"/>
                <a:gd name="connsiteX3" fmla="*/ 1857936 w 3600850"/>
                <a:gd name="connsiteY3" fmla="*/ 2660681 h 2660681"/>
                <a:gd name="connsiteX4" fmla="*/ 0 w 3600850"/>
                <a:gd name="connsiteY4" fmla="*/ 802745 h 2660681"/>
                <a:gd name="connsiteX5" fmla="*/ 146006 w 3600850"/>
                <a:gd name="connsiteY5" fmla="*/ 79552 h 2660681"/>
                <a:gd name="connsiteX6" fmla="*/ 184329 w 3600850"/>
                <a:gd name="connsiteY6" fmla="*/ 0 h 2660681"/>
                <a:gd name="connsiteX0" fmla="*/ 3600850 w 3600850"/>
                <a:gd name="connsiteY0" fmla="*/ 1441283 h 2660681"/>
                <a:gd name="connsiteX1" fmla="*/ 3569866 w 3600850"/>
                <a:gd name="connsiteY1" fmla="*/ 1525938 h 2660681"/>
                <a:gd name="connsiteX2" fmla="*/ 1857936 w 3600850"/>
                <a:gd name="connsiteY2" fmla="*/ 2660681 h 2660681"/>
                <a:gd name="connsiteX3" fmla="*/ 0 w 3600850"/>
                <a:gd name="connsiteY3" fmla="*/ 802745 h 2660681"/>
                <a:gd name="connsiteX4" fmla="*/ 146006 w 3600850"/>
                <a:gd name="connsiteY4" fmla="*/ 79552 h 2660681"/>
                <a:gd name="connsiteX5" fmla="*/ 184329 w 3600850"/>
                <a:gd name="connsiteY5" fmla="*/ 0 h 266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0850" h="2660681">
                  <a:moveTo>
                    <a:pt x="3600850" y="1441283"/>
                  </a:moveTo>
                  <a:lnTo>
                    <a:pt x="3569866" y="1525938"/>
                  </a:lnTo>
                  <a:cubicBezTo>
                    <a:pt x="3287816" y="2192779"/>
                    <a:pt x="2627519" y="2660681"/>
                    <a:pt x="1857936" y="2660681"/>
                  </a:cubicBezTo>
                  <a:cubicBezTo>
                    <a:pt x="831826" y="2660681"/>
                    <a:pt x="0" y="1828855"/>
                    <a:pt x="0" y="802745"/>
                  </a:cubicBezTo>
                  <a:cubicBezTo>
                    <a:pt x="0" y="546218"/>
                    <a:pt x="51989" y="301833"/>
                    <a:pt x="146006" y="79552"/>
                  </a:cubicBezTo>
                  <a:lnTo>
                    <a:pt x="184329" y="0"/>
                  </a:lnTo>
                </a:path>
              </a:pathLst>
            </a:custGeom>
            <a:noFill/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600" kern="0" baseline="3000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6" name="Title 5">
            <a:extLst>
              <a:ext uri="{FF2B5EF4-FFF2-40B4-BE49-F238E27FC236}">
                <a16:creationId xmlns:a16="http://schemas.microsoft.com/office/drawing/2014/main" id="{DF4C434E-A641-7E04-7465-C6B657EA0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Food supplements: </a:t>
            </a:r>
            <a:r>
              <a:rPr lang="en-GB" b="0" dirty="0"/>
              <a:t>Examples of key functions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8F23A3E-3A26-02A0-AFA5-D2ED758808E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FA, fatty acid; SCFA, short-chain fatty acid.</a:t>
            </a:r>
          </a:p>
          <a:p>
            <a:r>
              <a:rPr lang="en-US" dirty="0"/>
              <a:t>Please refer to slide notes for references.</a:t>
            </a:r>
          </a:p>
        </p:txBody>
      </p:sp>
      <p:sp>
        <p:nvSpPr>
          <p:cNvPr id="39" name="ZoneTexte 58">
            <a:extLst>
              <a:ext uri="{FF2B5EF4-FFF2-40B4-BE49-F238E27FC236}">
                <a16:creationId xmlns:a16="http://schemas.microsoft.com/office/drawing/2014/main" id="{CECF22F7-6E2B-054F-035C-E6EF345BD5AA}"/>
              </a:ext>
            </a:extLst>
          </p:cNvPr>
          <p:cNvSpPr txBox="1"/>
          <p:nvPr/>
        </p:nvSpPr>
        <p:spPr>
          <a:xfrm>
            <a:off x="604095" y="1734948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Regulation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of inflammation</a:t>
            </a:r>
            <a:endParaRPr kumimoji="0" lang="fr-CH" sz="1600" b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40" name="ZoneTexte 58">
            <a:extLst>
              <a:ext uri="{FF2B5EF4-FFF2-40B4-BE49-F238E27FC236}">
                <a16:creationId xmlns:a16="http://schemas.microsoft.com/office/drawing/2014/main" id="{4E26E36A-C892-9CD7-11CC-9432721352E4}"/>
              </a:ext>
            </a:extLst>
          </p:cNvPr>
          <p:cNvSpPr txBox="1"/>
          <p:nvPr/>
        </p:nvSpPr>
        <p:spPr>
          <a:xfrm>
            <a:off x="3303251" y="4040847"/>
            <a:ext cx="2348591" cy="3232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Anti-oxidant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properties</a:t>
            </a:r>
            <a:endParaRPr kumimoji="0" lang="fr-CH" sz="1600" b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41" name="ZoneTexte 58">
            <a:extLst>
              <a:ext uri="{FF2B5EF4-FFF2-40B4-BE49-F238E27FC236}">
                <a16:creationId xmlns:a16="http://schemas.microsoft.com/office/drawing/2014/main" id="{D3D150BA-E5F6-90E0-698E-0BFA93DD2B59}"/>
              </a:ext>
            </a:extLst>
          </p:cNvPr>
          <p:cNvSpPr txBox="1"/>
          <p:nvPr/>
        </p:nvSpPr>
        <p:spPr>
          <a:xfrm>
            <a:off x="4688348" y="1411706"/>
            <a:ext cx="2566358" cy="3232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Direct action on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pathogen</a:t>
            </a:r>
            <a:endParaRPr kumimoji="0" lang="fr-CH" sz="1600" b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42" name="ZoneTexte 58">
            <a:extLst>
              <a:ext uri="{FF2B5EF4-FFF2-40B4-BE49-F238E27FC236}">
                <a16:creationId xmlns:a16="http://schemas.microsoft.com/office/drawing/2014/main" id="{E5DCDECE-1162-DB25-A086-1327D742E777}"/>
              </a:ext>
            </a:extLst>
          </p:cNvPr>
          <p:cNvSpPr txBox="1"/>
          <p:nvPr/>
        </p:nvSpPr>
        <p:spPr>
          <a:xfrm>
            <a:off x="6283601" y="3163404"/>
            <a:ext cx="3010392" cy="47645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Enhancement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of immune</a:t>
            </a:r>
            <a:b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</a:b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responses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against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pathogens</a:t>
            </a:r>
            <a:endParaRPr kumimoji="0" lang="fr-CH" sz="1600" b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44" name="ZoneTexte 58">
            <a:extLst>
              <a:ext uri="{FF2B5EF4-FFF2-40B4-BE49-F238E27FC236}">
                <a16:creationId xmlns:a16="http://schemas.microsoft.com/office/drawing/2014/main" id="{9F1C44FC-12E9-8A87-CFEA-625F74D1E367}"/>
              </a:ext>
            </a:extLst>
          </p:cNvPr>
          <p:cNvSpPr txBox="1"/>
          <p:nvPr/>
        </p:nvSpPr>
        <p:spPr>
          <a:xfrm>
            <a:off x="8999039" y="1425656"/>
            <a:ext cx="2486133" cy="476451"/>
          </a:xfrm>
          <a:prstGeom prst="roundRect">
            <a:avLst>
              <a:gd name="adj" fmla="val 50000"/>
            </a:avLst>
          </a:prstGeom>
          <a:solidFill>
            <a:schemeClr val="accent6">
              <a:lumMod val="60000"/>
              <a:lumOff val="40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Epithelial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barrier</a:t>
            </a:r>
            <a:br>
              <a:rPr lang="fr-CH" sz="1600" dirty="0">
                <a:solidFill>
                  <a:srgbClr val="FFFFFF"/>
                </a:solidFill>
                <a:cs typeface="Calibri Light"/>
              </a:rPr>
            </a:b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integrity</a:t>
            </a:r>
            <a:r>
              <a:rPr lang="fr-CH" sz="1600" dirty="0">
                <a:solidFill>
                  <a:srgbClr val="FFFFFF"/>
                </a:solidFill>
                <a:cs typeface="Calibri Light"/>
              </a:rPr>
              <a:t> 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and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function</a:t>
            </a:r>
            <a:endParaRPr kumimoji="0" lang="fr-CH" sz="1600" b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45" name="ZoneTexte 58">
            <a:extLst>
              <a:ext uri="{FF2B5EF4-FFF2-40B4-BE49-F238E27FC236}">
                <a16:creationId xmlns:a16="http://schemas.microsoft.com/office/drawing/2014/main" id="{16982CE0-5A5D-94D1-26F5-460B4BA21362}"/>
              </a:ext>
            </a:extLst>
          </p:cNvPr>
          <p:cNvSpPr txBox="1"/>
          <p:nvPr/>
        </p:nvSpPr>
        <p:spPr>
          <a:xfrm>
            <a:off x="9682400" y="4109063"/>
            <a:ext cx="1965674" cy="324000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Gut-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health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support</a:t>
            </a:r>
            <a:endParaRPr kumimoji="0" lang="fr-CH" sz="1600" b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4A83F19-E98D-B415-F6E7-E3094882E829}"/>
              </a:ext>
            </a:extLst>
          </p:cNvPr>
          <p:cNvSpPr txBox="1"/>
          <p:nvPr/>
        </p:nvSpPr>
        <p:spPr>
          <a:xfrm>
            <a:off x="974418" y="2194605"/>
            <a:ext cx="2905864" cy="1687060"/>
          </a:xfrm>
          <a:prstGeom prst="rect">
            <a:avLst/>
          </a:prstGeom>
          <a:noFill/>
        </p:spPr>
        <p:txBody>
          <a:bodyPr wrap="square" lIns="0" tIns="0" rIns="0" bIns="0" numCol="2" rtlCol="0">
            <a:noAutofit/>
          </a:bodyPr>
          <a:lstStyle/>
          <a:p>
            <a:pPr algn="ctr"/>
            <a:r>
              <a:rPr lang="en-US" dirty="0"/>
              <a:t>Ginseng</a:t>
            </a:r>
            <a:r>
              <a:rPr lang="en-US" baseline="30000" dirty="0"/>
              <a:t>1</a:t>
            </a:r>
          </a:p>
          <a:p>
            <a:pPr algn="ctr"/>
            <a:r>
              <a:rPr lang="en-US" dirty="0"/>
              <a:t>Echinacea</a:t>
            </a:r>
            <a:r>
              <a:rPr lang="en-US" baseline="30000" dirty="0"/>
              <a:t>2</a:t>
            </a:r>
          </a:p>
          <a:p>
            <a:pPr algn="ctr"/>
            <a:r>
              <a:rPr lang="en-US" dirty="0"/>
              <a:t>Vitamin D</a:t>
            </a:r>
            <a:r>
              <a:rPr lang="en-US" baseline="30000" dirty="0"/>
              <a:t>3</a:t>
            </a:r>
          </a:p>
          <a:p>
            <a:pPr algn="ctr"/>
            <a:r>
              <a:rPr lang="en-US" dirty="0"/>
              <a:t>Vitamin C</a:t>
            </a:r>
            <a:r>
              <a:rPr lang="en-US" baseline="30000" dirty="0"/>
              <a:t>4</a:t>
            </a:r>
          </a:p>
          <a:p>
            <a:pPr algn="ctr"/>
            <a:r>
              <a:rPr lang="en-US" dirty="0"/>
              <a:t>Honey</a:t>
            </a:r>
            <a:r>
              <a:rPr lang="en-US" baseline="30000" dirty="0"/>
              <a:t>5</a:t>
            </a:r>
          </a:p>
          <a:p>
            <a:pPr algn="ctr"/>
            <a:r>
              <a:rPr lang="en-US" dirty="0"/>
              <a:t>SCFA</a:t>
            </a:r>
            <a:r>
              <a:rPr lang="en-US" baseline="30000" dirty="0"/>
              <a:t>6</a:t>
            </a:r>
          </a:p>
          <a:p>
            <a:pPr algn="ctr"/>
            <a:r>
              <a:rPr lang="en-US" dirty="0"/>
              <a:t>Selenium</a:t>
            </a:r>
            <a:r>
              <a:rPr lang="en-US" baseline="30000" dirty="0"/>
              <a:t>7</a:t>
            </a:r>
          </a:p>
          <a:p>
            <a:pPr algn="ctr"/>
            <a:r>
              <a:rPr lang="en-US" dirty="0"/>
              <a:t>Omega-3 FA</a:t>
            </a:r>
            <a:r>
              <a:rPr lang="en-US" baseline="30000" dirty="0"/>
              <a:t>8</a:t>
            </a:r>
          </a:p>
          <a:p>
            <a:pPr algn="ctr"/>
            <a:r>
              <a:rPr lang="en-US" dirty="0"/>
              <a:t>Propolis</a:t>
            </a:r>
            <a:r>
              <a:rPr lang="en-US" baseline="30000" dirty="0"/>
              <a:t>9</a:t>
            </a:r>
          </a:p>
          <a:p>
            <a:pPr algn="ctr"/>
            <a:r>
              <a:rPr lang="en-US" dirty="0"/>
              <a:t>Zinc</a:t>
            </a:r>
            <a:r>
              <a:rPr lang="en-US" baseline="30000" dirty="0"/>
              <a:t>10</a:t>
            </a:r>
          </a:p>
          <a:p>
            <a:pPr algn="ctr"/>
            <a:r>
              <a:rPr lang="en-US" dirty="0"/>
              <a:t>Cysteine</a:t>
            </a:r>
            <a:r>
              <a:rPr lang="en-US" baseline="30000" dirty="0"/>
              <a:t>11</a:t>
            </a:r>
          </a:p>
          <a:p>
            <a:pPr algn="ctr"/>
            <a:r>
              <a:rPr lang="en-US" dirty="0"/>
              <a:t>Probiotics</a:t>
            </a:r>
            <a:r>
              <a:rPr lang="en-US" baseline="30000" dirty="0"/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67F45BA-0980-7C6F-16BB-8D315FEB1726}"/>
              </a:ext>
            </a:extLst>
          </p:cNvPr>
          <p:cNvSpPr txBox="1"/>
          <p:nvPr/>
        </p:nvSpPr>
        <p:spPr>
          <a:xfrm>
            <a:off x="4902587" y="1851848"/>
            <a:ext cx="1340386" cy="1104305"/>
          </a:xfrm>
          <a:prstGeom prst="rect">
            <a:avLst/>
          </a:prstGeom>
          <a:noFill/>
        </p:spPr>
        <p:txBody>
          <a:bodyPr wrap="square" lIns="0" tIns="0" rIns="0" bIns="0" numCol="1" rtlCol="0">
            <a:noAutofit/>
          </a:bodyPr>
          <a:lstStyle/>
          <a:p>
            <a:pPr algn="ctr"/>
            <a:r>
              <a:rPr lang="en-US" dirty="0"/>
              <a:t>Echinacea</a:t>
            </a:r>
            <a:r>
              <a:rPr lang="en-US" baseline="30000" dirty="0"/>
              <a:t>2</a:t>
            </a:r>
          </a:p>
          <a:p>
            <a:pPr algn="ctr"/>
            <a:r>
              <a:rPr lang="en-US" dirty="0"/>
              <a:t>Zinc</a:t>
            </a:r>
            <a:r>
              <a:rPr lang="en-US" baseline="30000" dirty="0"/>
              <a:t>10</a:t>
            </a:r>
          </a:p>
          <a:p>
            <a:pPr algn="ctr"/>
            <a:r>
              <a:rPr lang="en-US" dirty="0"/>
              <a:t>Honey</a:t>
            </a:r>
            <a:r>
              <a:rPr lang="en-US" baseline="30000" dirty="0"/>
              <a:t>5</a:t>
            </a:r>
          </a:p>
          <a:p>
            <a:pPr algn="ctr"/>
            <a:r>
              <a:rPr lang="en-US" dirty="0"/>
              <a:t>Propolis</a:t>
            </a:r>
            <a:r>
              <a:rPr lang="en-US" baseline="30000" dirty="0"/>
              <a:t>9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4F51CEF-833B-E31D-7777-33D1747BA575}"/>
              </a:ext>
            </a:extLst>
          </p:cNvPr>
          <p:cNvSpPr txBox="1"/>
          <p:nvPr/>
        </p:nvSpPr>
        <p:spPr>
          <a:xfrm>
            <a:off x="3647715" y="4501111"/>
            <a:ext cx="1340386" cy="1104305"/>
          </a:xfrm>
          <a:prstGeom prst="rect">
            <a:avLst/>
          </a:prstGeom>
          <a:noFill/>
        </p:spPr>
        <p:txBody>
          <a:bodyPr wrap="square" lIns="0" tIns="0" rIns="0" bIns="0" numCol="1" rtlCol="0">
            <a:noAutofit/>
          </a:bodyPr>
          <a:lstStyle/>
          <a:p>
            <a:pPr algn="ctr"/>
            <a:r>
              <a:rPr lang="en-US" dirty="0"/>
              <a:t>Vitamin C</a:t>
            </a:r>
            <a:r>
              <a:rPr lang="en-US" baseline="30000" dirty="0"/>
              <a:t>4</a:t>
            </a:r>
          </a:p>
          <a:p>
            <a:pPr algn="ctr"/>
            <a:r>
              <a:rPr lang="en-US" dirty="0"/>
              <a:t>Selenium</a:t>
            </a:r>
            <a:r>
              <a:rPr lang="en-US" baseline="30000" dirty="0"/>
              <a:t>7</a:t>
            </a:r>
          </a:p>
          <a:p>
            <a:pPr algn="ctr"/>
            <a:r>
              <a:rPr lang="en-US" dirty="0"/>
              <a:t>Ginseng</a:t>
            </a:r>
            <a:r>
              <a:rPr lang="en-US" baseline="30000" dirty="0"/>
              <a:t>1</a:t>
            </a:r>
          </a:p>
          <a:p>
            <a:pPr algn="ctr"/>
            <a:r>
              <a:rPr lang="en-US" dirty="0"/>
              <a:t>Cysteine</a:t>
            </a:r>
            <a:r>
              <a:rPr lang="en-US" baseline="30000" dirty="0"/>
              <a:t>11</a:t>
            </a:r>
          </a:p>
          <a:p>
            <a:pPr algn="ctr"/>
            <a:r>
              <a:rPr lang="en-US" dirty="0"/>
              <a:t>Honey</a:t>
            </a:r>
            <a:r>
              <a:rPr lang="en-US" baseline="30000" dirty="0"/>
              <a:t>5</a:t>
            </a:r>
          </a:p>
          <a:p>
            <a:pPr algn="ctr"/>
            <a:r>
              <a:rPr lang="en-US" dirty="0"/>
              <a:t>Propolis</a:t>
            </a:r>
            <a:r>
              <a:rPr lang="en-US" baseline="30000" dirty="0"/>
              <a:t>9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F59B7A6-FAE9-4D02-2203-9A113AFD0007}"/>
              </a:ext>
            </a:extLst>
          </p:cNvPr>
          <p:cNvSpPr txBox="1"/>
          <p:nvPr/>
        </p:nvSpPr>
        <p:spPr>
          <a:xfrm>
            <a:off x="6265879" y="3754959"/>
            <a:ext cx="2905864" cy="1687060"/>
          </a:xfrm>
          <a:prstGeom prst="rect">
            <a:avLst/>
          </a:prstGeom>
          <a:noFill/>
        </p:spPr>
        <p:txBody>
          <a:bodyPr wrap="square" lIns="0" tIns="0" rIns="0" bIns="0" numCol="2" rtlCol="0">
            <a:noAutofit/>
          </a:bodyPr>
          <a:lstStyle/>
          <a:p>
            <a:pPr algn="ctr"/>
            <a:r>
              <a:rPr lang="it-IT" dirty="0"/>
              <a:t>Vitamin C</a:t>
            </a:r>
            <a:r>
              <a:rPr lang="it-IT" baseline="30000" dirty="0"/>
              <a:t>4</a:t>
            </a:r>
          </a:p>
          <a:p>
            <a:pPr algn="ctr"/>
            <a:r>
              <a:rPr lang="it-IT" dirty="0"/>
              <a:t>Propolis</a:t>
            </a:r>
            <a:r>
              <a:rPr lang="it-IT" baseline="30000" dirty="0"/>
              <a:t>9</a:t>
            </a:r>
          </a:p>
          <a:p>
            <a:pPr algn="ctr"/>
            <a:r>
              <a:rPr lang="it-IT" dirty="0">
                <a:latin typeface="Symbol" panose="05050102010706020507" pitchFamily="18" charset="2"/>
              </a:rPr>
              <a:t>b</a:t>
            </a:r>
            <a:r>
              <a:rPr lang="it-IT" dirty="0"/>
              <a:t>-glucan</a:t>
            </a:r>
            <a:r>
              <a:rPr lang="it-IT" baseline="30000" dirty="0"/>
              <a:t>13</a:t>
            </a:r>
          </a:p>
          <a:p>
            <a:pPr algn="ctr"/>
            <a:r>
              <a:rPr lang="it-IT" dirty="0"/>
              <a:t>Vitamin D</a:t>
            </a:r>
            <a:r>
              <a:rPr lang="it-IT" baseline="30000" dirty="0"/>
              <a:t>3</a:t>
            </a:r>
          </a:p>
          <a:p>
            <a:pPr algn="ctr"/>
            <a:r>
              <a:rPr lang="it-IT" dirty="0"/>
              <a:t>Echinacea</a:t>
            </a:r>
            <a:r>
              <a:rPr lang="it-IT" baseline="30000" dirty="0"/>
              <a:t>2</a:t>
            </a:r>
          </a:p>
          <a:p>
            <a:pPr algn="ctr"/>
            <a:r>
              <a:rPr lang="it-IT" dirty="0"/>
              <a:t>Probiotics</a:t>
            </a:r>
            <a:r>
              <a:rPr lang="it-IT" baseline="30000" dirty="0"/>
              <a:t>12</a:t>
            </a:r>
          </a:p>
          <a:p>
            <a:pPr algn="ctr"/>
            <a:r>
              <a:rPr lang="it-IT" dirty="0"/>
              <a:t>Cysteine</a:t>
            </a:r>
            <a:r>
              <a:rPr lang="it-IT" baseline="30000" dirty="0"/>
              <a:t>11</a:t>
            </a:r>
          </a:p>
          <a:p>
            <a:pPr algn="ctr"/>
            <a:r>
              <a:rPr lang="it-IT" dirty="0"/>
              <a:t>Selenium</a:t>
            </a:r>
            <a:r>
              <a:rPr lang="it-IT" baseline="30000" dirty="0"/>
              <a:t>7</a:t>
            </a:r>
          </a:p>
          <a:p>
            <a:pPr algn="ctr"/>
            <a:r>
              <a:rPr lang="it-IT" dirty="0"/>
              <a:t>Ginseng</a:t>
            </a:r>
            <a:r>
              <a:rPr lang="it-IT" baseline="30000" dirty="0"/>
              <a:t>1</a:t>
            </a:r>
          </a:p>
          <a:p>
            <a:pPr algn="ctr"/>
            <a:r>
              <a:rPr lang="it-IT" dirty="0"/>
              <a:t>SCFA</a:t>
            </a:r>
            <a:r>
              <a:rPr lang="it-IT" baseline="30000" dirty="0"/>
              <a:t>6</a:t>
            </a:r>
            <a:endParaRPr lang="en-US" baseline="30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BC78EC5-B028-2DAF-772D-994048BECF04}"/>
              </a:ext>
            </a:extLst>
          </p:cNvPr>
          <p:cNvSpPr txBox="1"/>
          <p:nvPr/>
        </p:nvSpPr>
        <p:spPr>
          <a:xfrm>
            <a:off x="9692207" y="4541563"/>
            <a:ext cx="1290310" cy="598736"/>
          </a:xfrm>
          <a:prstGeom prst="rect">
            <a:avLst/>
          </a:prstGeom>
          <a:noFill/>
        </p:spPr>
        <p:txBody>
          <a:bodyPr wrap="square" lIns="0" tIns="0" rIns="0" bIns="0" numCol="1" rtlCol="0">
            <a:noAutofit/>
          </a:bodyPr>
          <a:lstStyle/>
          <a:p>
            <a:pPr algn="ctr"/>
            <a:r>
              <a:rPr lang="en-US" dirty="0"/>
              <a:t>SCFA</a:t>
            </a:r>
            <a:r>
              <a:rPr lang="en-US" baseline="30000" dirty="0"/>
              <a:t>6</a:t>
            </a:r>
          </a:p>
          <a:p>
            <a:pPr algn="ctr"/>
            <a:r>
              <a:rPr lang="en-US" dirty="0"/>
              <a:t>Probiotics</a:t>
            </a:r>
            <a:r>
              <a:rPr lang="en-US" baseline="30000" dirty="0"/>
              <a:t>12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7BA1F15-ADCF-BF68-6149-864D3C7D8EFD}"/>
              </a:ext>
            </a:extLst>
          </p:cNvPr>
          <p:cNvSpPr txBox="1"/>
          <p:nvPr/>
        </p:nvSpPr>
        <p:spPr>
          <a:xfrm>
            <a:off x="9259945" y="2025510"/>
            <a:ext cx="1213495" cy="860299"/>
          </a:xfrm>
          <a:prstGeom prst="rect">
            <a:avLst/>
          </a:prstGeom>
          <a:noFill/>
        </p:spPr>
        <p:txBody>
          <a:bodyPr wrap="square" lIns="0" tIns="0" rIns="0" bIns="0" numCol="1" rtlCol="0">
            <a:noAutofit/>
          </a:bodyPr>
          <a:lstStyle/>
          <a:p>
            <a:pPr algn="ctr"/>
            <a:r>
              <a:rPr lang="en-US" dirty="0"/>
              <a:t>Zinc</a:t>
            </a:r>
            <a:r>
              <a:rPr lang="en-US" baseline="30000" dirty="0"/>
              <a:t>10</a:t>
            </a:r>
          </a:p>
          <a:p>
            <a:pPr algn="ctr"/>
            <a:r>
              <a:rPr lang="en-US" dirty="0"/>
              <a:t>Probiotics</a:t>
            </a:r>
            <a:r>
              <a:rPr lang="en-US" baseline="30000" dirty="0"/>
              <a:t>12</a:t>
            </a:r>
          </a:p>
          <a:p>
            <a:pPr algn="ctr"/>
            <a:r>
              <a:rPr lang="en-US" dirty="0"/>
              <a:t>Vitamin C</a:t>
            </a:r>
            <a:r>
              <a:rPr lang="en-US" baseline="30000" dirty="0"/>
              <a:t>1</a:t>
            </a:r>
          </a:p>
          <a:p>
            <a:pPr algn="ctr"/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3700300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0B0CD-582E-1E04-64E5-72BE231F1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Take-home messages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4C27114-E5ED-B9FF-731F-98F0DDAEFE6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98489" y="6531943"/>
            <a:ext cx="10183580" cy="100990"/>
          </a:xfrm>
        </p:spPr>
        <p:txBody>
          <a:bodyPr/>
          <a:lstStyle/>
          <a:p>
            <a:r>
              <a:rPr lang="en-US" dirty="0"/>
              <a:t>RTI, respiratory tract infection.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1.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Carr AC, Maggini S. Nutrients. 2017;9(11):1211; 2.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Daryabor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G, et al. Exp Mol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Pathol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2023;132–133:104866; 3. Wessels I, et al. Nutrients. 2017;9(12):1286; 4. Avery JC, Hoffmann PR. Nutrients. 2018;10(9):1203; 5.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Poggioli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R, et al.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Eur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Rev Med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Pharmacol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Sci. 2023;27(15):7380-7400; 6.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Tenório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MCDS, et al. Antioxidants (Basel).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2021;10(6):967; 7.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Nagoor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Meeran MF, et al.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Heliyon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 2021;7(2):e05990; 8. 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Alsayari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A, et al. Molecules. 2021;26(13):4095; 9. Ahmed S,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et al. Oxid Med Cell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Longev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2018;2018:8367846; 10.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Magnavacca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A, et al. Med Res Rev.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2022;42(2):897-945; 11. Zhong X, et al. Pharmaceutics. 2023;15(6):1615; 12. 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Mazziotta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C, et al. Cells. 2023;12(1):184; 13. Liu XF, et al. Front Immunol.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2023;14:1186892; 14.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Berger MM, et al. Clin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Nutr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 2022;41(6):1357-1424; 15.  Esposito S, et al. Microorganisms. 2020;8(11):1810; 16.  Milani GP, et al. Allergy. 2024;79(7):1687-1707; 17. Raposo SE, et al.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Eur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J Clin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Nutr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2017;71(4):450-457; 18. Weber W, et al. J Altern Complement Med. 2005;11(6):1021-1026; 19.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Seida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JK, et al. Evid Based Complement Alternat Med. 2011;2011:282151; 20. Zhong K, et al.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Eur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J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Nutr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2021;60(8):4175-4187; 21. Zhao Y, et al. Cochrane Database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Syst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Rev. 2022;8(8):CD006895; 22. Williams LM, et al. Adv </a:t>
            </a:r>
            <a:r>
              <a:rPr kumimoji="0" lang="en-GB" sz="9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Nutr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.</a:t>
            </a:r>
            <a:r>
              <a:rPr kumimoji="0" lang="en-GB" sz="9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9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ea typeface="+mn-ea"/>
                <a:cs typeface="Calibri" panose="020F0502020204030204" pitchFamily="34" charset="0"/>
              </a:rPr>
              <a:t>2022;13(1):167-192</a:t>
            </a:r>
            <a:endParaRPr lang="en-US" dirty="0"/>
          </a:p>
        </p:txBody>
      </p:sp>
      <p:sp>
        <p:nvSpPr>
          <p:cNvPr id="50" name="Rettangolo 8">
            <a:extLst>
              <a:ext uri="{FF2B5EF4-FFF2-40B4-BE49-F238E27FC236}">
                <a16:creationId xmlns:a16="http://schemas.microsoft.com/office/drawing/2014/main" id="{184EAEBD-2BA0-534D-2EC8-D8A26F516F45}"/>
              </a:ext>
            </a:extLst>
          </p:cNvPr>
          <p:cNvSpPr/>
          <p:nvPr/>
        </p:nvSpPr>
        <p:spPr>
          <a:xfrm>
            <a:off x="1789912" y="3585694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1" name="Connettore diritto 22">
            <a:extLst>
              <a:ext uri="{FF2B5EF4-FFF2-40B4-BE49-F238E27FC236}">
                <a16:creationId xmlns:a16="http://schemas.microsoft.com/office/drawing/2014/main" id="{3691ED0D-2037-403B-9451-3AC34ECC9B25}"/>
              </a:ext>
            </a:extLst>
          </p:cNvPr>
          <p:cNvCxnSpPr>
            <a:cxnSpLocks/>
          </p:cNvCxnSpPr>
          <p:nvPr/>
        </p:nvCxnSpPr>
        <p:spPr>
          <a:xfrm>
            <a:off x="2041602" y="3994815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2" name="Rettangolo 8">
            <a:extLst>
              <a:ext uri="{FF2B5EF4-FFF2-40B4-BE49-F238E27FC236}">
                <a16:creationId xmlns:a16="http://schemas.microsoft.com/office/drawing/2014/main" id="{44585D59-6C4B-CE7E-6663-82A505D4DCA5}"/>
              </a:ext>
            </a:extLst>
          </p:cNvPr>
          <p:cNvSpPr/>
          <p:nvPr/>
        </p:nvSpPr>
        <p:spPr>
          <a:xfrm>
            <a:off x="1789912" y="2617933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3" name="Connettore diritto 22">
            <a:extLst>
              <a:ext uri="{FF2B5EF4-FFF2-40B4-BE49-F238E27FC236}">
                <a16:creationId xmlns:a16="http://schemas.microsoft.com/office/drawing/2014/main" id="{6185DA0F-3869-70AF-AA5D-5D0AB9F4EB46}"/>
              </a:ext>
            </a:extLst>
          </p:cNvPr>
          <p:cNvCxnSpPr>
            <a:cxnSpLocks/>
          </p:cNvCxnSpPr>
          <p:nvPr/>
        </p:nvCxnSpPr>
        <p:spPr>
          <a:xfrm>
            <a:off x="2041602" y="3027054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3CCFCDCD-2AC3-3A3D-5540-36D55FE7F1DC}"/>
              </a:ext>
            </a:extLst>
          </p:cNvPr>
          <p:cNvSpPr/>
          <p:nvPr/>
        </p:nvSpPr>
        <p:spPr>
          <a:xfrm>
            <a:off x="1389570" y="2617933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5" name="CasellaDiTesto 15">
            <a:extLst>
              <a:ext uri="{FF2B5EF4-FFF2-40B4-BE49-F238E27FC236}">
                <a16:creationId xmlns:a16="http://schemas.microsoft.com/office/drawing/2014/main" id="{78F20F07-E89A-BA3D-0EFC-5B9C8FD21061}"/>
              </a:ext>
            </a:extLst>
          </p:cNvPr>
          <p:cNvSpPr txBox="1"/>
          <p:nvPr/>
        </p:nvSpPr>
        <p:spPr>
          <a:xfrm>
            <a:off x="2889560" y="2774166"/>
            <a:ext cx="8592288" cy="4985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accent2"/>
                </a:solidFill>
              </a:rPr>
              <a:t>Food supplements may support immune health </a:t>
            </a:r>
            <a:r>
              <a:rPr lang="en-GB" sz="2000" dirty="0">
                <a:solidFill>
                  <a:schemeClr val="tx1"/>
                </a:solidFill>
              </a:rPr>
              <a:t>through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a variety of mechanisms</a:t>
            </a:r>
            <a:r>
              <a:rPr lang="en-GB" sz="2000" baseline="30000" dirty="0">
                <a:solidFill>
                  <a:schemeClr val="tx1"/>
                </a:solidFill>
              </a:rPr>
              <a:t>1-13</a:t>
            </a:r>
          </a:p>
        </p:txBody>
      </p:sp>
      <p:sp>
        <p:nvSpPr>
          <p:cNvPr id="56" name="Oval 4">
            <a:extLst>
              <a:ext uri="{FF2B5EF4-FFF2-40B4-BE49-F238E27FC236}">
                <a16:creationId xmlns:a16="http://schemas.microsoft.com/office/drawing/2014/main" id="{CCBF8A06-2441-FC11-DCB8-D295701449F5}"/>
              </a:ext>
            </a:extLst>
          </p:cNvPr>
          <p:cNvSpPr/>
          <p:nvPr/>
        </p:nvSpPr>
        <p:spPr>
          <a:xfrm>
            <a:off x="1389570" y="3579714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7" name="CasellaDiTesto 47">
            <a:extLst>
              <a:ext uri="{FF2B5EF4-FFF2-40B4-BE49-F238E27FC236}">
                <a16:creationId xmlns:a16="http://schemas.microsoft.com/office/drawing/2014/main" id="{FA3390A1-A8A2-D3B8-90CC-6AF1F8C6E1CF}"/>
              </a:ext>
            </a:extLst>
          </p:cNvPr>
          <p:cNvSpPr txBox="1"/>
          <p:nvPr/>
        </p:nvSpPr>
        <p:spPr>
          <a:xfrm>
            <a:off x="2889560" y="3649565"/>
            <a:ext cx="8592288" cy="7448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accent2"/>
                </a:solidFill>
              </a:rPr>
              <a:t>Clinical evidence </a:t>
            </a:r>
            <a:r>
              <a:rPr lang="en-GB" sz="2000" dirty="0">
                <a:solidFill>
                  <a:schemeClr val="tx1"/>
                </a:solidFill>
              </a:rPr>
              <a:t>in preventing RTIs </a:t>
            </a:r>
            <a:r>
              <a:rPr lang="en-GB" sz="2000" b="1" dirty="0">
                <a:solidFill>
                  <a:schemeClr val="accent2"/>
                </a:solidFill>
              </a:rPr>
              <a:t>is variable </a:t>
            </a:r>
            <a:r>
              <a:rPr lang="en-GB" sz="2000" dirty="0">
                <a:solidFill>
                  <a:schemeClr val="tx1"/>
                </a:solidFill>
              </a:rPr>
              <a:t>according to product category 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and </a:t>
            </a:r>
            <a:r>
              <a:rPr lang="en-GB" sz="2000" b="1" dirty="0">
                <a:solidFill>
                  <a:schemeClr val="accent2"/>
                </a:solidFill>
              </a:rPr>
              <a:t>further high-quality studies are needed </a:t>
            </a:r>
            <a:r>
              <a:rPr lang="en-GB" sz="2000" dirty="0">
                <a:solidFill>
                  <a:schemeClr val="tx1"/>
                </a:solidFill>
              </a:rPr>
              <a:t>to assess their clinical benefits </a:t>
            </a:r>
            <a:br>
              <a:rPr lang="en-GB" sz="2000" dirty="0">
                <a:solidFill>
                  <a:schemeClr val="tx1"/>
                </a:solidFill>
              </a:rPr>
            </a:br>
            <a:r>
              <a:rPr lang="en-GB" sz="2000" dirty="0">
                <a:solidFill>
                  <a:schemeClr val="tx1"/>
                </a:solidFill>
              </a:rPr>
              <a:t>in preventing RTIs</a:t>
            </a:r>
            <a:r>
              <a:rPr lang="en-GB" sz="2000" baseline="30000" dirty="0">
                <a:solidFill>
                  <a:schemeClr val="tx1"/>
                </a:solidFill>
              </a:rPr>
              <a:t>14-22</a:t>
            </a:r>
          </a:p>
        </p:txBody>
      </p:sp>
      <p:pic>
        <p:nvPicPr>
          <p:cNvPr id="15" name="Graphic 14" descr="Lemon with solid fill">
            <a:extLst>
              <a:ext uri="{FF2B5EF4-FFF2-40B4-BE49-F238E27FC236}">
                <a16:creationId xmlns:a16="http://schemas.microsoft.com/office/drawing/2014/main" id="{4747F4D1-3A8F-9D20-F114-BE8924B823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8104" y="2763525"/>
            <a:ext cx="538346" cy="538346"/>
          </a:xfrm>
          <a:prstGeom prst="rect">
            <a:avLst/>
          </a:prstGeom>
        </p:spPr>
      </p:pic>
      <p:pic>
        <p:nvPicPr>
          <p:cNvPr id="17" name="Graphic 16" descr="Bar chart with solid fill">
            <a:extLst>
              <a:ext uri="{FF2B5EF4-FFF2-40B4-BE49-F238E27FC236}">
                <a16:creationId xmlns:a16="http://schemas.microsoft.com/office/drawing/2014/main" id="{9664010D-7812-5917-E42D-A18CCC91EA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04893" y="3657664"/>
            <a:ext cx="630369" cy="63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19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Forme libre : forme 13">
            <a:extLst>
              <a:ext uri="{FF2B5EF4-FFF2-40B4-BE49-F238E27FC236}">
                <a16:creationId xmlns:a16="http://schemas.microsoft.com/office/drawing/2014/main" id="{EDBDFA84-A073-4780-0548-2014EEEA5BC5}"/>
              </a:ext>
            </a:extLst>
          </p:cNvPr>
          <p:cNvSpPr/>
          <p:nvPr/>
        </p:nvSpPr>
        <p:spPr>
          <a:xfrm>
            <a:off x="3482037" y="2343877"/>
            <a:ext cx="2404152" cy="370827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0" name="ZoneTexte 58">
            <a:extLst>
              <a:ext uri="{FF2B5EF4-FFF2-40B4-BE49-F238E27FC236}">
                <a16:creationId xmlns:a16="http://schemas.microsoft.com/office/drawing/2014/main" id="{19D86547-B8F0-9AD2-C05D-41C28A6BE096}"/>
              </a:ext>
            </a:extLst>
          </p:cNvPr>
          <p:cNvSpPr txBox="1"/>
          <p:nvPr/>
        </p:nvSpPr>
        <p:spPr>
          <a:xfrm>
            <a:off x="3336767" y="1896438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Food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supplements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*1,2,10-12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3EC60697-7FE7-1B03-5B36-521B1C095169}"/>
              </a:ext>
            </a:extLst>
          </p:cNvPr>
          <p:cNvSpPr txBox="1"/>
          <p:nvPr/>
        </p:nvSpPr>
        <p:spPr>
          <a:xfrm>
            <a:off x="4397478" y="3250865"/>
            <a:ext cx="638060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Botanicals</a:t>
            </a:r>
          </a:p>
        </p:txBody>
      </p:sp>
      <p:sp>
        <p:nvSpPr>
          <p:cNvPr id="282" name="Ovale 8">
            <a:extLst>
              <a:ext uri="{FF2B5EF4-FFF2-40B4-BE49-F238E27FC236}">
                <a16:creationId xmlns:a16="http://schemas.microsoft.com/office/drawing/2014/main" id="{2858CC6F-3C48-831C-30FF-EC242EE89E67}"/>
              </a:ext>
            </a:extLst>
          </p:cNvPr>
          <p:cNvSpPr/>
          <p:nvPr/>
        </p:nvSpPr>
        <p:spPr>
          <a:xfrm>
            <a:off x="436550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E97BE7C0-9925-854C-F638-11A3364C2DB1}"/>
              </a:ext>
            </a:extLst>
          </p:cNvPr>
          <p:cNvSpPr txBox="1"/>
          <p:nvPr/>
        </p:nvSpPr>
        <p:spPr>
          <a:xfrm>
            <a:off x="4509720" y="4428926"/>
            <a:ext cx="413575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Biotics</a:t>
            </a:r>
          </a:p>
        </p:txBody>
      </p:sp>
      <p:sp>
        <p:nvSpPr>
          <p:cNvPr id="284" name="Ovale 8">
            <a:extLst>
              <a:ext uri="{FF2B5EF4-FFF2-40B4-BE49-F238E27FC236}">
                <a16:creationId xmlns:a16="http://schemas.microsoft.com/office/drawing/2014/main" id="{75C77062-3A44-00F4-F279-55DC360DD759}"/>
              </a:ext>
            </a:extLst>
          </p:cNvPr>
          <p:cNvSpPr/>
          <p:nvPr/>
        </p:nvSpPr>
        <p:spPr>
          <a:xfrm>
            <a:off x="436550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372EF9EF-4F74-84E0-18FC-70442C499FF8}"/>
              </a:ext>
            </a:extLst>
          </p:cNvPr>
          <p:cNvSpPr txBox="1"/>
          <p:nvPr/>
        </p:nvSpPr>
        <p:spPr>
          <a:xfrm>
            <a:off x="4397992" y="5613744"/>
            <a:ext cx="637033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Honeybee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products</a:t>
            </a:r>
          </a:p>
        </p:txBody>
      </p:sp>
      <p:sp>
        <p:nvSpPr>
          <p:cNvPr id="286" name="Ovale 8">
            <a:extLst>
              <a:ext uri="{FF2B5EF4-FFF2-40B4-BE49-F238E27FC236}">
                <a16:creationId xmlns:a16="http://schemas.microsoft.com/office/drawing/2014/main" id="{8B377F9C-545C-2123-C9AA-0EB5ACC27211}"/>
              </a:ext>
            </a:extLst>
          </p:cNvPr>
          <p:cNvSpPr/>
          <p:nvPr/>
        </p:nvSpPr>
        <p:spPr>
          <a:xfrm>
            <a:off x="436550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pic>
        <p:nvPicPr>
          <p:cNvPr id="287" name="Graphic 286" descr="Bee with solid fill">
            <a:extLst>
              <a:ext uri="{FF2B5EF4-FFF2-40B4-BE49-F238E27FC236}">
                <a16:creationId xmlns:a16="http://schemas.microsoft.com/office/drawing/2014/main" id="{16936491-39A7-5B55-7610-F7FF16CE0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5027" y="4954586"/>
            <a:ext cx="506455" cy="506455"/>
          </a:xfrm>
          <a:prstGeom prst="rect">
            <a:avLst/>
          </a:prstGeom>
        </p:spPr>
      </p:pic>
      <p:grpSp>
        <p:nvGrpSpPr>
          <p:cNvPr id="288" name="Group 287">
            <a:extLst>
              <a:ext uri="{FF2B5EF4-FFF2-40B4-BE49-F238E27FC236}">
                <a16:creationId xmlns:a16="http://schemas.microsoft.com/office/drawing/2014/main" id="{E80B6425-09E3-0170-025E-9BD13ABDE8C1}"/>
              </a:ext>
            </a:extLst>
          </p:cNvPr>
          <p:cNvGrpSpPr/>
          <p:nvPr/>
        </p:nvGrpSpPr>
        <p:grpSpPr>
          <a:xfrm>
            <a:off x="4534755" y="3833533"/>
            <a:ext cx="384668" cy="368236"/>
            <a:chOff x="4530522" y="3720928"/>
            <a:chExt cx="384668" cy="368236"/>
          </a:xfrm>
          <a:solidFill>
            <a:schemeClr val="bg1">
              <a:lumMod val="85000"/>
            </a:schemeClr>
          </a:solidFill>
        </p:grpSpPr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379EDB59-4122-D48E-5494-64A55EDC6F17}"/>
                </a:ext>
              </a:extLst>
            </p:cNvPr>
            <p:cNvSpPr/>
            <p:nvPr/>
          </p:nvSpPr>
          <p:spPr>
            <a:xfrm>
              <a:off x="4639433" y="3846969"/>
              <a:ext cx="105385" cy="119384"/>
            </a:xfrm>
            <a:custGeom>
              <a:avLst/>
              <a:gdLst>
                <a:gd name="connsiteX0" fmla="*/ 18771 w 185983"/>
                <a:gd name="connsiteY0" fmla="*/ 13385 h 210688"/>
                <a:gd name="connsiteX1" fmla="*/ 13388 w 185983"/>
                <a:gd name="connsiteY1" fmla="*/ 90382 h 210688"/>
                <a:gd name="connsiteX2" fmla="*/ 85951 w 185983"/>
                <a:gd name="connsiteY2" fmla="*/ 186312 h 210688"/>
                <a:gd name="connsiteX3" fmla="*/ 161606 w 185983"/>
                <a:gd name="connsiteY3" fmla="*/ 201563 h 210688"/>
                <a:gd name="connsiteX4" fmla="*/ 176859 w 185983"/>
                <a:gd name="connsiteY4" fmla="*/ 125908 h 210688"/>
                <a:gd name="connsiteX5" fmla="*/ 95768 w 185983"/>
                <a:gd name="connsiteY5" fmla="*/ 18768 h 210688"/>
                <a:gd name="connsiteX6" fmla="*/ 18771 w 185983"/>
                <a:gd name="connsiteY6" fmla="*/ 13385 h 21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983" h="210688">
                  <a:moveTo>
                    <a:pt x="18771" y="13385"/>
                  </a:moveTo>
                  <a:cubicBezTo>
                    <a:pt x="-3976" y="33161"/>
                    <a:pt x="-6387" y="67633"/>
                    <a:pt x="13388" y="90382"/>
                  </a:cubicBezTo>
                  <a:cubicBezTo>
                    <a:pt x="39606" y="120770"/>
                    <a:pt x="63843" y="152813"/>
                    <a:pt x="85951" y="186312"/>
                  </a:cubicBezTo>
                  <a:cubicBezTo>
                    <a:pt x="102632" y="211415"/>
                    <a:pt x="136503" y="218243"/>
                    <a:pt x="161606" y="201563"/>
                  </a:cubicBezTo>
                  <a:cubicBezTo>
                    <a:pt x="186710" y="184884"/>
                    <a:pt x="193539" y="151011"/>
                    <a:pt x="176859" y="125908"/>
                  </a:cubicBezTo>
                  <a:cubicBezTo>
                    <a:pt x="152152" y="88493"/>
                    <a:pt x="125066" y="52707"/>
                    <a:pt x="95768" y="18768"/>
                  </a:cubicBezTo>
                  <a:cubicBezTo>
                    <a:pt x="75989" y="-3976"/>
                    <a:pt x="41521" y="-6385"/>
                    <a:pt x="18771" y="13385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A6FD994D-26A3-F8CC-DD66-6B6D9E0EC84F}"/>
                </a:ext>
              </a:extLst>
            </p:cNvPr>
            <p:cNvSpPr/>
            <p:nvPr/>
          </p:nvSpPr>
          <p:spPr>
            <a:xfrm>
              <a:off x="4717264" y="3962067"/>
              <a:ext cx="92747" cy="127097"/>
            </a:xfrm>
            <a:custGeom>
              <a:avLst/>
              <a:gdLst>
                <a:gd name="connsiteX0" fmla="*/ 28862 w 163679"/>
                <a:gd name="connsiteY0" fmla="*/ 6450 h 224300"/>
                <a:gd name="connsiteX1" fmla="*/ 6450 w 163679"/>
                <a:gd name="connsiteY1" fmla="*/ 80306 h 224300"/>
                <a:gd name="connsiteX2" fmla="*/ 58663 w 163679"/>
                <a:gd name="connsiteY2" fmla="*/ 190577 h 224300"/>
                <a:gd name="connsiteX3" fmla="*/ 129956 w 163679"/>
                <a:gd name="connsiteY3" fmla="*/ 220139 h 224300"/>
                <a:gd name="connsiteX4" fmla="*/ 159518 w 163679"/>
                <a:gd name="connsiteY4" fmla="*/ 148847 h 224300"/>
                <a:gd name="connsiteX5" fmla="*/ 102722 w 163679"/>
                <a:gd name="connsiteY5" fmla="*/ 28866 h 224300"/>
                <a:gd name="connsiteX6" fmla="*/ 28862 w 163679"/>
                <a:gd name="connsiteY6" fmla="*/ 6450 h 22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679" h="224300">
                  <a:moveTo>
                    <a:pt x="28862" y="6450"/>
                  </a:moveTo>
                  <a:cubicBezTo>
                    <a:pt x="2281" y="20659"/>
                    <a:pt x="-7752" y="53722"/>
                    <a:pt x="6450" y="80306"/>
                  </a:cubicBezTo>
                  <a:cubicBezTo>
                    <a:pt x="25814" y="116544"/>
                    <a:pt x="43376" y="153643"/>
                    <a:pt x="58663" y="190577"/>
                  </a:cubicBezTo>
                  <a:cubicBezTo>
                    <a:pt x="70187" y="218428"/>
                    <a:pt x="102106" y="231664"/>
                    <a:pt x="129956" y="220139"/>
                  </a:cubicBezTo>
                  <a:cubicBezTo>
                    <a:pt x="157807" y="208615"/>
                    <a:pt x="171042" y="176697"/>
                    <a:pt x="159518" y="148847"/>
                  </a:cubicBezTo>
                  <a:cubicBezTo>
                    <a:pt x="142872" y="108616"/>
                    <a:pt x="123766" y="68248"/>
                    <a:pt x="102722" y="28866"/>
                  </a:cubicBezTo>
                  <a:cubicBezTo>
                    <a:pt x="88514" y="2283"/>
                    <a:pt x="55447" y="-7753"/>
                    <a:pt x="28862" y="6450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7B7F4D7C-BA35-707B-6482-5C2FAC8882E8}"/>
                </a:ext>
              </a:extLst>
            </p:cNvPr>
            <p:cNvSpPr/>
            <p:nvPr/>
          </p:nvSpPr>
          <p:spPr>
            <a:xfrm>
              <a:off x="4530522" y="3762132"/>
              <a:ext cx="122932" cy="99776"/>
            </a:xfrm>
            <a:custGeom>
              <a:avLst/>
              <a:gdLst>
                <a:gd name="connsiteX0" fmla="*/ 196995 w 216949"/>
                <a:gd name="connsiteY0" fmla="*/ 79318 h 176085"/>
                <a:gd name="connsiteX1" fmla="*/ 76136 w 216949"/>
                <a:gd name="connsiteY1" fmla="*/ 4449 h 176085"/>
                <a:gd name="connsiteX2" fmla="*/ 4449 w 216949"/>
                <a:gd name="connsiteY2" fmla="*/ 33038 h 176085"/>
                <a:gd name="connsiteX3" fmla="*/ 33038 w 216949"/>
                <a:gd name="connsiteY3" fmla="*/ 104726 h 176085"/>
                <a:gd name="connsiteX4" fmla="*/ 33143 w 216949"/>
                <a:gd name="connsiteY4" fmla="*/ 104771 h 176085"/>
                <a:gd name="connsiteX5" fmla="*/ 127887 w 216949"/>
                <a:gd name="connsiteY5" fmla="*/ 163811 h 176085"/>
                <a:gd name="connsiteX6" fmla="*/ 204674 w 216949"/>
                <a:gd name="connsiteY6" fmla="*/ 155990 h 176085"/>
                <a:gd name="connsiteX7" fmla="*/ 196995 w 216949"/>
                <a:gd name="connsiteY7" fmla="*/ 79318 h 17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949" h="176085">
                  <a:moveTo>
                    <a:pt x="196995" y="79318"/>
                  </a:moveTo>
                  <a:cubicBezTo>
                    <a:pt x="160403" y="48840"/>
                    <a:pt x="119721" y="23638"/>
                    <a:pt x="76136" y="4449"/>
                  </a:cubicBezTo>
                  <a:cubicBezTo>
                    <a:pt x="48445" y="-7453"/>
                    <a:pt x="16349" y="5347"/>
                    <a:pt x="4449" y="33038"/>
                  </a:cubicBezTo>
                  <a:cubicBezTo>
                    <a:pt x="-7453" y="60729"/>
                    <a:pt x="5347" y="92824"/>
                    <a:pt x="33038" y="104726"/>
                  </a:cubicBezTo>
                  <a:cubicBezTo>
                    <a:pt x="33073" y="104741"/>
                    <a:pt x="33108" y="104756"/>
                    <a:pt x="33143" y="104771"/>
                  </a:cubicBezTo>
                  <a:cubicBezTo>
                    <a:pt x="67320" y="119941"/>
                    <a:pt x="99210" y="139814"/>
                    <a:pt x="127887" y="163811"/>
                  </a:cubicBezTo>
                  <a:cubicBezTo>
                    <a:pt x="151251" y="182855"/>
                    <a:pt x="185630" y="179354"/>
                    <a:pt x="204674" y="155990"/>
                  </a:cubicBezTo>
                  <a:cubicBezTo>
                    <a:pt x="223674" y="132680"/>
                    <a:pt x="220240" y="98395"/>
                    <a:pt x="196995" y="79318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609E3F1A-C1BF-5E8C-2B58-7D38B8CD17B5}"/>
                </a:ext>
              </a:extLst>
            </p:cNvPr>
            <p:cNvSpPr/>
            <p:nvPr/>
          </p:nvSpPr>
          <p:spPr>
            <a:xfrm>
              <a:off x="4822767" y="3808534"/>
              <a:ext cx="92423" cy="127224"/>
            </a:xfrm>
            <a:custGeom>
              <a:avLst/>
              <a:gdLst>
                <a:gd name="connsiteX0" fmla="*/ 54543 w 163107"/>
                <a:gd name="connsiteY0" fmla="*/ 224526 h 224525"/>
                <a:gd name="connsiteX1" fmla="*/ 104012 w 163107"/>
                <a:gd name="connsiteY1" fmla="*/ 193054 h 224525"/>
                <a:gd name="connsiteX2" fmla="*/ 157956 w 163107"/>
                <a:gd name="connsiteY2" fmla="*/ 77702 h 224525"/>
                <a:gd name="connsiteX3" fmla="*/ 131642 w 163107"/>
                <a:gd name="connsiteY3" fmla="*/ 5151 h 224525"/>
                <a:gd name="connsiteX4" fmla="*/ 59091 w 163107"/>
                <a:gd name="connsiteY4" fmla="*/ 31467 h 224525"/>
                <a:gd name="connsiteX5" fmla="*/ 5146 w 163107"/>
                <a:gd name="connsiteY5" fmla="*/ 146819 h 224525"/>
                <a:gd name="connsiteX6" fmla="*/ 31497 w 163107"/>
                <a:gd name="connsiteY6" fmla="*/ 219393 h 224525"/>
                <a:gd name="connsiteX7" fmla="*/ 54543 w 163107"/>
                <a:gd name="connsiteY7" fmla="*/ 224526 h 22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3107" h="224525">
                  <a:moveTo>
                    <a:pt x="54543" y="224526"/>
                  </a:moveTo>
                  <a:cubicBezTo>
                    <a:pt x="75746" y="224535"/>
                    <a:pt x="95036" y="212263"/>
                    <a:pt x="104012" y="193054"/>
                  </a:cubicBezTo>
                  <a:lnTo>
                    <a:pt x="157956" y="77702"/>
                  </a:lnTo>
                  <a:cubicBezTo>
                    <a:pt x="170724" y="50400"/>
                    <a:pt x="158942" y="17918"/>
                    <a:pt x="131642" y="5151"/>
                  </a:cubicBezTo>
                  <a:cubicBezTo>
                    <a:pt x="104341" y="-7616"/>
                    <a:pt x="71858" y="4165"/>
                    <a:pt x="59091" y="31467"/>
                  </a:cubicBezTo>
                  <a:lnTo>
                    <a:pt x="5146" y="146819"/>
                  </a:lnTo>
                  <a:cubicBezTo>
                    <a:pt x="-7618" y="174137"/>
                    <a:pt x="4180" y="206629"/>
                    <a:pt x="31497" y="219393"/>
                  </a:cubicBezTo>
                  <a:cubicBezTo>
                    <a:pt x="38713" y="222764"/>
                    <a:pt x="46578" y="224516"/>
                    <a:pt x="54543" y="224526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361455D4-300D-355A-9063-504E8FED93A7}"/>
                </a:ext>
              </a:extLst>
            </p:cNvPr>
            <p:cNvSpPr/>
            <p:nvPr/>
          </p:nvSpPr>
          <p:spPr>
            <a:xfrm>
              <a:off x="4540860" y="3928789"/>
              <a:ext cx="74886" cy="132832"/>
            </a:xfrm>
            <a:custGeom>
              <a:avLst/>
              <a:gdLst>
                <a:gd name="connsiteX0" fmla="*/ 44735 w 132159"/>
                <a:gd name="connsiteY0" fmla="*/ 908 h 234422"/>
                <a:gd name="connsiteX1" fmla="*/ 905 w 132159"/>
                <a:gd name="connsiteY1" fmla="*/ 64423 h 234422"/>
                <a:gd name="connsiteX2" fmla="*/ 907 w 132159"/>
                <a:gd name="connsiteY2" fmla="*/ 64437 h 234422"/>
                <a:gd name="connsiteX3" fmla="*/ 23896 w 132159"/>
                <a:gd name="connsiteY3" fmla="*/ 189689 h 234422"/>
                <a:gd name="connsiteX4" fmla="*/ 87426 w 132159"/>
                <a:gd name="connsiteY4" fmla="*/ 233517 h 234422"/>
                <a:gd name="connsiteX5" fmla="*/ 131254 w 132159"/>
                <a:gd name="connsiteY5" fmla="*/ 169987 h 234422"/>
                <a:gd name="connsiteX6" fmla="*/ 108266 w 132159"/>
                <a:gd name="connsiteY6" fmla="*/ 44735 h 234422"/>
                <a:gd name="connsiteX7" fmla="*/ 44747 w 132159"/>
                <a:gd name="connsiteY7" fmla="*/ 905 h 234422"/>
                <a:gd name="connsiteX8" fmla="*/ 44735 w 132159"/>
                <a:gd name="connsiteY8" fmla="*/ 908 h 23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159" h="234422">
                  <a:moveTo>
                    <a:pt x="44735" y="908"/>
                  </a:moveTo>
                  <a:cubicBezTo>
                    <a:pt x="15092" y="6343"/>
                    <a:pt x="-4531" y="34780"/>
                    <a:pt x="905" y="64423"/>
                  </a:cubicBezTo>
                  <a:cubicBezTo>
                    <a:pt x="905" y="64428"/>
                    <a:pt x="906" y="64432"/>
                    <a:pt x="907" y="64437"/>
                  </a:cubicBezTo>
                  <a:lnTo>
                    <a:pt x="23896" y="189689"/>
                  </a:lnTo>
                  <a:cubicBezTo>
                    <a:pt x="29337" y="219335"/>
                    <a:pt x="57780" y="238957"/>
                    <a:pt x="87426" y="233517"/>
                  </a:cubicBezTo>
                  <a:cubicBezTo>
                    <a:pt x="117072" y="228077"/>
                    <a:pt x="136694" y="199632"/>
                    <a:pt x="131254" y="169987"/>
                  </a:cubicBezTo>
                  <a:lnTo>
                    <a:pt x="108266" y="44735"/>
                  </a:lnTo>
                  <a:cubicBezTo>
                    <a:pt x="102829" y="15092"/>
                    <a:pt x="74390" y="-4532"/>
                    <a:pt x="44747" y="905"/>
                  </a:cubicBezTo>
                  <a:cubicBezTo>
                    <a:pt x="44744" y="906"/>
                    <a:pt x="44739" y="907"/>
                    <a:pt x="44735" y="908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8812E2CD-D59B-FB11-0141-ACE4921A7445}"/>
                </a:ext>
              </a:extLst>
            </p:cNvPr>
            <p:cNvSpPr/>
            <p:nvPr/>
          </p:nvSpPr>
          <p:spPr>
            <a:xfrm>
              <a:off x="4685195" y="3720928"/>
              <a:ext cx="119360" cy="105382"/>
            </a:xfrm>
            <a:custGeom>
              <a:avLst/>
              <a:gdLst>
                <a:gd name="connsiteX0" fmla="*/ 189031 w 210646"/>
                <a:gd name="connsiteY0" fmla="*/ 87902 h 185978"/>
                <a:gd name="connsiteX1" fmla="*/ 87491 w 210646"/>
                <a:gd name="connsiteY1" fmla="*/ 11043 h 185978"/>
                <a:gd name="connsiteX2" fmla="*/ 11043 w 210646"/>
                <a:gd name="connsiteY2" fmla="*/ 21668 h 185978"/>
                <a:gd name="connsiteX3" fmla="*/ 21616 w 210646"/>
                <a:gd name="connsiteY3" fmla="*/ 98077 h 185978"/>
                <a:gd name="connsiteX4" fmla="*/ 123156 w 210646"/>
                <a:gd name="connsiteY4" fmla="*/ 174936 h 185978"/>
                <a:gd name="connsiteX5" fmla="*/ 199604 w 210646"/>
                <a:gd name="connsiteY5" fmla="*/ 164311 h 185978"/>
                <a:gd name="connsiteX6" fmla="*/ 189031 w 210646"/>
                <a:gd name="connsiteY6" fmla="*/ 87902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46" h="185978">
                  <a:moveTo>
                    <a:pt x="189031" y="87902"/>
                  </a:moveTo>
                  <a:lnTo>
                    <a:pt x="87491" y="11043"/>
                  </a:lnTo>
                  <a:cubicBezTo>
                    <a:pt x="63447" y="-7133"/>
                    <a:pt x="29219" y="-2377"/>
                    <a:pt x="11043" y="21668"/>
                  </a:cubicBezTo>
                  <a:cubicBezTo>
                    <a:pt x="-7118" y="45692"/>
                    <a:pt x="-2386" y="79887"/>
                    <a:pt x="21616" y="98077"/>
                  </a:cubicBezTo>
                  <a:lnTo>
                    <a:pt x="123156" y="174936"/>
                  </a:lnTo>
                  <a:cubicBezTo>
                    <a:pt x="147200" y="193112"/>
                    <a:pt x="181427" y="188355"/>
                    <a:pt x="199604" y="164311"/>
                  </a:cubicBezTo>
                  <a:cubicBezTo>
                    <a:pt x="217765" y="140286"/>
                    <a:pt x="213033" y="106092"/>
                    <a:pt x="189031" y="87902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95" name="Graphic 294" descr="Flower with solid fill">
            <a:extLst>
              <a:ext uri="{FF2B5EF4-FFF2-40B4-BE49-F238E27FC236}">
                <a16:creationId xmlns:a16="http://schemas.microsoft.com/office/drawing/2014/main" id="{A945B289-5C90-7503-D759-13769A64BA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08090" y="2631514"/>
            <a:ext cx="416834" cy="416834"/>
          </a:xfrm>
          <a:prstGeom prst="rect">
            <a:avLst/>
          </a:prstGeom>
        </p:spPr>
      </p:pic>
      <p:sp>
        <p:nvSpPr>
          <p:cNvPr id="296" name="Left Bracket 295">
            <a:extLst>
              <a:ext uri="{FF2B5EF4-FFF2-40B4-BE49-F238E27FC236}">
                <a16:creationId xmlns:a16="http://schemas.microsoft.com/office/drawing/2014/main" id="{F24626FC-7913-87AD-2743-944B7013F0A5}"/>
              </a:ext>
            </a:extLst>
          </p:cNvPr>
          <p:cNvSpPr/>
          <p:nvPr/>
        </p:nvSpPr>
        <p:spPr>
          <a:xfrm rot="5400000">
            <a:off x="4522492" y="1303426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97" name="Left Bracket 296">
            <a:extLst>
              <a:ext uri="{FF2B5EF4-FFF2-40B4-BE49-F238E27FC236}">
                <a16:creationId xmlns:a16="http://schemas.microsoft.com/office/drawing/2014/main" id="{550EA100-683A-63C9-6AD3-925C1A231E09}"/>
              </a:ext>
            </a:extLst>
          </p:cNvPr>
          <p:cNvSpPr/>
          <p:nvPr/>
        </p:nvSpPr>
        <p:spPr>
          <a:xfrm rot="16200000" flipV="1">
            <a:off x="4522492" y="4688449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55" name="Forme libre : forme 13">
            <a:extLst>
              <a:ext uri="{FF2B5EF4-FFF2-40B4-BE49-F238E27FC236}">
                <a16:creationId xmlns:a16="http://schemas.microsoft.com/office/drawing/2014/main" id="{BA9854E8-F2FD-CECD-6E23-ECD6BD023797}"/>
              </a:ext>
            </a:extLst>
          </p:cNvPr>
          <p:cNvSpPr/>
          <p:nvPr/>
        </p:nvSpPr>
        <p:spPr>
          <a:xfrm>
            <a:off x="587504" y="2343877"/>
            <a:ext cx="2404152" cy="370827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GB" sz="1300" baseline="30000" dirty="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DD918578-B9D2-445F-E4DA-65DAAD6FE8FC}"/>
              </a:ext>
            </a:extLst>
          </p:cNvPr>
          <p:cNvSpPr txBox="1"/>
          <p:nvPr/>
        </p:nvSpPr>
        <p:spPr>
          <a:xfrm>
            <a:off x="892119" y="3250865"/>
            <a:ext cx="494558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Physical</a:t>
            </a:r>
            <a:br>
              <a:rPr lang="en-US"/>
            </a:br>
            <a:r>
              <a:rPr lang="en-US"/>
              <a:t>activity</a:t>
            </a:r>
            <a:endParaRPr lang="en-US" dirty="0"/>
          </a:p>
        </p:txBody>
      </p:sp>
      <p:sp>
        <p:nvSpPr>
          <p:cNvPr id="257" name="ZoneTexte 58">
            <a:extLst>
              <a:ext uri="{FF2B5EF4-FFF2-40B4-BE49-F238E27FC236}">
                <a16:creationId xmlns:a16="http://schemas.microsoft.com/office/drawing/2014/main" id="{A3C843B2-CA25-36D7-082B-68347A967F62}"/>
              </a:ext>
            </a:extLst>
          </p:cNvPr>
          <p:cNvSpPr txBox="1"/>
          <p:nvPr/>
        </p:nvSpPr>
        <p:spPr>
          <a:xfrm>
            <a:off x="442234" y="1896438"/>
            <a:ext cx="2694692" cy="323242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Healthy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lifestyle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1-9</a:t>
            </a:r>
          </a:p>
        </p:txBody>
      </p:sp>
      <p:sp>
        <p:nvSpPr>
          <p:cNvPr id="258" name="Ovale 8">
            <a:extLst>
              <a:ext uri="{FF2B5EF4-FFF2-40B4-BE49-F238E27FC236}">
                <a16:creationId xmlns:a16="http://schemas.microsoft.com/office/drawing/2014/main" id="{D63BB91E-7728-2BFB-C762-F0ABBD79EBFC}"/>
              </a:ext>
            </a:extLst>
          </p:cNvPr>
          <p:cNvSpPr/>
          <p:nvPr/>
        </p:nvSpPr>
        <p:spPr>
          <a:xfrm>
            <a:off x="78839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59" name="Ovale 8">
            <a:extLst>
              <a:ext uri="{FF2B5EF4-FFF2-40B4-BE49-F238E27FC236}">
                <a16:creationId xmlns:a16="http://schemas.microsoft.com/office/drawing/2014/main" id="{FF38CA16-E824-3589-87CE-E24CA4F615FC}"/>
              </a:ext>
            </a:extLst>
          </p:cNvPr>
          <p:cNvSpPr/>
          <p:nvPr/>
        </p:nvSpPr>
        <p:spPr>
          <a:xfrm>
            <a:off x="180251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260" name="Graphic 28" descr="Run with solid fill">
            <a:extLst>
              <a:ext uri="{FF2B5EF4-FFF2-40B4-BE49-F238E27FC236}">
                <a16:creationId xmlns:a16="http://schemas.microsoft.com/office/drawing/2014/main" id="{690315C3-3721-A2CE-E0A3-7EDED77E64BD}"/>
              </a:ext>
            </a:extLst>
          </p:cNvPr>
          <p:cNvGrpSpPr/>
          <p:nvPr/>
        </p:nvGrpSpPr>
        <p:grpSpPr>
          <a:xfrm>
            <a:off x="950769" y="2637315"/>
            <a:ext cx="344198" cy="391965"/>
            <a:chOff x="623528" y="1775144"/>
            <a:chExt cx="888645" cy="1011971"/>
          </a:xfrm>
          <a:solidFill>
            <a:srgbClr val="D9D9D9"/>
          </a:solidFill>
        </p:grpSpPr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D4221BA2-A7EC-227E-EFBB-97B5C311559C}"/>
                </a:ext>
              </a:extLst>
            </p:cNvPr>
            <p:cNvSpPr/>
            <p:nvPr/>
          </p:nvSpPr>
          <p:spPr>
            <a:xfrm>
              <a:off x="1164815" y="1775144"/>
              <a:ext cx="188273" cy="188273"/>
            </a:xfrm>
            <a:custGeom>
              <a:avLst/>
              <a:gdLst>
                <a:gd name="connsiteX0" fmla="*/ 188274 w 188273"/>
                <a:gd name="connsiteY0" fmla="*/ 94137 h 188273"/>
                <a:gd name="connsiteX1" fmla="*/ 94137 w 188273"/>
                <a:gd name="connsiteY1" fmla="*/ 188274 h 188273"/>
                <a:gd name="connsiteX2" fmla="*/ 0 w 188273"/>
                <a:gd name="connsiteY2" fmla="*/ 94137 h 188273"/>
                <a:gd name="connsiteX3" fmla="*/ 94137 w 188273"/>
                <a:gd name="connsiteY3" fmla="*/ 0 h 188273"/>
                <a:gd name="connsiteX4" fmla="*/ 188274 w 188273"/>
                <a:gd name="connsiteY4" fmla="*/ 94137 h 188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273" h="188273">
                  <a:moveTo>
                    <a:pt x="188274" y="94137"/>
                  </a:moveTo>
                  <a:cubicBezTo>
                    <a:pt x="188274" y="146127"/>
                    <a:pt x="146127" y="188274"/>
                    <a:pt x="94137" y="188274"/>
                  </a:cubicBezTo>
                  <a:cubicBezTo>
                    <a:pt x="42147" y="188274"/>
                    <a:pt x="0" y="146127"/>
                    <a:pt x="0" y="94137"/>
                  </a:cubicBezTo>
                  <a:cubicBezTo>
                    <a:pt x="0" y="42147"/>
                    <a:pt x="42147" y="0"/>
                    <a:pt x="94137" y="0"/>
                  </a:cubicBezTo>
                  <a:cubicBezTo>
                    <a:pt x="146127" y="0"/>
                    <a:pt x="188274" y="42147"/>
                    <a:pt x="188274" y="94137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789ED4E0-C7BD-2213-A837-7FEB63EAB529}"/>
                </a:ext>
              </a:extLst>
            </p:cNvPr>
            <p:cNvSpPr/>
            <p:nvPr/>
          </p:nvSpPr>
          <p:spPr>
            <a:xfrm>
              <a:off x="623528" y="1975185"/>
              <a:ext cx="888645" cy="811930"/>
            </a:xfrm>
            <a:custGeom>
              <a:avLst/>
              <a:gdLst>
                <a:gd name="connsiteX0" fmla="*/ 863706 w 888645"/>
                <a:gd name="connsiteY0" fmla="*/ 23534 h 811930"/>
                <a:gd name="connsiteX1" fmla="*/ 800164 w 888645"/>
                <a:gd name="connsiteY1" fmla="*/ 43538 h 811930"/>
                <a:gd name="connsiteX2" fmla="*/ 758979 w 888645"/>
                <a:gd name="connsiteY2" fmla="*/ 121201 h 811930"/>
                <a:gd name="connsiteX3" fmla="*/ 577765 w 888645"/>
                <a:gd name="connsiteY3" fmla="*/ 7060 h 811930"/>
                <a:gd name="connsiteX4" fmla="*/ 553054 w 888645"/>
                <a:gd name="connsiteY4" fmla="*/ 0 h 811930"/>
                <a:gd name="connsiteX5" fmla="*/ 353013 w 888645"/>
                <a:gd name="connsiteY5" fmla="*/ 0 h 811930"/>
                <a:gd name="connsiteX6" fmla="*/ 311829 w 888645"/>
                <a:gd name="connsiteY6" fmla="*/ 24711 h 811930"/>
                <a:gd name="connsiteX7" fmla="*/ 235342 w 888645"/>
                <a:gd name="connsiteY7" fmla="*/ 165916 h 811930"/>
                <a:gd name="connsiteX8" fmla="*/ 254170 w 888645"/>
                <a:gd name="connsiteY8" fmla="*/ 229459 h 811930"/>
                <a:gd name="connsiteX9" fmla="*/ 276527 w 888645"/>
                <a:gd name="connsiteY9" fmla="*/ 235342 h 811930"/>
                <a:gd name="connsiteX10" fmla="*/ 317712 w 888645"/>
                <a:gd name="connsiteY10" fmla="*/ 210631 h 811930"/>
                <a:gd name="connsiteX11" fmla="*/ 381255 w 888645"/>
                <a:gd name="connsiteY11" fmla="*/ 94137 h 811930"/>
                <a:gd name="connsiteX12" fmla="*/ 450681 w 888645"/>
                <a:gd name="connsiteY12" fmla="*/ 94137 h 811930"/>
                <a:gd name="connsiteX13" fmla="*/ 242403 w 888645"/>
                <a:gd name="connsiteY13" fmla="*/ 482452 h 811930"/>
                <a:gd name="connsiteX14" fmla="*/ 47068 w 888645"/>
                <a:gd name="connsiteY14" fmla="*/ 482452 h 811930"/>
                <a:gd name="connsiteX15" fmla="*/ 0 w 888645"/>
                <a:gd name="connsiteY15" fmla="*/ 529520 h 811930"/>
                <a:gd name="connsiteX16" fmla="*/ 47068 w 888645"/>
                <a:gd name="connsiteY16" fmla="*/ 576589 h 811930"/>
                <a:gd name="connsiteX17" fmla="*/ 270644 w 888645"/>
                <a:gd name="connsiteY17" fmla="*/ 576589 h 811930"/>
                <a:gd name="connsiteX18" fmla="*/ 311829 w 888645"/>
                <a:gd name="connsiteY18" fmla="*/ 551878 h 811930"/>
                <a:gd name="connsiteX19" fmla="*/ 394198 w 888645"/>
                <a:gd name="connsiteY19" fmla="*/ 400082 h 811930"/>
                <a:gd name="connsiteX20" fmla="*/ 529520 w 888645"/>
                <a:gd name="connsiteY20" fmla="*/ 525990 h 811930"/>
                <a:gd name="connsiteX21" fmla="*/ 518930 w 888645"/>
                <a:gd name="connsiteY21" fmla="*/ 762509 h 811930"/>
                <a:gd name="connsiteX22" fmla="*/ 562468 w 888645"/>
                <a:gd name="connsiteY22" fmla="*/ 811931 h 811930"/>
                <a:gd name="connsiteX23" fmla="*/ 564822 w 888645"/>
                <a:gd name="connsiteY23" fmla="*/ 811931 h 811930"/>
                <a:gd name="connsiteX24" fmla="*/ 611890 w 888645"/>
                <a:gd name="connsiteY24" fmla="*/ 767216 h 811930"/>
                <a:gd name="connsiteX25" fmla="*/ 623657 w 888645"/>
                <a:gd name="connsiteY25" fmla="*/ 508339 h 811930"/>
                <a:gd name="connsiteX26" fmla="*/ 608360 w 888645"/>
                <a:gd name="connsiteY26" fmla="*/ 471861 h 811930"/>
                <a:gd name="connsiteX27" fmla="*/ 494219 w 888645"/>
                <a:gd name="connsiteY27" fmla="*/ 365957 h 811930"/>
                <a:gd name="connsiteX28" fmla="*/ 614243 w 888645"/>
                <a:gd name="connsiteY28" fmla="*/ 142382 h 811930"/>
                <a:gd name="connsiteX29" fmla="*/ 750742 w 888645"/>
                <a:gd name="connsiteY29" fmla="*/ 228282 h 811930"/>
                <a:gd name="connsiteX30" fmla="*/ 788397 w 888645"/>
                <a:gd name="connsiteY30" fmla="*/ 234166 h 811930"/>
                <a:gd name="connsiteX31" fmla="*/ 817814 w 888645"/>
                <a:gd name="connsiteY31" fmla="*/ 210631 h 811930"/>
                <a:gd name="connsiteX32" fmla="*/ 882534 w 888645"/>
                <a:gd name="connsiteY32" fmla="*/ 87077 h 811930"/>
                <a:gd name="connsiteX33" fmla="*/ 863706 w 888645"/>
                <a:gd name="connsiteY33" fmla="*/ 23534 h 81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88645" h="811930">
                  <a:moveTo>
                    <a:pt x="863706" y="23534"/>
                  </a:moveTo>
                  <a:cubicBezTo>
                    <a:pt x="840172" y="11767"/>
                    <a:pt x="811931" y="20004"/>
                    <a:pt x="800164" y="43538"/>
                  </a:cubicBezTo>
                  <a:lnTo>
                    <a:pt x="758979" y="121201"/>
                  </a:lnTo>
                  <a:lnTo>
                    <a:pt x="577765" y="7060"/>
                  </a:lnTo>
                  <a:cubicBezTo>
                    <a:pt x="570705" y="2353"/>
                    <a:pt x="562468" y="0"/>
                    <a:pt x="553054" y="0"/>
                  </a:cubicBezTo>
                  <a:lnTo>
                    <a:pt x="353013" y="0"/>
                  </a:lnTo>
                  <a:cubicBezTo>
                    <a:pt x="335363" y="0"/>
                    <a:pt x="320066" y="9414"/>
                    <a:pt x="311829" y="24711"/>
                  </a:cubicBezTo>
                  <a:lnTo>
                    <a:pt x="235342" y="165916"/>
                  </a:lnTo>
                  <a:cubicBezTo>
                    <a:pt x="222398" y="188274"/>
                    <a:pt x="231812" y="217692"/>
                    <a:pt x="254170" y="229459"/>
                  </a:cubicBezTo>
                  <a:cubicBezTo>
                    <a:pt x="261230" y="232989"/>
                    <a:pt x="269467" y="235342"/>
                    <a:pt x="276527" y="235342"/>
                  </a:cubicBezTo>
                  <a:cubicBezTo>
                    <a:pt x="293001" y="235342"/>
                    <a:pt x="309475" y="225929"/>
                    <a:pt x="317712" y="210631"/>
                  </a:cubicBezTo>
                  <a:lnTo>
                    <a:pt x="381255" y="94137"/>
                  </a:lnTo>
                  <a:lnTo>
                    <a:pt x="450681" y="94137"/>
                  </a:lnTo>
                  <a:lnTo>
                    <a:pt x="242403" y="482452"/>
                  </a:lnTo>
                  <a:lnTo>
                    <a:pt x="47068" y="482452"/>
                  </a:lnTo>
                  <a:cubicBezTo>
                    <a:pt x="21181" y="482452"/>
                    <a:pt x="0" y="503633"/>
                    <a:pt x="0" y="529520"/>
                  </a:cubicBezTo>
                  <a:cubicBezTo>
                    <a:pt x="0" y="555408"/>
                    <a:pt x="21181" y="576589"/>
                    <a:pt x="47068" y="576589"/>
                  </a:cubicBezTo>
                  <a:lnTo>
                    <a:pt x="270644" y="576589"/>
                  </a:lnTo>
                  <a:cubicBezTo>
                    <a:pt x="288294" y="576589"/>
                    <a:pt x="303592" y="567175"/>
                    <a:pt x="311829" y="551878"/>
                  </a:cubicBezTo>
                  <a:lnTo>
                    <a:pt x="394198" y="400082"/>
                  </a:lnTo>
                  <a:lnTo>
                    <a:pt x="529520" y="525990"/>
                  </a:lnTo>
                  <a:lnTo>
                    <a:pt x="518930" y="762509"/>
                  </a:lnTo>
                  <a:cubicBezTo>
                    <a:pt x="516576" y="788397"/>
                    <a:pt x="536580" y="810754"/>
                    <a:pt x="562468" y="811931"/>
                  </a:cubicBezTo>
                  <a:cubicBezTo>
                    <a:pt x="563645" y="811931"/>
                    <a:pt x="563645" y="811931"/>
                    <a:pt x="564822" y="811931"/>
                  </a:cubicBezTo>
                  <a:cubicBezTo>
                    <a:pt x="589532" y="811931"/>
                    <a:pt x="610713" y="791927"/>
                    <a:pt x="611890" y="767216"/>
                  </a:cubicBezTo>
                  <a:lnTo>
                    <a:pt x="623657" y="508339"/>
                  </a:lnTo>
                  <a:cubicBezTo>
                    <a:pt x="624834" y="494219"/>
                    <a:pt x="618950" y="481275"/>
                    <a:pt x="608360" y="471861"/>
                  </a:cubicBezTo>
                  <a:lnTo>
                    <a:pt x="494219" y="365957"/>
                  </a:lnTo>
                  <a:lnTo>
                    <a:pt x="614243" y="142382"/>
                  </a:lnTo>
                  <a:lnTo>
                    <a:pt x="750742" y="228282"/>
                  </a:lnTo>
                  <a:cubicBezTo>
                    <a:pt x="761332" y="235342"/>
                    <a:pt x="775453" y="237696"/>
                    <a:pt x="788397" y="234166"/>
                  </a:cubicBezTo>
                  <a:cubicBezTo>
                    <a:pt x="801341" y="230635"/>
                    <a:pt x="811931" y="222398"/>
                    <a:pt x="817814" y="210631"/>
                  </a:cubicBezTo>
                  <a:lnTo>
                    <a:pt x="882534" y="87077"/>
                  </a:lnTo>
                  <a:cubicBezTo>
                    <a:pt x="895477" y="64719"/>
                    <a:pt x="887240" y="36478"/>
                    <a:pt x="863706" y="23534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63" name="Graphic 262" descr="Scales of justice with solid fill">
            <a:extLst>
              <a:ext uri="{FF2B5EF4-FFF2-40B4-BE49-F238E27FC236}">
                <a16:creationId xmlns:a16="http://schemas.microsoft.com/office/drawing/2014/main" id="{28DB2DF8-0D3F-4B85-E6EF-0E9A60B24B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28697" y="2581066"/>
            <a:ext cx="457200" cy="457200"/>
          </a:xfrm>
          <a:prstGeom prst="rect">
            <a:avLst/>
          </a:prstGeom>
        </p:spPr>
      </p:pic>
      <p:sp>
        <p:nvSpPr>
          <p:cNvPr id="264" name="TextBox 263">
            <a:extLst>
              <a:ext uri="{FF2B5EF4-FFF2-40B4-BE49-F238E27FC236}">
                <a16:creationId xmlns:a16="http://schemas.microsoft.com/office/drawing/2014/main" id="{EF391D6C-0F8E-34C5-7E4D-59B2FDEE6F24}"/>
              </a:ext>
            </a:extLst>
          </p:cNvPr>
          <p:cNvSpPr txBox="1"/>
          <p:nvPr/>
        </p:nvSpPr>
        <p:spPr>
          <a:xfrm>
            <a:off x="1868985" y="3250865"/>
            <a:ext cx="569066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Balanced</a:t>
            </a:r>
            <a:br>
              <a:rPr lang="en-US" dirty="0"/>
            </a:br>
            <a:r>
              <a:rPr lang="en-US" dirty="0"/>
              <a:t>nutrition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A203AEC2-46B4-85C7-A0CF-4EB629D9BF21}"/>
              </a:ext>
            </a:extLst>
          </p:cNvPr>
          <p:cNvSpPr txBox="1"/>
          <p:nvPr/>
        </p:nvSpPr>
        <p:spPr>
          <a:xfrm>
            <a:off x="836366" y="4428926"/>
            <a:ext cx="606063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Adequate</a:t>
            </a:r>
            <a:br>
              <a:rPr lang="en-US" dirty="0"/>
            </a:br>
            <a:r>
              <a:rPr lang="en-US" dirty="0"/>
              <a:t>sleep</a:t>
            </a:r>
          </a:p>
        </p:txBody>
      </p:sp>
      <p:sp>
        <p:nvSpPr>
          <p:cNvPr id="266" name="Ovale 8">
            <a:extLst>
              <a:ext uri="{FF2B5EF4-FFF2-40B4-BE49-F238E27FC236}">
                <a16:creationId xmlns:a16="http://schemas.microsoft.com/office/drawing/2014/main" id="{EE912683-844F-554A-CE8F-B382B6829DFA}"/>
              </a:ext>
            </a:extLst>
          </p:cNvPr>
          <p:cNvSpPr/>
          <p:nvPr/>
        </p:nvSpPr>
        <p:spPr>
          <a:xfrm>
            <a:off x="78839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67" name="Ovale 8">
            <a:extLst>
              <a:ext uri="{FF2B5EF4-FFF2-40B4-BE49-F238E27FC236}">
                <a16:creationId xmlns:a16="http://schemas.microsoft.com/office/drawing/2014/main" id="{6CDD8652-5630-22B0-524A-DE5FEBC4F4B3}"/>
              </a:ext>
            </a:extLst>
          </p:cNvPr>
          <p:cNvSpPr/>
          <p:nvPr/>
        </p:nvSpPr>
        <p:spPr>
          <a:xfrm>
            <a:off x="180251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C8856348-AAD6-884C-AF51-E5035AFFC6BA}"/>
              </a:ext>
            </a:extLst>
          </p:cNvPr>
          <p:cNvSpPr txBox="1"/>
          <p:nvPr/>
        </p:nvSpPr>
        <p:spPr>
          <a:xfrm>
            <a:off x="1891427" y="4428926"/>
            <a:ext cx="524182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No</a:t>
            </a:r>
            <a:br>
              <a:rPr lang="en-US" dirty="0"/>
            </a:br>
            <a:r>
              <a:rPr lang="en-US" dirty="0"/>
              <a:t>smoking</a:t>
            </a:r>
          </a:p>
        </p:txBody>
      </p:sp>
      <p:pic>
        <p:nvPicPr>
          <p:cNvPr id="269" name="Graphic 268" descr="Sleep with solid fill">
            <a:extLst>
              <a:ext uri="{FF2B5EF4-FFF2-40B4-BE49-F238E27FC236}">
                <a16:creationId xmlns:a16="http://schemas.microsoft.com/office/drawing/2014/main" id="{470133BA-DB45-EDD7-9CDD-35036AB6D1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0798" y="3779759"/>
            <a:ext cx="457200" cy="457200"/>
          </a:xfrm>
          <a:prstGeom prst="rect">
            <a:avLst/>
          </a:prstGeom>
        </p:spPr>
      </p:pic>
      <p:pic>
        <p:nvPicPr>
          <p:cNvPr id="270" name="Graphic 269" descr="No smoking with solid fill">
            <a:extLst>
              <a:ext uri="{FF2B5EF4-FFF2-40B4-BE49-F238E27FC236}">
                <a16:creationId xmlns:a16="http://schemas.microsoft.com/office/drawing/2014/main" id="{DB5C73D7-0A1A-227B-140D-0F3F0CCD015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69346" y="3729483"/>
            <a:ext cx="569066" cy="569066"/>
          </a:xfrm>
          <a:prstGeom prst="rect">
            <a:avLst/>
          </a:prstGeom>
        </p:spPr>
      </p:pic>
      <p:sp>
        <p:nvSpPr>
          <p:cNvPr id="271" name="TextBox 270">
            <a:extLst>
              <a:ext uri="{FF2B5EF4-FFF2-40B4-BE49-F238E27FC236}">
                <a16:creationId xmlns:a16="http://schemas.microsoft.com/office/drawing/2014/main" id="{5482EF99-5765-A98B-6A86-45CDCE35B6BD}"/>
              </a:ext>
            </a:extLst>
          </p:cNvPr>
          <p:cNvSpPr txBox="1"/>
          <p:nvPr/>
        </p:nvSpPr>
        <p:spPr>
          <a:xfrm>
            <a:off x="724765" y="5613744"/>
            <a:ext cx="829266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management</a:t>
            </a:r>
          </a:p>
        </p:txBody>
      </p:sp>
      <p:sp>
        <p:nvSpPr>
          <p:cNvPr id="272" name="Ovale 8">
            <a:extLst>
              <a:ext uri="{FF2B5EF4-FFF2-40B4-BE49-F238E27FC236}">
                <a16:creationId xmlns:a16="http://schemas.microsoft.com/office/drawing/2014/main" id="{861929E9-D534-33CF-294E-5F6797E8314D}"/>
              </a:ext>
            </a:extLst>
          </p:cNvPr>
          <p:cNvSpPr/>
          <p:nvPr/>
        </p:nvSpPr>
        <p:spPr>
          <a:xfrm>
            <a:off x="78839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73" name="Ovale 8">
            <a:extLst>
              <a:ext uri="{FF2B5EF4-FFF2-40B4-BE49-F238E27FC236}">
                <a16:creationId xmlns:a16="http://schemas.microsoft.com/office/drawing/2014/main" id="{21A319B4-0005-8211-5978-7845BC1D2579}"/>
              </a:ext>
            </a:extLst>
          </p:cNvPr>
          <p:cNvSpPr/>
          <p:nvPr/>
        </p:nvSpPr>
        <p:spPr>
          <a:xfrm>
            <a:off x="180251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6203AC72-A674-EEF2-4245-5C02A3F2F17B}"/>
              </a:ext>
            </a:extLst>
          </p:cNvPr>
          <p:cNvSpPr txBox="1"/>
          <p:nvPr/>
        </p:nvSpPr>
        <p:spPr>
          <a:xfrm>
            <a:off x="1927334" y="5613744"/>
            <a:ext cx="452368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No</a:t>
            </a:r>
            <a:br>
              <a:rPr lang="en-US" dirty="0"/>
            </a:br>
            <a:r>
              <a:rPr lang="en-US" dirty="0"/>
              <a:t>alcohol</a:t>
            </a:r>
          </a:p>
        </p:txBody>
      </p:sp>
      <p:sp>
        <p:nvSpPr>
          <p:cNvPr id="275" name="Graphic 200">
            <a:extLst>
              <a:ext uri="{FF2B5EF4-FFF2-40B4-BE49-F238E27FC236}">
                <a16:creationId xmlns:a16="http://schemas.microsoft.com/office/drawing/2014/main" id="{D9AE4F57-666B-9DA0-2C78-88A9A521B3A1}"/>
              </a:ext>
            </a:extLst>
          </p:cNvPr>
          <p:cNvSpPr/>
          <p:nvPr/>
        </p:nvSpPr>
        <p:spPr>
          <a:xfrm>
            <a:off x="946770" y="4982716"/>
            <a:ext cx="418713" cy="406463"/>
          </a:xfrm>
          <a:custGeom>
            <a:avLst/>
            <a:gdLst>
              <a:gd name="connsiteX0" fmla="*/ 1034966 w 2773767"/>
              <a:gd name="connsiteY0" fmla="*/ 2691995 h 2692615"/>
              <a:gd name="connsiteX1" fmla="*/ 912539 w 2773767"/>
              <a:gd name="connsiteY1" fmla="*/ 2633129 h 2692615"/>
              <a:gd name="connsiteX2" fmla="*/ 877779 w 2773767"/>
              <a:gd name="connsiteY2" fmla="*/ 2590660 h 2692615"/>
              <a:gd name="connsiteX3" fmla="*/ 571535 w 2773767"/>
              <a:gd name="connsiteY3" fmla="*/ 1767961 h 2692615"/>
              <a:gd name="connsiteX4" fmla="*/ 572257 w 2773767"/>
              <a:gd name="connsiteY4" fmla="*/ 1670256 h 2692615"/>
              <a:gd name="connsiteX5" fmla="*/ 629855 w 2773767"/>
              <a:gd name="connsiteY5" fmla="*/ 1592019 h 2692615"/>
              <a:gd name="connsiteX6" fmla="*/ 711698 w 2773767"/>
              <a:gd name="connsiteY6" fmla="*/ 1648147 h 2692615"/>
              <a:gd name="connsiteX7" fmla="*/ 704249 w 2773767"/>
              <a:gd name="connsiteY7" fmla="*/ 1687400 h 2692615"/>
              <a:gd name="connsiteX8" fmla="*/ 697311 w 2773767"/>
              <a:gd name="connsiteY8" fmla="*/ 1727626 h 2692615"/>
              <a:gd name="connsiteX9" fmla="*/ 844163 w 2773767"/>
              <a:gd name="connsiteY9" fmla="*/ 2136893 h 2692615"/>
              <a:gd name="connsiteX10" fmla="*/ 1022739 w 2773767"/>
              <a:gd name="connsiteY10" fmla="*/ 2555454 h 2692615"/>
              <a:gd name="connsiteX11" fmla="*/ 1085948 w 2773767"/>
              <a:gd name="connsiteY11" fmla="*/ 2555500 h 2692615"/>
              <a:gd name="connsiteX12" fmla="*/ 1120930 w 2773767"/>
              <a:gd name="connsiteY12" fmla="*/ 2522000 h 2692615"/>
              <a:gd name="connsiteX13" fmla="*/ 1047934 w 2773767"/>
              <a:gd name="connsiteY13" fmla="*/ 2178135 h 2692615"/>
              <a:gd name="connsiteX14" fmla="*/ 968815 w 2773767"/>
              <a:gd name="connsiteY14" fmla="*/ 1861969 h 2692615"/>
              <a:gd name="connsiteX15" fmla="*/ 997351 w 2773767"/>
              <a:gd name="connsiteY15" fmla="*/ 1817210 h 2692615"/>
              <a:gd name="connsiteX16" fmla="*/ 1010217 w 2773767"/>
              <a:gd name="connsiteY16" fmla="*/ 1808294 h 2692615"/>
              <a:gd name="connsiteX17" fmla="*/ 1386335 w 2773767"/>
              <a:gd name="connsiteY17" fmla="*/ 1807366 h 2692615"/>
              <a:gd name="connsiteX18" fmla="*/ 1773130 w 2773767"/>
              <a:gd name="connsiteY18" fmla="*/ 1808354 h 2692615"/>
              <a:gd name="connsiteX19" fmla="*/ 1813848 w 2773767"/>
              <a:gd name="connsiteY19" fmla="*/ 1841928 h 2692615"/>
              <a:gd name="connsiteX20" fmla="*/ 1810911 w 2773767"/>
              <a:gd name="connsiteY20" fmla="*/ 1916624 h 2692615"/>
              <a:gd name="connsiteX21" fmla="*/ 1730217 w 2773767"/>
              <a:gd name="connsiteY21" fmla="*/ 2219446 h 2692615"/>
              <a:gd name="connsiteX22" fmla="*/ 1660901 w 2773767"/>
              <a:gd name="connsiteY22" fmla="*/ 2492066 h 2692615"/>
              <a:gd name="connsiteX23" fmla="*/ 1702234 w 2773767"/>
              <a:gd name="connsiteY23" fmla="*/ 2554902 h 2692615"/>
              <a:gd name="connsiteX24" fmla="*/ 1767074 w 2773767"/>
              <a:gd name="connsiteY24" fmla="*/ 2555288 h 2692615"/>
              <a:gd name="connsiteX25" fmla="*/ 1946049 w 2773767"/>
              <a:gd name="connsiteY25" fmla="*/ 2133653 h 2692615"/>
              <a:gd name="connsiteX26" fmla="*/ 2092346 w 2773767"/>
              <a:gd name="connsiteY26" fmla="*/ 1725613 h 2692615"/>
              <a:gd name="connsiteX27" fmla="*/ 2082197 w 2773767"/>
              <a:gd name="connsiteY27" fmla="*/ 1681653 h 2692615"/>
              <a:gd name="connsiteX28" fmla="*/ 2075539 w 2773767"/>
              <a:gd name="connsiteY28" fmla="*/ 1620305 h 2692615"/>
              <a:gd name="connsiteX29" fmla="*/ 2161838 w 2773767"/>
              <a:gd name="connsiteY29" fmla="*/ 1585202 h 2692615"/>
              <a:gd name="connsiteX30" fmla="*/ 2217210 w 2773767"/>
              <a:gd name="connsiteY30" fmla="*/ 1672663 h 2692615"/>
              <a:gd name="connsiteX31" fmla="*/ 2216094 w 2773767"/>
              <a:gd name="connsiteY31" fmla="*/ 1774419 h 2692615"/>
              <a:gd name="connsiteX32" fmla="*/ 1911561 w 2773767"/>
              <a:gd name="connsiteY32" fmla="*/ 2590666 h 2692615"/>
              <a:gd name="connsiteX33" fmla="*/ 1877202 w 2773767"/>
              <a:gd name="connsiteY33" fmla="*/ 2632957 h 2692615"/>
              <a:gd name="connsiteX34" fmla="*/ 1825363 w 2773767"/>
              <a:gd name="connsiteY34" fmla="*/ 2670536 h 2692615"/>
              <a:gd name="connsiteX35" fmla="*/ 1733419 w 2773767"/>
              <a:gd name="connsiteY35" fmla="*/ 2691754 h 2692615"/>
              <a:gd name="connsiteX36" fmla="*/ 1591399 w 2773767"/>
              <a:gd name="connsiteY36" fmla="*/ 2631177 h 2692615"/>
              <a:gd name="connsiteX37" fmla="*/ 1532754 w 2773767"/>
              <a:gd name="connsiteY37" fmla="*/ 2479360 h 2692615"/>
              <a:gd name="connsiteX38" fmla="*/ 1602439 w 2773767"/>
              <a:gd name="connsiteY38" fmla="*/ 2192610 h 2692615"/>
              <a:gd name="connsiteX39" fmla="*/ 1670510 w 2773767"/>
              <a:gd name="connsiteY39" fmla="*/ 1936927 h 2692615"/>
              <a:gd name="connsiteX40" fmla="*/ 1394678 w 2773767"/>
              <a:gd name="connsiteY40" fmla="*/ 1935734 h 2692615"/>
              <a:gd name="connsiteX41" fmla="*/ 1118846 w 2773767"/>
              <a:gd name="connsiteY41" fmla="*/ 1936916 h 2692615"/>
              <a:gd name="connsiteX42" fmla="*/ 1186906 w 2773767"/>
              <a:gd name="connsiteY42" fmla="*/ 2192598 h 2692615"/>
              <a:gd name="connsiteX43" fmla="*/ 1256679 w 2773767"/>
              <a:gd name="connsiteY43" fmla="*/ 2478158 h 2692615"/>
              <a:gd name="connsiteX44" fmla="*/ 1198098 w 2773767"/>
              <a:gd name="connsiteY44" fmla="*/ 2631112 h 2692615"/>
              <a:gd name="connsiteX45" fmla="*/ 1108655 w 2773767"/>
              <a:gd name="connsiteY45" fmla="*/ 2685421 h 2692615"/>
              <a:gd name="connsiteX46" fmla="*/ 1034967 w 2773767"/>
              <a:gd name="connsiteY46" fmla="*/ 2692003 h 2692615"/>
              <a:gd name="connsiteX47" fmla="*/ 39684 w 2773767"/>
              <a:gd name="connsiteY47" fmla="*/ 1929710 h 2692615"/>
              <a:gd name="connsiteX48" fmla="*/ 2342 w 2773767"/>
              <a:gd name="connsiteY48" fmla="*/ 1887707 h 2692615"/>
              <a:gd name="connsiteX49" fmla="*/ 36513 w 2773767"/>
              <a:gd name="connsiteY49" fmla="*/ 1812784 h 2692615"/>
              <a:gd name="connsiteX50" fmla="*/ 274454 w 2773767"/>
              <a:gd name="connsiteY50" fmla="*/ 1807418 h 2692615"/>
              <a:gd name="connsiteX51" fmla="*/ 498295 w 2773767"/>
              <a:gd name="connsiteY51" fmla="*/ 1808289 h 2692615"/>
              <a:gd name="connsiteX52" fmla="*/ 509639 w 2773767"/>
              <a:gd name="connsiteY52" fmla="*/ 1816063 h 2692615"/>
              <a:gd name="connsiteX53" fmla="*/ 537411 w 2773767"/>
              <a:gd name="connsiteY53" fmla="*/ 1886103 h 2692615"/>
              <a:gd name="connsiteX54" fmla="*/ 494592 w 2773767"/>
              <a:gd name="connsiteY54" fmla="*/ 1932145 h 2692615"/>
              <a:gd name="connsiteX55" fmla="*/ 267152 w 2773767"/>
              <a:gd name="connsiteY55" fmla="*/ 1935638 h 2692615"/>
              <a:gd name="connsiteX56" fmla="*/ 39684 w 2773767"/>
              <a:gd name="connsiteY56" fmla="*/ 1929709 h 2692615"/>
              <a:gd name="connsiteX57" fmla="*/ 2327464 w 2773767"/>
              <a:gd name="connsiteY57" fmla="*/ 1931001 h 2692615"/>
              <a:gd name="connsiteX58" fmla="*/ 2285414 w 2773767"/>
              <a:gd name="connsiteY58" fmla="*/ 1870887 h 2692615"/>
              <a:gd name="connsiteX59" fmla="*/ 2318657 w 2773767"/>
              <a:gd name="connsiteY59" fmla="*/ 1814185 h 2692615"/>
              <a:gd name="connsiteX60" fmla="*/ 2332876 w 2773767"/>
              <a:gd name="connsiteY60" fmla="*/ 1806676 h 2692615"/>
              <a:gd name="connsiteX61" fmla="*/ 2528354 w 2773767"/>
              <a:gd name="connsiteY61" fmla="*/ 1806745 h 2692615"/>
              <a:gd name="connsiteX62" fmla="*/ 2737112 w 2773767"/>
              <a:gd name="connsiteY62" fmla="*/ 1812847 h 2692615"/>
              <a:gd name="connsiteX63" fmla="*/ 2773767 w 2773767"/>
              <a:gd name="connsiteY63" fmla="*/ 1872488 h 2692615"/>
              <a:gd name="connsiteX64" fmla="*/ 2726341 w 2773767"/>
              <a:gd name="connsiteY64" fmla="*/ 1932305 h 2692615"/>
              <a:gd name="connsiteX65" fmla="*/ 2527040 w 2773767"/>
              <a:gd name="connsiteY65" fmla="*/ 1935565 h 2692615"/>
              <a:gd name="connsiteX66" fmla="*/ 2327464 w 2773767"/>
              <a:gd name="connsiteY66" fmla="*/ 1930999 h 2692615"/>
              <a:gd name="connsiteX67" fmla="*/ 1037646 w 2773767"/>
              <a:gd name="connsiteY67" fmla="*/ 1735826 h 2692615"/>
              <a:gd name="connsiteX68" fmla="*/ 972056 w 2773767"/>
              <a:gd name="connsiteY68" fmla="*/ 1713474 h 2692615"/>
              <a:gd name="connsiteX69" fmla="*/ 760746 w 2773767"/>
              <a:gd name="connsiteY69" fmla="*/ 1571575 h 2692615"/>
              <a:gd name="connsiteX70" fmla="*/ 544016 w 2773767"/>
              <a:gd name="connsiteY70" fmla="*/ 1418150 h 2692615"/>
              <a:gd name="connsiteX71" fmla="*/ 477621 w 2773767"/>
              <a:gd name="connsiteY71" fmla="*/ 1265410 h 2692615"/>
              <a:gd name="connsiteX72" fmla="*/ 492662 w 2773767"/>
              <a:gd name="connsiteY72" fmla="*/ 1167874 h 2692615"/>
              <a:gd name="connsiteX73" fmla="*/ 727162 w 2773767"/>
              <a:gd name="connsiteY73" fmla="*/ 760972 h 2692615"/>
              <a:gd name="connsiteX74" fmla="*/ 862713 w 2773767"/>
              <a:gd name="connsiteY74" fmla="*/ 627151 h 2692615"/>
              <a:gd name="connsiteX75" fmla="*/ 1003699 w 2773767"/>
              <a:gd name="connsiteY75" fmla="*/ 553969 h 2692615"/>
              <a:gd name="connsiteX76" fmla="*/ 1118181 w 2773767"/>
              <a:gd name="connsiteY76" fmla="*/ 498423 h 2692615"/>
              <a:gd name="connsiteX77" fmla="*/ 1132608 w 2773767"/>
              <a:gd name="connsiteY77" fmla="*/ 476847 h 2692615"/>
              <a:gd name="connsiteX78" fmla="*/ 1312411 w 2773767"/>
              <a:gd name="connsiteY78" fmla="*/ 345086 h 2692615"/>
              <a:gd name="connsiteX79" fmla="*/ 1443948 w 2773767"/>
              <a:gd name="connsiteY79" fmla="*/ 338642 h 2692615"/>
              <a:gd name="connsiteX80" fmla="*/ 1555728 w 2773767"/>
              <a:gd name="connsiteY80" fmla="*/ 379787 h 2692615"/>
              <a:gd name="connsiteX81" fmla="*/ 1660410 w 2773767"/>
              <a:gd name="connsiteY81" fmla="*/ 484048 h 2692615"/>
              <a:gd name="connsiteX82" fmla="*/ 1674507 w 2773767"/>
              <a:gd name="connsiteY82" fmla="*/ 508356 h 2692615"/>
              <a:gd name="connsiteX83" fmla="*/ 1774703 w 2773767"/>
              <a:gd name="connsiteY83" fmla="*/ 556623 h 2692615"/>
              <a:gd name="connsiteX84" fmla="*/ 1907607 w 2773767"/>
              <a:gd name="connsiteY84" fmla="*/ 626163 h 2692615"/>
              <a:gd name="connsiteX85" fmla="*/ 2048728 w 2773767"/>
              <a:gd name="connsiteY85" fmla="*/ 766203 h 2692615"/>
              <a:gd name="connsiteX86" fmla="*/ 2281116 w 2773767"/>
              <a:gd name="connsiteY86" fmla="*/ 1171294 h 2692615"/>
              <a:gd name="connsiteX87" fmla="*/ 2295593 w 2773767"/>
              <a:gd name="connsiteY87" fmla="*/ 1267059 h 2692615"/>
              <a:gd name="connsiteX88" fmla="*/ 2230721 w 2773767"/>
              <a:gd name="connsiteY88" fmla="*/ 1417548 h 2692615"/>
              <a:gd name="connsiteX89" fmla="*/ 2010863 w 2773767"/>
              <a:gd name="connsiteY89" fmla="*/ 1573292 h 2692615"/>
              <a:gd name="connsiteX90" fmla="*/ 1796482 w 2773767"/>
              <a:gd name="connsiteY90" fmla="*/ 1716312 h 2692615"/>
              <a:gd name="connsiteX91" fmla="*/ 1615665 w 2773767"/>
              <a:gd name="connsiteY91" fmla="*/ 1716965 h 2692615"/>
              <a:gd name="connsiteX92" fmla="*/ 1513612 w 2773767"/>
              <a:gd name="connsiteY92" fmla="*/ 1590114 h 2692615"/>
              <a:gd name="connsiteX93" fmla="*/ 1512233 w 2773767"/>
              <a:gd name="connsiteY93" fmla="*/ 1496954 h 2692615"/>
              <a:gd name="connsiteX94" fmla="*/ 1559760 w 2773767"/>
              <a:gd name="connsiteY94" fmla="*/ 1407568 h 2692615"/>
              <a:gd name="connsiteX95" fmla="*/ 1697125 w 2773767"/>
              <a:gd name="connsiteY95" fmla="*/ 1298603 h 2692615"/>
              <a:gd name="connsiteX96" fmla="*/ 1815684 w 2773767"/>
              <a:gd name="connsiteY96" fmla="*/ 1208151 h 2692615"/>
              <a:gd name="connsiteX97" fmla="*/ 1749039 w 2773767"/>
              <a:gd name="connsiteY97" fmla="*/ 1105883 h 2692615"/>
              <a:gd name="connsiteX98" fmla="*/ 1677950 w 2773767"/>
              <a:gd name="connsiteY98" fmla="*/ 990060 h 2692615"/>
              <a:gd name="connsiteX99" fmla="*/ 1734901 w 2773767"/>
              <a:gd name="connsiteY99" fmla="*/ 910406 h 2692615"/>
              <a:gd name="connsiteX100" fmla="*/ 1785794 w 2773767"/>
              <a:gd name="connsiteY100" fmla="*/ 930061 h 2692615"/>
              <a:gd name="connsiteX101" fmla="*/ 1879740 w 2773767"/>
              <a:gd name="connsiteY101" fmla="*/ 1068177 h 2692615"/>
              <a:gd name="connsiteX102" fmla="*/ 1967025 w 2773767"/>
              <a:gd name="connsiteY102" fmla="*/ 1210154 h 2692615"/>
              <a:gd name="connsiteX103" fmla="*/ 1959024 w 2773767"/>
              <a:gd name="connsiteY103" fmla="*/ 1257717 h 2692615"/>
              <a:gd name="connsiteX104" fmla="*/ 1851614 w 2773767"/>
              <a:gd name="connsiteY104" fmla="*/ 1344451 h 2692615"/>
              <a:gd name="connsiteX105" fmla="*/ 1645507 w 2773767"/>
              <a:gd name="connsiteY105" fmla="*/ 1509736 h 2692615"/>
              <a:gd name="connsiteX106" fmla="*/ 1706039 w 2773767"/>
              <a:gd name="connsiteY106" fmla="*/ 1607817 h 2692615"/>
              <a:gd name="connsiteX107" fmla="*/ 1731848 w 2773767"/>
              <a:gd name="connsiteY107" fmla="*/ 1603507 h 2692615"/>
              <a:gd name="connsiteX108" fmla="*/ 2138390 w 2773767"/>
              <a:gd name="connsiteY108" fmla="*/ 1325712 h 2692615"/>
              <a:gd name="connsiteX109" fmla="*/ 2163238 w 2773767"/>
              <a:gd name="connsiteY109" fmla="*/ 1225947 h 2692615"/>
              <a:gd name="connsiteX110" fmla="*/ 1934515 w 2773767"/>
              <a:gd name="connsiteY110" fmla="*/ 826724 h 2692615"/>
              <a:gd name="connsiteX111" fmla="*/ 1852784 w 2773767"/>
              <a:gd name="connsiteY111" fmla="*/ 744282 h 2692615"/>
              <a:gd name="connsiteX112" fmla="*/ 1767987 w 2773767"/>
              <a:gd name="connsiteY112" fmla="*/ 696417 h 2692615"/>
              <a:gd name="connsiteX113" fmla="*/ 1707940 w 2773767"/>
              <a:gd name="connsiteY113" fmla="*/ 667802 h 2692615"/>
              <a:gd name="connsiteX114" fmla="*/ 1702854 w 2773767"/>
              <a:gd name="connsiteY114" fmla="*/ 692805 h 2692615"/>
              <a:gd name="connsiteX115" fmla="*/ 1671175 w 2773767"/>
              <a:gd name="connsiteY115" fmla="*/ 788551 h 2692615"/>
              <a:gd name="connsiteX116" fmla="*/ 1470491 w 2773767"/>
              <a:gd name="connsiteY116" fmla="*/ 948908 h 2692615"/>
              <a:gd name="connsiteX117" fmla="*/ 1324145 w 2773767"/>
              <a:gd name="connsiteY117" fmla="*/ 950723 h 2692615"/>
              <a:gd name="connsiteX118" fmla="*/ 1113877 w 2773767"/>
              <a:gd name="connsiteY118" fmla="*/ 782334 h 2692615"/>
              <a:gd name="connsiteX119" fmla="*/ 1084472 w 2773767"/>
              <a:gd name="connsiteY119" fmla="*/ 683126 h 2692615"/>
              <a:gd name="connsiteX120" fmla="*/ 1079897 w 2773767"/>
              <a:gd name="connsiteY120" fmla="*/ 661349 h 2692615"/>
              <a:gd name="connsiteX121" fmla="*/ 919669 w 2773767"/>
              <a:gd name="connsiteY121" fmla="*/ 744947 h 2692615"/>
              <a:gd name="connsiteX122" fmla="*/ 838682 w 2773767"/>
              <a:gd name="connsiteY122" fmla="*/ 826599 h 2692615"/>
              <a:gd name="connsiteX123" fmla="*/ 615425 w 2773767"/>
              <a:gd name="connsiteY123" fmla="*/ 1210091 h 2692615"/>
              <a:gd name="connsiteX124" fmla="*/ 610920 w 2773767"/>
              <a:gd name="connsiteY124" fmla="*/ 1285777 h 2692615"/>
              <a:gd name="connsiteX125" fmla="*/ 633105 w 2773767"/>
              <a:gd name="connsiteY125" fmla="*/ 1321406 h 2692615"/>
              <a:gd name="connsiteX126" fmla="*/ 842425 w 2773767"/>
              <a:gd name="connsiteY126" fmla="*/ 1469488 h 2692615"/>
              <a:gd name="connsiteX127" fmla="*/ 1043460 w 2773767"/>
              <a:gd name="connsiteY127" fmla="*/ 1603583 h 2692615"/>
              <a:gd name="connsiteX128" fmla="*/ 1099787 w 2773767"/>
              <a:gd name="connsiteY128" fmla="*/ 1599140 h 2692615"/>
              <a:gd name="connsiteX129" fmla="*/ 1114773 w 2773767"/>
              <a:gd name="connsiteY129" fmla="*/ 1491471 h 2692615"/>
              <a:gd name="connsiteX130" fmla="*/ 970444 w 2773767"/>
              <a:gd name="connsiteY130" fmla="*/ 1380721 h 2692615"/>
              <a:gd name="connsiteX131" fmla="*/ 810858 w 2773767"/>
              <a:gd name="connsiteY131" fmla="*/ 1251756 h 2692615"/>
              <a:gd name="connsiteX132" fmla="*/ 806708 w 2773767"/>
              <a:gd name="connsiteY132" fmla="*/ 1204686 h 2692615"/>
              <a:gd name="connsiteX133" fmla="*/ 986179 w 2773767"/>
              <a:gd name="connsiteY133" fmla="*/ 927980 h 2692615"/>
              <a:gd name="connsiteX134" fmla="*/ 1033806 w 2773767"/>
              <a:gd name="connsiteY134" fmla="*/ 909311 h 2692615"/>
              <a:gd name="connsiteX135" fmla="*/ 1096262 w 2773767"/>
              <a:gd name="connsiteY135" fmla="*/ 972373 h 2692615"/>
              <a:gd name="connsiteX136" fmla="*/ 1092679 w 2773767"/>
              <a:gd name="connsiteY136" fmla="*/ 997900 h 2692615"/>
              <a:gd name="connsiteX137" fmla="*/ 1022699 w 2773767"/>
              <a:gd name="connsiteY137" fmla="*/ 1106165 h 2692615"/>
              <a:gd name="connsiteX138" fmla="*/ 961088 w 2773767"/>
              <a:gd name="connsiteY138" fmla="*/ 1211019 h 2692615"/>
              <a:gd name="connsiteX139" fmla="*/ 1078654 w 2773767"/>
              <a:gd name="connsiteY139" fmla="*/ 1299584 h 2692615"/>
              <a:gd name="connsiteX140" fmla="*/ 1211607 w 2773767"/>
              <a:gd name="connsiteY140" fmla="*/ 1405625 h 2692615"/>
              <a:gd name="connsiteX141" fmla="*/ 1259227 w 2773767"/>
              <a:gd name="connsiteY141" fmla="*/ 1490501 h 2692615"/>
              <a:gd name="connsiteX142" fmla="*/ 1259020 w 2773767"/>
              <a:gd name="connsiteY142" fmla="*/ 1589031 h 2692615"/>
              <a:gd name="connsiteX143" fmla="*/ 1114835 w 2773767"/>
              <a:gd name="connsiteY143" fmla="*/ 1732042 h 2692615"/>
              <a:gd name="connsiteX144" fmla="*/ 1037638 w 2773767"/>
              <a:gd name="connsiteY144" fmla="*/ 1735826 h 2692615"/>
              <a:gd name="connsiteX145" fmla="*/ 1452528 w 2773767"/>
              <a:gd name="connsiteY145" fmla="*/ 819920 h 2692615"/>
              <a:gd name="connsiteX146" fmla="*/ 1572364 w 2773767"/>
              <a:gd name="connsiteY146" fmla="*/ 608781 h 2692615"/>
              <a:gd name="connsiteX147" fmla="*/ 1522352 w 2773767"/>
              <a:gd name="connsiteY147" fmla="*/ 519060 h 2692615"/>
              <a:gd name="connsiteX148" fmla="*/ 1393711 w 2773767"/>
              <a:gd name="connsiteY148" fmla="*/ 464595 h 2692615"/>
              <a:gd name="connsiteX149" fmla="*/ 1217332 w 2773767"/>
              <a:gd name="connsiteY149" fmla="*/ 601832 h 2692615"/>
              <a:gd name="connsiteX150" fmla="*/ 1217332 w 2773767"/>
              <a:gd name="connsiteY150" fmla="*/ 691830 h 2692615"/>
              <a:gd name="connsiteX151" fmla="*/ 1349979 w 2773767"/>
              <a:gd name="connsiteY151" fmla="*/ 824203 h 2692615"/>
              <a:gd name="connsiteX152" fmla="*/ 1452528 w 2773767"/>
              <a:gd name="connsiteY152" fmla="*/ 819920 h 2692615"/>
              <a:gd name="connsiteX153" fmla="*/ 588150 w 2773767"/>
              <a:gd name="connsiteY153" fmla="*/ 646319 h 2692615"/>
              <a:gd name="connsiteX154" fmla="*/ 554794 w 2773767"/>
              <a:gd name="connsiteY154" fmla="*/ 614568 h 2692615"/>
              <a:gd name="connsiteX155" fmla="*/ 549436 w 2773767"/>
              <a:gd name="connsiteY155" fmla="*/ 411313 h 2692615"/>
              <a:gd name="connsiteX156" fmla="*/ 549436 w 2773767"/>
              <a:gd name="connsiteY156" fmla="*/ 217737 h 2692615"/>
              <a:gd name="connsiteX157" fmla="*/ 556665 w 2773767"/>
              <a:gd name="connsiteY157" fmla="*/ 204213 h 2692615"/>
              <a:gd name="connsiteX158" fmla="*/ 671252 w 2773767"/>
              <a:gd name="connsiteY158" fmla="*/ 204213 h 2692615"/>
              <a:gd name="connsiteX159" fmla="*/ 679415 w 2773767"/>
              <a:gd name="connsiteY159" fmla="*/ 399702 h 2692615"/>
              <a:gd name="connsiteX160" fmla="*/ 662915 w 2773767"/>
              <a:gd name="connsiteY160" fmla="*/ 628174 h 2692615"/>
              <a:gd name="connsiteX161" fmla="*/ 588150 w 2773767"/>
              <a:gd name="connsiteY161" fmla="*/ 646319 h 2692615"/>
              <a:gd name="connsiteX162" fmla="*/ 333287 w 2773767"/>
              <a:gd name="connsiteY162" fmla="*/ 526938 h 2692615"/>
              <a:gd name="connsiteX163" fmla="*/ 302284 w 2773767"/>
              <a:gd name="connsiteY163" fmla="*/ 495197 h 2692615"/>
              <a:gd name="connsiteX164" fmla="*/ 296258 w 2773767"/>
              <a:gd name="connsiteY164" fmla="*/ 319577 h 2692615"/>
              <a:gd name="connsiteX165" fmla="*/ 303104 w 2773767"/>
              <a:gd name="connsiteY165" fmla="*/ 142572 h 2692615"/>
              <a:gd name="connsiteX166" fmla="*/ 348223 w 2773767"/>
              <a:gd name="connsiteY166" fmla="*/ 107952 h 2692615"/>
              <a:gd name="connsiteX167" fmla="*/ 417270 w 2773767"/>
              <a:gd name="connsiteY167" fmla="*/ 143342 h 2692615"/>
              <a:gd name="connsiteX168" fmla="*/ 425231 w 2773767"/>
              <a:gd name="connsiteY168" fmla="*/ 159318 h 2692615"/>
              <a:gd name="connsiteX169" fmla="*/ 425160 w 2773767"/>
              <a:gd name="connsiteY169" fmla="*/ 320805 h 2692615"/>
              <a:gd name="connsiteX170" fmla="*/ 419133 w 2773767"/>
              <a:gd name="connsiteY170" fmla="*/ 495197 h 2692615"/>
              <a:gd name="connsiteX171" fmla="*/ 385770 w 2773767"/>
              <a:gd name="connsiteY171" fmla="*/ 527305 h 2692615"/>
              <a:gd name="connsiteX172" fmla="*/ 333286 w 2773767"/>
              <a:gd name="connsiteY172" fmla="*/ 526938 h 2692615"/>
              <a:gd name="connsiteX173" fmla="*/ 850122 w 2773767"/>
              <a:gd name="connsiteY173" fmla="*/ 414705 h 2692615"/>
              <a:gd name="connsiteX174" fmla="*/ 808802 w 2773767"/>
              <a:gd name="connsiteY174" fmla="*/ 379051 h 2692615"/>
              <a:gd name="connsiteX175" fmla="*/ 802757 w 2773767"/>
              <a:gd name="connsiteY175" fmla="*/ 208761 h 2692615"/>
              <a:gd name="connsiteX176" fmla="*/ 807032 w 2773767"/>
              <a:gd name="connsiteY176" fmla="*/ 40995 h 2692615"/>
              <a:gd name="connsiteX177" fmla="*/ 867208 w 2773767"/>
              <a:gd name="connsiteY177" fmla="*/ 0 h 2692615"/>
              <a:gd name="connsiteX178" fmla="*/ 925713 w 2773767"/>
              <a:gd name="connsiteY178" fmla="*/ 40264 h 2692615"/>
              <a:gd name="connsiteX179" fmla="*/ 931659 w 2773767"/>
              <a:gd name="connsiteY179" fmla="*/ 208969 h 2692615"/>
              <a:gd name="connsiteX180" fmla="*/ 926727 w 2773767"/>
              <a:gd name="connsiteY180" fmla="*/ 376735 h 2692615"/>
              <a:gd name="connsiteX181" fmla="*/ 850122 w 2773767"/>
              <a:gd name="connsiteY181" fmla="*/ 414705 h 269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2773767" h="2692615">
                <a:moveTo>
                  <a:pt x="1034966" y="2691995"/>
                </a:moveTo>
                <a:cubicBezTo>
                  <a:pt x="979618" y="2682881"/>
                  <a:pt x="946627" y="2667018"/>
                  <a:pt x="912539" y="2633129"/>
                </a:cubicBezTo>
                <a:cubicBezTo>
                  <a:pt x="898861" y="2619531"/>
                  <a:pt x="883219" y="2600419"/>
                  <a:pt x="877779" y="2590660"/>
                </a:cubicBezTo>
                <a:cubicBezTo>
                  <a:pt x="866698" y="2570783"/>
                  <a:pt x="578199" y="1795753"/>
                  <a:pt x="571535" y="1767961"/>
                </a:cubicBezTo>
                <a:cubicBezTo>
                  <a:pt x="565701" y="1743627"/>
                  <a:pt x="566066" y="1694147"/>
                  <a:pt x="572257" y="1670256"/>
                </a:cubicBezTo>
                <a:cubicBezTo>
                  <a:pt x="583473" y="1626970"/>
                  <a:pt x="603426" y="1599868"/>
                  <a:pt x="629855" y="1592019"/>
                </a:cubicBezTo>
                <a:cubicBezTo>
                  <a:pt x="670066" y="1580076"/>
                  <a:pt x="708691" y="1606565"/>
                  <a:pt x="711698" y="1648147"/>
                </a:cubicBezTo>
                <a:cubicBezTo>
                  <a:pt x="712766" y="1662908"/>
                  <a:pt x="711295" y="1670659"/>
                  <a:pt x="704249" y="1687400"/>
                </a:cubicBezTo>
                <a:cubicBezTo>
                  <a:pt x="696815" y="1705062"/>
                  <a:pt x="695752" y="1711231"/>
                  <a:pt x="697311" y="1727626"/>
                </a:cubicBezTo>
                <a:cubicBezTo>
                  <a:pt x="698712" y="1742363"/>
                  <a:pt x="733805" y="1840162"/>
                  <a:pt x="844163" y="2136893"/>
                </a:cubicBezTo>
                <a:cubicBezTo>
                  <a:pt x="1000929" y="2558402"/>
                  <a:pt x="993169" y="2540211"/>
                  <a:pt x="1022739" y="2555454"/>
                </a:cubicBezTo>
                <a:cubicBezTo>
                  <a:pt x="1038835" y="2563751"/>
                  <a:pt x="1069726" y="2563772"/>
                  <a:pt x="1085948" y="2555500"/>
                </a:cubicBezTo>
                <a:cubicBezTo>
                  <a:pt x="1100198" y="2548230"/>
                  <a:pt x="1114398" y="2534631"/>
                  <a:pt x="1120930" y="2522000"/>
                </a:cubicBezTo>
                <a:cubicBezTo>
                  <a:pt x="1133520" y="2497651"/>
                  <a:pt x="1134527" y="2502394"/>
                  <a:pt x="1047934" y="2178135"/>
                </a:cubicBezTo>
                <a:cubicBezTo>
                  <a:pt x="982274" y="1932260"/>
                  <a:pt x="967055" y="1871446"/>
                  <a:pt x="968815" y="1861969"/>
                </a:cubicBezTo>
                <a:cubicBezTo>
                  <a:pt x="972104" y="1844256"/>
                  <a:pt x="983010" y="1827150"/>
                  <a:pt x="997351" y="1817210"/>
                </a:cubicBezTo>
                <a:lnTo>
                  <a:pt x="1010217" y="1808294"/>
                </a:lnTo>
                <a:lnTo>
                  <a:pt x="1386335" y="1807366"/>
                </a:lnTo>
                <a:cubicBezTo>
                  <a:pt x="1593200" y="1806855"/>
                  <a:pt x="1767258" y="1807297"/>
                  <a:pt x="1773130" y="1808354"/>
                </a:cubicBezTo>
                <a:cubicBezTo>
                  <a:pt x="1784891" y="1810467"/>
                  <a:pt x="1807275" y="1828923"/>
                  <a:pt x="1813848" y="1841928"/>
                </a:cubicBezTo>
                <a:cubicBezTo>
                  <a:pt x="1823021" y="1860076"/>
                  <a:pt x="1822550" y="1872051"/>
                  <a:pt x="1810911" y="1916624"/>
                </a:cubicBezTo>
                <a:cubicBezTo>
                  <a:pt x="1804692" y="1940442"/>
                  <a:pt x="1768379" y="2076711"/>
                  <a:pt x="1730217" y="2219446"/>
                </a:cubicBezTo>
                <a:cubicBezTo>
                  <a:pt x="1692054" y="2362180"/>
                  <a:pt x="1660862" y="2484859"/>
                  <a:pt x="1660901" y="2492066"/>
                </a:cubicBezTo>
                <a:cubicBezTo>
                  <a:pt x="1661040" y="2517094"/>
                  <a:pt x="1677659" y="2542365"/>
                  <a:pt x="1702234" y="2554902"/>
                </a:cubicBezTo>
                <a:cubicBezTo>
                  <a:pt x="1719802" y="2563866"/>
                  <a:pt x="1749910" y="2564044"/>
                  <a:pt x="1767074" y="2555288"/>
                </a:cubicBezTo>
                <a:cubicBezTo>
                  <a:pt x="1795493" y="2540789"/>
                  <a:pt x="1790313" y="2552991"/>
                  <a:pt x="1946049" y="2133653"/>
                </a:cubicBezTo>
                <a:cubicBezTo>
                  <a:pt x="2054643" y="1841250"/>
                  <a:pt x="2091221" y="1739230"/>
                  <a:pt x="2092346" y="1725613"/>
                </a:cubicBezTo>
                <a:cubicBezTo>
                  <a:pt x="2093651" y="1709849"/>
                  <a:pt x="2092323" y="1704059"/>
                  <a:pt x="2082197" y="1681653"/>
                </a:cubicBezTo>
                <a:cubicBezTo>
                  <a:pt x="2069442" y="1653402"/>
                  <a:pt x="2067848" y="1638715"/>
                  <a:pt x="2075539" y="1620305"/>
                </a:cubicBezTo>
                <a:cubicBezTo>
                  <a:pt x="2089203" y="1587602"/>
                  <a:pt x="2128919" y="1571447"/>
                  <a:pt x="2161838" y="1585202"/>
                </a:cubicBezTo>
                <a:cubicBezTo>
                  <a:pt x="2183228" y="1594140"/>
                  <a:pt x="2206380" y="1630708"/>
                  <a:pt x="2217210" y="1672663"/>
                </a:cubicBezTo>
                <a:cubicBezTo>
                  <a:pt x="2223902" y="1698590"/>
                  <a:pt x="2223364" y="1747709"/>
                  <a:pt x="2216094" y="1774419"/>
                </a:cubicBezTo>
                <a:cubicBezTo>
                  <a:pt x="2206511" y="1809627"/>
                  <a:pt x="1922193" y="2571692"/>
                  <a:pt x="1911561" y="2590666"/>
                </a:cubicBezTo>
                <a:cubicBezTo>
                  <a:pt x="1906093" y="2600425"/>
                  <a:pt x="1890631" y="2619456"/>
                  <a:pt x="1877202" y="2632957"/>
                </a:cubicBezTo>
                <a:cubicBezTo>
                  <a:pt x="1857877" y="2652385"/>
                  <a:pt x="1847066" y="2660221"/>
                  <a:pt x="1825363" y="2670536"/>
                </a:cubicBezTo>
                <a:cubicBezTo>
                  <a:pt x="1790312" y="2687193"/>
                  <a:pt x="1769508" y="2691995"/>
                  <a:pt x="1733419" y="2691754"/>
                </a:cubicBezTo>
                <a:cubicBezTo>
                  <a:pt x="1676397" y="2691375"/>
                  <a:pt x="1632833" y="2672792"/>
                  <a:pt x="1591399" y="2631177"/>
                </a:cubicBezTo>
                <a:cubicBezTo>
                  <a:pt x="1547833" y="2587422"/>
                  <a:pt x="1529696" y="2540468"/>
                  <a:pt x="1532754" y="2479360"/>
                </a:cubicBezTo>
                <a:cubicBezTo>
                  <a:pt x="1534213" y="2450197"/>
                  <a:pt x="1540909" y="2422646"/>
                  <a:pt x="1602439" y="2192610"/>
                </a:cubicBezTo>
                <a:cubicBezTo>
                  <a:pt x="1639878" y="2052642"/>
                  <a:pt x="1670510" y="1937585"/>
                  <a:pt x="1670510" y="1936927"/>
                </a:cubicBezTo>
                <a:cubicBezTo>
                  <a:pt x="1670510" y="1936270"/>
                  <a:pt x="1546386" y="1935734"/>
                  <a:pt x="1394678" y="1935734"/>
                </a:cubicBezTo>
                <a:cubicBezTo>
                  <a:pt x="1242970" y="1935734"/>
                  <a:pt x="1118846" y="1936265"/>
                  <a:pt x="1118846" y="1936916"/>
                </a:cubicBezTo>
                <a:cubicBezTo>
                  <a:pt x="1118846" y="1937565"/>
                  <a:pt x="1149473" y="2052623"/>
                  <a:pt x="1186906" y="2192598"/>
                </a:cubicBezTo>
                <a:cubicBezTo>
                  <a:pt x="1246653" y="2416013"/>
                  <a:pt x="1255175" y="2450893"/>
                  <a:pt x="1256679" y="2478158"/>
                </a:cubicBezTo>
                <a:cubicBezTo>
                  <a:pt x="1260078" y="2539782"/>
                  <a:pt x="1241899" y="2587248"/>
                  <a:pt x="1198098" y="2631112"/>
                </a:cubicBezTo>
                <a:cubicBezTo>
                  <a:pt x="1170033" y="2659218"/>
                  <a:pt x="1140571" y="2677107"/>
                  <a:pt x="1108655" y="2685421"/>
                </a:cubicBezTo>
                <a:cubicBezTo>
                  <a:pt x="1089469" y="2690418"/>
                  <a:pt x="1047896" y="2694132"/>
                  <a:pt x="1034967" y="2692003"/>
                </a:cubicBezTo>
                <a:close/>
                <a:moveTo>
                  <a:pt x="39684" y="1929710"/>
                </a:moveTo>
                <a:cubicBezTo>
                  <a:pt x="23427" y="1922324"/>
                  <a:pt x="7268" y="1904148"/>
                  <a:pt x="2342" y="1887707"/>
                </a:cubicBezTo>
                <a:cubicBezTo>
                  <a:pt x="-6216" y="1859141"/>
                  <a:pt x="9470" y="1824747"/>
                  <a:pt x="36513" y="1812784"/>
                </a:cubicBezTo>
                <a:cubicBezTo>
                  <a:pt x="50073" y="1806785"/>
                  <a:pt x="59171" y="1806580"/>
                  <a:pt x="274454" y="1807418"/>
                </a:cubicBezTo>
                <a:lnTo>
                  <a:pt x="498295" y="1808289"/>
                </a:lnTo>
                <a:lnTo>
                  <a:pt x="509639" y="1816063"/>
                </a:lnTo>
                <a:cubicBezTo>
                  <a:pt x="533006" y="1832078"/>
                  <a:pt x="543362" y="1858197"/>
                  <a:pt x="537411" y="1886103"/>
                </a:cubicBezTo>
                <a:cubicBezTo>
                  <a:pt x="533370" y="1905048"/>
                  <a:pt x="512831" y="1927134"/>
                  <a:pt x="494592" y="1932145"/>
                </a:cubicBezTo>
                <a:cubicBezTo>
                  <a:pt x="485806" y="1934559"/>
                  <a:pt x="413225" y="1935673"/>
                  <a:pt x="267152" y="1935638"/>
                </a:cubicBezTo>
                <a:cubicBezTo>
                  <a:pt x="66593" y="1935591"/>
                  <a:pt x="51773" y="1935201"/>
                  <a:pt x="39684" y="1929709"/>
                </a:cubicBezTo>
                <a:close/>
                <a:moveTo>
                  <a:pt x="2327464" y="1931001"/>
                </a:moveTo>
                <a:cubicBezTo>
                  <a:pt x="2301642" y="1921795"/>
                  <a:pt x="2285814" y="1899168"/>
                  <a:pt x="2285414" y="1870887"/>
                </a:cubicBezTo>
                <a:cubicBezTo>
                  <a:pt x="2285077" y="1847132"/>
                  <a:pt x="2297995" y="1825098"/>
                  <a:pt x="2318657" y="1814185"/>
                </a:cubicBezTo>
                <a:lnTo>
                  <a:pt x="2332876" y="1806676"/>
                </a:lnTo>
                <a:lnTo>
                  <a:pt x="2528354" y="1806745"/>
                </a:lnTo>
                <a:cubicBezTo>
                  <a:pt x="2712300" y="1806815"/>
                  <a:pt x="2724616" y="1807173"/>
                  <a:pt x="2737112" y="1812847"/>
                </a:cubicBezTo>
                <a:cubicBezTo>
                  <a:pt x="2757975" y="1822321"/>
                  <a:pt x="2773938" y="1848294"/>
                  <a:pt x="2773767" y="1872488"/>
                </a:cubicBezTo>
                <a:cubicBezTo>
                  <a:pt x="2773605" y="1896492"/>
                  <a:pt x="2750528" y="1925588"/>
                  <a:pt x="2726341" y="1932305"/>
                </a:cubicBezTo>
                <a:cubicBezTo>
                  <a:pt x="2718457" y="1934494"/>
                  <a:pt x="2648095" y="1935646"/>
                  <a:pt x="2527040" y="1935565"/>
                </a:cubicBezTo>
                <a:cubicBezTo>
                  <a:pt x="2376570" y="1935473"/>
                  <a:pt x="2337485" y="1934572"/>
                  <a:pt x="2327464" y="1930999"/>
                </a:cubicBezTo>
                <a:close/>
                <a:moveTo>
                  <a:pt x="1037646" y="1735826"/>
                </a:moveTo>
                <a:cubicBezTo>
                  <a:pt x="1011925" y="1731139"/>
                  <a:pt x="988852" y="1723276"/>
                  <a:pt x="972056" y="1713474"/>
                </a:cubicBezTo>
                <a:cubicBezTo>
                  <a:pt x="963185" y="1708296"/>
                  <a:pt x="868095" y="1644441"/>
                  <a:pt x="760746" y="1571575"/>
                </a:cubicBezTo>
                <a:cubicBezTo>
                  <a:pt x="626678" y="1480571"/>
                  <a:pt x="558819" y="1432533"/>
                  <a:pt x="544016" y="1418150"/>
                </a:cubicBezTo>
                <a:cubicBezTo>
                  <a:pt x="501916" y="1377248"/>
                  <a:pt x="480338" y="1327606"/>
                  <a:pt x="477621" y="1265410"/>
                </a:cubicBezTo>
                <a:cubicBezTo>
                  <a:pt x="475802" y="1223784"/>
                  <a:pt x="479653" y="1198813"/>
                  <a:pt x="492662" y="1167874"/>
                </a:cubicBezTo>
                <a:cubicBezTo>
                  <a:pt x="501699" y="1146382"/>
                  <a:pt x="701640" y="799446"/>
                  <a:pt x="727162" y="760972"/>
                </a:cubicBezTo>
                <a:cubicBezTo>
                  <a:pt x="759636" y="712019"/>
                  <a:pt x="810220" y="662082"/>
                  <a:pt x="862713" y="627151"/>
                </a:cubicBezTo>
                <a:cubicBezTo>
                  <a:pt x="877290" y="617452"/>
                  <a:pt x="940733" y="584520"/>
                  <a:pt x="1003699" y="553969"/>
                </a:cubicBezTo>
                <a:lnTo>
                  <a:pt x="1118181" y="498423"/>
                </a:lnTo>
                <a:lnTo>
                  <a:pt x="1132608" y="476847"/>
                </a:lnTo>
                <a:cubicBezTo>
                  <a:pt x="1176387" y="411379"/>
                  <a:pt x="1237432" y="366644"/>
                  <a:pt x="1312411" y="345086"/>
                </a:cubicBezTo>
                <a:cubicBezTo>
                  <a:pt x="1343470" y="336155"/>
                  <a:pt x="1408626" y="332963"/>
                  <a:pt x="1443948" y="338642"/>
                </a:cubicBezTo>
                <a:cubicBezTo>
                  <a:pt x="1477918" y="344103"/>
                  <a:pt x="1524497" y="361249"/>
                  <a:pt x="1555728" y="379787"/>
                </a:cubicBezTo>
                <a:cubicBezTo>
                  <a:pt x="1590431" y="400387"/>
                  <a:pt x="1641239" y="450991"/>
                  <a:pt x="1660410" y="484048"/>
                </a:cubicBezTo>
                <a:lnTo>
                  <a:pt x="1674507" y="508356"/>
                </a:lnTo>
                <a:lnTo>
                  <a:pt x="1774703" y="556623"/>
                </a:lnTo>
                <a:cubicBezTo>
                  <a:pt x="1829810" y="583170"/>
                  <a:pt x="1889617" y="614463"/>
                  <a:pt x="1907607" y="626163"/>
                </a:cubicBezTo>
                <a:cubicBezTo>
                  <a:pt x="1965319" y="663697"/>
                  <a:pt x="2013635" y="711643"/>
                  <a:pt x="2048728" y="766203"/>
                </a:cubicBezTo>
                <a:cubicBezTo>
                  <a:pt x="2080465" y="815545"/>
                  <a:pt x="2273376" y="1151821"/>
                  <a:pt x="2281116" y="1171294"/>
                </a:cubicBezTo>
                <a:cubicBezTo>
                  <a:pt x="2293600" y="1202701"/>
                  <a:pt x="2297411" y="1227911"/>
                  <a:pt x="2295593" y="1267059"/>
                </a:cubicBezTo>
                <a:cubicBezTo>
                  <a:pt x="2292834" y="1326457"/>
                  <a:pt x="2271131" y="1376806"/>
                  <a:pt x="2230721" y="1417548"/>
                </a:cubicBezTo>
                <a:cubicBezTo>
                  <a:pt x="2216523" y="1431862"/>
                  <a:pt x="2154002" y="1476151"/>
                  <a:pt x="2010863" y="1573292"/>
                </a:cubicBezTo>
                <a:cubicBezTo>
                  <a:pt x="1900853" y="1647950"/>
                  <a:pt x="1804381" y="1712309"/>
                  <a:pt x="1796482" y="1716312"/>
                </a:cubicBezTo>
                <a:cubicBezTo>
                  <a:pt x="1738598" y="1745641"/>
                  <a:pt x="1675247" y="1745870"/>
                  <a:pt x="1615665" y="1716965"/>
                </a:cubicBezTo>
                <a:cubicBezTo>
                  <a:pt x="1568968" y="1694312"/>
                  <a:pt x="1527191" y="1642383"/>
                  <a:pt x="1513612" y="1590114"/>
                </a:cubicBezTo>
                <a:cubicBezTo>
                  <a:pt x="1507228" y="1565542"/>
                  <a:pt x="1506576" y="1521535"/>
                  <a:pt x="1512233" y="1496954"/>
                </a:cubicBezTo>
                <a:cubicBezTo>
                  <a:pt x="1519148" y="1466905"/>
                  <a:pt x="1539113" y="1429355"/>
                  <a:pt x="1559760" y="1407568"/>
                </a:cubicBezTo>
                <a:cubicBezTo>
                  <a:pt x="1570113" y="1396643"/>
                  <a:pt x="1631854" y="1347667"/>
                  <a:pt x="1697125" y="1298603"/>
                </a:cubicBezTo>
                <a:cubicBezTo>
                  <a:pt x="1762333" y="1249587"/>
                  <a:pt x="1815684" y="1208884"/>
                  <a:pt x="1815684" y="1208151"/>
                </a:cubicBezTo>
                <a:cubicBezTo>
                  <a:pt x="1815684" y="1207419"/>
                  <a:pt x="1785694" y="1161397"/>
                  <a:pt x="1749039" y="1105883"/>
                </a:cubicBezTo>
                <a:cubicBezTo>
                  <a:pt x="1709459" y="1045938"/>
                  <a:pt x="1680589" y="998901"/>
                  <a:pt x="1677950" y="990060"/>
                </a:cubicBezTo>
                <a:cubicBezTo>
                  <a:pt x="1666566" y="951921"/>
                  <a:pt x="1694140" y="913355"/>
                  <a:pt x="1734901" y="910406"/>
                </a:cubicBezTo>
                <a:cubicBezTo>
                  <a:pt x="1756656" y="908831"/>
                  <a:pt x="1770815" y="914301"/>
                  <a:pt x="1785794" y="930061"/>
                </a:cubicBezTo>
                <a:cubicBezTo>
                  <a:pt x="1791209" y="935759"/>
                  <a:pt x="1833485" y="997911"/>
                  <a:pt x="1879740" y="1068177"/>
                </a:cubicBezTo>
                <a:cubicBezTo>
                  <a:pt x="1939303" y="1158660"/>
                  <a:pt x="1964768" y="1200081"/>
                  <a:pt x="1967025" y="1210154"/>
                </a:cubicBezTo>
                <a:cubicBezTo>
                  <a:pt x="1970633" y="1226252"/>
                  <a:pt x="1967854" y="1242767"/>
                  <a:pt x="1959024" y="1257717"/>
                </a:cubicBezTo>
                <a:cubicBezTo>
                  <a:pt x="1955501" y="1263681"/>
                  <a:pt x="1911849" y="1298930"/>
                  <a:pt x="1851614" y="1344451"/>
                </a:cubicBezTo>
                <a:cubicBezTo>
                  <a:pt x="1650674" y="1496303"/>
                  <a:pt x="1653372" y="1494139"/>
                  <a:pt x="1645507" y="1509736"/>
                </a:cubicBezTo>
                <a:cubicBezTo>
                  <a:pt x="1622302" y="1555756"/>
                  <a:pt x="1654655" y="1608178"/>
                  <a:pt x="1706039" y="1607817"/>
                </a:cubicBezTo>
                <a:cubicBezTo>
                  <a:pt x="1715821" y="1607748"/>
                  <a:pt x="1727435" y="1605808"/>
                  <a:pt x="1731848" y="1603507"/>
                </a:cubicBezTo>
                <a:cubicBezTo>
                  <a:pt x="1751504" y="1593253"/>
                  <a:pt x="2127924" y="1336041"/>
                  <a:pt x="2138390" y="1325712"/>
                </a:cubicBezTo>
                <a:cubicBezTo>
                  <a:pt x="2162828" y="1301595"/>
                  <a:pt x="2173526" y="1258643"/>
                  <a:pt x="2163238" y="1225947"/>
                </a:cubicBezTo>
                <a:cubicBezTo>
                  <a:pt x="2158883" y="1212108"/>
                  <a:pt x="1955885" y="857785"/>
                  <a:pt x="1934515" y="826724"/>
                </a:cubicBezTo>
                <a:cubicBezTo>
                  <a:pt x="1918069" y="802820"/>
                  <a:pt x="1880615" y="765039"/>
                  <a:pt x="1852784" y="744282"/>
                </a:cubicBezTo>
                <a:cubicBezTo>
                  <a:pt x="1836924" y="732452"/>
                  <a:pt x="1804239" y="714003"/>
                  <a:pt x="1767987" y="696417"/>
                </a:cubicBezTo>
                <a:cubicBezTo>
                  <a:pt x="1735544" y="680679"/>
                  <a:pt x="1708523" y="667802"/>
                  <a:pt x="1707940" y="667802"/>
                </a:cubicBezTo>
                <a:cubicBezTo>
                  <a:pt x="1707359" y="667802"/>
                  <a:pt x="1705069" y="679053"/>
                  <a:pt x="1702854" y="692805"/>
                </a:cubicBezTo>
                <a:cubicBezTo>
                  <a:pt x="1697106" y="728481"/>
                  <a:pt x="1688153" y="755542"/>
                  <a:pt x="1671175" y="788551"/>
                </a:cubicBezTo>
                <a:cubicBezTo>
                  <a:pt x="1630208" y="868202"/>
                  <a:pt x="1558991" y="925109"/>
                  <a:pt x="1470491" y="948908"/>
                </a:cubicBezTo>
                <a:cubicBezTo>
                  <a:pt x="1434837" y="958497"/>
                  <a:pt x="1358980" y="959437"/>
                  <a:pt x="1324145" y="950723"/>
                </a:cubicBezTo>
                <a:cubicBezTo>
                  <a:pt x="1231129" y="927455"/>
                  <a:pt x="1154439" y="866039"/>
                  <a:pt x="1113877" y="782334"/>
                </a:cubicBezTo>
                <a:cubicBezTo>
                  <a:pt x="1097646" y="748839"/>
                  <a:pt x="1087386" y="714221"/>
                  <a:pt x="1084472" y="683126"/>
                </a:cubicBezTo>
                <a:cubicBezTo>
                  <a:pt x="1083350" y="671149"/>
                  <a:pt x="1081291" y="661349"/>
                  <a:pt x="1079897" y="661349"/>
                </a:cubicBezTo>
                <a:cubicBezTo>
                  <a:pt x="1070749" y="661349"/>
                  <a:pt x="940826" y="729136"/>
                  <a:pt x="919669" y="744947"/>
                </a:cubicBezTo>
                <a:cubicBezTo>
                  <a:pt x="891761" y="765805"/>
                  <a:pt x="854470" y="803402"/>
                  <a:pt x="838682" y="826599"/>
                </a:cubicBezTo>
                <a:cubicBezTo>
                  <a:pt x="827317" y="843298"/>
                  <a:pt x="627146" y="1187135"/>
                  <a:pt x="615425" y="1210091"/>
                </a:cubicBezTo>
                <a:cubicBezTo>
                  <a:pt x="605240" y="1230039"/>
                  <a:pt x="603354" y="1261722"/>
                  <a:pt x="610920" y="1285777"/>
                </a:cubicBezTo>
                <a:cubicBezTo>
                  <a:pt x="615149" y="1299223"/>
                  <a:pt x="621278" y="1309067"/>
                  <a:pt x="633105" y="1321406"/>
                </a:cubicBezTo>
                <a:cubicBezTo>
                  <a:pt x="643961" y="1332733"/>
                  <a:pt x="714223" y="1382439"/>
                  <a:pt x="842425" y="1469488"/>
                </a:cubicBezTo>
                <a:cubicBezTo>
                  <a:pt x="948563" y="1541556"/>
                  <a:pt x="1039029" y="1601899"/>
                  <a:pt x="1043460" y="1603583"/>
                </a:cubicBezTo>
                <a:cubicBezTo>
                  <a:pt x="1058353" y="1609246"/>
                  <a:pt x="1084562" y="1607178"/>
                  <a:pt x="1099787" y="1599140"/>
                </a:cubicBezTo>
                <a:cubicBezTo>
                  <a:pt x="1139252" y="1578304"/>
                  <a:pt x="1147077" y="1522081"/>
                  <a:pt x="1114773" y="1491471"/>
                </a:cubicBezTo>
                <a:cubicBezTo>
                  <a:pt x="1109028" y="1486027"/>
                  <a:pt x="1044080" y="1436190"/>
                  <a:pt x="970444" y="1380721"/>
                </a:cubicBezTo>
                <a:cubicBezTo>
                  <a:pt x="830539" y="1275333"/>
                  <a:pt x="817706" y="1264962"/>
                  <a:pt x="810858" y="1251756"/>
                </a:cubicBezTo>
                <a:cubicBezTo>
                  <a:pt x="803687" y="1237928"/>
                  <a:pt x="801969" y="1218441"/>
                  <a:pt x="806708" y="1204686"/>
                </a:cubicBezTo>
                <a:cubicBezTo>
                  <a:pt x="810594" y="1193406"/>
                  <a:pt x="972877" y="943201"/>
                  <a:pt x="986179" y="927980"/>
                </a:cubicBezTo>
                <a:cubicBezTo>
                  <a:pt x="995780" y="916994"/>
                  <a:pt x="1015381" y="909311"/>
                  <a:pt x="1033806" y="909311"/>
                </a:cubicBezTo>
                <a:cubicBezTo>
                  <a:pt x="1069736" y="909311"/>
                  <a:pt x="1096262" y="936095"/>
                  <a:pt x="1096262" y="972373"/>
                </a:cubicBezTo>
                <a:cubicBezTo>
                  <a:pt x="1096262" y="982537"/>
                  <a:pt x="1094650" y="994024"/>
                  <a:pt x="1092679" y="997900"/>
                </a:cubicBezTo>
                <a:cubicBezTo>
                  <a:pt x="1090708" y="1001776"/>
                  <a:pt x="1059217" y="1050495"/>
                  <a:pt x="1022699" y="1106165"/>
                </a:cubicBezTo>
                <a:cubicBezTo>
                  <a:pt x="966914" y="1191205"/>
                  <a:pt x="957066" y="1207964"/>
                  <a:pt x="961088" y="1211019"/>
                </a:cubicBezTo>
                <a:cubicBezTo>
                  <a:pt x="963722" y="1213019"/>
                  <a:pt x="1016626" y="1252873"/>
                  <a:pt x="1078654" y="1299584"/>
                </a:cubicBezTo>
                <a:cubicBezTo>
                  <a:pt x="1142168" y="1347414"/>
                  <a:pt x="1200245" y="1393736"/>
                  <a:pt x="1211607" y="1405625"/>
                </a:cubicBezTo>
                <a:cubicBezTo>
                  <a:pt x="1233227" y="1428248"/>
                  <a:pt x="1251194" y="1460271"/>
                  <a:pt x="1259227" y="1490501"/>
                </a:cubicBezTo>
                <a:cubicBezTo>
                  <a:pt x="1265439" y="1513874"/>
                  <a:pt x="1265337" y="1564729"/>
                  <a:pt x="1259020" y="1589031"/>
                </a:cubicBezTo>
                <a:cubicBezTo>
                  <a:pt x="1240922" y="1658752"/>
                  <a:pt x="1184068" y="1715144"/>
                  <a:pt x="1114835" y="1732042"/>
                </a:cubicBezTo>
                <a:cubicBezTo>
                  <a:pt x="1093550" y="1737237"/>
                  <a:pt x="1055595" y="1739097"/>
                  <a:pt x="1037638" y="1735826"/>
                </a:cubicBezTo>
                <a:close/>
                <a:moveTo>
                  <a:pt x="1452528" y="819920"/>
                </a:moveTo>
                <a:cubicBezTo>
                  <a:pt x="1540996" y="788205"/>
                  <a:pt x="1592207" y="697976"/>
                  <a:pt x="1572364" y="608781"/>
                </a:cubicBezTo>
                <a:cubicBezTo>
                  <a:pt x="1564122" y="571731"/>
                  <a:pt x="1550524" y="547337"/>
                  <a:pt x="1522352" y="519060"/>
                </a:cubicBezTo>
                <a:cubicBezTo>
                  <a:pt x="1485324" y="481896"/>
                  <a:pt x="1444198" y="464483"/>
                  <a:pt x="1393711" y="464595"/>
                </a:cubicBezTo>
                <a:cubicBezTo>
                  <a:pt x="1311561" y="464779"/>
                  <a:pt x="1238152" y="521894"/>
                  <a:pt x="1217332" y="601832"/>
                </a:cubicBezTo>
                <a:cubicBezTo>
                  <a:pt x="1211018" y="626076"/>
                  <a:pt x="1211018" y="667586"/>
                  <a:pt x="1217332" y="691830"/>
                </a:cubicBezTo>
                <a:cubicBezTo>
                  <a:pt x="1233829" y="755170"/>
                  <a:pt x="1287088" y="808319"/>
                  <a:pt x="1349979" y="824203"/>
                </a:cubicBezTo>
                <a:cubicBezTo>
                  <a:pt x="1376814" y="830981"/>
                  <a:pt x="1427590" y="828860"/>
                  <a:pt x="1452528" y="819920"/>
                </a:cubicBezTo>
                <a:close/>
                <a:moveTo>
                  <a:pt x="588150" y="646319"/>
                </a:moveTo>
                <a:cubicBezTo>
                  <a:pt x="575090" y="639446"/>
                  <a:pt x="561297" y="626317"/>
                  <a:pt x="554794" y="614568"/>
                </a:cubicBezTo>
                <a:cubicBezTo>
                  <a:pt x="549968" y="605850"/>
                  <a:pt x="549436" y="585671"/>
                  <a:pt x="549436" y="411313"/>
                </a:cubicBezTo>
                <a:lnTo>
                  <a:pt x="549436" y="217737"/>
                </a:lnTo>
                <a:lnTo>
                  <a:pt x="556665" y="204213"/>
                </a:lnTo>
                <a:cubicBezTo>
                  <a:pt x="581510" y="157731"/>
                  <a:pt x="646407" y="157731"/>
                  <a:pt x="671252" y="204213"/>
                </a:cubicBezTo>
                <a:cubicBezTo>
                  <a:pt x="678460" y="217698"/>
                  <a:pt x="678483" y="218260"/>
                  <a:pt x="679415" y="399702"/>
                </a:cubicBezTo>
                <a:cubicBezTo>
                  <a:pt x="680443" y="600051"/>
                  <a:pt x="679801" y="608941"/>
                  <a:pt x="662915" y="628174"/>
                </a:cubicBezTo>
                <a:cubicBezTo>
                  <a:pt x="644019" y="649697"/>
                  <a:pt x="610175" y="657911"/>
                  <a:pt x="588150" y="646319"/>
                </a:cubicBezTo>
                <a:close/>
                <a:moveTo>
                  <a:pt x="333287" y="526938"/>
                </a:moveTo>
                <a:cubicBezTo>
                  <a:pt x="318315" y="519044"/>
                  <a:pt x="308790" y="509292"/>
                  <a:pt x="302284" y="495197"/>
                </a:cubicBezTo>
                <a:cubicBezTo>
                  <a:pt x="296747" y="483197"/>
                  <a:pt x="296324" y="470872"/>
                  <a:pt x="296258" y="319577"/>
                </a:cubicBezTo>
                <a:cubicBezTo>
                  <a:pt x="296188" y="159737"/>
                  <a:pt x="296309" y="156610"/>
                  <a:pt x="303104" y="142572"/>
                </a:cubicBezTo>
                <a:cubicBezTo>
                  <a:pt x="310436" y="127427"/>
                  <a:pt x="330840" y="111770"/>
                  <a:pt x="348223" y="107952"/>
                </a:cubicBezTo>
                <a:cubicBezTo>
                  <a:pt x="373983" y="102294"/>
                  <a:pt x="404648" y="118011"/>
                  <a:pt x="417270" y="143342"/>
                </a:cubicBezTo>
                <a:lnTo>
                  <a:pt x="425231" y="159318"/>
                </a:lnTo>
                <a:lnTo>
                  <a:pt x="425160" y="320805"/>
                </a:lnTo>
                <a:cubicBezTo>
                  <a:pt x="425093" y="470906"/>
                  <a:pt x="424669" y="483201"/>
                  <a:pt x="419133" y="495197"/>
                </a:cubicBezTo>
                <a:cubicBezTo>
                  <a:pt x="411925" y="510815"/>
                  <a:pt x="401712" y="520644"/>
                  <a:pt x="385770" y="527305"/>
                </a:cubicBezTo>
                <a:cubicBezTo>
                  <a:pt x="370521" y="533677"/>
                  <a:pt x="345740" y="533504"/>
                  <a:pt x="333286" y="526938"/>
                </a:cubicBezTo>
                <a:close/>
                <a:moveTo>
                  <a:pt x="850122" y="414705"/>
                </a:moveTo>
                <a:cubicBezTo>
                  <a:pt x="832001" y="409923"/>
                  <a:pt x="817170" y="397126"/>
                  <a:pt x="808802" y="379051"/>
                </a:cubicBezTo>
                <a:cubicBezTo>
                  <a:pt x="803248" y="367054"/>
                  <a:pt x="802823" y="355068"/>
                  <a:pt x="802757" y="208761"/>
                </a:cubicBezTo>
                <a:cubicBezTo>
                  <a:pt x="802701" y="83964"/>
                  <a:pt x="803586" y="49227"/>
                  <a:pt x="807032" y="40995"/>
                </a:cubicBezTo>
                <a:cubicBezTo>
                  <a:pt x="815473" y="20830"/>
                  <a:pt x="846050" y="0"/>
                  <a:pt x="867208" y="0"/>
                </a:cubicBezTo>
                <a:cubicBezTo>
                  <a:pt x="889044" y="0"/>
                  <a:pt x="915782" y="18401"/>
                  <a:pt x="925713" y="40264"/>
                </a:cubicBezTo>
                <a:cubicBezTo>
                  <a:pt x="931133" y="52195"/>
                  <a:pt x="931594" y="65275"/>
                  <a:pt x="931659" y="208969"/>
                </a:cubicBezTo>
                <a:cubicBezTo>
                  <a:pt x="931719" y="342498"/>
                  <a:pt x="931016" y="366452"/>
                  <a:pt x="926727" y="376735"/>
                </a:cubicBezTo>
                <a:cubicBezTo>
                  <a:pt x="913766" y="407812"/>
                  <a:pt x="882578" y="423271"/>
                  <a:pt x="850122" y="414705"/>
                </a:cubicBezTo>
                <a:close/>
              </a:path>
            </a:pathLst>
          </a:custGeom>
          <a:solidFill>
            <a:srgbClr val="D9D9D9"/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6" name="Graphic 203">
            <a:extLst>
              <a:ext uri="{FF2B5EF4-FFF2-40B4-BE49-F238E27FC236}">
                <a16:creationId xmlns:a16="http://schemas.microsoft.com/office/drawing/2014/main" id="{5EAE926A-A201-525B-B069-DA5F54DA1D93}"/>
              </a:ext>
            </a:extLst>
          </p:cNvPr>
          <p:cNvSpPr/>
          <p:nvPr/>
        </p:nvSpPr>
        <p:spPr>
          <a:xfrm>
            <a:off x="1927950" y="4970283"/>
            <a:ext cx="451752" cy="451787"/>
          </a:xfrm>
          <a:custGeom>
            <a:avLst/>
            <a:gdLst>
              <a:gd name="connsiteX0" fmla="*/ 1118740 w 2401424"/>
              <a:gd name="connsiteY0" fmla="*/ 2398990 h 2401613"/>
              <a:gd name="connsiteX1" fmla="*/ 902911 w 2401424"/>
              <a:gd name="connsiteY1" fmla="*/ 2364163 h 2401613"/>
              <a:gd name="connsiteX2" fmla="*/ 24973 w 2401424"/>
              <a:gd name="connsiteY2" fmla="*/ 1449649 h 2401613"/>
              <a:gd name="connsiteX3" fmla="*/ 0 w 2401424"/>
              <a:gd name="connsiteY3" fmla="*/ 1200204 h 2401613"/>
              <a:gd name="connsiteX4" fmla="*/ 24973 w 2401424"/>
              <a:gd name="connsiteY4" fmla="*/ 950760 h 2401613"/>
              <a:gd name="connsiteX5" fmla="*/ 1020544 w 2401424"/>
              <a:gd name="connsiteY5" fmla="*/ 12440 h 2401613"/>
              <a:gd name="connsiteX6" fmla="*/ 1201349 w 2401424"/>
              <a:gd name="connsiteY6" fmla="*/ 2 h 2401613"/>
              <a:gd name="connsiteX7" fmla="*/ 1372826 w 2401424"/>
              <a:gd name="connsiteY7" fmla="*/ 11305 h 2401613"/>
              <a:gd name="connsiteX8" fmla="*/ 2139545 w 2401424"/>
              <a:gd name="connsiteY8" fmla="*/ 452161 h 2401613"/>
              <a:gd name="connsiteX9" fmla="*/ 2230339 w 2401424"/>
              <a:gd name="connsiteY9" fmla="*/ 1817050 h 2401613"/>
              <a:gd name="connsiteX10" fmla="*/ 1813136 w 2401424"/>
              <a:gd name="connsiteY10" fmla="*/ 2232960 h 2401613"/>
              <a:gd name="connsiteX11" fmla="*/ 1118740 w 2401424"/>
              <a:gd name="connsiteY11" fmla="*/ 2398990 h 2401613"/>
              <a:gd name="connsiteX12" fmla="*/ 1312746 w 2401424"/>
              <a:gd name="connsiteY12" fmla="*/ 2195346 h 2401613"/>
              <a:gd name="connsiteX13" fmla="*/ 1744567 w 2401424"/>
              <a:gd name="connsiteY13" fmla="*/ 2039506 h 2401613"/>
              <a:gd name="connsiteX14" fmla="*/ 1841519 w 2401424"/>
              <a:gd name="connsiteY14" fmla="*/ 1968142 h 2401613"/>
              <a:gd name="connsiteX15" fmla="*/ 1848352 w 2401424"/>
              <a:gd name="connsiteY15" fmla="*/ 1962395 h 2401613"/>
              <a:gd name="connsiteX16" fmla="*/ 1143029 w 2401424"/>
              <a:gd name="connsiteY16" fmla="*/ 1257040 h 2401613"/>
              <a:gd name="connsiteX17" fmla="*/ 437706 w 2401424"/>
              <a:gd name="connsiteY17" fmla="*/ 551684 h 2401613"/>
              <a:gd name="connsiteX18" fmla="*/ 417746 w 2401424"/>
              <a:gd name="connsiteY18" fmla="*/ 576914 h 2401613"/>
              <a:gd name="connsiteX19" fmla="*/ 204631 w 2401424"/>
              <a:gd name="connsiteY19" fmla="*/ 1090053 h 2401613"/>
              <a:gd name="connsiteX20" fmla="*/ 204631 w 2401424"/>
              <a:gd name="connsiteY20" fmla="*/ 1310356 h 2401613"/>
              <a:gd name="connsiteX21" fmla="*/ 398999 w 2401424"/>
              <a:gd name="connsiteY21" fmla="*/ 1799778 h 2401613"/>
              <a:gd name="connsiteX22" fmla="*/ 752004 w 2401424"/>
              <a:gd name="connsiteY22" fmla="*/ 2094831 h 2401613"/>
              <a:gd name="connsiteX23" fmla="*/ 1136263 w 2401424"/>
              <a:gd name="connsiteY23" fmla="*/ 2200018 h 2401613"/>
              <a:gd name="connsiteX24" fmla="*/ 1312746 w 2401424"/>
              <a:gd name="connsiteY24" fmla="*/ 2195346 h 2401613"/>
              <a:gd name="connsiteX25" fmla="*/ 759514 w 2401424"/>
              <a:gd name="connsiteY25" fmla="*/ 1917922 h 2401613"/>
              <a:gd name="connsiteX26" fmla="*/ 722506 w 2401424"/>
              <a:gd name="connsiteY26" fmla="*/ 1879598 h 2401613"/>
              <a:gd name="connsiteX27" fmla="*/ 738151 w 2401424"/>
              <a:gd name="connsiteY27" fmla="*/ 1819721 h 2401613"/>
              <a:gd name="connsiteX28" fmla="*/ 795497 w 2401424"/>
              <a:gd name="connsiteY28" fmla="*/ 1801030 h 2401613"/>
              <a:gd name="connsiteX29" fmla="*/ 819635 w 2401424"/>
              <a:gd name="connsiteY29" fmla="*/ 1801030 h 2401613"/>
              <a:gd name="connsiteX30" fmla="*/ 818988 w 2401424"/>
              <a:gd name="connsiteY30" fmla="*/ 1656695 h 2401613"/>
              <a:gd name="connsiteX31" fmla="*/ 818342 w 2401424"/>
              <a:gd name="connsiteY31" fmla="*/ 1512360 h 2401613"/>
              <a:gd name="connsiteX32" fmla="*/ 805825 w 2401424"/>
              <a:gd name="connsiteY32" fmla="*/ 1508099 h 2401613"/>
              <a:gd name="connsiteX33" fmla="*/ 711947 w 2401424"/>
              <a:gd name="connsiteY33" fmla="*/ 1446482 h 2401613"/>
              <a:gd name="connsiteX34" fmla="*/ 647415 w 2401424"/>
              <a:gd name="connsiteY34" fmla="*/ 1330898 h 2401613"/>
              <a:gd name="connsiteX35" fmla="*/ 640799 w 2401424"/>
              <a:gd name="connsiteY35" fmla="*/ 1306600 h 2401613"/>
              <a:gd name="connsiteX36" fmla="*/ 640702 w 2401424"/>
              <a:gd name="connsiteY36" fmla="*/ 1185998 h 2401613"/>
              <a:gd name="connsiteX37" fmla="*/ 645767 w 2401424"/>
              <a:gd name="connsiteY37" fmla="*/ 1058477 h 2401613"/>
              <a:gd name="connsiteX38" fmla="*/ 710248 w 2401424"/>
              <a:gd name="connsiteY38" fmla="*/ 1040509 h 2401613"/>
              <a:gd name="connsiteX39" fmla="*/ 755758 w 2401424"/>
              <a:gd name="connsiteY39" fmla="*/ 1039782 h 2401613"/>
              <a:gd name="connsiteX40" fmla="*/ 926647 w 2401424"/>
              <a:gd name="connsiteY40" fmla="*/ 1210787 h 2401613"/>
              <a:gd name="connsiteX41" fmla="*/ 1097535 w 2401424"/>
              <a:gd name="connsiteY41" fmla="*/ 1381791 h 2401613"/>
              <a:gd name="connsiteX42" fmla="*/ 1084572 w 2401424"/>
              <a:gd name="connsiteY42" fmla="*/ 1402856 h 2401613"/>
              <a:gd name="connsiteX43" fmla="*/ 1018606 w 2401424"/>
              <a:gd name="connsiteY43" fmla="*/ 1474353 h 2401613"/>
              <a:gd name="connsiteX44" fmla="*/ 954146 w 2401424"/>
              <a:gd name="connsiteY44" fmla="*/ 1507026 h 2401613"/>
              <a:gd name="connsiteX45" fmla="*/ 939752 w 2401424"/>
              <a:gd name="connsiteY45" fmla="*/ 1511545 h 2401613"/>
              <a:gd name="connsiteX46" fmla="*/ 939752 w 2401424"/>
              <a:gd name="connsiteY46" fmla="*/ 1656287 h 2401613"/>
              <a:gd name="connsiteX47" fmla="*/ 939752 w 2401424"/>
              <a:gd name="connsiteY47" fmla="*/ 1801029 h 2401613"/>
              <a:gd name="connsiteX48" fmla="*/ 963869 w 2401424"/>
              <a:gd name="connsiteY48" fmla="*/ 1801029 h 2401613"/>
              <a:gd name="connsiteX49" fmla="*/ 1017714 w 2401424"/>
              <a:gd name="connsiteY49" fmla="*/ 1815687 h 2401613"/>
              <a:gd name="connsiteX50" fmla="*/ 1033918 w 2401424"/>
              <a:gd name="connsiteY50" fmla="*/ 1884894 h 2401613"/>
              <a:gd name="connsiteX51" fmla="*/ 1002335 w 2401424"/>
              <a:gd name="connsiteY51" fmla="*/ 1915985 h 2401613"/>
              <a:gd name="connsiteX52" fmla="*/ 879672 w 2401424"/>
              <a:gd name="connsiteY52" fmla="*/ 1920884 h 2401613"/>
              <a:gd name="connsiteX53" fmla="*/ 759513 w 2401424"/>
              <a:gd name="connsiteY53" fmla="*/ 1917921 h 2401613"/>
              <a:gd name="connsiteX54" fmla="*/ 1336027 w 2401424"/>
              <a:gd name="connsiteY54" fmla="*/ 1916534 h 2401613"/>
              <a:gd name="connsiteX55" fmla="*/ 1287418 w 2401424"/>
              <a:gd name="connsiteY55" fmla="*/ 1873554 h 2401613"/>
              <a:gd name="connsiteX56" fmla="*/ 1281455 w 2401424"/>
              <a:gd name="connsiteY56" fmla="*/ 1862365 h 2401613"/>
              <a:gd name="connsiteX57" fmla="*/ 1280730 w 2401424"/>
              <a:gd name="connsiteY57" fmla="*/ 1742200 h 2401613"/>
              <a:gd name="connsiteX58" fmla="*/ 1280730 w 2401424"/>
              <a:gd name="connsiteY58" fmla="*/ 1593856 h 2401613"/>
              <a:gd name="connsiteX59" fmla="*/ 1281455 w 2401424"/>
              <a:gd name="connsiteY59" fmla="*/ 1565678 h 2401613"/>
              <a:gd name="connsiteX60" fmla="*/ 1459183 w 2401424"/>
              <a:gd name="connsiteY60" fmla="*/ 1743437 h 2401613"/>
              <a:gd name="connsiteX61" fmla="*/ 1636912 w 2401424"/>
              <a:gd name="connsiteY61" fmla="*/ 1921196 h 2401613"/>
              <a:gd name="connsiteX62" fmla="*/ 1492978 w 2401424"/>
              <a:gd name="connsiteY62" fmla="*/ 1921103 h 2401613"/>
              <a:gd name="connsiteX63" fmla="*/ 1336027 w 2401424"/>
              <a:gd name="connsiteY63" fmla="*/ 1916524 h 2401613"/>
              <a:gd name="connsiteX64" fmla="*/ 1998408 w 2401424"/>
              <a:gd name="connsiteY64" fmla="*/ 1802282 h 2401613"/>
              <a:gd name="connsiteX65" fmla="*/ 2184870 w 2401424"/>
              <a:gd name="connsiteY65" fmla="*/ 1380453 h 2401613"/>
              <a:gd name="connsiteX66" fmla="*/ 2200027 w 2401424"/>
              <a:gd name="connsiteY66" fmla="*/ 1200205 h 2401613"/>
              <a:gd name="connsiteX67" fmla="*/ 2184887 w 2401424"/>
              <a:gd name="connsiteY67" fmla="*/ 1019958 h 2401613"/>
              <a:gd name="connsiteX68" fmla="*/ 1849706 w 2401424"/>
              <a:gd name="connsiteY68" fmla="*/ 438931 h 2401613"/>
              <a:gd name="connsiteX69" fmla="*/ 1019859 w 2401424"/>
              <a:gd name="connsiteY69" fmla="*/ 215365 h 2401613"/>
              <a:gd name="connsiteX70" fmla="*/ 576840 w 2401424"/>
              <a:gd name="connsiteY70" fmla="*/ 417812 h 2401613"/>
              <a:gd name="connsiteX71" fmla="*/ 551611 w 2401424"/>
              <a:gd name="connsiteY71" fmla="*/ 437772 h 2401613"/>
              <a:gd name="connsiteX72" fmla="*/ 915281 w 2401424"/>
              <a:gd name="connsiteY72" fmla="*/ 801484 h 2401613"/>
              <a:gd name="connsiteX73" fmla="*/ 1278952 w 2401424"/>
              <a:gd name="connsiteY73" fmla="*/ 1165196 h 2401613"/>
              <a:gd name="connsiteX74" fmla="*/ 1280854 w 2401424"/>
              <a:gd name="connsiteY74" fmla="*/ 1142019 h 2401613"/>
              <a:gd name="connsiteX75" fmla="*/ 1302490 w 2401424"/>
              <a:gd name="connsiteY75" fmla="*/ 1052222 h 2401613"/>
              <a:gd name="connsiteX76" fmla="*/ 1424760 w 2401424"/>
              <a:gd name="connsiteY76" fmla="*/ 916689 h 2401613"/>
              <a:gd name="connsiteX77" fmla="*/ 1440397 w 2401424"/>
              <a:gd name="connsiteY77" fmla="*/ 908554 h 2401613"/>
              <a:gd name="connsiteX78" fmla="*/ 1440406 w 2401424"/>
              <a:gd name="connsiteY78" fmla="*/ 713911 h 2401613"/>
              <a:gd name="connsiteX79" fmla="*/ 1440415 w 2401424"/>
              <a:gd name="connsiteY79" fmla="*/ 519269 h 2401613"/>
              <a:gd name="connsiteX80" fmla="*/ 1426312 w 2401424"/>
              <a:gd name="connsiteY80" fmla="*/ 519269 h 2401613"/>
              <a:gd name="connsiteX81" fmla="*/ 1378999 w 2401424"/>
              <a:gd name="connsiteY81" fmla="*/ 500578 h 2401613"/>
              <a:gd name="connsiteX82" fmla="*/ 1363354 w 2401424"/>
              <a:gd name="connsiteY82" fmla="*/ 440701 h 2401613"/>
              <a:gd name="connsiteX83" fmla="*/ 1401904 w 2401424"/>
              <a:gd name="connsiteY83" fmla="*/ 402148 h 2401613"/>
              <a:gd name="connsiteX84" fmla="*/ 1638531 w 2401424"/>
              <a:gd name="connsiteY84" fmla="*/ 402010 h 2401613"/>
              <a:gd name="connsiteX85" fmla="*/ 1674791 w 2401424"/>
              <a:gd name="connsiteY85" fmla="*/ 435265 h 2401613"/>
              <a:gd name="connsiteX86" fmla="*/ 1616273 w 2401424"/>
              <a:gd name="connsiteY86" fmla="*/ 519245 h 2401613"/>
              <a:gd name="connsiteX87" fmla="*/ 1600627 w 2401424"/>
              <a:gd name="connsiteY87" fmla="*/ 519268 h 2401613"/>
              <a:gd name="connsiteX88" fmla="*/ 1600637 w 2401424"/>
              <a:gd name="connsiteY88" fmla="*/ 713911 h 2401613"/>
              <a:gd name="connsiteX89" fmla="*/ 1600646 w 2401424"/>
              <a:gd name="connsiteY89" fmla="*/ 908553 h 2401613"/>
              <a:gd name="connsiteX90" fmla="*/ 1616282 w 2401424"/>
              <a:gd name="connsiteY90" fmla="*/ 916688 h 2401613"/>
              <a:gd name="connsiteX91" fmla="*/ 1685377 w 2401424"/>
              <a:gd name="connsiteY91" fmla="*/ 971210 h 2401613"/>
              <a:gd name="connsiteX92" fmla="*/ 1752924 w 2401424"/>
              <a:gd name="connsiteY92" fmla="*/ 1094874 h 2401613"/>
              <a:gd name="connsiteX93" fmla="*/ 1759517 w 2401424"/>
              <a:gd name="connsiteY93" fmla="*/ 1118842 h 2401613"/>
              <a:gd name="connsiteX94" fmla="*/ 1760239 w 2401424"/>
              <a:gd name="connsiteY94" fmla="*/ 1382954 h 2401613"/>
              <a:gd name="connsiteX95" fmla="*/ 1760962 w 2401424"/>
              <a:gd name="connsiteY95" fmla="*/ 1647067 h 2401613"/>
              <a:gd name="connsiteX96" fmla="*/ 1861600 w 2401424"/>
              <a:gd name="connsiteY96" fmla="*/ 1747785 h 2401613"/>
              <a:gd name="connsiteX97" fmla="*/ 1962239 w 2401424"/>
              <a:gd name="connsiteY97" fmla="*/ 1848502 h 2401613"/>
              <a:gd name="connsiteX98" fmla="*/ 1967989 w 2401424"/>
              <a:gd name="connsiteY98" fmla="*/ 1841664 h 2401613"/>
              <a:gd name="connsiteX99" fmla="*/ 1998407 w 2401424"/>
              <a:gd name="connsiteY99" fmla="*/ 1802280 h 240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401424" h="2401613">
                <a:moveTo>
                  <a:pt x="1118740" y="2398990"/>
                </a:moveTo>
                <a:cubicBezTo>
                  <a:pt x="1051377" y="2394548"/>
                  <a:pt x="969855" y="2381393"/>
                  <a:pt x="902911" y="2364163"/>
                </a:cubicBezTo>
                <a:cubicBezTo>
                  <a:pt x="460369" y="2250263"/>
                  <a:pt x="120188" y="1895909"/>
                  <a:pt x="24973" y="1449649"/>
                </a:cubicBezTo>
                <a:cubicBezTo>
                  <a:pt x="6263" y="1361957"/>
                  <a:pt x="0" y="1299396"/>
                  <a:pt x="0" y="1200204"/>
                </a:cubicBezTo>
                <a:cubicBezTo>
                  <a:pt x="0" y="1101012"/>
                  <a:pt x="6263" y="1038452"/>
                  <a:pt x="24973" y="950760"/>
                </a:cubicBezTo>
                <a:cubicBezTo>
                  <a:pt x="129264" y="461963"/>
                  <a:pt x="527726" y="86415"/>
                  <a:pt x="1020544" y="12440"/>
                </a:cubicBezTo>
                <a:cubicBezTo>
                  <a:pt x="1090221" y="1981"/>
                  <a:pt x="1120007" y="-69"/>
                  <a:pt x="1201349" y="2"/>
                </a:cubicBezTo>
                <a:cubicBezTo>
                  <a:pt x="1279493" y="71"/>
                  <a:pt x="1305979" y="1814"/>
                  <a:pt x="1372826" y="11305"/>
                </a:cubicBezTo>
                <a:cubicBezTo>
                  <a:pt x="1671653" y="53730"/>
                  <a:pt x="1949584" y="213537"/>
                  <a:pt x="2139545" y="452161"/>
                </a:cubicBezTo>
                <a:cubicBezTo>
                  <a:pt x="2451990" y="844647"/>
                  <a:pt x="2488126" y="1387885"/>
                  <a:pt x="2230339" y="1817050"/>
                </a:cubicBezTo>
                <a:cubicBezTo>
                  <a:pt x="2127343" y="1988518"/>
                  <a:pt x="1984816" y="2130603"/>
                  <a:pt x="1813136" y="2232960"/>
                </a:cubicBezTo>
                <a:cubicBezTo>
                  <a:pt x="1605027" y="2357036"/>
                  <a:pt x="1362369" y="2415055"/>
                  <a:pt x="1118740" y="2398990"/>
                </a:cubicBezTo>
                <a:close/>
                <a:moveTo>
                  <a:pt x="1312746" y="2195346"/>
                </a:moveTo>
                <a:cubicBezTo>
                  <a:pt x="1470529" y="2176174"/>
                  <a:pt x="1614130" y="2124350"/>
                  <a:pt x="1744567" y="2039506"/>
                </a:cubicBezTo>
                <a:cubicBezTo>
                  <a:pt x="1766880" y="2024993"/>
                  <a:pt x="1823315" y="1983453"/>
                  <a:pt x="1841519" y="1968142"/>
                </a:cubicBezTo>
                <a:lnTo>
                  <a:pt x="1848352" y="1962395"/>
                </a:lnTo>
                <a:lnTo>
                  <a:pt x="1143029" y="1257040"/>
                </a:lnTo>
                <a:lnTo>
                  <a:pt x="437706" y="551684"/>
                </a:lnTo>
                <a:lnTo>
                  <a:pt x="417746" y="576914"/>
                </a:lnTo>
                <a:cubicBezTo>
                  <a:pt x="298313" y="727885"/>
                  <a:pt x="228500" y="895981"/>
                  <a:pt x="204631" y="1090053"/>
                </a:cubicBezTo>
                <a:cubicBezTo>
                  <a:pt x="198354" y="1141095"/>
                  <a:pt x="198354" y="1259314"/>
                  <a:pt x="204631" y="1310356"/>
                </a:cubicBezTo>
                <a:cubicBezTo>
                  <a:pt x="227443" y="1495835"/>
                  <a:pt x="290900" y="1655621"/>
                  <a:pt x="398999" y="1799778"/>
                </a:cubicBezTo>
                <a:cubicBezTo>
                  <a:pt x="493148" y="1925333"/>
                  <a:pt x="611585" y="2024325"/>
                  <a:pt x="752004" y="2094831"/>
                </a:cubicBezTo>
                <a:cubicBezTo>
                  <a:pt x="873558" y="2155863"/>
                  <a:pt x="993126" y="2188594"/>
                  <a:pt x="1136263" y="2200018"/>
                </a:cubicBezTo>
                <a:cubicBezTo>
                  <a:pt x="1165136" y="2202323"/>
                  <a:pt x="1280454" y="2199270"/>
                  <a:pt x="1312746" y="2195346"/>
                </a:cubicBezTo>
                <a:close/>
                <a:moveTo>
                  <a:pt x="759514" y="1917922"/>
                </a:moveTo>
                <a:cubicBezTo>
                  <a:pt x="747228" y="1914049"/>
                  <a:pt x="726273" y="1892350"/>
                  <a:pt x="722506" y="1879598"/>
                </a:cubicBezTo>
                <a:cubicBezTo>
                  <a:pt x="715571" y="1856125"/>
                  <a:pt x="720460" y="1837413"/>
                  <a:pt x="738151" y="1819721"/>
                </a:cubicBezTo>
                <a:cubicBezTo>
                  <a:pt x="753625" y="1804246"/>
                  <a:pt x="763493" y="1801030"/>
                  <a:pt x="795497" y="1801030"/>
                </a:cubicBezTo>
                <a:lnTo>
                  <a:pt x="819635" y="1801030"/>
                </a:lnTo>
                <a:lnTo>
                  <a:pt x="818988" y="1656695"/>
                </a:lnTo>
                <a:lnTo>
                  <a:pt x="818342" y="1512360"/>
                </a:lnTo>
                <a:lnTo>
                  <a:pt x="805825" y="1508099"/>
                </a:lnTo>
                <a:cubicBezTo>
                  <a:pt x="771352" y="1496364"/>
                  <a:pt x="739622" y="1475538"/>
                  <a:pt x="711947" y="1446482"/>
                </a:cubicBezTo>
                <a:cubicBezTo>
                  <a:pt x="680237" y="1413190"/>
                  <a:pt x="659905" y="1376774"/>
                  <a:pt x="647415" y="1330898"/>
                </a:cubicBezTo>
                <a:lnTo>
                  <a:pt x="640799" y="1306600"/>
                </a:lnTo>
                <a:lnTo>
                  <a:pt x="640702" y="1185998"/>
                </a:lnTo>
                <a:cubicBezTo>
                  <a:pt x="640608" y="1068020"/>
                  <a:pt x="640718" y="1065245"/>
                  <a:pt x="645767" y="1058477"/>
                </a:cubicBezTo>
                <a:cubicBezTo>
                  <a:pt x="658080" y="1041974"/>
                  <a:pt x="660483" y="1041304"/>
                  <a:pt x="710248" y="1040509"/>
                </a:cubicBezTo>
                <a:lnTo>
                  <a:pt x="755758" y="1039782"/>
                </a:lnTo>
                <a:lnTo>
                  <a:pt x="926647" y="1210787"/>
                </a:lnTo>
                <a:lnTo>
                  <a:pt x="1097535" y="1381791"/>
                </a:lnTo>
                <a:lnTo>
                  <a:pt x="1084572" y="1402856"/>
                </a:lnTo>
                <a:cubicBezTo>
                  <a:pt x="1069594" y="1427196"/>
                  <a:pt x="1040267" y="1458982"/>
                  <a:pt x="1018606" y="1474353"/>
                </a:cubicBezTo>
                <a:cubicBezTo>
                  <a:pt x="1000253" y="1487376"/>
                  <a:pt x="973426" y="1500975"/>
                  <a:pt x="954146" y="1507026"/>
                </a:cubicBezTo>
                <a:lnTo>
                  <a:pt x="939752" y="1511545"/>
                </a:lnTo>
                <a:lnTo>
                  <a:pt x="939752" y="1656287"/>
                </a:lnTo>
                <a:lnTo>
                  <a:pt x="939752" y="1801029"/>
                </a:lnTo>
                <a:lnTo>
                  <a:pt x="963869" y="1801029"/>
                </a:lnTo>
                <a:cubicBezTo>
                  <a:pt x="993003" y="1801029"/>
                  <a:pt x="1004129" y="1804058"/>
                  <a:pt x="1017714" y="1815687"/>
                </a:cubicBezTo>
                <a:cubicBezTo>
                  <a:pt x="1038646" y="1833604"/>
                  <a:pt x="1045111" y="1861218"/>
                  <a:pt x="1033918" y="1884894"/>
                </a:cubicBezTo>
                <a:cubicBezTo>
                  <a:pt x="1026806" y="1899939"/>
                  <a:pt x="1017462" y="1909137"/>
                  <a:pt x="1002335" y="1915985"/>
                </a:cubicBezTo>
                <a:cubicBezTo>
                  <a:pt x="991520" y="1920881"/>
                  <a:pt x="986619" y="1921076"/>
                  <a:pt x="879672" y="1920884"/>
                </a:cubicBezTo>
                <a:cubicBezTo>
                  <a:pt x="805973" y="1920745"/>
                  <a:pt x="765310" y="1919748"/>
                  <a:pt x="759513" y="1917921"/>
                </a:cubicBezTo>
                <a:close/>
                <a:moveTo>
                  <a:pt x="1336027" y="1916534"/>
                </a:moveTo>
                <a:cubicBezTo>
                  <a:pt x="1312525" y="1908413"/>
                  <a:pt x="1300180" y="1897497"/>
                  <a:pt x="1287418" y="1873554"/>
                </a:cubicBezTo>
                <a:lnTo>
                  <a:pt x="1281455" y="1862365"/>
                </a:lnTo>
                <a:lnTo>
                  <a:pt x="1280730" y="1742200"/>
                </a:lnTo>
                <a:cubicBezTo>
                  <a:pt x="1280330" y="1676109"/>
                  <a:pt x="1280330" y="1609354"/>
                  <a:pt x="1280730" y="1593856"/>
                </a:cubicBezTo>
                <a:lnTo>
                  <a:pt x="1281455" y="1565678"/>
                </a:lnTo>
                <a:lnTo>
                  <a:pt x="1459183" y="1743437"/>
                </a:lnTo>
                <a:lnTo>
                  <a:pt x="1636912" y="1921196"/>
                </a:lnTo>
                <a:lnTo>
                  <a:pt x="1492978" y="1921103"/>
                </a:lnTo>
                <a:cubicBezTo>
                  <a:pt x="1361097" y="1921034"/>
                  <a:pt x="1347954" y="1920644"/>
                  <a:pt x="1336027" y="1916524"/>
                </a:cubicBezTo>
                <a:close/>
                <a:moveTo>
                  <a:pt x="1998408" y="1802282"/>
                </a:moveTo>
                <a:cubicBezTo>
                  <a:pt x="2093741" y="1676500"/>
                  <a:pt x="2156457" y="1534619"/>
                  <a:pt x="2184870" y="1380453"/>
                </a:cubicBezTo>
                <a:cubicBezTo>
                  <a:pt x="2197121" y="1313981"/>
                  <a:pt x="2200027" y="1279413"/>
                  <a:pt x="2200027" y="1200205"/>
                </a:cubicBezTo>
                <a:cubicBezTo>
                  <a:pt x="2200027" y="1121047"/>
                  <a:pt x="2197133" y="1086585"/>
                  <a:pt x="2184887" y="1019958"/>
                </a:cubicBezTo>
                <a:cubicBezTo>
                  <a:pt x="2143241" y="793368"/>
                  <a:pt x="2025765" y="589728"/>
                  <a:pt x="1849706" y="438931"/>
                </a:cubicBezTo>
                <a:cubicBezTo>
                  <a:pt x="1621161" y="243178"/>
                  <a:pt x="1316237" y="161030"/>
                  <a:pt x="1019859" y="215365"/>
                </a:cubicBezTo>
                <a:cubicBezTo>
                  <a:pt x="858787" y="244894"/>
                  <a:pt x="708720" y="313471"/>
                  <a:pt x="576840" y="417812"/>
                </a:cubicBezTo>
                <a:lnTo>
                  <a:pt x="551611" y="437772"/>
                </a:lnTo>
                <a:lnTo>
                  <a:pt x="915281" y="801484"/>
                </a:lnTo>
                <a:lnTo>
                  <a:pt x="1278952" y="1165196"/>
                </a:lnTo>
                <a:lnTo>
                  <a:pt x="1280854" y="1142019"/>
                </a:lnTo>
                <a:cubicBezTo>
                  <a:pt x="1283161" y="1113914"/>
                  <a:pt x="1291890" y="1077684"/>
                  <a:pt x="1302490" y="1052222"/>
                </a:cubicBezTo>
                <a:cubicBezTo>
                  <a:pt x="1325297" y="997433"/>
                  <a:pt x="1374593" y="942791"/>
                  <a:pt x="1424760" y="916689"/>
                </a:cubicBezTo>
                <a:lnTo>
                  <a:pt x="1440397" y="908554"/>
                </a:lnTo>
                <a:lnTo>
                  <a:pt x="1440406" y="713911"/>
                </a:lnTo>
                <a:lnTo>
                  <a:pt x="1440415" y="519269"/>
                </a:lnTo>
                <a:lnTo>
                  <a:pt x="1426312" y="519269"/>
                </a:lnTo>
                <a:cubicBezTo>
                  <a:pt x="1404582" y="519269"/>
                  <a:pt x="1393188" y="514767"/>
                  <a:pt x="1378999" y="500578"/>
                </a:cubicBezTo>
                <a:cubicBezTo>
                  <a:pt x="1361308" y="482886"/>
                  <a:pt x="1356419" y="464174"/>
                  <a:pt x="1363354" y="440701"/>
                </a:cubicBezTo>
                <a:cubicBezTo>
                  <a:pt x="1367416" y="426950"/>
                  <a:pt x="1388154" y="406211"/>
                  <a:pt x="1401904" y="402148"/>
                </a:cubicBezTo>
                <a:cubicBezTo>
                  <a:pt x="1416097" y="397955"/>
                  <a:pt x="1624591" y="397832"/>
                  <a:pt x="1638531" y="402010"/>
                </a:cubicBezTo>
                <a:cubicBezTo>
                  <a:pt x="1652266" y="406125"/>
                  <a:pt x="1667899" y="420462"/>
                  <a:pt x="1674791" y="435265"/>
                </a:cubicBezTo>
                <a:cubicBezTo>
                  <a:pt x="1693425" y="475284"/>
                  <a:pt x="1662843" y="519172"/>
                  <a:pt x="1616273" y="519245"/>
                </a:cubicBezTo>
                <a:lnTo>
                  <a:pt x="1600627" y="519268"/>
                </a:lnTo>
                <a:lnTo>
                  <a:pt x="1600637" y="713911"/>
                </a:lnTo>
                <a:lnTo>
                  <a:pt x="1600646" y="908553"/>
                </a:lnTo>
                <a:lnTo>
                  <a:pt x="1616282" y="916688"/>
                </a:lnTo>
                <a:cubicBezTo>
                  <a:pt x="1639122" y="928572"/>
                  <a:pt x="1662419" y="946955"/>
                  <a:pt x="1685377" y="971210"/>
                </a:cubicBezTo>
                <a:cubicBezTo>
                  <a:pt x="1718153" y="1005837"/>
                  <a:pt x="1738862" y="1043750"/>
                  <a:pt x="1752924" y="1094874"/>
                </a:cubicBezTo>
                <a:lnTo>
                  <a:pt x="1759517" y="1118842"/>
                </a:lnTo>
                <a:lnTo>
                  <a:pt x="1760239" y="1382954"/>
                </a:lnTo>
                <a:lnTo>
                  <a:pt x="1760962" y="1647067"/>
                </a:lnTo>
                <a:lnTo>
                  <a:pt x="1861600" y="1747785"/>
                </a:lnTo>
                <a:lnTo>
                  <a:pt x="1962239" y="1848502"/>
                </a:lnTo>
                <a:lnTo>
                  <a:pt x="1967989" y="1841664"/>
                </a:lnTo>
                <a:cubicBezTo>
                  <a:pt x="1971153" y="1837903"/>
                  <a:pt x="1984840" y="1820180"/>
                  <a:pt x="1998407" y="1802280"/>
                </a:cubicBezTo>
                <a:close/>
              </a:path>
            </a:pathLst>
          </a:custGeom>
          <a:solidFill>
            <a:srgbClr val="D9D9D9"/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77" name="Left Bracket 276">
            <a:extLst>
              <a:ext uri="{FF2B5EF4-FFF2-40B4-BE49-F238E27FC236}">
                <a16:creationId xmlns:a16="http://schemas.microsoft.com/office/drawing/2014/main" id="{D013C594-03A5-3C14-BF51-2E33D1BBEDA7}"/>
              </a:ext>
            </a:extLst>
          </p:cNvPr>
          <p:cNvSpPr/>
          <p:nvPr/>
        </p:nvSpPr>
        <p:spPr>
          <a:xfrm rot="5400000">
            <a:off x="1627956" y="1303426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78" name="Left Bracket 277">
            <a:extLst>
              <a:ext uri="{FF2B5EF4-FFF2-40B4-BE49-F238E27FC236}">
                <a16:creationId xmlns:a16="http://schemas.microsoft.com/office/drawing/2014/main" id="{FC1BF2FC-8CD9-9D31-1E36-D8EFDDD35C01}"/>
              </a:ext>
            </a:extLst>
          </p:cNvPr>
          <p:cNvSpPr/>
          <p:nvPr/>
        </p:nvSpPr>
        <p:spPr>
          <a:xfrm rot="16200000" flipV="1">
            <a:off x="1627956" y="4688450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C4D233-585C-C77C-60CC-B2011FD41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Various immune health strategies can enhance</a:t>
            </a:r>
            <a:br>
              <a:rPr lang="en-GB" sz="2800" dirty="0"/>
            </a:br>
            <a:r>
              <a:rPr lang="en-GB" sz="2800" dirty="0"/>
              <a:t>the body’s </a:t>
            </a:r>
            <a:r>
              <a:rPr lang="en-GB" sz="2800" dirty="0" err="1"/>
              <a:t>defenses</a:t>
            </a:r>
            <a:r>
              <a:rPr lang="en-GB" sz="2800" dirty="0"/>
              <a:t> against respiratory tract infections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9B74A999-FC68-F628-1FF9-A0F2E900F73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RSV, respiratory syncytial virus; RTI, respiratory tract infection; SARS-CoV-2, severe acute respiratory syndrome coronavirus 2.</a:t>
            </a:r>
          </a:p>
          <a:p>
            <a:r>
              <a:rPr lang="en-US" dirty="0"/>
              <a:t>Please refer to slide notes for references.</a:t>
            </a:r>
          </a:p>
        </p:txBody>
      </p:sp>
      <p:sp>
        <p:nvSpPr>
          <p:cNvPr id="59" name="Right Triangle 58">
            <a:extLst>
              <a:ext uri="{FF2B5EF4-FFF2-40B4-BE49-F238E27FC236}">
                <a16:creationId xmlns:a16="http://schemas.microsoft.com/office/drawing/2014/main" id="{6C1D299C-5CB6-2A29-5AE3-E3E0BBB937E3}"/>
              </a:ext>
            </a:extLst>
          </p:cNvPr>
          <p:cNvSpPr/>
          <p:nvPr/>
        </p:nvSpPr>
        <p:spPr>
          <a:xfrm flipH="1" flipV="1">
            <a:off x="371475" y="1161513"/>
            <a:ext cx="11315700" cy="479769"/>
          </a:xfrm>
          <a:prstGeom prst="rtTriangle">
            <a:avLst/>
          </a:prstGeom>
          <a:gradFill flip="none" rotWithShape="1">
            <a:gsLst>
              <a:gs pos="24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Triangle 59">
            <a:extLst>
              <a:ext uri="{FF2B5EF4-FFF2-40B4-BE49-F238E27FC236}">
                <a16:creationId xmlns:a16="http://schemas.microsoft.com/office/drawing/2014/main" id="{E61FE179-0086-C7EB-9CFF-1074CBED2FD7}"/>
              </a:ext>
            </a:extLst>
          </p:cNvPr>
          <p:cNvSpPr/>
          <p:nvPr/>
        </p:nvSpPr>
        <p:spPr>
          <a:xfrm>
            <a:off x="371475" y="1217977"/>
            <a:ext cx="11315700" cy="479769"/>
          </a:xfrm>
          <a:prstGeom prst="rtTriangle">
            <a:avLst/>
          </a:prstGeom>
          <a:gradFill flip="none" rotWithShape="1">
            <a:gsLst>
              <a:gs pos="24000">
                <a:schemeClr val="accent1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A5E2588-2B5C-764D-EA58-9E83FAB94350}"/>
              </a:ext>
            </a:extLst>
          </p:cNvPr>
          <p:cNvSpPr/>
          <p:nvPr/>
        </p:nvSpPr>
        <p:spPr>
          <a:xfrm>
            <a:off x="8186217" y="1140759"/>
            <a:ext cx="3500958" cy="276999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to RTI-targeted immune strategies</a:t>
            </a:r>
            <a:endParaRPr kumimoji="0" lang="en-GB" sz="1800" b="1" i="0" u="none" strike="noStrike" kern="0" cap="none" spc="0" normalizeH="0" baseline="3000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92C67AB-875E-B25F-FC06-10223607044B}"/>
              </a:ext>
            </a:extLst>
          </p:cNvPr>
          <p:cNvSpPr/>
          <p:nvPr/>
        </p:nvSpPr>
        <p:spPr>
          <a:xfrm>
            <a:off x="371475" y="1405629"/>
            <a:ext cx="4130939" cy="276999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global immune health management…</a:t>
            </a:r>
          </a:p>
        </p:txBody>
      </p:sp>
      <p:sp>
        <p:nvSpPr>
          <p:cNvPr id="192" name="Ovale 30">
            <a:extLst>
              <a:ext uri="{FF2B5EF4-FFF2-40B4-BE49-F238E27FC236}">
                <a16:creationId xmlns:a16="http://schemas.microsoft.com/office/drawing/2014/main" id="{2B427846-1032-07EF-B36C-D5C3763E616B}"/>
              </a:ext>
            </a:extLst>
          </p:cNvPr>
          <p:cNvSpPr/>
          <p:nvPr/>
        </p:nvSpPr>
        <p:spPr>
          <a:xfrm>
            <a:off x="2562175" y="3708287"/>
            <a:ext cx="1370112" cy="1370110"/>
          </a:xfrm>
          <a:prstGeom prst="ellipse">
            <a:avLst/>
          </a:prstGeom>
          <a:solidFill>
            <a:schemeClr val="bg1"/>
          </a:solidFill>
          <a:ln w="25400">
            <a:solidFill>
              <a:srgbClr val="E2E2E2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8000" rtlCol="0" anchor="ctr"/>
          <a:lstStyle/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Vitamins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Minerals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Amino acids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Essential</a:t>
            </a:r>
            <a:br>
              <a:rPr lang="en-GB" sz="14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GB" sz="14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fatty acids</a:t>
            </a:r>
          </a:p>
        </p:txBody>
      </p:sp>
      <p:sp>
        <p:nvSpPr>
          <p:cNvPr id="193" name="Ovale 8">
            <a:extLst>
              <a:ext uri="{FF2B5EF4-FFF2-40B4-BE49-F238E27FC236}">
                <a16:creationId xmlns:a16="http://schemas.microsoft.com/office/drawing/2014/main" id="{09EAD46B-554A-8C42-6B1B-D2A1D9D9F1C1}"/>
              </a:ext>
            </a:extLst>
          </p:cNvPr>
          <p:cNvSpPr/>
          <p:nvPr/>
        </p:nvSpPr>
        <p:spPr>
          <a:xfrm>
            <a:off x="2891729" y="3176855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903A0CDC-332E-7F16-2C5E-4212AA10D475}"/>
              </a:ext>
            </a:extLst>
          </p:cNvPr>
          <p:cNvGrpSpPr/>
          <p:nvPr/>
        </p:nvGrpSpPr>
        <p:grpSpPr>
          <a:xfrm>
            <a:off x="3096324" y="3314012"/>
            <a:ext cx="426216" cy="415009"/>
            <a:chOff x="3057905" y="2901163"/>
            <a:chExt cx="631347" cy="614746"/>
          </a:xfrm>
        </p:grpSpPr>
        <p:grpSp>
          <p:nvGrpSpPr>
            <p:cNvPr id="195" name="Graphic 64" descr="Medicine with solid fill">
              <a:extLst>
                <a:ext uri="{FF2B5EF4-FFF2-40B4-BE49-F238E27FC236}">
                  <a16:creationId xmlns:a16="http://schemas.microsoft.com/office/drawing/2014/main" id="{8045FF17-C1C9-2D8F-E910-3B7C6D58ADF8}"/>
                </a:ext>
              </a:extLst>
            </p:cNvPr>
            <p:cNvGrpSpPr/>
            <p:nvPr/>
          </p:nvGrpSpPr>
          <p:grpSpPr>
            <a:xfrm>
              <a:off x="3057905" y="2938150"/>
              <a:ext cx="387875" cy="577759"/>
              <a:chOff x="876944" y="2035619"/>
              <a:chExt cx="533400" cy="762000"/>
            </a:xfrm>
            <a:solidFill>
              <a:schemeClr val="bg1">
                <a:lumMod val="65000"/>
              </a:schemeClr>
            </a:solidFill>
          </p:grpSpPr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A1B3EA7D-D4E5-D398-E00E-5AA07886244C}"/>
                  </a:ext>
                </a:extLst>
              </p:cNvPr>
              <p:cNvSpPr/>
              <p:nvPr/>
            </p:nvSpPr>
            <p:spPr>
              <a:xfrm>
                <a:off x="876944" y="2035619"/>
                <a:ext cx="419100" cy="685800"/>
              </a:xfrm>
              <a:custGeom>
                <a:avLst/>
                <a:gdLst>
                  <a:gd name="connsiteX0" fmla="*/ 419100 w 419100"/>
                  <a:gd name="connsiteY0" fmla="*/ 571500 h 685800"/>
                  <a:gd name="connsiteX1" fmla="*/ 419100 w 419100"/>
                  <a:gd name="connsiteY1" fmla="*/ 495300 h 685800"/>
                  <a:gd name="connsiteX2" fmla="*/ 95250 w 419100"/>
                  <a:gd name="connsiteY2" fmla="*/ 495300 h 685800"/>
                  <a:gd name="connsiteX3" fmla="*/ 76200 w 419100"/>
                  <a:gd name="connsiteY3" fmla="*/ 476250 h 685800"/>
                  <a:gd name="connsiteX4" fmla="*/ 76200 w 419100"/>
                  <a:gd name="connsiteY4" fmla="*/ 285750 h 685800"/>
                  <a:gd name="connsiteX5" fmla="*/ 95250 w 419100"/>
                  <a:gd name="connsiteY5" fmla="*/ 266700 h 685800"/>
                  <a:gd name="connsiteX6" fmla="*/ 419100 w 419100"/>
                  <a:gd name="connsiteY6" fmla="*/ 266700 h 685800"/>
                  <a:gd name="connsiteX7" fmla="*/ 419100 w 419100"/>
                  <a:gd name="connsiteY7" fmla="*/ 190500 h 685800"/>
                  <a:gd name="connsiteX8" fmla="*/ 381000 w 419100"/>
                  <a:gd name="connsiteY8" fmla="*/ 152400 h 685800"/>
                  <a:gd name="connsiteX9" fmla="*/ 347663 w 419100"/>
                  <a:gd name="connsiteY9" fmla="*/ 152400 h 685800"/>
                  <a:gd name="connsiteX10" fmla="*/ 342900 w 419100"/>
                  <a:gd name="connsiteY10" fmla="*/ 147638 h 685800"/>
                  <a:gd name="connsiteX11" fmla="*/ 342900 w 419100"/>
                  <a:gd name="connsiteY11" fmla="*/ 119063 h 685800"/>
                  <a:gd name="connsiteX12" fmla="*/ 347663 w 419100"/>
                  <a:gd name="connsiteY12" fmla="*/ 114300 h 685800"/>
                  <a:gd name="connsiteX13" fmla="*/ 371475 w 419100"/>
                  <a:gd name="connsiteY13" fmla="*/ 114300 h 685800"/>
                  <a:gd name="connsiteX14" fmla="*/ 381000 w 419100"/>
                  <a:gd name="connsiteY14" fmla="*/ 104775 h 685800"/>
                  <a:gd name="connsiteX15" fmla="*/ 381000 w 419100"/>
                  <a:gd name="connsiteY15" fmla="*/ 38100 h 685800"/>
                  <a:gd name="connsiteX16" fmla="*/ 342900 w 419100"/>
                  <a:gd name="connsiteY16" fmla="*/ 0 h 685800"/>
                  <a:gd name="connsiteX17" fmla="*/ 76200 w 419100"/>
                  <a:gd name="connsiteY17" fmla="*/ 0 h 685800"/>
                  <a:gd name="connsiteX18" fmla="*/ 38100 w 419100"/>
                  <a:gd name="connsiteY18" fmla="*/ 38100 h 685800"/>
                  <a:gd name="connsiteX19" fmla="*/ 38100 w 419100"/>
                  <a:gd name="connsiteY19" fmla="*/ 104775 h 685800"/>
                  <a:gd name="connsiteX20" fmla="*/ 47625 w 419100"/>
                  <a:gd name="connsiteY20" fmla="*/ 114300 h 685800"/>
                  <a:gd name="connsiteX21" fmla="*/ 71438 w 419100"/>
                  <a:gd name="connsiteY21" fmla="*/ 114300 h 685800"/>
                  <a:gd name="connsiteX22" fmla="*/ 76200 w 419100"/>
                  <a:gd name="connsiteY22" fmla="*/ 119063 h 685800"/>
                  <a:gd name="connsiteX23" fmla="*/ 76200 w 419100"/>
                  <a:gd name="connsiteY23" fmla="*/ 147638 h 685800"/>
                  <a:gd name="connsiteX24" fmla="*/ 71438 w 419100"/>
                  <a:gd name="connsiteY24" fmla="*/ 152400 h 685800"/>
                  <a:gd name="connsiteX25" fmla="*/ 38100 w 419100"/>
                  <a:gd name="connsiteY25" fmla="*/ 152400 h 685800"/>
                  <a:gd name="connsiteX26" fmla="*/ 0 w 419100"/>
                  <a:gd name="connsiteY26" fmla="*/ 190500 h 685800"/>
                  <a:gd name="connsiteX27" fmla="*/ 0 w 419100"/>
                  <a:gd name="connsiteY27" fmla="*/ 647700 h 685800"/>
                  <a:gd name="connsiteX28" fmla="*/ 38100 w 419100"/>
                  <a:gd name="connsiteY28" fmla="*/ 685800 h 685800"/>
                  <a:gd name="connsiteX29" fmla="*/ 171450 w 419100"/>
                  <a:gd name="connsiteY29" fmla="*/ 685800 h 685800"/>
                  <a:gd name="connsiteX30" fmla="*/ 285750 w 419100"/>
                  <a:gd name="connsiteY30" fmla="*/ 571500 h 685800"/>
                  <a:gd name="connsiteX31" fmla="*/ 419100 w 419100"/>
                  <a:gd name="connsiteY31" fmla="*/ 571500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19100" h="685800">
                    <a:moveTo>
                      <a:pt x="419100" y="571500"/>
                    </a:moveTo>
                    <a:lnTo>
                      <a:pt x="419100" y="495300"/>
                    </a:lnTo>
                    <a:lnTo>
                      <a:pt x="95250" y="495300"/>
                    </a:lnTo>
                    <a:cubicBezTo>
                      <a:pt x="84773" y="495300"/>
                      <a:pt x="76200" y="486728"/>
                      <a:pt x="76200" y="476250"/>
                    </a:cubicBezTo>
                    <a:lnTo>
                      <a:pt x="76200" y="285750"/>
                    </a:lnTo>
                    <a:cubicBezTo>
                      <a:pt x="76200" y="275273"/>
                      <a:pt x="84773" y="266700"/>
                      <a:pt x="95250" y="266700"/>
                    </a:cubicBezTo>
                    <a:lnTo>
                      <a:pt x="419100" y="266700"/>
                    </a:lnTo>
                    <a:lnTo>
                      <a:pt x="419100" y="190500"/>
                    </a:lnTo>
                    <a:cubicBezTo>
                      <a:pt x="419100" y="169545"/>
                      <a:pt x="401955" y="152400"/>
                      <a:pt x="381000" y="152400"/>
                    </a:cubicBezTo>
                    <a:lnTo>
                      <a:pt x="347663" y="152400"/>
                    </a:lnTo>
                    <a:cubicBezTo>
                      <a:pt x="344805" y="152400"/>
                      <a:pt x="342900" y="150495"/>
                      <a:pt x="342900" y="147638"/>
                    </a:cubicBezTo>
                    <a:lnTo>
                      <a:pt x="342900" y="119063"/>
                    </a:lnTo>
                    <a:cubicBezTo>
                      <a:pt x="342900" y="116205"/>
                      <a:pt x="344805" y="114300"/>
                      <a:pt x="347663" y="114300"/>
                    </a:cubicBezTo>
                    <a:lnTo>
                      <a:pt x="371475" y="114300"/>
                    </a:lnTo>
                    <a:cubicBezTo>
                      <a:pt x="377190" y="114300"/>
                      <a:pt x="381000" y="110490"/>
                      <a:pt x="381000" y="104775"/>
                    </a:cubicBezTo>
                    <a:lnTo>
                      <a:pt x="381000" y="38100"/>
                    </a:lnTo>
                    <a:cubicBezTo>
                      <a:pt x="381000" y="17145"/>
                      <a:pt x="363855" y="0"/>
                      <a:pt x="342900" y="0"/>
                    </a:cubicBezTo>
                    <a:lnTo>
                      <a:pt x="76200" y="0"/>
                    </a:lnTo>
                    <a:cubicBezTo>
                      <a:pt x="55245" y="0"/>
                      <a:pt x="38100" y="17145"/>
                      <a:pt x="38100" y="38100"/>
                    </a:cubicBezTo>
                    <a:lnTo>
                      <a:pt x="38100" y="104775"/>
                    </a:lnTo>
                    <a:cubicBezTo>
                      <a:pt x="38100" y="110490"/>
                      <a:pt x="41910" y="114300"/>
                      <a:pt x="47625" y="114300"/>
                    </a:cubicBezTo>
                    <a:lnTo>
                      <a:pt x="71438" y="114300"/>
                    </a:lnTo>
                    <a:cubicBezTo>
                      <a:pt x="74295" y="114300"/>
                      <a:pt x="76200" y="116205"/>
                      <a:pt x="76200" y="119063"/>
                    </a:cubicBezTo>
                    <a:lnTo>
                      <a:pt x="76200" y="147638"/>
                    </a:lnTo>
                    <a:cubicBezTo>
                      <a:pt x="76200" y="150495"/>
                      <a:pt x="74295" y="152400"/>
                      <a:pt x="71438" y="152400"/>
                    </a:cubicBezTo>
                    <a:lnTo>
                      <a:pt x="38100" y="152400"/>
                    </a:lnTo>
                    <a:cubicBezTo>
                      <a:pt x="17145" y="152400"/>
                      <a:pt x="0" y="169545"/>
                      <a:pt x="0" y="190500"/>
                    </a:cubicBezTo>
                    <a:lnTo>
                      <a:pt x="0" y="647700"/>
                    </a:lnTo>
                    <a:cubicBezTo>
                      <a:pt x="0" y="668655"/>
                      <a:pt x="17145" y="685800"/>
                      <a:pt x="38100" y="685800"/>
                    </a:cubicBezTo>
                    <a:lnTo>
                      <a:pt x="171450" y="685800"/>
                    </a:lnTo>
                    <a:cubicBezTo>
                      <a:pt x="171450" y="622935"/>
                      <a:pt x="222885" y="571500"/>
                      <a:pt x="285750" y="571500"/>
                    </a:cubicBezTo>
                    <a:lnTo>
                      <a:pt x="419100" y="571500"/>
                    </a:lnTo>
                    <a:close/>
                  </a:path>
                </a:pathLst>
              </a:custGeom>
              <a:solidFill>
                <a:srgbClr val="D9D9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BE988FB1-8185-4314-8C13-A7355AD27BE8}"/>
                  </a:ext>
                </a:extLst>
              </p:cNvPr>
              <p:cNvSpPr/>
              <p:nvPr/>
            </p:nvSpPr>
            <p:spPr>
              <a:xfrm>
                <a:off x="991244" y="2340419"/>
                <a:ext cx="304800" cy="152400"/>
              </a:xfrm>
              <a:custGeom>
                <a:avLst/>
                <a:gdLst>
                  <a:gd name="connsiteX0" fmla="*/ 0 w 304800"/>
                  <a:gd name="connsiteY0" fmla="*/ 9525 h 152400"/>
                  <a:gd name="connsiteX1" fmla="*/ 0 w 304800"/>
                  <a:gd name="connsiteY1" fmla="*/ 142875 h 152400"/>
                  <a:gd name="connsiteX2" fmla="*/ 9525 w 304800"/>
                  <a:gd name="connsiteY2" fmla="*/ 152400 h 152400"/>
                  <a:gd name="connsiteX3" fmla="*/ 304800 w 304800"/>
                  <a:gd name="connsiteY3" fmla="*/ 152400 h 152400"/>
                  <a:gd name="connsiteX4" fmla="*/ 304800 w 304800"/>
                  <a:gd name="connsiteY4" fmla="*/ 0 h 152400"/>
                  <a:gd name="connsiteX5" fmla="*/ 9525 w 304800"/>
                  <a:gd name="connsiteY5" fmla="*/ 0 h 152400"/>
                  <a:gd name="connsiteX6" fmla="*/ 0 w 304800"/>
                  <a:gd name="connsiteY6" fmla="*/ 9525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800" h="152400">
                    <a:moveTo>
                      <a:pt x="0" y="9525"/>
                    </a:moveTo>
                    <a:lnTo>
                      <a:pt x="0" y="142875"/>
                    </a:lnTo>
                    <a:cubicBezTo>
                      <a:pt x="0" y="148590"/>
                      <a:pt x="3810" y="152400"/>
                      <a:pt x="9525" y="152400"/>
                    </a:cubicBezTo>
                    <a:lnTo>
                      <a:pt x="304800" y="152400"/>
                    </a:lnTo>
                    <a:lnTo>
                      <a:pt x="304800" y="0"/>
                    </a:lnTo>
                    <a:lnTo>
                      <a:pt x="9525" y="0"/>
                    </a:lnTo>
                    <a:cubicBezTo>
                      <a:pt x="3810" y="0"/>
                      <a:pt x="0" y="3810"/>
                      <a:pt x="0" y="9525"/>
                    </a:cubicBezTo>
                    <a:close/>
                  </a:path>
                </a:pathLst>
              </a:custGeom>
              <a:solidFill>
                <a:srgbClr val="D9D9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0CA08780-93D4-E7DF-2429-493296656CBC}"/>
                  </a:ext>
                </a:extLst>
              </p:cNvPr>
              <p:cNvSpPr/>
              <p:nvPr/>
            </p:nvSpPr>
            <p:spPr>
              <a:xfrm>
                <a:off x="1086494" y="2645219"/>
                <a:ext cx="323850" cy="152400"/>
              </a:xfrm>
              <a:custGeom>
                <a:avLst/>
                <a:gdLst>
                  <a:gd name="connsiteX0" fmla="*/ 161925 w 323850"/>
                  <a:gd name="connsiteY0" fmla="*/ 114300 h 152400"/>
                  <a:gd name="connsiteX1" fmla="*/ 76200 w 323850"/>
                  <a:gd name="connsiteY1" fmla="*/ 114300 h 152400"/>
                  <a:gd name="connsiteX2" fmla="*/ 38100 w 323850"/>
                  <a:gd name="connsiteY2" fmla="*/ 76200 h 152400"/>
                  <a:gd name="connsiteX3" fmla="*/ 76200 w 323850"/>
                  <a:gd name="connsiteY3" fmla="*/ 38100 h 152400"/>
                  <a:gd name="connsiteX4" fmla="*/ 161925 w 323850"/>
                  <a:gd name="connsiteY4" fmla="*/ 38100 h 152400"/>
                  <a:gd name="connsiteX5" fmla="*/ 161925 w 323850"/>
                  <a:gd name="connsiteY5" fmla="*/ 114300 h 152400"/>
                  <a:gd name="connsiteX6" fmla="*/ 247650 w 323850"/>
                  <a:gd name="connsiteY6" fmla="*/ 0 h 152400"/>
                  <a:gd name="connsiteX7" fmla="*/ 76200 w 323850"/>
                  <a:gd name="connsiteY7" fmla="*/ 0 h 152400"/>
                  <a:gd name="connsiteX8" fmla="*/ 0 w 323850"/>
                  <a:gd name="connsiteY8" fmla="*/ 76200 h 152400"/>
                  <a:gd name="connsiteX9" fmla="*/ 76200 w 323850"/>
                  <a:gd name="connsiteY9" fmla="*/ 152400 h 152400"/>
                  <a:gd name="connsiteX10" fmla="*/ 247650 w 323850"/>
                  <a:gd name="connsiteY10" fmla="*/ 152400 h 152400"/>
                  <a:gd name="connsiteX11" fmla="*/ 323850 w 323850"/>
                  <a:gd name="connsiteY11" fmla="*/ 76200 h 152400"/>
                  <a:gd name="connsiteX12" fmla="*/ 247650 w 323850"/>
                  <a:gd name="connsiteY12" fmla="*/ 0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3850" h="152400">
                    <a:moveTo>
                      <a:pt x="161925" y="114300"/>
                    </a:moveTo>
                    <a:lnTo>
                      <a:pt x="76200" y="114300"/>
                    </a:lnTo>
                    <a:cubicBezTo>
                      <a:pt x="55245" y="114300"/>
                      <a:pt x="38100" y="97155"/>
                      <a:pt x="38100" y="76200"/>
                    </a:cubicBezTo>
                    <a:cubicBezTo>
                      <a:pt x="38100" y="55245"/>
                      <a:pt x="55245" y="38100"/>
                      <a:pt x="76200" y="38100"/>
                    </a:cubicBezTo>
                    <a:lnTo>
                      <a:pt x="161925" y="38100"/>
                    </a:lnTo>
                    <a:lnTo>
                      <a:pt x="161925" y="114300"/>
                    </a:lnTo>
                    <a:close/>
                    <a:moveTo>
                      <a:pt x="247650" y="0"/>
                    </a:moveTo>
                    <a:lnTo>
                      <a:pt x="76200" y="0"/>
                    </a:lnTo>
                    <a:cubicBezTo>
                      <a:pt x="34290" y="0"/>
                      <a:pt x="0" y="34290"/>
                      <a:pt x="0" y="76200"/>
                    </a:cubicBezTo>
                    <a:cubicBezTo>
                      <a:pt x="0" y="118110"/>
                      <a:pt x="34290" y="152400"/>
                      <a:pt x="76200" y="152400"/>
                    </a:cubicBezTo>
                    <a:lnTo>
                      <a:pt x="247650" y="152400"/>
                    </a:lnTo>
                    <a:cubicBezTo>
                      <a:pt x="289560" y="152400"/>
                      <a:pt x="323850" y="118110"/>
                      <a:pt x="323850" y="76200"/>
                    </a:cubicBezTo>
                    <a:cubicBezTo>
                      <a:pt x="323850" y="34290"/>
                      <a:pt x="289560" y="0"/>
                      <a:pt x="247650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196" name="Graphic 195" descr="Water with solid fill">
              <a:extLst>
                <a:ext uri="{FF2B5EF4-FFF2-40B4-BE49-F238E27FC236}">
                  <a16:creationId xmlns:a16="http://schemas.microsoft.com/office/drawing/2014/main" id="{7C703A5D-267B-F6D7-8EB9-E3AD1D018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201952" y="2901163"/>
              <a:ext cx="487300" cy="508100"/>
            </a:xfrm>
            <a:prstGeom prst="rect">
              <a:avLst/>
            </a:prstGeom>
          </p:spPr>
        </p:pic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E336A360-1D7A-0B10-BEE9-E369C3DE3C5F}"/>
                </a:ext>
              </a:extLst>
            </p:cNvPr>
            <p:cNvSpPr txBox="1"/>
            <p:nvPr/>
          </p:nvSpPr>
          <p:spPr>
            <a:xfrm>
              <a:off x="3356944" y="2989397"/>
              <a:ext cx="177314" cy="363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41" name="Forme libre : forme 13">
            <a:extLst>
              <a:ext uri="{FF2B5EF4-FFF2-40B4-BE49-F238E27FC236}">
                <a16:creationId xmlns:a16="http://schemas.microsoft.com/office/drawing/2014/main" id="{EA984278-0488-BF8A-E05C-39989DA8FA53}"/>
              </a:ext>
            </a:extLst>
          </p:cNvPr>
          <p:cNvSpPr/>
          <p:nvPr/>
        </p:nvSpPr>
        <p:spPr>
          <a:xfrm>
            <a:off x="6374748" y="2343875"/>
            <a:ext cx="2404152" cy="370827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ZoneTexte 58">
            <a:extLst>
              <a:ext uri="{FF2B5EF4-FFF2-40B4-BE49-F238E27FC236}">
                <a16:creationId xmlns:a16="http://schemas.microsoft.com/office/drawing/2014/main" id="{A700CBBE-2BDE-CAF4-6669-EBBA7B300A07}"/>
              </a:ext>
            </a:extLst>
          </p:cNvPr>
          <p:cNvSpPr txBox="1"/>
          <p:nvPr/>
        </p:nvSpPr>
        <p:spPr>
          <a:xfrm>
            <a:off x="6229478" y="1896436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Immunomodulators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13,14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5C32679-FE58-F726-64D8-105DF7782A96}"/>
              </a:ext>
            </a:extLst>
          </p:cNvPr>
          <p:cNvSpPr txBox="1"/>
          <p:nvPr/>
        </p:nvSpPr>
        <p:spPr>
          <a:xfrm>
            <a:off x="7325783" y="3250863"/>
            <a:ext cx="54656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Bacterial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lysates</a:t>
            </a:r>
          </a:p>
        </p:txBody>
      </p:sp>
      <p:sp>
        <p:nvSpPr>
          <p:cNvPr id="44" name="Ovale 8">
            <a:extLst>
              <a:ext uri="{FF2B5EF4-FFF2-40B4-BE49-F238E27FC236}">
                <a16:creationId xmlns:a16="http://schemas.microsoft.com/office/drawing/2014/main" id="{9B322A34-B461-91D0-0CB6-CB978C5D362B}"/>
              </a:ext>
            </a:extLst>
          </p:cNvPr>
          <p:cNvSpPr/>
          <p:nvPr/>
        </p:nvSpPr>
        <p:spPr>
          <a:xfrm>
            <a:off x="7248062" y="2482296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FFDBFEB-98F1-0943-99D4-BE1ED964DA63}"/>
              </a:ext>
            </a:extLst>
          </p:cNvPr>
          <p:cNvSpPr txBox="1"/>
          <p:nvPr/>
        </p:nvSpPr>
        <p:spPr>
          <a:xfrm>
            <a:off x="7387979" y="4428924"/>
            <a:ext cx="422167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Others</a:t>
            </a:r>
          </a:p>
        </p:txBody>
      </p:sp>
      <p:sp>
        <p:nvSpPr>
          <p:cNvPr id="46" name="Ovale 8">
            <a:extLst>
              <a:ext uri="{FF2B5EF4-FFF2-40B4-BE49-F238E27FC236}">
                <a16:creationId xmlns:a16="http://schemas.microsoft.com/office/drawing/2014/main" id="{0524E73A-2E38-A006-457C-60EEE8E5A943}"/>
              </a:ext>
            </a:extLst>
          </p:cNvPr>
          <p:cNvSpPr/>
          <p:nvPr/>
        </p:nvSpPr>
        <p:spPr>
          <a:xfrm>
            <a:off x="7248062" y="366035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EB2B464-9334-62A2-D786-A07E94539A94}"/>
              </a:ext>
            </a:extLst>
          </p:cNvPr>
          <p:cNvGrpSpPr/>
          <p:nvPr/>
        </p:nvGrpSpPr>
        <p:grpSpPr>
          <a:xfrm>
            <a:off x="7355836" y="3740499"/>
            <a:ext cx="501547" cy="463679"/>
            <a:chOff x="10252191" y="3649061"/>
            <a:chExt cx="501547" cy="463679"/>
          </a:xfrm>
          <a:solidFill>
            <a:srgbClr val="D9D9D9"/>
          </a:solidFill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8EF0E17-E199-9952-C543-1BBD60444660}"/>
                </a:ext>
              </a:extLst>
            </p:cNvPr>
            <p:cNvSpPr/>
            <p:nvPr/>
          </p:nvSpPr>
          <p:spPr>
            <a:xfrm>
              <a:off x="10252191" y="3995422"/>
              <a:ext cx="117417" cy="1173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2C2B330-87E8-18B0-EA9D-0B51FF422C3B}"/>
                </a:ext>
              </a:extLst>
            </p:cNvPr>
            <p:cNvSpPr/>
            <p:nvPr/>
          </p:nvSpPr>
          <p:spPr>
            <a:xfrm>
              <a:off x="10645258" y="4024331"/>
              <a:ext cx="54712" cy="546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FA3CF38B-3726-1343-E0D5-4E5F6C342FE3}"/>
                </a:ext>
              </a:extLst>
            </p:cNvPr>
            <p:cNvSpPr/>
            <p:nvPr/>
          </p:nvSpPr>
          <p:spPr>
            <a:xfrm>
              <a:off x="10346749" y="3771834"/>
              <a:ext cx="309895" cy="3096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4" name="Graphic 53" descr="Germ with solid fill">
              <a:extLst>
                <a:ext uri="{FF2B5EF4-FFF2-40B4-BE49-F238E27FC236}">
                  <a16:creationId xmlns:a16="http://schemas.microsoft.com/office/drawing/2014/main" id="{2EEAA571-22DE-C6EB-3DB1-50A04691C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5921941">
              <a:off x="10536869" y="3648970"/>
              <a:ext cx="216777" cy="216960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7EB58AB-F451-AD73-151C-884B07E8E0B7}"/>
              </a:ext>
            </a:extLst>
          </p:cNvPr>
          <p:cNvGrpSpPr/>
          <p:nvPr/>
        </p:nvGrpSpPr>
        <p:grpSpPr>
          <a:xfrm>
            <a:off x="7355836" y="2577824"/>
            <a:ext cx="501547" cy="463679"/>
            <a:chOff x="10252191" y="3649061"/>
            <a:chExt cx="501547" cy="463679"/>
          </a:xfrm>
          <a:solidFill>
            <a:srgbClr val="D9D9D9"/>
          </a:solidFill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33636E23-CC8A-0CB4-C842-179F098EBF5A}"/>
                </a:ext>
              </a:extLst>
            </p:cNvPr>
            <p:cNvSpPr/>
            <p:nvPr/>
          </p:nvSpPr>
          <p:spPr>
            <a:xfrm>
              <a:off x="10252191" y="3995422"/>
              <a:ext cx="117417" cy="1173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CE1356C9-E269-5B39-C466-7655648F2BC8}"/>
                </a:ext>
              </a:extLst>
            </p:cNvPr>
            <p:cNvSpPr/>
            <p:nvPr/>
          </p:nvSpPr>
          <p:spPr>
            <a:xfrm>
              <a:off x="10645258" y="4024331"/>
              <a:ext cx="54712" cy="5466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BDDEFD2E-0BEE-0169-627F-99C1247ADC98}"/>
                </a:ext>
              </a:extLst>
            </p:cNvPr>
            <p:cNvSpPr/>
            <p:nvPr/>
          </p:nvSpPr>
          <p:spPr>
            <a:xfrm>
              <a:off x="10346749" y="3771834"/>
              <a:ext cx="309895" cy="30963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1" name="Graphic 29" descr="Germ with solid fill">
              <a:extLst>
                <a:ext uri="{FF2B5EF4-FFF2-40B4-BE49-F238E27FC236}">
                  <a16:creationId xmlns:a16="http://schemas.microsoft.com/office/drawing/2014/main" id="{282517ED-40E2-04B8-5286-8E900824F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5921941">
              <a:off x="10536869" y="3648970"/>
              <a:ext cx="216777" cy="216960"/>
            </a:xfrm>
            <a:prstGeom prst="rect">
              <a:avLst/>
            </a:prstGeom>
          </p:spPr>
        </p:pic>
      </p:grpSp>
      <p:sp>
        <p:nvSpPr>
          <p:cNvPr id="62" name="Left Bracket 61">
            <a:extLst>
              <a:ext uri="{FF2B5EF4-FFF2-40B4-BE49-F238E27FC236}">
                <a16:creationId xmlns:a16="http://schemas.microsoft.com/office/drawing/2014/main" id="{8162C2DB-2AD3-7885-1598-87DE89EC1003}"/>
              </a:ext>
            </a:extLst>
          </p:cNvPr>
          <p:cNvSpPr/>
          <p:nvPr/>
        </p:nvSpPr>
        <p:spPr>
          <a:xfrm rot="5400000">
            <a:off x="7415203" y="1303424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63" name="Left Bracket 62">
            <a:extLst>
              <a:ext uri="{FF2B5EF4-FFF2-40B4-BE49-F238E27FC236}">
                <a16:creationId xmlns:a16="http://schemas.microsoft.com/office/drawing/2014/main" id="{2BDFF2BF-8304-B398-F5A4-07F97E69C35F}"/>
              </a:ext>
            </a:extLst>
          </p:cNvPr>
          <p:cNvSpPr/>
          <p:nvPr/>
        </p:nvSpPr>
        <p:spPr>
          <a:xfrm rot="16200000" flipV="1">
            <a:off x="7415203" y="4688447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24" name="Forme libre : forme 13">
            <a:extLst>
              <a:ext uri="{FF2B5EF4-FFF2-40B4-BE49-F238E27FC236}">
                <a16:creationId xmlns:a16="http://schemas.microsoft.com/office/drawing/2014/main" id="{A9DAA1CC-62ED-F71C-F092-138DF3642B91}"/>
              </a:ext>
            </a:extLst>
          </p:cNvPr>
          <p:cNvSpPr/>
          <p:nvPr/>
        </p:nvSpPr>
        <p:spPr>
          <a:xfrm>
            <a:off x="9271103" y="2343876"/>
            <a:ext cx="2404152" cy="3708270"/>
          </a:xfrm>
          <a:prstGeom prst="rect">
            <a:avLst/>
          </a:prstGeom>
          <a:solidFill>
            <a:srgbClr val="5290BF">
              <a:alpha val="14902"/>
            </a:srgb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5" name="ZoneTexte 58">
            <a:extLst>
              <a:ext uri="{FF2B5EF4-FFF2-40B4-BE49-F238E27FC236}">
                <a16:creationId xmlns:a16="http://schemas.microsoft.com/office/drawing/2014/main" id="{27EA0522-83A9-7A3D-27F5-CF324327A02E}"/>
              </a:ext>
            </a:extLst>
          </p:cNvPr>
          <p:cNvSpPr txBox="1"/>
          <p:nvPr/>
        </p:nvSpPr>
        <p:spPr>
          <a:xfrm>
            <a:off x="9125833" y="1896437"/>
            <a:ext cx="2694692" cy="323242"/>
          </a:xfrm>
          <a:prstGeom prst="roundRect">
            <a:avLst>
              <a:gd name="adj" fmla="val 50000"/>
            </a:avLst>
          </a:prstGeom>
          <a:solidFill>
            <a:srgbClr val="5290BF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Vaccination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15</a:t>
            </a:r>
          </a:p>
        </p:txBody>
      </p:sp>
      <p:sp>
        <p:nvSpPr>
          <p:cNvPr id="226" name="TextBox 225">
            <a:extLst>
              <a:ext uri="{FF2B5EF4-FFF2-40B4-BE49-F238E27FC236}">
                <a16:creationId xmlns:a16="http://schemas.microsoft.com/office/drawing/2014/main" id="{45B9E590-EA7E-397D-1326-7C63F2B1A0A7}"/>
              </a:ext>
            </a:extLst>
          </p:cNvPr>
          <p:cNvSpPr txBox="1"/>
          <p:nvPr/>
        </p:nvSpPr>
        <p:spPr>
          <a:xfrm>
            <a:off x="10188774" y="3250864"/>
            <a:ext cx="56881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Influenza</a:t>
            </a:r>
            <a:br>
              <a:rPr lang="en-US" dirty="0"/>
            </a:br>
            <a:r>
              <a:rPr lang="en-US" dirty="0"/>
              <a:t>vaccine</a:t>
            </a:r>
          </a:p>
        </p:txBody>
      </p:sp>
      <p:sp>
        <p:nvSpPr>
          <p:cNvPr id="227" name="Ovale 8">
            <a:extLst>
              <a:ext uri="{FF2B5EF4-FFF2-40B4-BE49-F238E27FC236}">
                <a16:creationId xmlns:a16="http://schemas.microsoft.com/office/drawing/2014/main" id="{9D51F50C-3423-64A7-653A-2FDC5A9245B2}"/>
              </a:ext>
            </a:extLst>
          </p:cNvPr>
          <p:cNvSpPr/>
          <p:nvPr/>
        </p:nvSpPr>
        <p:spPr>
          <a:xfrm>
            <a:off x="10122179" y="248229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52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28" name="TextBox 227">
            <a:extLst>
              <a:ext uri="{FF2B5EF4-FFF2-40B4-BE49-F238E27FC236}">
                <a16:creationId xmlns:a16="http://schemas.microsoft.com/office/drawing/2014/main" id="{07F67632-E612-8246-DD8B-06782F590CF1}"/>
              </a:ext>
            </a:extLst>
          </p:cNvPr>
          <p:cNvSpPr txBox="1"/>
          <p:nvPr/>
        </p:nvSpPr>
        <p:spPr>
          <a:xfrm>
            <a:off x="10241065" y="4428925"/>
            <a:ext cx="46423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RSV</a:t>
            </a:r>
            <a:br>
              <a:rPr lang="en-US" dirty="0"/>
            </a:br>
            <a:r>
              <a:rPr lang="en-US" dirty="0"/>
              <a:t>vaccine</a:t>
            </a:r>
          </a:p>
        </p:txBody>
      </p:sp>
      <p:sp>
        <p:nvSpPr>
          <p:cNvPr id="229" name="Ovale 8">
            <a:extLst>
              <a:ext uri="{FF2B5EF4-FFF2-40B4-BE49-F238E27FC236}">
                <a16:creationId xmlns:a16="http://schemas.microsoft.com/office/drawing/2014/main" id="{E9784E8B-C1EE-37CF-A4D1-3A3105A80596}"/>
              </a:ext>
            </a:extLst>
          </p:cNvPr>
          <p:cNvSpPr/>
          <p:nvPr/>
        </p:nvSpPr>
        <p:spPr>
          <a:xfrm>
            <a:off x="10122179" y="366035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52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30" name="TextBox 229">
            <a:extLst>
              <a:ext uri="{FF2B5EF4-FFF2-40B4-BE49-F238E27FC236}">
                <a16:creationId xmlns:a16="http://schemas.microsoft.com/office/drawing/2014/main" id="{8EE0770C-C6A8-2546-6A1C-83EAC8563774}"/>
              </a:ext>
            </a:extLst>
          </p:cNvPr>
          <p:cNvSpPr txBox="1"/>
          <p:nvPr/>
        </p:nvSpPr>
        <p:spPr>
          <a:xfrm>
            <a:off x="10106893" y="5613743"/>
            <a:ext cx="732572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SARS-CoV-2</a:t>
            </a:r>
            <a:br>
              <a:rPr lang="en-US" dirty="0"/>
            </a:br>
            <a:r>
              <a:rPr lang="en-US" dirty="0"/>
              <a:t>vaccine</a:t>
            </a:r>
          </a:p>
        </p:txBody>
      </p:sp>
      <p:sp>
        <p:nvSpPr>
          <p:cNvPr id="231" name="Ovale 8">
            <a:extLst>
              <a:ext uri="{FF2B5EF4-FFF2-40B4-BE49-F238E27FC236}">
                <a16:creationId xmlns:a16="http://schemas.microsoft.com/office/drawing/2014/main" id="{BD604E87-5258-A762-BFAE-C3E999605CF1}"/>
              </a:ext>
            </a:extLst>
          </p:cNvPr>
          <p:cNvSpPr/>
          <p:nvPr/>
        </p:nvSpPr>
        <p:spPr>
          <a:xfrm>
            <a:off x="10122179" y="4845176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52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32" name="Freeform: Shape 216">
            <a:extLst>
              <a:ext uri="{FF2B5EF4-FFF2-40B4-BE49-F238E27FC236}">
                <a16:creationId xmlns:a16="http://schemas.microsoft.com/office/drawing/2014/main" id="{0DB74A41-7F8D-D0BD-0801-EE146C3AC9F3}"/>
              </a:ext>
            </a:extLst>
          </p:cNvPr>
          <p:cNvSpPr/>
          <p:nvPr/>
        </p:nvSpPr>
        <p:spPr>
          <a:xfrm>
            <a:off x="10306942" y="2635077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chemeClr val="accent1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Freeform: Shape 217">
            <a:extLst>
              <a:ext uri="{FF2B5EF4-FFF2-40B4-BE49-F238E27FC236}">
                <a16:creationId xmlns:a16="http://schemas.microsoft.com/office/drawing/2014/main" id="{8CF3395C-5621-35F6-BF7B-5CB98DBCA8DC}"/>
              </a:ext>
            </a:extLst>
          </p:cNvPr>
          <p:cNvSpPr/>
          <p:nvPr/>
        </p:nvSpPr>
        <p:spPr>
          <a:xfrm>
            <a:off x="10266999" y="2813630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rgbClr val="5290BF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Freeform: Shape 216">
            <a:extLst>
              <a:ext uri="{FF2B5EF4-FFF2-40B4-BE49-F238E27FC236}">
                <a16:creationId xmlns:a16="http://schemas.microsoft.com/office/drawing/2014/main" id="{0FE3E039-F2AC-ECA7-B45C-4CD67CC1F165}"/>
              </a:ext>
            </a:extLst>
          </p:cNvPr>
          <p:cNvSpPr/>
          <p:nvPr/>
        </p:nvSpPr>
        <p:spPr>
          <a:xfrm>
            <a:off x="10306942" y="3816987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chemeClr val="accent1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5" name="Freeform: Shape 217">
            <a:extLst>
              <a:ext uri="{FF2B5EF4-FFF2-40B4-BE49-F238E27FC236}">
                <a16:creationId xmlns:a16="http://schemas.microsoft.com/office/drawing/2014/main" id="{59731243-8A93-CF48-94D4-7CA9F5FE1F99}"/>
              </a:ext>
            </a:extLst>
          </p:cNvPr>
          <p:cNvSpPr/>
          <p:nvPr/>
        </p:nvSpPr>
        <p:spPr>
          <a:xfrm>
            <a:off x="10266999" y="3995540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rgbClr val="5290BF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6" name="Freeform: Shape 216">
            <a:extLst>
              <a:ext uri="{FF2B5EF4-FFF2-40B4-BE49-F238E27FC236}">
                <a16:creationId xmlns:a16="http://schemas.microsoft.com/office/drawing/2014/main" id="{E0929BD4-065C-3356-BF3D-5BF31BC574C4}"/>
              </a:ext>
            </a:extLst>
          </p:cNvPr>
          <p:cNvSpPr/>
          <p:nvPr/>
        </p:nvSpPr>
        <p:spPr>
          <a:xfrm>
            <a:off x="10306942" y="4999163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chemeClr val="accent1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7" name="Freeform: Shape 217">
            <a:extLst>
              <a:ext uri="{FF2B5EF4-FFF2-40B4-BE49-F238E27FC236}">
                <a16:creationId xmlns:a16="http://schemas.microsoft.com/office/drawing/2014/main" id="{75D704BE-68B8-8955-6F2C-70301D2E88E9}"/>
              </a:ext>
            </a:extLst>
          </p:cNvPr>
          <p:cNvSpPr/>
          <p:nvPr/>
        </p:nvSpPr>
        <p:spPr>
          <a:xfrm>
            <a:off x="10266999" y="5177716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rgbClr val="5290BF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ZoneTexte 58">
            <a:extLst>
              <a:ext uri="{FF2B5EF4-FFF2-40B4-BE49-F238E27FC236}">
                <a16:creationId xmlns:a16="http://schemas.microsoft.com/office/drawing/2014/main" id="{AF041592-948C-9B84-9DD3-1641B30AE6CA}"/>
              </a:ext>
            </a:extLst>
          </p:cNvPr>
          <p:cNvSpPr txBox="1"/>
          <p:nvPr/>
        </p:nvSpPr>
        <p:spPr>
          <a:xfrm>
            <a:off x="10509118" y="5103275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SARS-CoV2</a:t>
            </a:r>
          </a:p>
        </p:txBody>
      </p:sp>
      <p:sp>
        <p:nvSpPr>
          <p:cNvPr id="239" name="ZoneTexte 58">
            <a:extLst>
              <a:ext uri="{FF2B5EF4-FFF2-40B4-BE49-F238E27FC236}">
                <a16:creationId xmlns:a16="http://schemas.microsoft.com/office/drawing/2014/main" id="{3925B7D8-D781-3000-4F7E-5090280EC4A3}"/>
              </a:ext>
            </a:extLst>
          </p:cNvPr>
          <p:cNvSpPr txBox="1"/>
          <p:nvPr/>
        </p:nvSpPr>
        <p:spPr>
          <a:xfrm>
            <a:off x="10509118" y="3933634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RSV</a:t>
            </a:r>
          </a:p>
        </p:txBody>
      </p:sp>
      <p:sp>
        <p:nvSpPr>
          <p:cNvPr id="240" name="ZoneTexte 58">
            <a:extLst>
              <a:ext uri="{FF2B5EF4-FFF2-40B4-BE49-F238E27FC236}">
                <a16:creationId xmlns:a16="http://schemas.microsoft.com/office/drawing/2014/main" id="{552C0127-3115-4653-8180-9D1433BD7C06}"/>
              </a:ext>
            </a:extLst>
          </p:cNvPr>
          <p:cNvSpPr txBox="1"/>
          <p:nvPr/>
        </p:nvSpPr>
        <p:spPr>
          <a:xfrm>
            <a:off x="10509118" y="2748816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Flu</a:t>
            </a:r>
            <a:endParaRPr kumimoji="0" lang="fr-CH" sz="9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241" name="Left Bracket 240">
            <a:extLst>
              <a:ext uri="{FF2B5EF4-FFF2-40B4-BE49-F238E27FC236}">
                <a16:creationId xmlns:a16="http://schemas.microsoft.com/office/drawing/2014/main" id="{68411044-B6B9-B0F5-F47F-6270B20A4E0F}"/>
              </a:ext>
            </a:extLst>
          </p:cNvPr>
          <p:cNvSpPr/>
          <p:nvPr/>
        </p:nvSpPr>
        <p:spPr>
          <a:xfrm rot="5400000">
            <a:off x="10311558" y="1303425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5290B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 dirty="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42" name="Left Bracket 241">
            <a:extLst>
              <a:ext uri="{FF2B5EF4-FFF2-40B4-BE49-F238E27FC236}">
                <a16:creationId xmlns:a16="http://schemas.microsoft.com/office/drawing/2014/main" id="{91084492-85F6-D105-7B51-64C60EF29034}"/>
              </a:ext>
            </a:extLst>
          </p:cNvPr>
          <p:cNvSpPr/>
          <p:nvPr/>
        </p:nvSpPr>
        <p:spPr>
          <a:xfrm rot="16200000" flipV="1">
            <a:off x="10311558" y="4688448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5290BF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322279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61D7E7E-8AE7-6DC2-BAFC-1072AC43B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z="2800" dirty="0"/>
              <a:t>Immunizations are a core prevention strategy</a:t>
            </a:r>
            <a:endParaRPr lang="en-GB" sz="28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FC2934-FF3D-8FA7-C76A-802B1DE2E0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248400"/>
            <a:ext cx="10183580" cy="480793"/>
          </a:xfrm>
        </p:spPr>
        <p:txBody>
          <a:bodyPr/>
          <a:lstStyle/>
          <a:p>
            <a:r>
              <a:rPr lang="en-US" dirty="0"/>
              <a:t>*Currently older adults only need to get the RSV vaccine once, not annually.</a:t>
            </a:r>
            <a:r>
              <a:rPr lang="en-US" baseline="30000" dirty="0"/>
              <a:t>1</a:t>
            </a:r>
          </a:p>
          <a:p>
            <a:r>
              <a:rPr lang="en-US" dirty="0"/>
              <a:t>CDC, Centers for Disease Control; RSV, respiratory syncytial virus; RTI, respiratory tract infection. </a:t>
            </a:r>
            <a:endParaRPr lang="en-US" baseline="30000" dirty="0"/>
          </a:p>
          <a:p>
            <a:r>
              <a:rPr lang="en-US" dirty="0"/>
              <a:t>1. CDC. Immunizations for Respiratory Viruses Prevention. Available at: https://www.cdc.gov/respiratory-viruses/prevention/immunizations.html. Accessed January 2025. </a:t>
            </a:r>
            <a:br>
              <a:rPr lang="en-US" dirty="0"/>
            </a:br>
            <a:r>
              <a:rPr lang="en-US" dirty="0"/>
              <a:t>2. Cowling BJ, et al. Clin Infect Dis. 2012;55(5):695-702.</a:t>
            </a:r>
          </a:p>
        </p:txBody>
      </p:sp>
      <p:sp>
        <p:nvSpPr>
          <p:cNvPr id="2" name="ZoneTexte 58">
            <a:extLst>
              <a:ext uri="{FF2B5EF4-FFF2-40B4-BE49-F238E27FC236}">
                <a16:creationId xmlns:a16="http://schemas.microsoft.com/office/drawing/2014/main" id="{BDEFC351-38E9-C4D9-2872-1B7B5F05D3BB}"/>
              </a:ext>
            </a:extLst>
          </p:cNvPr>
          <p:cNvSpPr txBox="1"/>
          <p:nvPr/>
        </p:nvSpPr>
        <p:spPr>
          <a:xfrm>
            <a:off x="1202635" y="1255916"/>
            <a:ext cx="9786730" cy="32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Fall and winter immunization guide </a:t>
            </a:r>
            <a:r>
              <a:rPr lang="en-US" b="0" dirty="0"/>
              <a:t>(US CDC)</a:t>
            </a:r>
            <a:r>
              <a:rPr lang="en-US" b="0" baseline="30000" dirty="0"/>
              <a:t>1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A596E2D-7EC6-4657-B0AF-2AF1EA0EC550}"/>
              </a:ext>
            </a:extLst>
          </p:cNvPr>
          <p:cNvGrpSpPr>
            <a:grpSpLocks noChangeAspect="1"/>
          </p:cNvGrpSpPr>
          <p:nvPr/>
        </p:nvGrpSpPr>
        <p:grpSpPr>
          <a:xfrm>
            <a:off x="844708" y="1750894"/>
            <a:ext cx="10502583" cy="3076811"/>
            <a:chOff x="622934" y="1950274"/>
            <a:chExt cx="11307767" cy="3312695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6C268C4-701A-8715-D4EA-A89589703D03}"/>
                </a:ext>
              </a:extLst>
            </p:cNvPr>
            <p:cNvSpPr txBox="1"/>
            <p:nvPr/>
          </p:nvSpPr>
          <p:spPr>
            <a:xfrm>
              <a:off x="949676" y="1950274"/>
              <a:ext cx="2791745" cy="41681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600" b="1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COVID-19 and flu </a:t>
              </a:r>
              <a:br>
                <a:rPr lang="en-GB" sz="1600" b="1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</a:br>
              <a:r>
                <a:rPr lang="en-GB" sz="1600" b="1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updated 2024–2025 vaccines</a:t>
              </a:r>
              <a:endParaRPr lang="en-GB" sz="1600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3692EA4-93B5-087A-C067-19B2922DB913}"/>
                </a:ext>
              </a:extLst>
            </p:cNvPr>
            <p:cNvSpPr txBox="1"/>
            <p:nvPr/>
          </p:nvSpPr>
          <p:spPr>
            <a:xfrm>
              <a:off x="4863499" y="1950275"/>
              <a:ext cx="2716463" cy="41681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600" b="1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RSV immunization </a:t>
              </a:r>
              <a:br>
                <a:rPr lang="en-GB" sz="1600" b="1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</a:br>
              <a:r>
                <a:rPr lang="en-GB" sz="1600" b="1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to protect babies</a:t>
              </a:r>
              <a:endParaRPr lang="en-GB" sz="1600" dirty="0">
                <a:solidFill>
                  <a:schemeClr val="accent6"/>
                </a:solidFill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649911E-F99C-4E41-037E-9EA654C45730}"/>
                </a:ext>
              </a:extLst>
            </p:cNvPr>
            <p:cNvSpPr txBox="1"/>
            <p:nvPr/>
          </p:nvSpPr>
          <p:spPr>
            <a:xfrm>
              <a:off x="8777322" y="1950274"/>
              <a:ext cx="2716463" cy="41681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600" b="1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RSV vaccine </a:t>
              </a:r>
              <a:br>
                <a:rPr lang="en-GB" sz="1600" b="1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</a:br>
              <a:r>
                <a:rPr lang="en-GB" sz="1600" b="1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for older adults</a:t>
              </a:r>
              <a:r>
                <a:rPr lang="en-GB" sz="16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*</a:t>
              </a:r>
            </a:p>
          </p:txBody>
        </p:sp>
        <p:sp>
          <p:nvSpPr>
            <p:cNvPr id="22" name="Ovale 8">
              <a:extLst>
                <a:ext uri="{FF2B5EF4-FFF2-40B4-BE49-F238E27FC236}">
                  <a16:creationId xmlns:a16="http://schemas.microsoft.com/office/drawing/2014/main" id="{FDD62042-2498-A7FB-FB22-1B93A9EA3F8B}"/>
                </a:ext>
              </a:extLst>
            </p:cNvPr>
            <p:cNvSpPr/>
            <p:nvPr/>
          </p:nvSpPr>
          <p:spPr>
            <a:xfrm>
              <a:off x="711554" y="2689017"/>
              <a:ext cx="927662" cy="92766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pic>
          <p:nvPicPr>
            <p:cNvPr id="23" name="Graphic 24" descr="Group of people with solid fill">
              <a:extLst>
                <a:ext uri="{FF2B5EF4-FFF2-40B4-BE49-F238E27FC236}">
                  <a16:creationId xmlns:a16="http://schemas.microsoft.com/office/drawing/2014/main" id="{54E8DCBF-6EB9-08A2-04BF-B091C7C68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52772" y="2830235"/>
              <a:ext cx="645227" cy="645227"/>
            </a:xfrm>
            <a:prstGeom prst="rect">
              <a:avLst/>
            </a:prstGeom>
          </p:spPr>
        </p:pic>
        <p:sp>
          <p:nvSpPr>
            <p:cNvPr id="29" name="CasellaDiTesto 28">
              <a:extLst>
                <a:ext uri="{FF2B5EF4-FFF2-40B4-BE49-F238E27FC236}">
                  <a16:creationId xmlns:a16="http://schemas.microsoft.com/office/drawing/2014/main" id="{7AC41612-5E14-0A13-873F-E725239E0770}"/>
                </a:ext>
              </a:extLst>
            </p:cNvPr>
            <p:cNvSpPr txBox="1"/>
            <p:nvPr/>
          </p:nvSpPr>
          <p:spPr>
            <a:xfrm>
              <a:off x="1793081" y="2953435"/>
              <a:ext cx="2154079" cy="36474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Everyone aged 6 </a:t>
              </a:r>
              <a:br>
                <a:rPr lang="en-GB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</a:br>
              <a:r>
                <a:rPr lang="en-GB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months and older</a:t>
              </a:r>
            </a:p>
          </p:txBody>
        </p:sp>
        <p:sp>
          <p:nvSpPr>
            <p:cNvPr id="30" name="Left Bracket 17">
              <a:extLst>
                <a:ext uri="{FF2B5EF4-FFF2-40B4-BE49-F238E27FC236}">
                  <a16:creationId xmlns:a16="http://schemas.microsoft.com/office/drawing/2014/main" id="{7C2A8610-0346-2EF8-53EB-6D164B325EF4}"/>
                </a:ext>
              </a:extLst>
            </p:cNvPr>
            <p:cNvSpPr/>
            <p:nvPr/>
          </p:nvSpPr>
          <p:spPr>
            <a:xfrm rot="5400000">
              <a:off x="2206210" y="934192"/>
              <a:ext cx="203394" cy="3369945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2" name="Left Bracket 17">
              <a:extLst>
                <a:ext uri="{FF2B5EF4-FFF2-40B4-BE49-F238E27FC236}">
                  <a16:creationId xmlns:a16="http://schemas.microsoft.com/office/drawing/2014/main" id="{D3986405-A4CF-B61F-E428-8B087F0F8A24}"/>
                </a:ext>
              </a:extLst>
            </p:cNvPr>
            <p:cNvSpPr/>
            <p:nvPr/>
          </p:nvSpPr>
          <p:spPr>
            <a:xfrm rot="5400000">
              <a:off x="6120033" y="934193"/>
              <a:ext cx="203394" cy="3369945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3" name="Left Bracket 17">
              <a:extLst>
                <a:ext uri="{FF2B5EF4-FFF2-40B4-BE49-F238E27FC236}">
                  <a16:creationId xmlns:a16="http://schemas.microsoft.com/office/drawing/2014/main" id="{E7EA827B-AF7F-3F77-C991-B84BFE872793}"/>
                </a:ext>
              </a:extLst>
            </p:cNvPr>
            <p:cNvSpPr/>
            <p:nvPr/>
          </p:nvSpPr>
          <p:spPr>
            <a:xfrm rot="5400000">
              <a:off x="10033856" y="934194"/>
              <a:ext cx="203394" cy="3369945"/>
            </a:xfrm>
            <a:prstGeom prst="leftBracket">
              <a:avLst>
                <a:gd name="adj" fmla="val 0"/>
              </a:avLst>
            </a:prstGeom>
            <a:noFill/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35" name="Ovale 8">
              <a:extLst>
                <a:ext uri="{FF2B5EF4-FFF2-40B4-BE49-F238E27FC236}">
                  <a16:creationId xmlns:a16="http://schemas.microsoft.com/office/drawing/2014/main" id="{0E87AEE7-1434-B868-72F5-5C4FE79E9DC1}"/>
                </a:ext>
              </a:extLst>
            </p:cNvPr>
            <p:cNvSpPr/>
            <p:nvPr/>
          </p:nvSpPr>
          <p:spPr>
            <a:xfrm>
              <a:off x="4585054" y="2689017"/>
              <a:ext cx="927662" cy="92766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36" name="CasellaDiTesto 35">
              <a:extLst>
                <a:ext uri="{FF2B5EF4-FFF2-40B4-BE49-F238E27FC236}">
                  <a16:creationId xmlns:a16="http://schemas.microsoft.com/office/drawing/2014/main" id="{52947314-094E-71FE-962F-64798B2A6A7F}"/>
                </a:ext>
              </a:extLst>
            </p:cNvPr>
            <p:cNvSpPr txBox="1"/>
            <p:nvPr/>
          </p:nvSpPr>
          <p:spPr>
            <a:xfrm>
              <a:off x="5666581" y="2808579"/>
              <a:ext cx="2264255" cy="8311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Vaccine</a:t>
              </a:r>
            </a:p>
            <a:p>
              <a:pPr>
                <a:lnSpc>
                  <a:spcPct val="80000"/>
                </a:lnSpc>
                <a:spcBef>
                  <a:spcPts val="600"/>
                </a:spcBef>
              </a:pPr>
              <a: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Pregnant parents during </a:t>
              </a:r>
              <a:b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</a:br>
              <a: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weeks 32–36 of pregnancy September</a:t>
              </a:r>
              <a:r>
                <a:rPr lang="en-US" sz="1400" dirty="0">
                  <a:latin typeface="+mj-lt"/>
                  <a:cs typeface="Arial" panose="020B0604020202020204" pitchFamily="34" charset="0"/>
                </a:rPr>
                <a:t>–</a:t>
              </a:r>
              <a: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January</a:t>
              </a:r>
            </a:p>
          </p:txBody>
        </p:sp>
        <p:pic>
          <p:nvPicPr>
            <p:cNvPr id="40" name="Graphic 40" descr="Pregnant lady with solid fill">
              <a:extLst>
                <a:ext uri="{FF2B5EF4-FFF2-40B4-BE49-F238E27FC236}">
                  <a16:creationId xmlns:a16="http://schemas.microsoft.com/office/drawing/2014/main" id="{BB732327-9319-7567-7252-349675D3A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699636" y="2803599"/>
              <a:ext cx="698499" cy="698499"/>
            </a:xfrm>
            <a:prstGeom prst="rect">
              <a:avLst/>
            </a:prstGeom>
          </p:spPr>
        </p:pic>
        <p:sp>
          <p:nvSpPr>
            <p:cNvPr id="48" name="Oval 11">
              <a:extLst>
                <a:ext uri="{FF2B5EF4-FFF2-40B4-BE49-F238E27FC236}">
                  <a16:creationId xmlns:a16="http://schemas.microsoft.com/office/drawing/2014/main" id="{C9E1A9C4-AE06-7515-E98D-C2689B6A21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378699" y="3829571"/>
              <a:ext cx="432000" cy="43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OR</a:t>
              </a:r>
            </a:p>
          </p:txBody>
        </p:sp>
        <p:sp>
          <p:nvSpPr>
            <p:cNvPr id="50" name="Ovale 8">
              <a:extLst>
                <a:ext uri="{FF2B5EF4-FFF2-40B4-BE49-F238E27FC236}">
                  <a16:creationId xmlns:a16="http://schemas.microsoft.com/office/drawing/2014/main" id="{DB566EC2-AC44-86F7-BB3D-320AEC01D9A1}"/>
                </a:ext>
              </a:extLst>
            </p:cNvPr>
            <p:cNvSpPr/>
            <p:nvPr/>
          </p:nvSpPr>
          <p:spPr>
            <a:xfrm>
              <a:off x="4585054" y="4285322"/>
              <a:ext cx="927662" cy="92766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pic>
          <p:nvPicPr>
            <p:cNvPr id="52" name="Graphic 38" descr="Baby with solid fill">
              <a:extLst>
                <a:ext uri="{FF2B5EF4-FFF2-40B4-BE49-F238E27FC236}">
                  <a16:creationId xmlns:a16="http://schemas.microsoft.com/office/drawing/2014/main" id="{7C939B52-EACA-9C2B-C06D-48729E8B5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755487" y="4455755"/>
              <a:ext cx="586796" cy="586796"/>
            </a:xfrm>
            <a:prstGeom prst="rect">
              <a:avLst/>
            </a:prstGeom>
          </p:spPr>
        </p:pic>
        <p:sp>
          <p:nvSpPr>
            <p:cNvPr id="53" name="CasellaDiTesto 52">
              <a:extLst>
                <a:ext uri="{FF2B5EF4-FFF2-40B4-BE49-F238E27FC236}">
                  <a16:creationId xmlns:a16="http://schemas.microsoft.com/office/drawing/2014/main" id="{ECCD6076-B706-5A2E-D9EC-03C49925751C}"/>
                </a:ext>
              </a:extLst>
            </p:cNvPr>
            <p:cNvSpPr txBox="1"/>
            <p:nvPr/>
          </p:nvSpPr>
          <p:spPr>
            <a:xfrm>
              <a:off x="5666581" y="4431818"/>
              <a:ext cx="2264255" cy="83115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b="1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Monoclonal antibody</a:t>
              </a:r>
            </a:p>
            <a:p>
              <a:pPr>
                <a:lnSpc>
                  <a:spcPct val="80000"/>
                </a:lnSpc>
                <a:spcBef>
                  <a:spcPts val="600"/>
                </a:spcBef>
              </a:pPr>
              <a: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Babies younger than 8 months entering or born during the RSV season</a:t>
              </a:r>
            </a:p>
          </p:txBody>
        </p:sp>
        <p:sp>
          <p:nvSpPr>
            <p:cNvPr id="54" name="Ovale 8">
              <a:extLst>
                <a:ext uri="{FF2B5EF4-FFF2-40B4-BE49-F238E27FC236}">
                  <a16:creationId xmlns:a16="http://schemas.microsoft.com/office/drawing/2014/main" id="{461E8A79-6658-88FA-442E-940CAC95BE0B}"/>
                </a:ext>
              </a:extLst>
            </p:cNvPr>
            <p:cNvSpPr/>
            <p:nvPr/>
          </p:nvSpPr>
          <p:spPr>
            <a:xfrm>
              <a:off x="8584919" y="2689017"/>
              <a:ext cx="927662" cy="92766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55" name="CasellaDiTesto 54">
              <a:extLst>
                <a:ext uri="{FF2B5EF4-FFF2-40B4-BE49-F238E27FC236}">
                  <a16:creationId xmlns:a16="http://schemas.microsoft.com/office/drawing/2014/main" id="{99A3AD26-976A-05C9-4C4B-96A2408358D3}"/>
                </a:ext>
              </a:extLst>
            </p:cNvPr>
            <p:cNvSpPr txBox="1"/>
            <p:nvPr/>
          </p:nvSpPr>
          <p:spPr>
            <a:xfrm>
              <a:off x="9666446" y="2854946"/>
              <a:ext cx="2154079" cy="544876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People aged 60 years </a:t>
              </a:r>
              <a:b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</a:br>
              <a: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and over at high risk </a:t>
              </a:r>
              <a:b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</a:br>
              <a: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of severe RSV</a:t>
              </a:r>
            </a:p>
          </p:txBody>
        </p:sp>
        <p:pic>
          <p:nvPicPr>
            <p:cNvPr id="56" name="Graphic 36" descr="Woman with cane with solid fill">
              <a:extLst>
                <a:ext uri="{FF2B5EF4-FFF2-40B4-BE49-F238E27FC236}">
                  <a16:creationId xmlns:a16="http://schemas.microsoft.com/office/drawing/2014/main" id="{B649D68A-F9D3-E82E-E0C9-00DFDB6F6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8716754" y="2820852"/>
              <a:ext cx="663992" cy="663992"/>
            </a:xfrm>
            <a:prstGeom prst="rect">
              <a:avLst/>
            </a:prstGeom>
          </p:spPr>
        </p:pic>
        <p:sp>
          <p:nvSpPr>
            <p:cNvPr id="59" name="Oval 11">
              <a:extLst>
                <a:ext uri="{FF2B5EF4-FFF2-40B4-BE49-F238E27FC236}">
                  <a16:creationId xmlns:a16="http://schemas.microsoft.com/office/drawing/2014/main" id="{4BE53099-8446-B2E0-17E1-C5E934DDE8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217368" y="3829571"/>
              <a:ext cx="432000" cy="4320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rIns="0" rtlCol="0" anchor="ctr"/>
            <a:lstStyle/>
            <a:p>
              <a:pPr algn="ctr"/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  <a:latin typeface="+mj-lt"/>
                  <a:cs typeface="Arial" panose="020B0604020202020204" pitchFamily="34" charset="0"/>
                </a:rPr>
                <a:t>AND</a:t>
              </a:r>
            </a:p>
          </p:txBody>
        </p:sp>
        <p:sp>
          <p:nvSpPr>
            <p:cNvPr id="60" name="CasellaDiTesto 59">
              <a:extLst>
                <a:ext uri="{FF2B5EF4-FFF2-40B4-BE49-F238E27FC236}">
                  <a16:creationId xmlns:a16="http://schemas.microsoft.com/office/drawing/2014/main" id="{17A3EE94-36C1-BA61-13BC-F57DC7A581F7}"/>
                </a:ext>
              </a:extLst>
            </p:cNvPr>
            <p:cNvSpPr txBox="1"/>
            <p:nvPr/>
          </p:nvSpPr>
          <p:spPr>
            <a:xfrm>
              <a:off x="9666446" y="4431818"/>
              <a:ext cx="2264255" cy="36474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80000"/>
                </a:lnSpc>
                <a:spcBef>
                  <a:spcPts val="600"/>
                </a:spcBef>
              </a:pPr>
              <a: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Everyone aged 75 years </a:t>
              </a:r>
              <a:b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</a:br>
              <a:r>
                <a:rPr lang="en-US" sz="1400" dirty="0">
                  <a:solidFill>
                    <a:schemeClr val="accent6"/>
                  </a:solidFill>
                  <a:latin typeface="+mj-lt"/>
                  <a:cs typeface="Arial" panose="020B0604020202020204" pitchFamily="34" charset="0"/>
                </a:rPr>
                <a:t>and older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0DE006C3-D40A-9D18-9D70-0BFC8433D788}"/>
              </a:ext>
            </a:extLst>
          </p:cNvPr>
          <p:cNvSpPr/>
          <p:nvPr/>
        </p:nvSpPr>
        <p:spPr>
          <a:xfrm>
            <a:off x="1482495" y="5198044"/>
            <a:ext cx="8197473" cy="751705"/>
          </a:xfrm>
          <a:prstGeom prst="rect">
            <a:avLst/>
          </a:prstGeom>
          <a:noFill/>
          <a:ln w="3175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tx1"/>
                </a:solidFill>
                <a:latin typeface="Calibri" panose="020F0502020204030204"/>
              </a:rPr>
              <a:t>Individual vaccine contraindications must be considered, including those for individuals with a history of severe allergic reaction to vaccine components. </a:t>
            </a:r>
            <a:r>
              <a:rPr lang="en-GB" sz="1400" dirty="0">
                <a:solidFill>
                  <a:schemeClr val="tx1"/>
                </a:solidFill>
                <a:latin typeface="Calibri" panose="020F0502020204030204"/>
              </a:rPr>
              <a:t>Additionally, live attenuated vaccines are generally contraindicated in immunocompromised individuals due to the risk of vaccine-derived infections</a:t>
            </a:r>
            <a:r>
              <a:rPr lang="en-GB" sz="1400" baseline="30000" dirty="0">
                <a:solidFill>
                  <a:schemeClr val="tx1"/>
                </a:solidFill>
                <a:latin typeface="Calibri" panose="020F0502020204030204"/>
              </a:rPr>
              <a:t>2</a:t>
            </a:r>
            <a:r>
              <a:rPr lang="en-GB" sz="1400" dirty="0">
                <a:solidFill>
                  <a:schemeClr val="tx1"/>
                </a:solidFill>
                <a:latin typeface="Calibri" panose="020F0502020204030204"/>
              </a:rPr>
              <a:t> </a:t>
            </a:r>
            <a:r>
              <a:rPr lang="en-US" sz="1400" dirty="0">
                <a:solidFill>
                  <a:schemeClr val="tx1"/>
                </a:solidFill>
                <a:latin typeface="Calibri" panose="020F0502020204030204"/>
              </a:rPr>
              <a:t> 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0840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D338C8-7898-10AF-F187-4AC29564B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Vaccinations are not available for all respiratory viruses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5A8366-CE01-3D3A-F7B9-DC828BDFD21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GB" dirty="0"/>
          </a:p>
          <a:p>
            <a:r>
              <a:rPr lang="en-US" dirty="0"/>
              <a:t>RSV, respiratory syncytial virus; RTI, respiratory tract infection; SARS-CoV-2, severe acute respiratory syndrome coronavirus 2.</a:t>
            </a:r>
          </a:p>
          <a:p>
            <a:r>
              <a:rPr lang="en-GB" dirty="0"/>
              <a:t>1. Roy RP, Devi L. Ind J </a:t>
            </a:r>
            <a:r>
              <a:rPr lang="en-GB" dirty="0" err="1"/>
              <a:t>Microbiol</a:t>
            </a:r>
            <a:r>
              <a:rPr lang="en-GB" dirty="0"/>
              <a:t> Res. 2022;9(1):1-8. 2. </a:t>
            </a:r>
            <a:r>
              <a:rPr lang="en-US" dirty="0"/>
              <a:t>GBD 2021 Upper Respiratory Infections Otitis Media Collaborators. Lancet Infect Dis. 2024 Sep 9; </a:t>
            </a:r>
            <a:r>
              <a:rPr lang="en-US" dirty="0" err="1"/>
              <a:t>Epub</a:t>
            </a:r>
            <a:r>
              <a:rPr lang="en-US" dirty="0"/>
              <a:t> ahead of print.</a:t>
            </a:r>
            <a:r>
              <a:rPr lang="en-GB" dirty="0"/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8731CA-5997-137F-B122-635352109CF2}"/>
              </a:ext>
            </a:extLst>
          </p:cNvPr>
          <p:cNvSpPr/>
          <p:nvPr/>
        </p:nvSpPr>
        <p:spPr>
          <a:xfrm>
            <a:off x="0" y="3390967"/>
            <a:ext cx="12192000" cy="165451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44000" rtlCol="0" anchor="t"/>
          <a:lstStyle/>
          <a:p>
            <a:pPr algn="ctr"/>
            <a:endParaRPr lang="en-GB" sz="2000" baseline="30000" dirty="0">
              <a:solidFill>
                <a:schemeClr val="accent6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AF5745E-DCCD-B17C-ABD4-B29782B23DB0}"/>
              </a:ext>
            </a:extLst>
          </p:cNvPr>
          <p:cNvGrpSpPr/>
          <p:nvPr/>
        </p:nvGrpSpPr>
        <p:grpSpPr>
          <a:xfrm>
            <a:off x="4883712" y="3602563"/>
            <a:ext cx="2424576" cy="2350378"/>
            <a:chOff x="5596401" y="2177341"/>
            <a:chExt cx="3144878" cy="3048638"/>
          </a:xfrm>
        </p:grpSpPr>
        <p:grpSp>
          <p:nvGrpSpPr>
            <p:cNvPr id="13" name="Gruppo 38">
              <a:extLst>
                <a:ext uri="{FF2B5EF4-FFF2-40B4-BE49-F238E27FC236}">
                  <a16:creationId xmlns:a16="http://schemas.microsoft.com/office/drawing/2014/main" id="{E68EC731-934E-844B-6096-16A0510513CB}"/>
                </a:ext>
              </a:extLst>
            </p:cNvPr>
            <p:cNvGrpSpPr/>
            <p:nvPr/>
          </p:nvGrpSpPr>
          <p:grpSpPr>
            <a:xfrm>
              <a:off x="5596401" y="2545106"/>
              <a:ext cx="3144878" cy="2680873"/>
              <a:chOff x="7572337" y="3754853"/>
              <a:chExt cx="2893365" cy="2466470"/>
            </a:xfrm>
          </p:grpSpPr>
          <p:sp>
            <p:nvSpPr>
              <p:cNvPr id="15" name="Ovale 39">
                <a:extLst>
                  <a:ext uri="{FF2B5EF4-FFF2-40B4-BE49-F238E27FC236}">
                    <a16:creationId xmlns:a16="http://schemas.microsoft.com/office/drawing/2014/main" id="{976BA627-7F63-7309-021D-D78C7829734E}"/>
                  </a:ext>
                </a:extLst>
              </p:cNvPr>
              <p:cNvSpPr/>
              <p:nvPr/>
            </p:nvSpPr>
            <p:spPr>
              <a:xfrm>
                <a:off x="7791478" y="3754853"/>
                <a:ext cx="2444789" cy="244478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63000">
                    <a:schemeClr val="accent1">
                      <a:lumMod val="0"/>
                      <a:lumOff val="100000"/>
                    </a:schemeClr>
                  </a:gs>
                  <a:gs pos="99000">
                    <a:schemeClr val="accent2">
                      <a:lumMod val="40000"/>
                      <a:lumOff val="6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25400">
                <a:solidFill>
                  <a:schemeClr val="accent2"/>
                </a:solidFill>
                <a:prstDash val="sysDash"/>
              </a:ln>
              <a:effectLst>
                <a:outerShdw blurRad="342900" dist="38100" dir="2700000" algn="tl" rotWithShape="0">
                  <a:schemeClr val="accent2">
                    <a:alpha val="6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lnSpc>
                    <a:spcPct val="80000"/>
                  </a:lnSpc>
                </a:pPr>
                <a:endParaRPr lang="en-GB" sz="2800" b="1" kern="0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/>
                </a:endParaRPr>
              </a:p>
            </p:txBody>
          </p:sp>
          <p:sp>
            <p:nvSpPr>
              <p:cNvPr id="16" name="Ovale 40">
                <a:extLst>
                  <a:ext uri="{FF2B5EF4-FFF2-40B4-BE49-F238E27FC236}">
                    <a16:creationId xmlns:a16="http://schemas.microsoft.com/office/drawing/2014/main" id="{2070CF03-8C8F-E57B-DC8D-118351485C1D}"/>
                  </a:ext>
                </a:extLst>
              </p:cNvPr>
              <p:cNvSpPr/>
              <p:nvPr/>
            </p:nvSpPr>
            <p:spPr>
              <a:xfrm>
                <a:off x="7572337" y="3776534"/>
                <a:ext cx="2893365" cy="2444789"/>
              </a:xfrm>
              <a:prstGeom prst="ellipse">
                <a:avLst/>
              </a:prstGeom>
              <a:noFill/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GB" sz="2000" b="1" dirty="0">
                    <a:solidFill>
                      <a:schemeClr val="accent2"/>
                    </a:solidFill>
                  </a:rPr>
                  <a:t>Diverse antigenicity </a:t>
                </a:r>
                <a:br>
                  <a:rPr lang="en-GB" sz="2000" b="1" dirty="0">
                    <a:solidFill>
                      <a:schemeClr val="accent2"/>
                    </a:solidFill>
                  </a:rPr>
                </a:br>
                <a:r>
                  <a:rPr lang="en-GB" sz="2000" b="1" dirty="0">
                    <a:solidFill>
                      <a:schemeClr val="accent2"/>
                    </a:solidFill>
                  </a:rPr>
                  <a:t>or regular mutation</a:t>
                </a:r>
              </a:p>
            </p:txBody>
          </p:sp>
        </p:grpSp>
        <p:sp>
          <p:nvSpPr>
            <p:cNvPr id="14" name="Ovale 8">
              <a:extLst>
                <a:ext uri="{FF2B5EF4-FFF2-40B4-BE49-F238E27FC236}">
                  <a16:creationId xmlns:a16="http://schemas.microsoft.com/office/drawing/2014/main" id="{C7171936-585A-4F04-BDFE-DB335C54DC82}"/>
                </a:ext>
              </a:extLst>
            </p:cNvPr>
            <p:cNvSpPr/>
            <p:nvPr/>
          </p:nvSpPr>
          <p:spPr>
            <a:xfrm>
              <a:off x="6700149" y="2177341"/>
              <a:ext cx="926185" cy="92618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en-GB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ECBBEA6-D604-78A5-1D32-D106B4AD297C}"/>
              </a:ext>
            </a:extLst>
          </p:cNvPr>
          <p:cNvGrpSpPr/>
          <p:nvPr/>
        </p:nvGrpSpPr>
        <p:grpSpPr>
          <a:xfrm>
            <a:off x="2731062" y="3602563"/>
            <a:ext cx="2424576" cy="2350378"/>
            <a:chOff x="5596401" y="2177341"/>
            <a:chExt cx="3144878" cy="3048638"/>
          </a:xfrm>
        </p:grpSpPr>
        <p:grpSp>
          <p:nvGrpSpPr>
            <p:cNvPr id="18" name="Gruppo 38">
              <a:extLst>
                <a:ext uri="{FF2B5EF4-FFF2-40B4-BE49-F238E27FC236}">
                  <a16:creationId xmlns:a16="http://schemas.microsoft.com/office/drawing/2014/main" id="{1C6BF107-5BD4-BBE4-7F01-CC821A1F63FA}"/>
                </a:ext>
              </a:extLst>
            </p:cNvPr>
            <p:cNvGrpSpPr/>
            <p:nvPr/>
          </p:nvGrpSpPr>
          <p:grpSpPr>
            <a:xfrm>
              <a:off x="5596401" y="2545106"/>
              <a:ext cx="3144878" cy="2680873"/>
              <a:chOff x="7572337" y="3754853"/>
              <a:chExt cx="2893365" cy="2466470"/>
            </a:xfrm>
          </p:grpSpPr>
          <p:sp>
            <p:nvSpPr>
              <p:cNvPr id="20" name="Ovale 39">
                <a:extLst>
                  <a:ext uri="{FF2B5EF4-FFF2-40B4-BE49-F238E27FC236}">
                    <a16:creationId xmlns:a16="http://schemas.microsoft.com/office/drawing/2014/main" id="{294BA5F7-6DA6-D61F-D980-8A336268A867}"/>
                  </a:ext>
                </a:extLst>
              </p:cNvPr>
              <p:cNvSpPr/>
              <p:nvPr/>
            </p:nvSpPr>
            <p:spPr>
              <a:xfrm>
                <a:off x="7791478" y="3754853"/>
                <a:ext cx="2444789" cy="244478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63000">
                    <a:schemeClr val="accent1">
                      <a:lumMod val="0"/>
                      <a:lumOff val="100000"/>
                    </a:schemeClr>
                  </a:gs>
                  <a:gs pos="99000">
                    <a:schemeClr val="accent1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25400">
                <a:solidFill>
                  <a:schemeClr val="accent1"/>
                </a:solidFill>
                <a:prstDash val="sysDash"/>
              </a:ln>
              <a:effectLst>
                <a:outerShdw blurRad="342900" dist="38100" dir="2700000" algn="tl" rotWithShape="0">
                  <a:schemeClr val="accent1">
                    <a:alpha val="6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GB" sz="32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1" name="Ovale 40">
                <a:extLst>
                  <a:ext uri="{FF2B5EF4-FFF2-40B4-BE49-F238E27FC236}">
                    <a16:creationId xmlns:a16="http://schemas.microsoft.com/office/drawing/2014/main" id="{4D207F64-C2E0-83D7-CDFC-F0B1C7CB0473}"/>
                  </a:ext>
                </a:extLst>
              </p:cNvPr>
              <p:cNvSpPr/>
              <p:nvPr/>
            </p:nvSpPr>
            <p:spPr>
              <a:xfrm>
                <a:off x="7572337" y="3776534"/>
                <a:ext cx="2893365" cy="2444789"/>
              </a:xfrm>
              <a:prstGeom prst="ellipse">
                <a:avLst/>
              </a:prstGeom>
              <a:noFill/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14400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GB" sz="2000" b="1" dirty="0">
                    <a:solidFill>
                      <a:schemeClr val="accent1">
                        <a:lumMod val="75000"/>
                      </a:schemeClr>
                    </a:solidFill>
                  </a:rPr>
                  <a:t>Lack of </a:t>
                </a:r>
                <a:br>
                  <a:rPr lang="en-GB" sz="2000" b="1" dirty="0">
                    <a:solidFill>
                      <a:schemeClr val="accent1">
                        <a:lumMod val="75000"/>
                      </a:schemeClr>
                    </a:solidFill>
                  </a:rPr>
                </a:br>
                <a:r>
                  <a:rPr lang="en-GB" sz="2000" b="1" dirty="0">
                    <a:solidFill>
                      <a:schemeClr val="accent1">
                        <a:lumMod val="75000"/>
                      </a:schemeClr>
                    </a:solidFill>
                  </a:rPr>
                  <a:t>long-term immunity</a:t>
                </a:r>
              </a:p>
            </p:txBody>
          </p:sp>
        </p:grpSp>
        <p:sp>
          <p:nvSpPr>
            <p:cNvPr id="19" name="Ovale 8">
              <a:extLst>
                <a:ext uri="{FF2B5EF4-FFF2-40B4-BE49-F238E27FC236}">
                  <a16:creationId xmlns:a16="http://schemas.microsoft.com/office/drawing/2014/main" id="{DA1A8462-02B6-F7F4-DA94-7C1092981D82}"/>
                </a:ext>
              </a:extLst>
            </p:cNvPr>
            <p:cNvSpPr/>
            <p:nvPr/>
          </p:nvSpPr>
          <p:spPr>
            <a:xfrm>
              <a:off x="6700149" y="2177341"/>
              <a:ext cx="926185" cy="92618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en-GB"/>
            </a:p>
          </p:txBody>
        </p:sp>
      </p:grpSp>
      <p:sp>
        <p:nvSpPr>
          <p:cNvPr id="24" name="ZoneTexte 58">
            <a:extLst>
              <a:ext uri="{FF2B5EF4-FFF2-40B4-BE49-F238E27FC236}">
                <a16:creationId xmlns:a16="http://schemas.microsoft.com/office/drawing/2014/main" id="{C106DA64-EA9A-B33B-1250-5C69B9F86FE3}"/>
              </a:ext>
            </a:extLst>
          </p:cNvPr>
          <p:cNvSpPr txBox="1"/>
          <p:nvPr/>
        </p:nvSpPr>
        <p:spPr>
          <a:xfrm>
            <a:off x="3565813" y="2558809"/>
            <a:ext cx="5060374" cy="63096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CHALLENGES IN RESPIRATORY VIRUS VACCINE DEVELOPMENT</a:t>
            </a:r>
            <a:r>
              <a:rPr kumimoji="0" lang="en-GB" sz="2000" b="1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</a:t>
            </a:r>
            <a:endParaRPr kumimoji="0" lang="en-GB" sz="2000" b="0" u="none" strike="noStrike" kern="1200" cap="none" spc="0" normalizeH="0" baseline="3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1D519D0-AE79-17CB-117F-BCBA3CC20421}"/>
              </a:ext>
            </a:extLst>
          </p:cNvPr>
          <p:cNvCxnSpPr>
            <a:cxnSpLocks/>
          </p:cNvCxnSpPr>
          <p:nvPr/>
        </p:nvCxnSpPr>
        <p:spPr>
          <a:xfrm>
            <a:off x="6096000" y="3167693"/>
            <a:ext cx="0" cy="23368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BE6053D-D07E-7BCC-285F-7E8F0D1508C0}"/>
              </a:ext>
            </a:extLst>
          </p:cNvPr>
          <p:cNvGrpSpPr/>
          <p:nvPr/>
        </p:nvGrpSpPr>
        <p:grpSpPr>
          <a:xfrm>
            <a:off x="7036364" y="3602563"/>
            <a:ext cx="2424576" cy="2350378"/>
            <a:chOff x="5596401" y="2177341"/>
            <a:chExt cx="3144878" cy="3048638"/>
          </a:xfrm>
        </p:grpSpPr>
        <p:grpSp>
          <p:nvGrpSpPr>
            <p:cNvPr id="29" name="Gruppo 38">
              <a:extLst>
                <a:ext uri="{FF2B5EF4-FFF2-40B4-BE49-F238E27FC236}">
                  <a16:creationId xmlns:a16="http://schemas.microsoft.com/office/drawing/2014/main" id="{F478CCBA-7E15-B26B-F53C-45F7755A6CF0}"/>
                </a:ext>
              </a:extLst>
            </p:cNvPr>
            <p:cNvGrpSpPr/>
            <p:nvPr/>
          </p:nvGrpSpPr>
          <p:grpSpPr>
            <a:xfrm>
              <a:off x="5596401" y="2545106"/>
              <a:ext cx="3144878" cy="2680873"/>
              <a:chOff x="7572337" y="3754853"/>
              <a:chExt cx="2893365" cy="2466470"/>
            </a:xfrm>
          </p:grpSpPr>
          <p:sp>
            <p:nvSpPr>
              <p:cNvPr id="31" name="Ovale 39">
                <a:extLst>
                  <a:ext uri="{FF2B5EF4-FFF2-40B4-BE49-F238E27FC236}">
                    <a16:creationId xmlns:a16="http://schemas.microsoft.com/office/drawing/2014/main" id="{5EAA964C-0FDD-5019-4F70-1E322DD970A1}"/>
                  </a:ext>
                </a:extLst>
              </p:cNvPr>
              <p:cNvSpPr/>
              <p:nvPr/>
            </p:nvSpPr>
            <p:spPr>
              <a:xfrm>
                <a:off x="7791478" y="3754853"/>
                <a:ext cx="2444789" cy="2444789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63000">
                    <a:schemeClr val="accent1">
                      <a:lumMod val="0"/>
                      <a:lumOff val="100000"/>
                    </a:schemeClr>
                  </a:gs>
                  <a:gs pos="99000">
                    <a:schemeClr val="accent3"/>
                  </a:gs>
                </a:gsLst>
                <a:path path="circle">
                  <a:fillToRect l="50000" t="-80000" r="50000" b="180000"/>
                </a:path>
                <a:tileRect/>
              </a:gradFill>
              <a:ln w="25400">
                <a:solidFill>
                  <a:schemeClr val="accent3"/>
                </a:solidFill>
                <a:prstDash val="sysDash"/>
              </a:ln>
              <a:effectLst>
                <a:outerShdw blurRad="342900" dist="38100" dir="2700000" algn="tl" rotWithShape="0">
                  <a:schemeClr val="accent3">
                    <a:alpha val="6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algn="ctr">
                  <a:lnSpc>
                    <a:spcPct val="80000"/>
                  </a:lnSpc>
                </a:pPr>
                <a:endParaRPr lang="en-GB" sz="2800" b="1" kern="0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/>
                </a:endParaRPr>
              </a:p>
            </p:txBody>
          </p:sp>
          <p:sp>
            <p:nvSpPr>
              <p:cNvPr id="32" name="Ovale 40">
                <a:extLst>
                  <a:ext uri="{FF2B5EF4-FFF2-40B4-BE49-F238E27FC236}">
                    <a16:creationId xmlns:a16="http://schemas.microsoft.com/office/drawing/2014/main" id="{9AD43AAF-0DDE-A991-F61E-71010317F94A}"/>
                  </a:ext>
                </a:extLst>
              </p:cNvPr>
              <p:cNvSpPr/>
              <p:nvPr/>
            </p:nvSpPr>
            <p:spPr>
              <a:xfrm>
                <a:off x="7572337" y="3776534"/>
                <a:ext cx="2893365" cy="2444789"/>
              </a:xfrm>
              <a:prstGeom prst="ellipse">
                <a:avLst/>
              </a:prstGeom>
              <a:noFill/>
              <a:ln w="254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en-GB" sz="2000" b="1" dirty="0">
                    <a:solidFill>
                      <a:schemeClr val="accent3">
                        <a:lumMod val="75000"/>
                      </a:schemeClr>
                    </a:solidFill>
                  </a:rPr>
                  <a:t>Different adverse reactions after vaccination</a:t>
                </a:r>
              </a:p>
            </p:txBody>
          </p:sp>
        </p:grpSp>
        <p:sp>
          <p:nvSpPr>
            <p:cNvPr id="30" name="Ovale 8">
              <a:extLst>
                <a:ext uri="{FF2B5EF4-FFF2-40B4-BE49-F238E27FC236}">
                  <a16:creationId xmlns:a16="http://schemas.microsoft.com/office/drawing/2014/main" id="{359257C2-B04A-A9D4-1834-0B4394E1B552}"/>
                </a:ext>
              </a:extLst>
            </p:cNvPr>
            <p:cNvSpPr/>
            <p:nvPr/>
          </p:nvSpPr>
          <p:spPr>
            <a:xfrm>
              <a:off x="6700149" y="2177341"/>
              <a:ext cx="926185" cy="926186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en-GB"/>
            </a:p>
          </p:txBody>
        </p:sp>
      </p:grpSp>
      <p:pic>
        <p:nvPicPr>
          <p:cNvPr id="35" name="Graphic 34" descr="DNA with solid fill">
            <a:extLst>
              <a:ext uri="{FF2B5EF4-FFF2-40B4-BE49-F238E27FC236}">
                <a16:creationId xmlns:a16="http://schemas.microsoft.com/office/drawing/2014/main" id="{5F31AA67-4424-F6BC-2576-67E2DD78E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0141" y="3681943"/>
            <a:ext cx="561607" cy="561607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EB3E7DFA-5DBE-4749-516C-F89A2D61C6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83408">
            <a:off x="3714396" y="3758831"/>
            <a:ext cx="438924" cy="469342"/>
          </a:xfrm>
          <a:prstGeom prst="rect">
            <a:avLst/>
          </a:prstGeom>
          <a:effectLst>
            <a:outerShdw blurRad="63500" sx="102000" sy="102000" algn="ctr" rotWithShape="0">
              <a:schemeClr val="bg1"/>
            </a:outerShdw>
          </a:effectLst>
        </p:spPr>
      </p:pic>
      <p:pic>
        <p:nvPicPr>
          <p:cNvPr id="38" name="Graphic 37" descr="Shield Cross with solid fill">
            <a:extLst>
              <a:ext uri="{FF2B5EF4-FFF2-40B4-BE49-F238E27FC236}">
                <a16:creationId xmlns:a16="http://schemas.microsoft.com/office/drawing/2014/main" id="{41177F2B-0D03-7887-70A1-35E08A7305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47401" y="3681943"/>
            <a:ext cx="567431" cy="567431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4CA00B6-BDE2-5D1B-17EC-50F4ED7AB550}"/>
              </a:ext>
            </a:extLst>
          </p:cNvPr>
          <p:cNvSpPr/>
          <p:nvPr/>
        </p:nvSpPr>
        <p:spPr>
          <a:xfrm>
            <a:off x="1502011" y="1189541"/>
            <a:ext cx="9759473" cy="983931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While immunizations against RSV, influenza and SARS-CoV-2 are commercially available in many countries,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vaccines currently exist for many viruses responsible for RTIs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lang="en-US" sz="2000" b="1" dirty="0">
                <a:solidFill>
                  <a:schemeClr val="accent2"/>
                </a:solidFill>
                <a:latin typeface="Calibri" panose="020F0502020204030204"/>
              </a:rPr>
              <a:t>including rhinoviruses which are the most common causative agent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upper RTIs</a:t>
            </a:r>
            <a:r>
              <a:rPr kumimoji="0" lang="en-US" sz="20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8859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DDBEAB-1D12-9C64-8BC4-00C238B98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Take-home messages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129605-5807-454C-2F05-C730C7E9359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RSV, respiratory syncytial virus; RTI, respiratory tract infection.</a:t>
            </a:r>
            <a:endParaRPr lang="en-GB" dirty="0"/>
          </a:p>
          <a:p>
            <a:r>
              <a:rPr lang="en-GB" dirty="0"/>
              <a:t>1. Roy RP, Devi L. Ind J </a:t>
            </a:r>
            <a:r>
              <a:rPr lang="en-GB" dirty="0" err="1"/>
              <a:t>Microbiol</a:t>
            </a:r>
            <a:r>
              <a:rPr lang="en-GB" dirty="0"/>
              <a:t> Res. 2022;9(1):1-8. </a:t>
            </a:r>
            <a:r>
              <a:rPr lang="en-US" dirty="0"/>
              <a:t>2. CDC. Immunizations for Respiratory Viruses Prevention. Available at: https://www.cdc.gov/respiratory-viruses/prevention/immunizations.html. Accessed January 2025.</a:t>
            </a:r>
          </a:p>
        </p:txBody>
      </p:sp>
      <p:sp>
        <p:nvSpPr>
          <p:cNvPr id="6" name="Rettangolo 8">
            <a:extLst>
              <a:ext uri="{FF2B5EF4-FFF2-40B4-BE49-F238E27FC236}">
                <a16:creationId xmlns:a16="http://schemas.microsoft.com/office/drawing/2014/main" id="{2C046395-729E-16EF-E79A-3D8E3F933223}"/>
              </a:ext>
            </a:extLst>
          </p:cNvPr>
          <p:cNvSpPr/>
          <p:nvPr/>
        </p:nvSpPr>
        <p:spPr>
          <a:xfrm>
            <a:off x="1789912" y="4122750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Connettore diritto 22">
            <a:extLst>
              <a:ext uri="{FF2B5EF4-FFF2-40B4-BE49-F238E27FC236}">
                <a16:creationId xmlns:a16="http://schemas.microsoft.com/office/drawing/2014/main" id="{941A6E8D-FBFB-688D-A6AC-FE58E8E3DE56}"/>
              </a:ext>
            </a:extLst>
          </p:cNvPr>
          <p:cNvCxnSpPr>
            <a:cxnSpLocks/>
          </p:cNvCxnSpPr>
          <p:nvPr/>
        </p:nvCxnSpPr>
        <p:spPr>
          <a:xfrm>
            <a:off x="2041602" y="4531871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Rettangolo 8">
            <a:extLst>
              <a:ext uri="{FF2B5EF4-FFF2-40B4-BE49-F238E27FC236}">
                <a16:creationId xmlns:a16="http://schemas.microsoft.com/office/drawing/2014/main" id="{ED0FCB96-3D16-E0DD-13E7-A52831609336}"/>
              </a:ext>
            </a:extLst>
          </p:cNvPr>
          <p:cNvSpPr/>
          <p:nvPr/>
        </p:nvSpPr>
        <p:spPr>
          <a:xfrm>
            <a:off x="1789912" y="3155063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Connettore diritto 22">
            <a:extLst>
              <a:ext uri="{FF2B5EF4-FFF2-40B4-BE49-F238E27FC236}">
                <a16:creationId xmlns:a16="http://schemas.microsoft.com/office/drawing/2014/main" id="{D59774B9-6AA0-DD0F-4B73-F03CCCC182C0}"/>
              </a:ext>
            </a:extLst>
          </p:cNvPr>
          <p:cNvCxnSpPr>
            <a:cxnSpLocks/>
          </p:cNvCxnSpPr>
          <p:nvPr/>
        </p:nvCxnSpPr>
        <p:spPr>
          <a:xfrm>
            <a:off x="2041602" y="3564184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Rettangolo 8">
            <a:extLst>
              <a:ext uri="{FF2B5EF4-FFF2-40B4-BE49-F238E27FC236}">
                <a16:creationId xmlns:a16="http://schemas.microsoft.com/office/drawing/2014/main" id="{FE295EC3-3855-1BE4-E5D2-78E9E77C47E4}"/>
              </a:ext>
            </a:extLst>
          </p:cNvPr>
          <p:cNvSpPr/>
          <p:nvPr/>
        </p:nvSpPr>
        <p:spPr>
          <a:xfrm>
            <a:off x="1789912" y="2202589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Connettore diritto 22">
            <a:extLst>
              <a:ext uri="{FF2B5EF4-FFF2-40B4-BE49-F238E27FC236}">
                <a16:creationId xmlns:a16="http://schemas.microsoft.com/office/drawing/2014/main" id="{94E93D1F-5101-1801-2F29-B86BB4B46562}"/>
              </a:ext>
            </a:extLst>
          </p:cNvPr>
          <p:cNvCxnSpPr>
            <a:cxnSpLocks/>
          </p:cNvCxnSpPr>
          <p:nvPr/>
        </p:nvCxnSpPr>
        <p:spPr>
          <a:xfrm>
            <a:off x="2041602" y="2611710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Oval 4">
            <a:extLst>
              <a:ext uri="{FF2B5EF4-FFF2-40B4-BE49-F238E27FC236}">
                <a16:creationId xmlns:a16="http://schemas.microsoft.com/office/drawing/2014/main" id="{0132DB8D-58FF-74C7-96C6-40871AB38B56}"/>
              </a:ext>
            </a:extLst>
          </p:cNvPr>
          <p:cNvSpPr/>
          <p:nvPr/>
        </p:nvSpPr>
        <p:spPr>
          <a:xfrm>
            <a:off x="1389570" y="2196609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CasellaDiTesto 47">
            <a:extLst>
              <a:ext uri="{FF2B5EF4-FFF2-40B4-BE49-F238E27FC236}">
                <a16:creationId xmlns:a16="http://schemas.microsoft.com/office/drawing/2014/main" id="{577B4131-9FC6-E7D7-6A36-37961937C77B}"/>
              </a:ext>
            </a:extLst>
          </p:cNvPr>
          <p:cNvSpPr txBox="1"/>
          <p:nvPr/>
        </p:nvSpPr>
        <p:spPr>
          <a:xfrm>
            <a:off x="2889560" y="2371235"/>
            <a:ext cx="8592288" cy="4985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dirty="0"/>
              <a:t>Vaccines are available for several respiratory infections, </a:t>
            </a:r>
            <a:br>
              <a:rPr lang="en-GB" sz="2000" dirty="0"/>
            </a:br>
            <a:r>
              <a:rPr lang="en-GB" sz="2000" dirty="0"/>
              <a:t>but </a:t>
            </a:r>
            <a:r>
              <a:rPr lang="en-GB" sz="2000" b="1" dirty="0">
                <a:solidFill>
                  <a:schemeClr val="accent2"/>
                </a:solidFill>
              </a:rPr>
              <a:t>not all respiratory pathogens have effective vaccines</a:t>
            </a:r>
            <a:r>
              <a:rPr lang="en-GB" sz="2000" b="1" baseline="30000" dirty="0">
                <a:solidFill>
                  <a:schemeClr val="accent2"/>
                </a:solidFill>
              </a:rPr>
              <a:t>1</a:t>
            </a:r>
            <a:endParaRPr lang="en-GB" sz="2000" b="1" dirty="0">
              <a:solidFill>
                <a:schemeClr val="accent2"/>
              </a:solidFill>
            </a:endParaRPr>
          </a:p>
        </p:txBody>
      </p:sp>
      <p:sp>
        <p:nvSpPr>
          <p:cNvPr id="14" name="CasellaDiTesto 57">
            <a:extLst>
              <a:ext uri="{FF2B5EF4-FFF2-40B4-BE49-F238E27FC236}">
                <a16:creationId xmlns:a16="http://schemas.microsoft.com/office/drawing/2014/main" id="{17954366-9F7F-2B5D-9BF2-43368D3D6CCA}"/>
              </a:ext>
            </a:extLst>
          </p:cNvPr>
          <p:cNvSpPr txBox="1"/>
          <p:nvPr/>
        </p:nvSpPr>
        <p:spPr>
          <a:xfrm>
            <a:off x="2889560" y="3311297"/>
            <a:ext cx="8592288" cy="4985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dirty="0"/>
              <a:t>RSV immunization is generally recommended for pregnant women and fragile populations, but </a:t>
            </a:r>
            <a:r>
              <a:rPr lang="en-GB" sz="2000" b="1" dirty="0">
                <a:solidFill>
                  <a:schemeClr val="accent2"/>
                </a:solidFill>
              </a:rPr>
              <a:t>not all high-risk groups are covered by recommendations</a:t>
            </a:r>
            <a:r>
              <a:rPr lang="en-GB" sz="2000" b="1" baseline="30000" dirty="0">
                <a:solidFill>
                  <a:schemeClr val="accent2"/>
                </a:solidFill>
              </a:rPr>
              <a:t>2</a:t>
            </a:r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15" name="Oval 4">
            <a:extLst>
              <a:ext uri="{FF2B5EF4-FFF2-40B4-BE49-F238E27FC236}">
                <a16:creationId xmlns:a16="http://schemas.microsoft.com/office/drawing/2014/main" id="{3DD3D47C-2A71-AFD9-0DA1-D5739E554A0B}"/>
              </a:ext>
            </a:extLst>
          </p:cNvPr>
          <p:cNvSpPr/>
          <p:nvPr/>
        </p:nvSpPr>
        <p:spPr>
          <a:xfrm>
            <a:off x="1389570" y="3158390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CasellaDiTesto 62">
            <a:extLst>
              <a:ext uri="{FF2B5EF4-FFF2-40B4-BE49-F238E27FC236}">
                <a16:creationId xmlns:a16="http://schemas.microsoft.com/office/drawing/2014/main" id="{82EAD789-33EC-0428-9ABC-AEC6F5ECCF77}"/>
              </a:ext>
            </a:extLst>
          </p:cNvPr>
          <p:cNvSpPr txBox="1"/>
          <p:nvPr/>
        </p:nvSpPr>
        <p:spPr>
          <a:xfrm>
            <a:off x="2889560" y="4155874"/>
            <a:ext cx="8592288" cy="7448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 b="1" noProof="0" dirty="0">
                <a:solidFill>
                  <a:schemeClr val="accent2"/>
                </a:solidFill>
              </a:rPr>
              <a:t>Vaccine safety and contraindications must be considered</a:t>
            </a:r>
            <a:r>
              <a:rPr lang="en-US" sz="2000" dirty="0"/>
              <a:t>, particularly for </a:t>
            </a:r>
            <a:r>
              <a:rPr lang="en-US" sz="2000" b="1" dirty="0" err="1">
                <a:solidFill>
                  <a:schemeClr val="accent2"/>
                </a:solidFill>
              </a:rPr>
              <a:t>immunocompromized</a:t>
            </a:r>
            <a:r>
              <a:rPr lang="en-US" sz="2000" b="1" dirty="0">
                <a:solidFill>
                  <a:schemeClr val="accent2"/>
                </a:solidFill>
              </a:rPr>
              <a:t> individuals </a:t>
            </a:r>
            <a:r>
              <a:rPr lang="en-US" sz="2000" dirty="0"/>
              <a:t>with live attenuated vaccines, as well as those with a</a:t>
            </a:r>
            <a:r>
              <a:rPr lang="en-US" sz="2000" dirty="0">
                <a:solidFill>
                  <a:schemeClr val="accent2"/>
                </a:solidFill>
              </a:rPr>
              <a:t> </a:t>
            </a:r>
            <a:r>
              <a:rPr lang="en-US" sz="2000" b="1" dirty="0">
                <a:solidFill>
                  <a:schemeClr val="accent2"/>
                </a:solidFill>
              </a:rPr>
              <a:t>history of severe allergic reactions </a:t>
            </a:r>
            <a:r>
              <a:rPr lang="en-US" sz="2000" dirty="0"/>
              <a:t>to vaccine components </a:t>
            </a:r>
          </a:p>
        </p:txBody>
      </p:sp>
      <p:sp>
        <p:nvSpPr>
          <p:cNvPr id="17" name="Oval 4">
            <a:extLst>
              <a:ext uri="{FF2B5EF4-FFF2-40B4-BE49-F238E27FC236}">
                <a16:creationId xmlns:a16="http://schemas.microsoft.com/office/drawing/2014/main" id="{68C7877E-6035-397B-EB57-7CCD8971B1CA}"/>
              </a:ext>
            </a:extLst>
          </p:cNvPr>
          <p:cNvSpPr/>
          <p:nvPr/>
        </p:nvSpPr>
        <p:spPr>
          <a:xfrm>
            <a:off x="1389570" y="4120171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6" name="Graphic 53">
            <a:extLst>
              <a:ext uri="{FF2B5EF4-FFF2-40B4-BE49-F238E27FC236}">
                <a16:creationId xmlns:a16="http://schemas.microsoft.com/office/drawing/2014/main" id="{962FDF6C-22AC-EBB7-C979-3E3402EF1A72}"/>
              </a:ext>
            </a:extLst>
          </p:cNvPr>
          <p:cNvSpPr>
            <a:spLocks noChangeAspect="1"/>
          </p:cNvSpPr>
          <p:nvPr/>
        </p:nvSpPr>
        <p:spPr>
          <a:xfrm>
            <a:off x="1542292" y="3320346"/>
            <a:ext cx="518955" cy="460690"/>
          </a:xfrm>
          <a:custGeom>
            <a:avLst/>
            <a:gdLst>
              <a:gd name="connsiteX0" fmla="*/ 78929 w 2014909"/>
              <a:gd name="connsiteY0" fmla="*/ 1957748 h 1962217"/>
              <a:gd name="connsiteX1" fmla="*/ 3542 w 2014909"/>
              <a:gd name="connsiteY1" fmla="*/ 1866128 h 1962217"/>
              <a:gd name="connsiteX2" fmla="*/ 14428 w 2014909"/>
              <a:gd name="connsiteY2" fmla="*/ 1626610 h 1962217"/>
              <a:gd name="connsiteX3" fmla="*/ 271248 w 2014909"/>
              <a:gd name="connsiteY3" fmla="*/ 1361667 h 1962217"/>
              <a:gd name="connsiteX4" fmla="*/ 480502 w 2014909"/>
              <a:gd name="connsiteY4" fmla="*/ 1361954 h 1962217"/>
              <a:gd name="connsiteX5" fmla="*/ 526852 w 2014909"/>
              <a:gd name="connsiteY5" fmla="*/ 1413410 h 1962217"/>
              <a:gd name="connsiteX6" fmla="*/ 503908 w 2014909"/>
              <a:gd name="connsiteY6" fmla="*/ 1450312 h 1962217"/>
              <a:gd name="connsiteX7" fmla="*/ 474931 w 2014909"/>
              <a:gd name="connsiteY7" fmla="*/ 1455243 h 1962217"/>
              <a:gd name="connsiteX8" fmla="*/ 374830 w 2014909"/>
              <a:gd name="connsiteY8" fmla="*/ 1434387 h 1962217"/>
              <a:gd name="connsiteX9" fmla="*/ 315853 w 2014909"/>
              <a:gd name="connsiteY9" fmla="*/ 1442537 h 1962217"/>
              <a:gd name="connsiteX10" fmla="*/ 104447 w 2014909"/>
              <a:gd name="connsiteY10" fmla="*/ 1639431 h 1962217"/>
              <a:gd name="connsiteX11" fmla="*/ 96881 w 2014909"/>
              <a:gd name="connsiteY11" fmla="*/ 1862533 h 1962217"/>
              <a:gd name="connsiteX12" fmla="*/ 373164 w 2014909"/>
              <a:gd name="connsiteY12" fmla="*/ 1870146 h 1962217"/>
              <a:gd name="connsiteX13" fmla="*/ 649313 w 2014909"/>
              <a:gd name="connsiteY13" fmla="*/ 1866096 h 1962217"/>
              <a:gd name="connsiteX14" fmla="*/ 657006 w 2014909"/>
              <a:gd name="connsiteY14" fmla="*/ 1795671 h 1962217"/>
              <a:gd name="connsiteX15" fmla="*/ 658449 w 2014909"/>
              <a:gd name="connsiteY15" fmla="*/ 1729215 h 1962217"/>
              <a:gd name="connsiteX16" fmla="*/ 679849 w 2014909"/>
              <a:gd name="connsiteY16" fmla="*/ 1724708 h 1962217"/>
              <a:gd name="connsiteX17" fmla="*/ 743301 w 2014909"/>
              <a:gd name="connsiteY17" fmla="*/ 1740051 h 1962217"/>
              <a:gd name="connsiteX18" fmla="*/ 742256 w 2014909"/>
              <a:gd name="connsiteY18" fmla="*/ 1889282 h 1962217"/>
              <a:gd name="connsiteX19" fmla="*/ 674942 w 2014909"/>
              <a:gd name="connsiteY19" fmla="*/ 1956600 h 1962217"/>
              <a:gd name="connsiteX20" fmla="*/ 78929 w 2014909"/>
              <a:gd name="connsiteY20" fmla="*/ 1957748 h 1962217"/>
              <a:gd name="connsiteX21" fmla="*/ 1335411 w 2014909"/>
              <a:gd name="connsiteY21" fmla="*/ 1956279 h 1962217"/>
              <a:gd name="connsiteX22" fmla="*/ 1267264 w 2014909"/>
              <a:gd name="connsiteY22" fmla="*/ 1810573 h 1962217"/>
              <a:gd name="connsiteX23" fmla="*/ 1277132 w 2014909"/>
              <a:gd name="connsiteY23" fmla="*/ 1729936 h 1962217"/>
              <a:gd name="connsiteX24" fmla="*/ 1322695 w 2014909"/>
              <a:gd name="connsiteY24" fmla="*/ 1725521 h 1962217"/>
              <a:gd name="connsiteX25" fmla="*/ 1355925 w 2014909"/>
              <a:gd name="connsiteY25" fmla="*/ 1729186 h 1962217"/>
              <a:gd name="connsiteX26" fmla="*/ 1358490 w 2014909"/>
              <a:gd name="connsiteY26" fmla="*/ 1798424 h 1962217"/>
              <a:gd name="connsiteX27" fmla="*/ 1361054 w 2014909"/>
              <a:gd name="connsiteY27" fmla="*/ 1867662 h 1962217"/>
              <a:gd name="connsiteX28" fmla="*/ 1640557 w 2014909"/>
              <a:gd name="connsiteY28" fmla="*/ 1867662 h 1962217"/>
              <a:gd name="connsiteX29" fmla="*/ 1920060 w 2014909"/>
              <a:gd name="connsiteY29" fmla="*/ 1867662 h 1962217"/>
              <a:gd name="connsiteX30" fmla="*/ 1921462 w 2014909"/>
              <a:gd name="connsiteY30" fmla="*/ 1776653 h 1962217"/>
              <a:gd name="connsiteX31" fmla="*/ 1890725 w 2014909"/>
              <a:gd name="connsiteY31" fmla="*/ 1586801 h 1962217"/>
              <a:gd name="connsiteX32" fmla="*/ 1551290 w 2014909"/>
              <a:gd name="connsiteY32" fmla="*/ 1452306 h 1962217"/>
              <a:gd name="connsiteX33" fmla="*/ 1496259 w 2014909"/>
              <a:gd name="connsiteY33" fmla="*/ 1424954 h 1962217"/>
              <a:gd name="connsiteX34" fmla="*/ 1500806 w 2014909"/>
              <a:gd name="connsiteY34" fmla="*/ 1373616 h 1962217"/>
              <a:gd name="connsiteX35" fmla="*/ 1717485 w 2014909"/>
              <a:gd name="connsiteY35" fmla="*/ 1354164 h 1962217"/>
              <a:gd name="connsiteX36" fmla="*/ 1928032 w 2014909"/>
              <a:gd name="connsiteY36" fmla="*/ 1483005 h 1962217"/>
              <a:gd name="connsiteX37" fmla="*/ 2014910 w 2014909"/>
              <a:gd name="connsiteY37" fmla="*/ 1784771 h 1962217"/>
              <a:gd name="connsiteX38" fmla="*/ 1988533 w 2014909"/>
              <a:gd name="connsiteY38" fmla="*/ 1929292 h 1962217"/>
              <a:gd name="connsiteX39" fmla="*/ 1635781 w 2014909"/>
              <a:gd name="connsiteY39" fmla="*/ 1962139 h 1962217"/>
              <a:gd name="connsiteX40" fmla="*/ 1335413 w 2014909"/>
              <a:gd name="connsiteY40" fmla="*/ 1956279 h 1962217"/>
              <a:gd name="connsiteX41" fmla="*/ 564800 w 2014909"/>
              <a:gd name="connsiteY41" fmla="*/ 1666856 h 1962217"/>
              <a:gd name="connsiteX42" fmla="*/ 509419 w 2014909"/>
              <a:gd name="connsiteY42" fmla="*/ 1560180 h 1962217"/>
              <a:gd name="connsiteX43" fmla="*/ 556504 w 2014909"/>
              <a:gd name="connsiteY43" fmla="*/ 1457240 h 1962217"/>
              <a:gd name="connsiteX44" fmla="*/ 739042 w 2014909"/>
              <a:gd name="connsiteY44" fmla="*/ 1113734 h 1962217"/>
              <a:gd name="connsiteX45" fmla="*/ 931627 w 2014909"/>
              <a:gd name="connsiteY45" fmla="*/ 758009 h 1962217"/>
              <a:gd name="connsiteX46" fmla="*/ 1082238 w 2014909"/>
              <a:gd name="connsiteY46" fmla="*/ 755533 h 1962217"/>
              <a:gd name="connsiteX47" fmla="*/ 1220091 w 2014909"/>
              <a:gd name="connsiteY47" fmla="*/ 1006030 h 1962217"/>
              <a:gd name="connsiteX48" fmla="*/ 1423490 w 2014909"/>
              <a:gd name="connsiteY48" fmla="*/ 1389290 h 1962217"/>
              <a:gd name="connsiteX49" fmla="*/ 1502278 w 2014909"/>
              <a:gd name="connsiteY49" fmla="*/ 1605519 h 1962217"/>
              <a:gd name="connsiteX50" fmla="*/ 1448450 w 2014909"/>
              <a:gd name="connsiteY50" fmla="*/ 1665693 h 1962217"/>
              <a:gd name="connsiteX51" fmla="*/ 1004623 w 2014909"/>
              <a:gd name="connsiteY51" fmla="*/ 1675103 h 1962217"/>
              <a:gd name="connsiteX52" fmla="*/ 564800 w 2014909"/>
              <a:gd name="connsiteY52" fmla="*/ 1666856 h 1962217"/>
              <a:gd name="connsiteX53" fmla="*/ 1406791 w 2014909"/>
              <a:gd name="connsiteY53" fmla="*/ 1585031 h 1962217"/>
              <a:gd name="connsiteX54" fmla="*/ 1414903 w 2014909"/>
              <a:gd name="connsiteY54" fmla="*/ 1574369 h 1962217"/>
              <a:gd name="connsiteX55" fmla="*/ 1216174 w 2014909"/>
              <a:gd name="connsiteY55" fmla="*/ 1190188 h 1962217"/>
              <a:gd name="connsiteX56" fmla="*/ 1007630 w 2014909"/>
              <a:gd name="connsiteY56" fmla="*/ 814911 h 1962217"/>
              <a:gd name="connsiteX57" fmla="*/ 658575 w 2014909"/>
              <a:gd name="connsiteY57" fmla="*/ 1457361 h 1962217"/>
              <a:gd name="connsiteX58" fmla="*/ 609175 w 2014909"/>
              <a:gd name="connsiteY58" fmla="*/ 1550040 h 1962217"/>
              <a:gd name="connsiteX59" fmla="*/ 1001479 w 2014909"/>
              <a:gd name="connsiteY59" fmla="*/ 1588144 h 1962217"/>
              <a:gd name="connsiteX60" fmla="*/ 1406791 w 2014909"/>
              <a:gd name="connsiteY60" fmla="*/ 1585031 h 1962217"/>
              <a:gd name="connsiteX61" fmla="*/ 995750 w 2014909"/>
              <a:gd name="connsiteY61" fmla="*/ 1512672 h 1962217"/>
              <a:gd name="connsiteX62" fmla="*/ 965532 w 2014909"/>
              <a:gd name="connsiteY62" fmla="*/ 1465362 h 1962217"/>
              <a:gd name="connsiteX63" fmla="*/ 1002425 w 2014909"/>
              <a:gd name="connsiteY63" fmla="*/ 1426258 h 1962217"/>
              <a:gd name="connsiteX64" fmla="*/ 1034461 w 2014909"/>
              <a:gd name="connsiteY64" fmla="*/ 1436847 h 1962217"/>
              <a:gd name="connsiteX65" fmla="*/ 995750 w 2014909"/>
              <a:gd name="connsiteY65" fmla="*/ 1512672 h 1962217"/>
              <a:gd name="connsiteX66" fmla="*/ 978384 w 2014909"/>
              <a:gd name="connsiteY66" fmla="*/ 1378057 h 1962217"/>
              <a:gd name="connsiteX67" fmla="*/ 963190 w 2014909"/>
              <a:gd name="connsiteY67" fmla="*/ 1362863 h 1962217"/>
              <a:gd name="connsiteX68" fmla="*/ 964675 w 2014909"/>
              <a:gd name="connsiteY68" fmla="*/ 1196122 h 1962217"/>
              <a:gd name="connsiteX69" fmla="*/ 977072 w 2014909"/>
              <a:gd name="connsiteY69" fmla="*/ 1018475 h 1962217"/>
              <a:gd name="connsiteX70" fmla="*/ 1039064 w 2014909"/>
              <a:gd name="connsiteY70" fmla="*/ 1021189 h 1962217"/>
              <a:gd name="connsiteX71" fmla="*/ 1050780 w 2014909"/>
              <a:gd name="connsiteY71" fmla="*/ 1201442 h 1962217"/>
              <a:gd name="connsiteX72" fmla="*/ 1050780 w 2014909"/>
              <a:gd name="connsiteY72" fmla="*/ 1368074 h 1962217"/>
              <a:gd name="connsiteX73" fmla="*/ 1038191 w 2014909"/>
              <a:gd name="connsiteY73" fmla="*/ 1380662 h 1962217"/>
              <a:gd name="connsiteX74" fmla="*/ 978384 w 2014909"/>
              <a:gd name="connsiteY74" fmla="*/ 1378057 h 1962217"/>
              <a:gd name="connsiteX75" fmla="*/ 329105 w 2014909"/>
              <a:gd name="connsiteY75" fmla="*/ 1301416 h 1962217"/>
              <a:gd name="connsiteX76" fmla="*/ 168557 w 2014909"/>
              <a:gd name="connsiteY76" fmla="*/ 1068154 h 1962217"/>
              <a:gd name="connsiteX77" fmla="*/ 405522 w 2014909"/>
              <a:gd name="connsiteY77" fmla="*/ 890386 h 1962217"/>
              <a:gd name="connsiteX78" fmla="*/ 579405 w 2014909"/>
              <a:gd name="connsiteY78" fmla="*/ 1062516 h 1962217"/>
              <a:gd name="connsiteX79" fmla="*/ 385353 w 2014909"/>
              <a:gd name="connsiteY79" fmla="*/ 1303785 h 1962217"/>
              <a:gd name="connsiteX80" fmla="*/ 329105 w 2014909"/>
              <a:gd name="connsiteY80" fmla="*/ 1301416 h 1962217"/>
              <a:gd name="connsiteX81" fmla="*/ 418857 w 2014909"/>
              <a:gd name="connsiteY81" fmla="*/ 1205791 h 1962217"/>
              <a:gd name="connsiteX82" fmla="*/ 493602 w 2014909"/>
              <a:gd name="connsiteY82" fmla="*/ 1095783 h 1962217"/>
              <a:gd name="connsiteX83" fmla="*/ 329883 w 2014909"/>
              <a:gd name="connsiteY83" fmla="*/ 987702 h 1962217"/>
              <a:gd name="connsiteX84" fmla="*/ 258806 w 2014909"/>
              <a:gd name="connsiteY84" fmla="*/ 1095783 h 1962217"/>
              <a:gd name="connsiteX85" fmla="*/ 327662 w 2014909"/>
              <a:gd name="connsiteY85" fmla="*/ 1205568 h 1962217"/>
              <a:gd name="connsiteX86" fmla="*/ 418857 w 2014909"/>
              <a:gd name="connsiteY86" fmla="*/ 1205799 h 1962217"/>
              <a:gd name="connsiteX87" fmla="*/ 1578176 w 2014909"/>
              <a:gd name="connsiteY87" fmla="*/ 1296221 h 1962217"/>
              <a:gd name="connsiteX88" fmla="*/ 1531473 w 2014909"/>
              <a:gd name="connsiteY88" fmla="*/ 1276018 h 1962217"/>
              <a:gd name="connsiteX89" fmla="*/ 1453049 w 2014909"/>
              <a:gd name="connsiteY89" fmla="*/ 1185504 h 1962217"/>
              <a:gd name="connsiteX90" fmla="*/ 1437981 w 2014909"/>
              <a:gd name="connsiteY90" fmla="*/ 1098348 h 1962217"/>
              <a:gd name="connsiteX91" fmla="*/ 1451807 w 2014909"/>
              <a:gd name="connsiteY91" fmla="*/ 1012427 h 1962217"/>
              <a:gd name="connsiteX92" fmla="*/ 1786608 w 2014909"/>
              <a:gd name="connsiteY92" fmla="*/ 949725 h 1962217"/>
              <a:gd name="connsiteX93" fmla="*/ 1827130 w 2014909"/>
              <a:gd name="connsiteY93" fmla="*/ 1191500 h 1962217"/>
              <a:gd name="connsiteX94" fmla="*/ 1578176 w 2014909"/>
              <a:gd name="connsiteY94" fmla="*/ 1296221 h 1962217"/>
              <a:gd name="connsiteX95" fmla="*/ 1668665 w 2014909"/>
              <a:gd name="connsiteY95" fmla="*/ 1213148 h 1962217"/>
              <a:gd name="connsiteX96" fmla="*/ 1745992 w 2014909"/>
              <a:gd name="connsiteY96" fmla="*/ 1149479 h 1962217"/>
              <a:gd name="connsiteX97" fmla="*/ 1757214 w 2014909"/>
              <a:gd name="connsiteY97" fmla="*/ 1087757 h 1962217"/>
              <a:gd name="connsiteX98" fmla="*/ 1664744 w 2014909"/>
              <a:gd name="connsiteY98" fmla="*/ 983665 h 1962217"/>
              <a:gd name="connsiteX99" fmla="*/ 1536927 w 2014909"/>
              <a:gd name="connsiteY99" fmla="*/ 1043887 h 1962217"/>
              <a:gd name="connsiteX100" fmla="*/ 1565654 w 2014909"/>
              <a:gd name="connsiteY100" fmla="*/ 1186554 h 1962217"/>
              <a:gd name="connsiteX101" fmla="*/ 1668665 w 2014909"/>
              <a:gd name="connsiteY101" fmla="*/ 1213148 h 1962217"/>
              <a:gd name="connsiteX102" fmla="*/ 683448 w 2014909"/>
              <a:gd name="connsiteY102" fmla="*/ 1061699 h 1962217"/>
              <a:gd name="connsiteX103" fmla="*/ 636166 w 2014909"/>
              <a:gd name="connsiteY103" fmla="*/ 1016287 h 1962217"/>
              <a:gd name="connsiteX104" fmla="*/ 637335 w 2014909"/>
              <a:gd name="connsiteY104" fmla="*/ 749592 h 1962217"/>
              <a:gd name="connsiteX105" fmla="*/ 750136 w 2014909"/>
              <a:gd name="connsiteY105" fmla="*/ 558840 h 1962217"/>
              <a:gd name="connsiteX106" fmla="*/ 1001597 w 2014909"/>
              <a:gd name="connsiteY106" fmla="*/ 459893 h 1962217"/>
              <a:gd name="connsiteX107" fmla="*/ 1168735 w 2014909"/>
              <a:gd name="connsiteY107" fmla="*/ 499428 h 1962217"/>
              <a:gd name="connsiteX108" fmla="*/ 1264179 w 2014909"/>
              <a:gd name="connsiteY108" fmla="*/ 569915 h 1962217"/>
              <a:gd name="connsiteX109" fmla="*/ 1331782 w 2014909"/>
              <a:gd name="connsiteY109" fmla="*/ 659945 h 1962217"/>
              <a:gd name="connsiteX110" fmla="*/ 1372481 w 2014909"/>
              <a:gd name="connsiteY110" fmla="*/ 871658 h 1962217"/>
              <a:gd name="connsiteX111" fmla="*/ 1371707 w 2014909"/>
              <a:gd name="connsiteY111" fmla="*/ 995456 h 1962217"/>
              <a:gd name="connsiteX112" fmla="*/ 1350436 w 2014909"/>
              <a:gd name="connsiteY112" fmla="*/ 1036228 h 1962217"/>
              <a:gd name="connsiteX113" fmla="*/ 1276593 w 2014909"/>
              <a:gd name="connsiteY113" fmla="*/ 1009083 h 1962217"/>
              <a:gd name="connsiteX114" fmla="*/ 1273359 w 2014909"/>
              <a:gd name="connsiteY114" fmla="*/ 981902 h 1962217"/>
              <a:gd name="connsiteX115" fmla="*/ 1281561 w 2014909"/>
              <a:gd name="connsiteY115" fmla="*/ 885949 h 1962217"/>
              <a:gd name="connsiteX116" fmla="*/ 1252806 w 2014909"/>
              <a:gd name="connsiteY116" fmla="*/ 701597 h 1962217"/>
              <a:gd name="connsiteX117" fmla="*/ 1017582 w 2014909"/>
              <a:gd name="connsiteY117" fmla="*/ 548696 h 1962217"/>
              <a:gd name="connsiteX118" fmla="*/ 732387 w 2014909"/>
              <a:gd name="connsiteY118" fmla="*/ 741401 h 1962217"/>
              <a:gd name="connsiteX119" fmla="*/ 718887 w 2014909"/>
              <a:gd name="connsiteY119" fmla="*/ 871348 h 1962217"/>
              <a:gd name="connsiteX120" fmla="*/ 738568 w 2014909"/>
              <a:gd name="connsiteY120" fmla="*/ 982951 h 1962217"/>
              <a:gd name="connsiteX121" fmla="*/ 748197 w 2014909"/>
              <a:gd name="connsiteY121" fmla="*/ 988629 h 1962217"/>
              <a:gd name="connsiteX122" fmla="*/ 703961 w 2014909"/>
              <a:gd name="connsiteY122" fmla="*/ 1067086 h 1962217"/>
              <a:gd name="connsiteX123" fmla="*/ 683447 w 2014909"/>
              <a:gd name="connsiteY123" fmla="*/ 1061699 h 1962217"/>
              <a:gd name="connsiteX124" fmla="*/ 963084 w 2014909"/>
              <a:gd name="connsiteY124" fmla="*/ 413590 h 1962217"/>
              <a:gd name="connsiteX125" fmla="*/ 814908 w 2014909"/>
              <a:gd name="connsiteY125" fmla="*/ 298733 h 1962217"/>
              <a:gd name="connsiteX126" fmla="*/ 853462 w 2014909"/>
              <a:gd name="connsiteY126" fmla="*/ 61575 h 1962217"/>
              <a:gd name="connsiteX127" fmla="*/ 1181055 w 2014909"/>
              <a:gd name="connsiteY127" fmla="*/ 102976 h 1962217"/>
              <a:gd name="connsiteX128" fmla="*/ 1178257 w 2014909"/>
              <a:gd name="connsiteY128" fmla="*/ 317101 h 1962217"/>
              <a:gd name="connsiteX129" fmla="*/ 1041261 w 2014909"/>
              <a:gd name="connsiteY129" fmla="*/ 411386 h 1962217"/>
              <a:gd name="connsiteX130" fmla="*/ 963084 w 2014909"/>
              <a:gd name="connsiteY130" fmla="*/ 413589 h 1962217"/>
              <a:gd name="connsiteX131" fmla="*/ 1054276 w 2014909"/>
              <a:gd name="connsiteY131" fmla="*/ 311836 h 1962217"/>
              <a:gd name="connsiteX132" fmla="*/ 1109694 w 2014909"/>
              <a:gd name="connsiteY132" fmla="*/ 255193 h 1962217"/>
              <a:gd name="connsiteX133" fmla="*/ 1116607 w 2014909"/>
              <a:gd name="connsiteY133" fmla="*/ 200382 h 1962217"/>
              <a:gd name="connsiteX134" fmla="*/ 1099417 w 2014909"/>
              <a:gd name="connsiteY134" fmla="*/ 141407 h 1962217"/>
              <a:gd name="connsiteX135" fmla="*/ 889186 w 2014909"/>
              <a:gd name="connsiteY135" fmla="*/ 172746 h 1962217"/>
              <a:gd name="connsiteX136" fmla="*/ 1054276 w 2014909"/>
              <a:gd name="connsiteY136" fmla="*/ 311836 h 196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014909" h="1962217">
                <a:moveTo>
                  <a:pt x="78929" y="1957748"/>
                </a:moveTo>
                <a:cubicBezTo>
                  <a:pt x="30543" y="1945968"/>
                  <a:pt x="10738" y="1921898"/>
                  <a:pt x="3542" y="1866128"/>
                </a:cubicBezTo>
                <a:cubicBezTo>
                  <a:pt x="-4307" y="1805298"/>
                  <a:pt x="1577" y="1675829"/>
                  <a:pt x="14428" y="1626610"/>
                </a:cubicBezTo>
                <a:cubicBezTo>
                  <a:pt x="47993" y="1498052"/>
                  <a:pt x="140671" y="1402442"/>
                  <a:pt x="271248" y="1361667"/>
                </a:cubicBezTo>
                <a:cubicBezTo>
                  <a:pt x="326047" y="1344556"/>
                  <a:pt x="419475" y="1344684"/>
                  <a:pt x="480502" y="1361954"/>
                </a:cubicBezTo>
                <a:cubicBezTo>
                  <a:pt x="537126" y="1377979"/>
                  <a:pt x="540171" y="1381359"/>
                  <a:pt x="526852" y="1413410"/>
                </a:cubicBezTo>
                <a:cubicBezTo>
                  <a:pt x="521099" y="1427256"/>
                  <a:pt x="510774" y="1443861"/>
                  <a:pt x="503908" y="1450312"/>
                </a:cubicBezTo>
                <a:cubicBezTo>
                  <a:pt x="492463" y="1461064"/>
                  <a:pt x="490051" y="1461475"/>
                  <a:pt x="474931" y="1455243"/>
                </a:cubicBezTo>
                <a:cubicBezTo>
                  <a:pt x="450110" y="1445012"/>
                  <a:pt x="399693" y="1434508"/>
                  <a:pt x="374830" y="1434387"/>
                </a:cubicBezTo>
                <a:cubicBezTo>
                  <a:pt x="362694" y="1434318"/>
                  <a:pt x="336154" y="1437996"/>
                  <a:pt x="315853" y="1442537"/>
                </a:cubicBezTo>
                <a:cubicBezTo>
                  <a:pt x="215089" y="1465075"/>
                  <a:pt x="135784" y="1538937"/>
                  <a:pt x="104447" y="1639431"/>
                </a:cubicBezTo>
                <a:cubicBezTo>
                  <a:pt x="92904" y="1676448"/>
                  <a:pt x="86997" y="1850623"/>
                  <a:pt x="96881" y="1862533"/>
                </a:cubicBezTo>
                <a:cubicBezTo>
                  <a:pt x="102407" y="1869193"/>
                  <a:pt x="139469" y="1870214"/>
                  <a:pt x="373164" y="1870146"/>
                </a:cubicBezTo>
                <a:cubicBezTo>
                  <a:pt x="521609" y="1870100"/>
                  <a:pt x="645876" y="1868281"/>
                  <a:pt x="649313" y="1866096"/>
                </a:cubicBezTo>
                <a:cubicBezTo>
                  <a:pt x="653571" y="1863392"/>
                  <a:pt x="656023" y="1840941"/>
                  <a:pt x="657006" y="1795671"/>
                </a:cubicBezTo>
                <a:lnTo>
                  <a:pt x="658449" y="1729215"/>
                </a:lnTo>
                <a:lnTo>
                  <a:pt x="679849" y="1724708"/>
                </a:lnTo>
                <a:cubicBezTo>
                  <a:pt x="711386" y="1718066"/>
                  <a:pt x="737328" y="1724338"/>
                  <a:pt x="743301" y="1740051"/>
                </a:cubicBezTo>
                <a:cubicBezTo>
                  <a:pt x="750146" y="1758053"/>
                  <a:pt x="749426" y="1860809"/>
                  <a:pt x="742256" y="1889282"/>
                </a:cubicBezTo>
                <a:cubicBezTo>
                  <a:pt x="734350" y="1920680"/>
                  <a:pt x="706338" y="1948694"/>
                  <a:pt x="674942" y="1956600"/>
                </a:cubicBezTo>
                <a:cubicBezTo>
                  <a:pt x="648437" y="1963274"/>
                  <a:pt x="105921" y="1964318"/>
                  <a:pt x="78929" y="1957748"/>
                </a:cubicBezTo>
                <a:close/>
                <a:moveTo>
                  <a:pt x="1335411" y="1956279"/>
                </a:moveTo>
                <a:cubicBezTo>
                  <a:pt x="1283783" y="1937973"/>
                  <a:pt x="1270634" y="1909861"/>
                  <a:pt x="1267264" y="1810573"/>
                </a:cubicBezTo>
                <a:cubicBezTo>
                  <a:pt x="1264813" y="1738379"/>
                  <a:pt x="1264863" y="1737976"/>
                  <a:pt x="1277132" y="1729936"/>
                </a:cubicBezTo>
                <a:cubicBezTo>
                  <a:pt x="1286857" y="1723564"/>
                  <a:pt x="1296488" y="1722631"/>
                  <a:pt x="1322695" y="1725521"/>
                </a:cubicBezTo>
                <a:lnTo>
                  <a:pt x="1355925" y="1729186"/>
                </a:lnTo>
                <a:lnTo>
                  <a:pt x="1358490" y="1798424"/>
                </a:lnTo>
                <a:lnTo>
                  <a:pt x="1361054" y="1867662"/>
                </a:lnTo>
                <a:lnTo>
                  <a:pt x="1640557" y="1867662"/>
                </a:lnTo>
                <a:lnTo>
                  <a:pt x="1920060" y="1867662"/>
                </a:lnTo>
                <a:lnTo>
                  <a:pt x="1921462" y="1776653"/>
                </a:lnTo>
                <a:cubicBezTo>
                  <a:pt x="1923061" y="1672731"/>
                  <a:pt x="1917187" y="1636452"/>
                  <a:pt x="1890725" y="1586801"/>
                </a:cubicBezTo>
                <a:cubicBezTo>
                  <a:pt x="1826397" y="1466104"/>
                  <a:pt x="1685238" y="1410172"/>
                  <a:pt x="1551290" y="1452306"/>
                </a:cubicBezTo>
                <a:cubicBezTo>
                  <a:pt x="1517438" y="1462955"/>
                  <a:pt x="1511224" y="1459866"/>
                  <a:pt x="1496259" y="1424954"/>
                </a:cubicBezTo>
                <a:cubicBezTo>
                  <a:pt x="1482641" y="1393182"/>
                  <a:pt x="1483787" y="1380246"/>
                  <a:pt x="1500806" y="1373616"/>
                </a:cubicBezTo>
                <a:cubicBezTo>
                  <a:pt x="1564773" y="1348695"/>
                  <a:pt x="1653520" y="1340729"/>
                  <a:pt x="1717485" y="1354164"/>
                </a:cubicBezTo>
                <a:cubicBezTo>
                  <a:pt x="1792315" y="1369882"/>
                  <a:pt x="1880967" y="1424131"/>
                  <a:pt x="1928032" y="1483005"/>
                </a:cubicBezTo>
                <a:cubicBezTo>
                  <a:pt x="1993539" y="1564948"/>
                  <a:pt x="2014957" y="1639343"/>
                  <a:pt x="2014910" y="1784771"/>
                </a:cubicBezTo>
                <a:cubicBezTo>
                  <a:pt x="2014887" y="1882986"/>
                  <a:pt x="2011122" y="1903564"/>
                  <a:pt x="1988533" y="1929292"/>
                </a:cubicBezTo>
                <a:cubicBezTo>
                  <a:pt x="1959669" y="1962168"/>
                  <a:pt x="1955111" y="1962593"/>
                  <a:pt x="1635781" y="1962139"/>
                </a:cubicBezTo>
                <a:cubicBezTo>
                  <a:pt x="1448513" y="1961874"/>
                  <a:pt x="1345523" y="1959865"/>
                  <a:pt x="1335413" y="1956279"/>
                </a:cubicBezTo>
                <a:close/>
                <a:moveTo>
                  <a:pt x="564800" y="1666856"/>
                </a:moveTo>
                <a:cubicBezTo>
                  <a:pt x="526810" y="1648128"/>
                  <a:pt x="503084" y="1602426"/>
                  <a:pt x="509419" y="1560180"/>
                </a:cubicBezTo>
                <a:cubicBezTo>
                  <a:pt x="511187" y="1548386"/>
                  <a:pt x="531830" y="1503256"/>
                  <a:pt x="556504" y="1457240"/>
                </a:cubicBezTo>
                <a:cubicBezTo>
                  <a:pt x="580670" y="1412173"/>
                  <a:pt x="662812" y="1257596"/>
                  <a:pt x="739042" y="1113734"/>
                </a:cubicBezTo>
                <a:cubicBezTo>
                  <a:pt x="923248" y="766100"/>
                  <a:pt x="916981" y="777677"/>
                  <a:pt x="931627" y="758009"/>
                </a:cubicBezTo>
                <a:cubicBezTo>
                  <a:pt x="966453" y="711240"/>
                  <a:pt x="1040062" y="710030"/>
                  <a:pt x="1082238" y="755533"/>
                </a:cubicBezTo>
                <a:cubicBezTo>
                  <a:pt x="1089667" y="763549"/>
                  <a:pt x="1151701" y="876272"/>
                  <a:pt x="1220091" y="1006030"/>
                </a:cubicBezTo>
                <a:cubicBezTo>
                  <a:pt x="1288481" y="1135787"/>
                  <a:pt x="1380010" y="1308255"/>
                  <a:pt x="1423490" y="1389290"/>
                </a:cubicBezTo>
                <a:cubicBezTo>
                  <a:pt x="1507795" y="1546414"/>
                  <a:pt x="1515135" y="1566559"/>
                  <a:pt x="1502278" y="1605519"/>
                </a:cubicBezTo>
                <a:cubicBezTo>
                  <a:pt x="1493728" y="1631424"/>
                  <a:pt x="1473084" y="1654502"/>
                  <a:pt x="1448450" y="1665693"/>
                </a:cubicBezTo>
                <a:cubicBezTo>
                  <a:pt x="1428878" y="1674583"/>
                  <a:pt x="1404164" y="1675107"/>
                  <a:pt x="1004623" y="1675103"/>
                </a:cubicBezTo>
                <a:cubicBezTo>
                  <a:pt x="626346" y="1675100"/>
                  <a:pt x="579751" y="1674226"/>
                  <a:pt x="564800" y="1666856"/>
                </a:cubicBezTo>
                <a:close/>
                <a:moveTo>
                  <a:pt x="1406791" y="1585031"/>
                </a:moveTo>
                <a:cubicBezTo>
                  <a:pt x="1411252" y="1583320"/>
                  <a:pt x="1414903" y="1578521"/>
                  <a:pt x="1414903" y="1574369"/>
                </a:cubicBezTo>
                <a:cubicBezTo>
                  <a:pt x="1414903" y="1570216"/>
                  <a:pt x="1325475" y="1397335"/>
                  <a:pt x="1216174" y="1190188"/>
                </a:cubicBezTo>
                <a:cubicBezTo>
                  <a:pt x="1051232" y="877591"/>
                  <a:pt x="1015776" y="813787"/>
                  <a:pt x="1007630" y="814911"/>
                </a:cubicBezTo>
                <a:cubicBezTo>
                  <a:pt x="998396" y="816186"/>
                  <a:pt x="948273" y="908439"/>
                  <a:pt x="658575" y="1457361"/>
                </a:cubicBezTo>
                <a:cubicBezTo>
                  <a:pt x="637733" y="1496852"/>
                  <a:pt x="615503" y="1538558"/>
                  <a:pt x="609175" y="1550040"/>
                </a:cubicBezTo>
                <a:cubicBezTo>
                  <a:pt x="586498" y="1591187"/>
                  <a:pt x="555171" y="1588144"/>
                  <a:pt x="1001479" y="1588144"/>
                </a:cubicBezTo>
                <a:cubicBezTo>
                  <a:pt x="1219938" y="1588144"/>
                  <a:pt x="1402329" y="1586742"/>
                  <a:pt x="1406791" y="1585031"/>
                </a:cubicBezTo>
                <a:close/>
                <a:moveTo>
                  <a:pt x="995750" y="1512672"/>
                </a:moveTo>
                <a:cubicBezTo>
                  <a:pt x="977010" y="1509156"/>
                  <a:pt x="962191" y="1485954"/>
                  <a:pt x="965532" y="1465362"/>
                </a:cubicBezTo>
                <a:cubicBezTo>
                  <a:pt x="969037" y="1443761"/>
                  <a:pt x="981626" y="1430418"/>
                  <a:pt x="1002425" y="1426258"/>
                </a:cubicBezTo>
                <a:cubicBezTo>
                  <a:pt x="1014806" y="1423782"/>
                  <a:pt x="1021605" y="1426027"/>
                  <a:pt x="1034461" y="1436847"/>
                </a:cubicBezTo>
                <a:cubicBezTo>
                  <a:pt x="1070833" y="1467454"/>
                  <a:pt x="1043202" y="1521576"/>
                  <a:pt x="995750" y="1512672"/>
                </a:cubicBezTo>
                <a:close/>
                <a:moveTo>
                  <a:pt x="978384" y="1378057"/>
                </a:moveTo>
                <a:lnTo>
                  <a:pt x="963190" y="1362863"/>
                </a:lnTo>
                <a:lnTo>
                  <a:pt x="964675" y="1196122"/>
                </a:lnTo>
                <a:cubicBezTo>
                  <a:pt x="966120" y="1033879"/>
                  <a:pt x="966453" y="1029087"/>
                  <a:pt x="977072" y="1018475"/>
                </a:cubicBezTo>
                <a:cubicBezTo>
                  <a:pt x="993316" y="1002239"/>
                  <a:pt x="1023917" y="1003579"/>
                  <a:pt x="1039064" y="1021189"/>
                </a:cubicBezTo>
                <a:cubicBezTo>
                  <a:pt x="1050746" y="1034771"/>
                  <a:pt x="1050780" y="1035289"/>
                  <a:pt x="1050780" y="1201442"/>
                </a:cubicBezTo>
                <a:lnTo>
                  <a:pt x="1050780" y="1368074"/>
                </a:lnTo>
                <a:lnTo>
                  <a:pt x="1038191" y="1380662"/>
                </a:lnTo>
                <a:cubicBezTo>
                  <a:pt x="1020472" y="1398383"/>
                  <a:pt x="997718" y="1397392"/>
                  <a:pt x="978384" y="1378057"/>
                </a:cubicBezTo>
                <a:close/>
                <a:moveTo>
                  <a:pt x="329105" y="1301416"/>
                </a:moveTo>
                <a:cubicBezTo>
                  <a:pt x="225600" y="1274765"/>
                  <a:pt x="152200" y="1168122"/>
                  <a:pt x="168557" y="1068154"/>
                </a:cubicBezTo>
                <a:cubicBezTo>
                  <a:pt x="187455" y="952660"/>
                  <a:pt x="294336" y="872479"/>
                  <a:pt x="405522" y="890386"/>
                </a:cubicBezTo>
                <a:cubicBezTo>
                  <a:pt x="494967" y="904791"/>
                  <a:pt x="562631" y="971774"/>
                  <a:pt x="579405" y="1062516"/>
                </a:cubicBezTo>
                <a:cubicBezTo>
                  <a:pt x="601377" y="1181382"/>
                  <a:pt x="507583" y="1297999"/>
                  <a:pt x="385353" y="1303785"/>
                </a:cubicBezTo>
                <a:cubicBezTo>
                  <a:pt x="363495" y="1304820"/>
                  <a:pt x="338183" y="1303762"/>
                  <a:pt x="329105" y="1301416"/>
                </a:cubicBezTo>
                <a:close/>
                <a:moveTo>
                  <a:pt x="418857" y="1205791"/>
                </a:moveTo>
                <a:cubicBezTo>
                  <a:pt x="462223" y="1187703"/>
                  <a:pt x="493224" y="1142077"/>
                  <a:pt x="493602" y="1095783"/>
                </a:cubicBezTo>
                <a:cubicBezTo>
                  <a:pt x="494266" y="1014487"/>
                  <a:pt x="404017" y="954908"/>
                  <a:pt x="329883" y="987702"/>
                </a:cubicBezTo>
                <a:cubicBezTo>
                  <a:pt x="280727" y="1009448"/>
                  <a:pt x="258806" y="1042780"/>
                  <a:pt x="258806" y="1095783"/>
                </a:cubicBezTo>
                <a:cubicBezTo>
                  <a:pt x="258806" y="1146034"/>
                  <a:pt x="284388" y="1186823"/>
                  <a:pt x="327662" y="1205568"/>
                </a:cubicBezTo>
                <a:cubicBezTo>
                  <a:pt x="351073" y="1215709"/>
                  <a:pt x="394823" y="1215816"/>
                  <a:pt x="418857" y="1205799"/>
                </a:cubicBezTo>
                <a:close/>
                <a:moveTo>
                  <a:pt x="1578176" y="1296221"/>
                </a:moveTo>
                <a:cubicBezTo>
                  <a:pt x="1562200" y="1291111"/>
                  <a:pt x="1541184" y="1282020"/>
                  <a:pt x="1531473" y="1276018"/>
                </a:cubicBezTo>
                <a:cubicBezTo>
                  <a:pt x="1504072" y="1259083"/>
                  <a:pt x="1469626" y="1219327"/>
                  <a:pt x="1453049" y="1185504"/>
                </a:cubicBezTo>
                <a:cubicBezTo>
                  <a:pt x="1439154" y="1157156"/>
                  <a:pt x="1437981" y="1150373"/>
                  <a:pt x="1437981" y="1098348"/>
                </a:cubicBezTo>
                <a:cubicBezTo>
                  <a:pt x="1437981" y="1047792"/>
                  <a:pt x="1439418" y="1038866"/>
                  <a:pt x="1451807" y="1012427"/>
                </a:cubicBezTo>
                <a:cubicBezTo>
                  <a:pt x="1514046" y="879611"/>
                  <a:pt x="1684564" y="847676"/>
                  <a:pt x="1786608" y="949725"/>
                </a:cubicBezTo>
                <a:cubicBezTo>
                  <a:pt x="1850846" y="1013967"/>
                  <a:pt x="1866613" y="1108036"/>
                  <a:pt x="1827130" y="1191500"/>
                </a:cubicBezTo>
                <a:cubicBezTo>
                  <a:pt x="1785400" y="1279714"/>
                  <a:pt x="1673603" y="1326741"/>
                  <a:pt x="1578176" y="1296221"/>
                </a:cubicBezTo>
                <a:close/>
                <a:moveTo>
                  <a:pt x="1668665" y="1213148"/>
                </a:moveTo>
                <a:cubicBezTo>
                  <a:pt x="1703030" y="1203607"/>
                  <a:pt x="1730628" y="1180884"/>
                  <a:pt x="1745992" y="1149479"/>
                </a:cubicBezTo>
                <a:cubicBezTo>
                  <a:pt x="1758090" y="1124751"/>
                  <a:pt x="1759542" y="1116763"/>
                  <a:pt x="1757214" y="1087757"/>
                </a:cubicBezTo>
                <a:cubicBezTo>
                  <a:pt x="1752795" y="1032703"/>
                  <a:pt x="1718085" y="993631"/>
                  <a:pt x="1664744" y="983665"/>
                </a:cubicBezTo>
                <a:cubicBezTo>
                  <a:pt x="1610515" y="973533"/>
                  <a:pt x="1561652" y="996555"/>
                  <a:pt x="1536927" y="1043887"/>
                </a:cubicBezTo>
                <a:cubicBezTo>
                  <a:pt x="1510230" y="1094994"/>
                  <a:pt x="1520698" y="1146980"/>
                  <a:pt x="1565654" y="1186554"/>
                </a:cubicBezTo>
                <a:cubicBezTo>
                  <a:pt x="1598658" y="1215607"/>
                  <a:pt x="1630344" y="1223787"/>
                  <a:pt x="1668665" y="1213148"/>
                </a:cubicBezTo>
                <a:close/>
                <a:moveTo>
                  <a:pt x="683448" y="1061699"/>
                </a:moveTo>
                <a:cubicBezTo>
                  <a:pt x="663654" y="1051457"/>
                  <a:pt x="646454" y="1034938"/>
                  <a:pt x="636166" y="1016287"/>
                </a:cubicBezTo>
                <a:cubicBezTo>
                  <a:pt x="623169" y="992726"/>
                  <a:pt x="623983" y="806894"/>
                  <a:pt x="637335" y="749592"/>
                </a:cubicBezTo>
                <a:cubicBezTo>
                  <a:pt x="655542" y="671450"/>
                  <a:pt x="687593" y="617252"/>
                  <a:pt x="750136" y="558840"/>
                </a:cubicBezTo>
                <a:cubicBezTo>
                  <a:pt x="821076" y="492587"/>
                  <a:pt x="904525" y="459751"/>
                  <a:pt x="1001597" y="459893"/>
                </a:cubicBezTo>
                <a:cubicBezTo>
                  <a:pt x="1067586" y="459985"/>
                  <a:pt x="1107895" y="469524"/>
                  <a:pt x="1168735" y="499428"/>
                </a:cubicBezTo>
                <a:cubicBezTo>
                  <a:pt x="1209632" y="519529"/>
                  <a:pt x="1224959" y="530848"/>
                  <a:pt x="1264179" y="569915"/>
                </a:cubicBezTo>
                <a:cubicBezTo>
                  <a:pt x="1302722" y="608308"/>
                  <a:pt x="1314557" y="624070"/>
                  <a:pt x="1331782" y="659945"/>
                </a:cubicBezTo>
                <a:cubicBezTo>
                  <a:pt x="1365701" y="730589"/>
                  <a:pt x="1369735" y="751577"/>
                  <a:pt x="1372481" y="871658"/>
                </a:cubicBezTo>
                <a:cubicBezTo>
                  <a:pt x="1373822" y="930332"/>
                  <a:pt x="1373474" y="986041"/>
                  <a:pt x="1371707" y="995456"/>
                </a:cubicBezTo>
                <a:cubicBezTo>
                  <a:pt x="1369941" y="1004871"/>
                  <a:pt x="1360369" y="1023218"/>
                  <a:pt x="1350436" y="1036228"/>
                </a:cubicBezTo>
                <a:cubicBezTo>
                  <a:pt x="1321671" y="1073903"/>
                  <a:pt x="1306602" y="1068364"/>
                  <a:pt x="1276593" y="1009083"/>
                </a:cubicBezTo>
                <a:cubicBezTo>
                  <a:pt x="1266347" y="988842"/>
                  <a:pt x="1266011" y="986015"/>
                  <a:pt x="1273359" y="981902"/>
                </a:cubicBezTo>
                <a:cubicBezTo>
                  <a:pt x="1280397" y="977963"/>
                  <a:pt x="1281561" y="964348"/>
                  <a:pt x="1281561" y="885949"/>
                </a:cubicBezTo>
                <a:cubicBezTo>
                  <a:pt x="1281561" y="778035"/>
                  <a:pt x="1277487" y="751914"/>
                  <a:pt x="1252806" y="701597"/>
                </a:cubicBezTo>
                <a:cubicBezTo>
                  <a:pt x="1210375" y="615088"/>
                  <a:pt x="1118736" y="555521"/>
                  <a:pt x="1017582" y="548696"/>
                </a:cubicBezTo>
                <a:cubicBezTo>
                  <a:pt x="891521" y="540191"/>
                  <a:pt x="770048" y="622270"/>
                  <a:pt x="732387" y="741401"/>
                </a:cubicBezTo>
                <a:cubicBezTo>
                  <a:pt x="723746" y="768732"/>
                  <a:pt x="721151" y="793710"/>
                  <a:pt x="718887" y="871348"/>
                </a:cubicBezTo>
                <a:cubicBezTo>
                  <a:pt x="715936" y="972536"/>
                  <a:pt x="717772" y="982951"/>
                  <a:pt x="738568" y="982951"/>
                </a:cubicBezTo>
                <a:cubicBezTo>
                  <a:pt x="743864" y="982951"/>
                  <a:pt x="748197" y="985506"/>
                  <a:pt x="748197" y="988629"/>
                </a:cubicBezTo>
                <a:cubicBezTo>
                  <a:pt x="748197" y="997543"/>
                  <a:pt x="710396" y="1064587"/>
                  <a:pt x="703961" y="1067086"/>
                </a:cubicBezTo>
                <a:cubicBezTo>
                  <a:pt x="700786" y="1068319"/>
                  <a:pt x="691555" y="1065894"/>
                  <a:pt x="683447" y="1061699"/>
                </a:cubicBezTo>
                <a:close/>
                <a:moveTo>
                  <a:pt x="963084" y="413590"/>
                </a:moveTo>
                <a:cubicBezTo>
                  <a:pt x="904264" y="403641"/>
                  <a:pt x="842721" y="355937"/>
                  <a:pt x="814908" y="298733"/>
                </a:cubicBezTo>
                <a:cubicBezTo>
                  <a:pt x="775322" y="217319"/>
                  <a:pt x="790370" y="124753"/>
                  <a:pt x="853462" y="61575"/>
                </a:cubicBezTo>
                <a:cubicBezTo>
                  <a:pt x="950326" y="-35424"/>
                  <a:pt x="1111920" y="-15001"/>
                  <a:pt x="1181055" y="102976"/>
                </a:cubicBezTo>
                <a:cubicBezTo>
                  <a:pt x="1219052" y="167815"/>
                  <a:pt x="1217917" y="254625"/>
                  <a:pt x="1178257" y="317101"/>
                </a:cubicBezTo>
                <a:cubicBezTo>
                  <a:pt x="1146305" y="367434"/>
                  <a:pt x="1100772" y="398772"/>
                  <a:pt x="1041261" y="411386"/>
                </a:cubicBezTo>
                <a:cubicBezTo>
                  <a:pt x="1003925" y="419300"/>
                  <a:pt x="997854" y="419472"/>
                  <a:pt x="963084" y="413589"/>
                </a:cubicBezTo>
                <a:close/>
                <a:moveTo>
                  <a:pt x="1054276" y="311836"/>
                </a:moveTo>
                <a:cubicBezTo>
                  <a:pt x="1077351" y="299968"/>
                  <a:pt x="1097460" y="279415"/>
                  <a:pt x="1109694" y="255193"/>
                </a:cubicBezTo>
                <a:cubicBezTo>
                  <a:pt x="1116297" y="242121"/>
                  <a:pt x="1118023" y="228431"/>
                  <a:pt x="1116607" y="200382"/>
                </a:cubicBezTo>
                <a:cubicBezTo>
                  <a:pt x="1115016" y="168856"/>
                  <a:pt x="1112320" y="159611"/>
                  <a:pt x="1099417" y="141407"/>
                </a:cubicBezTo>
                <a:cubicBezTo>
                  <a:pt x="1041698" y="59978"/>
                  <a:pt x="920646" y="78023"/>
                  <a:pt x="889186" y="172746"/>
                </a:cubicBezTo>
                <a:cubicBezTo>
                  <a:pt x="856517" y="271107"/>
                  <a:pt x="961494" y="359552"/>
                  <a:pt x="1054276" y="311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8" name="Graphic 47" descr="Germ with solid fill">
            <a:extLst>
              <a:ext uri="{FF2B5EF4-FFF2-40B4-BE49-F238E27FC236}">
                <a16:creationId xmlns:a16="http://schemas.microsoft.com/office/drawing/2014/main" id="{CA18827E-3E8C-40F4-947C-E8CBDA058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2387" y="2534787"/>
            <a:ext cx="323530" cy="323530"/>
          </a:xfrm>
          <a:prstGeom prst="rect">
            <a:avLst/>
          </a:prstGeom>
        </p:spPr>
      </p:pic>
      <p:pic>
        <p:nvPicPr>
          <p:cNvPr id="50" name="Graphic 49" descr="Covid-19 with solid fill">
            <a:extLst>
              <a:ext uri="{FF2B5EF4-FFF2-40B4-BE49-F238E27FC236}">
                <a16:creationId xmlns:a16="http://schemas.microsoft.com/office/drawing/2014/main" id="{C9BA1698-3C98-C0CB-7276-B272556850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0557" y="2333135"/>
            <a:ext cx="323530" cy="32353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F072FF9B-5D11-36AE-9591-52E96E1CA91A}"/>
              </a:ext>
            </a:extLst>
          </p:cNvPr>
          <p:cNvGrpSpPr>
            <a:grpSpLocks noChangeAspect="1"/>
          </p:cNvGrpSpPr>
          <p:nvPr/>
        </p:nvGrpSpPr>
        <p:grpSpPr>
          <a:xfrm>
            <a:off x="1568434" y="4306747"/>
            <a:ext cx="437875" cy="468000"/>
            <a:chOff x="10268844" y="3816987"/>
            <a:chExt cx="385677" cy="412211"/>
          </a:xfrm>
        </p:grpSpPr>
        <p:sp>
          <p:nvSpPr>
            <p:cNvPr id="52" name="Freeform: Shape 216">
              <a:extLst>
                <a:ext uri="{FF2B5EF4-FFF2-40B4-BE49-F238E27FC236}">
                  <a16:creationId xmlns:a16="http://schemas.microsoft.com/office/drawing/2014/main" id="{BBD9538F-6C69-EA70-A545-3E52B870940A}"/>
                </a:ext>
              </a:extLst>
            </p:cNvPr>
            <p:cNvSpPr/>
            <p:nvPr/>
          </p:nvSpPr>
          <p:spPr>
            <a:xfrm>
              <a:off x="10308787" y="3816987"/>
              <a:ext cx="345734" cy="412211"/>
            </a:xfrm>
            <a:custGeom>
              <a:avLst/>
              <a:gdLst>
                <a:gd name="connsiteX0" fmla="*/ 1 w 345734"/>
                <a:gd name="connsiteY0" fmla="*/ 95020 h 412211"/>
                <a:gd name="connsiteX1" fmla="*/ 1 w 345734"/>
                <a:gd name="connsiteY1" fmla="*/ 144145 h 412211"/>
                <a:gd name="connsiteX2" fmla="*/ 1789 w 345734"/>
                <a:gd name="connsiteY2" fmla="*/ 174152 h 412211"/>
                <a:gd name="connsiteX3" fmla="*/ 21085 w 345734"/>
                <a:gd name="connsiteY3" fmla="*/ 192042 h 412211"/>
                <a:gd name="connsiteX4" fmla="*/ 25882 w 345734"/>
                <a:gd name="connsiteY4" fmla="*/ 190288 h 412211"/>
                <a:gd name="connsiteX5" fmla="*/ 53405 w 345734"/>
                <a:gd name="connsiteY5" fmla="*/ 162848 h 412211"/>
                <a:gd name="connsiteX6" fmla="*/ 80843 w 345734"/>
                <a:gd name="connsiteY6" fmla="*/ 189957 h 412211"/>
                <a:gd name="connsiteX7" fmla="*/ 90673 w 345734"/>
                <a:gd name="connsiteY7" fmla="*/ 193952 h 412211"/>
                <a:gd name="connsiteX8" fmla="*/ 121874 w 345734"/>
                <a:gd name="connsiteY8" fmla="*/ 162837 h 412211"/>
                <a:gd name="connsiteX9" fmla="*/ 152988 w 345734"/>
                <a:gd name="connsiteY9" fmla="*/ 194038 h 412211"/>
                <a:gd name="connsiteX10" fmla="*/ 140633 w 345734"/>
                <a:gd name="connsiteY10" fmla="*/ 218839 h 412211"/>
                <a:gd name="connsiteX11" fmla="*/ 141389 w 345734"/>
                <a:gd name="connsiteY11" fmla="*/ 218829 h 412211"/>
                <a:gd name="connsiteX12" fmla="*/ 167659 w 345734"/>
                <a:gd name="connsiteY12" fmla="*/ 245101 h 412211"/>
                <a:gd name="connsiteX13" fmla="*/ 145143 w 345734"/>
                <a:gd name="connsiteY13" fmla="*/ 271101 h 412211"/>
                <a:gd name="connsiteX14" fmla="*/ 167010 w 345734"/>
                <a:gd name="connsiteY14" fmla="*/ 305317 h 412211"/>
                <a:gd name="connsiteX15" fmla="*/ 132794 w 345734"/>
                <a:gd name="connsiteY15" fmla="*/ 327184 h 412211"/>
                <a:gd name="connsiteX16" fmla="*/ 122586 w 345734"/>
                <a:gd name="connsiteY16" fmla="*/ 322723 h 412211"/>
                <a:gd name="connsiteX17" fmla="*/ 119268 w 345734"/>
                <a:gd name="connsiteY17" fmla="*/ 326965 h 412211"/>
                <a:gd name="connsiteX18" fmla="*/ 133225 w 345734"/>
                <a:gd name="connsiteY18" fmla="*/ 364983 h 412211"/>
                <a:gd name="connsiteX19" fmla="*/ 120417 w 345734"/>
                <a:gd name="connsiteY19" fmla="*/ 378377 h 412211"/>
                <a:gd name="connsiteX20" fmla="*/ 162235 w 345734"/>
                <a:gd name="connsiteY20" fmla="*/ 409091 h 412211"/>
                <a:gd name="connsiteX21" fmla="*/ 183499 w 345734"/>
                <a:gd name="connsiteY21" fmla="*/ 409091 h 412211"/>
                <a:gd name="connsiteX22" fmla="*/ 345734 w 345734"/>
                <a:gd name="connsiteY22" fmla="*/ 144145 h 412211"/>
                <a:gd name="connsiteX23" fmla="*/ 345734 w 345734"/>
                <a:gd name="connsiteY23" fmla="*/ 95020 h 412211"/>
                <a:gd name="connsiteX24" fmla="*/ 328134 w 345734"/>
                <a:gd name="connsiteY24" fmla="*/ 75553 h 412211"/>
                <a:gd name="connsiteX25" fmla="*/ 187313 w 345734"/>
                <a:gd name="connsiteY25" fmla="*/ 6615 h 412211"/>
                <a:gd name="connsiteX26" fmla="*/ 160401 w 345734"/>
                <a:gd name="connsiteY26" fmla="*/ 4636 h 412211"/>
                <a:gd name="connsiteX27" fmla="*/ 158421 w 345734"/>
                <a:gd name="connsiteY27" fmla="*/ 6615 h 412211"/>
                <a:gd name="connsiteX28" fmla="*/ 17600 w 345734"/>
                <a:gd name="connsiteY28" fmla="*/ 75553 h 412211"/>
                <a:gd name="connsiteX29" fmla="*/ 1 w 345734"/>
                <a:gd name="connsiteY29" fmla="*/ 95020 h 412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45734" h="412211">
                  <a:moveTo>
                    <a:pt x="1" y="95020"/>
                  </a:moveTo>
                  <a:lnTo>
                    <a:pt x="1" y="144145"/>
                  </a:lnTo>
                  <a:cubicBezTo>
                    <a:pt x="4" y="154174"/>
                    <a:pt x="601" y="164194"/>
                    <a:pt x="1789" y="174152"/>
                  </a:cubicBezTo>
                  <a:cubicBezTo>
                    <a:pt x="10536" y="176993"/>
                    <a:pt x="17592" y="183535"/>
                    <a:pt x="21085" y="192042"/>
                  </a:cubicBezTo>
                  <a:cubicBezTo>
                    <a:pt x="22653" y="191396"/>
                    <a:pt x="24269" y="190843"/>
                    <a:pt x="25882" y="190288"/>
                  </a:cubicBezTo>
                  <a:cubicBezTo>
                    <a:pt x="25905" y="175110"/>
                    <a:pt x="38227" y="162825"/>
                    <a:pt x="53405" y="162848"/>
                  </a:cubicBezTo>
                  <a:cubicBezTo>
                    <a:pt x="68422" y="162870"/>
                    <a:pt x="80639" y="174942"/>
                    <a:pt x="80843" y="189957"/>
                  </a:cubicBezTo>
                  <a:cubicBezTo>
                    <a:pt x="84200" y="191083"/>
                    <a:pt x="87483" y="192417"/>
                    <a:pt x="90673" y="193952"/>
                  </a:cubicBezTo>
                  <a:cubicBezTo>
                    <a:pt x="90697" y="176744"/>
                    <a:pt x="104666" y="162814"/>
                    <a:pt x="121874" y="162837"/>
                  </a:cubicBezTo>
                  <a:cubicBezTo>
                    <a:pt x="139082" y="162861"/>
                    <a:pt x="153012" y="176830"/>
                    <a:pt x="152988" y="194038"/>
                  </a:cubicBezTo>
                  <a:cubicBezTo>
                    <a:pt x="152975" y="203782"/>
                    <a:pt x="148403" y="212959"/>
                    <a:pt x="140633" y="218839"/>
                  </a:cubicBezTo>
                  <a:cubicBezTo>
                    <a:pt x="140884" y="218832"/>
                    <a:pt x="141135" y="218829"/>
                    <a:pt x="141389" y="218829"/>
                  </a:cubicBezTo>
                  <a:cubicBezTo>
                    <a:pt x="155898" y="218829"/>
                    <a:pt x="167659" y="230592"/>
                    <a:pt x="167659" y="245101"/>
                  </a:cubicBezTo>
                  <a:cubicBezTo>
                    <a:pt x="167658" y="258159"/>
                    <a:pt x="158067" y="269234"/>
                    <a:pt x="145143" y="271101"/>
                  </a:cubicBezTo>
                  <a:cubicBezTo>
                    <a:pt x="160630" y="274511"/>
                    <a:pt x="170421" y="289831"/>
                    <a:pt x="167010" y="305317"/>
                  </a:cubicBezTo>
                  <a:cubicBezTo>
                    <a:pt x="163600" y="320804"/>
                    <a:pt x="148281" y="330594"/>
                    <a:pt x="132794" y="327184"/>
                  </a:cubicBezTo>
                  <a:cubicBezTo>
                    <a:pt x="129132" y="326378"/>
                    <a:pt x="125665" y="324862"/>
                    <a:pt x="122586" y="322723"/>
                  </a:cubicBezTo>
                  <a:cubicBezTo>
                    <a:pt x="121509" y="324163"/>
                    <a:pt x="120430" y="325597"/>
                    <a:pt x="119268" y="326965"/>
                  </a:cubicBezTo>
                  <a:cubicBezTo>
                    <a:pt x="133621" y="333609"/>
                    <a:pt x="139870" y="350630"/>
                    <a:pt x="133225" y="364983"/>
                  </a:cubicBezTo>
                  <a:cubicBezTo>
                    <a:pt x="130559" y="370744"/>
                    <a:pt x="126053" y="375455"/>
                    <a:pt x="120417" y="378377"/>
                  </a:cubicBezTo>
                  <a:cubicBezTo>
                    <a:pt x="133690" y="389492"/>
                    <a:pt x="147658" y="399751"/>
                    <a:pt x="162235" y="409091"/>
                  </a:cubicBezTo>
                  <a:cubicBezTo>
                    <a:pt x="168713" y="413252"/>
                    <a:pt x="177022" y="413252"/>
                    <a:pt x="183499" y="409091"/>
                  </a:cubicBezTo>
                  <a:cubicBezTo>
                    <a:pt x="277811" y="348636"/>
                    <a:pt x="345734" y="250942"/>
                    <a:pt x="345734" y="144145"/>
                  </a:cubicBezTo>
                  <a:lnTo>
                    <a:pt x="345734" y="95020"/>
                  </a:lnTo>
                  <a:cubicBezTo>
                    <a:pt x="345809" y="84947"/>
                    <a:pt x="338164" y="76491"/>
                    <a:pt x="328134" y="75553"/>
                  </a:cubicBezTo>
                  <a:cubicBezTo>
                    <a:pt x="274156" y="71243"/>
                    <a:pt x="223826" y="46604"/>
                    <a:pt x="187313" y="6615"/>
                  </a:cubicBezTo>
                  <a:cubicBezTo>
                    <a:pt x="180428" y="-1363"/>
                    <a:pt x="168379" y="-2249"/>
                    <a:pt x="160401" y="4636"/>
                  </a:cubicBezTo>
                  <a:cubicBezTo>
                    <a:pt x="159693" y="5246"/>
                    <a:pt x="159031" y="5908"/>
                    <a:pt x="158421" y="6615"/>
                  </a:cubicBezTo>
                  <a:cubicBezTo>
                    <a:pt x="121909" y="46604"/>
                    <a:pt x="71578" y="71243"/>
                    <a:pt x="17600" y="75553"/>
                  </a:cubicBezTo>
                  <a:cubicBezTo>
                    <a:pt x="7570" y="76491"/>
                    <a:pt x="-74" y="84947"/>
                    <a:pt x="1" y="95020"/>
                  </a:cubicBezTo>
                  <a:close/>
                </a:path>
              </a:pathLst>
            </a:custGeom>
            <a:solidFill>
              <a:schemeClr val="accent1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: Shape 217">
              <a:extLst>
                <a:ext uri="{FF2B5EF4-FFF2-40B4-BE49-F238E27FC236}">
                  <a16:creationId xmlns:a16="http://schemas.microsoft.com/office/drawing/2014/main" id="{30BCF180-F0F0-932B-3712-9B8F8F650255}"/>
                </a:ext>
              </a:extLst>
            </p:cNvPr>
            <p:cNvSpPr/>
            <p:nvPr/>
          </p:nvSpPr>
          <p:spPr>
            <a:xfrm>
              <a:off x="10268844" y="3995540"/>
              <a:ext cx="191667" cy="199195"/>
            </a:xfrm>
            <a:custGeom>
              <a:avLst/>
              <a:gdLst>
                <a:gd name="connsiteX0" fmla="*/ 77115 w 191667"/>
                <a:gd name="connsiteY0" fmla="*/ 150509 h 199195"/>
                <a:gd name="connsiteX1" fmla="*/ 72824 w 191667"/>
                <a:gd name="connsiteY1" fmla="*/ 165959 h 199195"/>
                <a:gd name="connsiteX2" fmla="*/ 61316 w 191667"/>
                <a:gd name="connsiteY2" fmla="*/ 186999 h 199195"/>
                <a:gd name="connsiteX3" fmla="*/ 82357 w 191667"/>
                <a:gd name="connsiteY3" fmla="*/ 198507 h 199195"/>
                <a:gd name="connsiteX4" fmla="*/ 93865 w 191667"/>
                <a:gd name="connsiteY4" fmla="*/ 177466 h 199195"/>
                <a:gd name="connsiteX5" fmla="*/ 87891 w 191667"/>
                <a:gd name="connsiteY5" fmla="*/ 168762 h 199195"/>
                <a:gd name="connsiteX6" fmla="*/ 92277 w 191667"/>
                <a:gd name="connsiteY6" fmla="*/ 152970 h 199195"/>
                <a:gd name="connsiteX7" fmla="*/ 94548 w 191667"/>
                <a:gd name="connsiteY7" fmla="*/ 153084 h 199195"/>
                <a:gd name="connsiteX8" fmla="*/ 119985 w 191667"/>
                <a:gd name="connsiteY8" fmla="*/ 147425 h 199195"/>
                <a:gd name="connsiteX9" fmla="*/ 134029 w 191667"/>
                <a:gd name="connsiteY9" fmla="*/ 169492 h 199195"/>
                <a:gd name="connsiteX10" fmla="*/ 142510 w 191667"/>
                <a:gd name="connsiteY10" fmla="*/ 186254 h 199195"/>
                <a:gd name="connsiteX11" fmla="*/ 159271 w 191667"/>
                <a:gd name="connsiteY11" fmla="*/ 177772 h 199195"/>
                <a:gd name="connsiteX12" fmla="*/ 150790 w 191667"/>
                <a:gd name="connsiteY12" fmla="*/ 161011 h 199195"/>
                <a:gd name="connsiteX13" fmla="*/ 146614 w 191667"/>
                <a:gd name="connsiteY13" fmla="*/ 160349 h 199195"/>
                <a:gd name="connsiteX14" fmla="*/ 146325 w 191667"/>
                <a:gd name="connsiteY14" fmla="*/ 160379 h 199195"/>
                <a:gd name="connsiteX15" fmla="*/ 132941 w 191667"/>
                <a:gd name="connsiteY15" fmla="*/ 139347 h 199195"/>
                <a:gd name="connsiteX16" fmla="*/ 149498 w 191667"/>
                <a:gd name="connsiteY16" fmla="*/ 117839 h 199195"/>
                <a:gd name="connsiteX17" fmla="*/ 165005 w 191667"/>
                <a:gd name="connsiteY17" fmla="*/ 122652 h 199195"/>
                <a:gd name="connsiteX18" fmla="*/ 180410 w 191667"/>
                <a:gd name="connsiteY18" fmla="*/ 133732 h 199195"/>
                <a:gd name="connsiteX19" fmla="*/ 191490 w 191667"/>
                <a:gd name="connsiteY19" fmla="*/ 118327 h 199195"/>
                <a:gd name="connsiteX20" fmla="*/ 176084 w 191667"/>
                <a:gd name="connsiteY20" fmla="*/ 107246 h 199195"/>
                <a:gd name="connsiteX21" fmla="*/ 171738 w 191667"/>
                <a:gd name="connsiteY21" fmla="*/ 108755 h 199195"/>
                <a:gd name="connsiteX22" fmla="*/ 154084 w 191667"/>
                <a:gd name="connsiteY22" fmla="*/ 103276 h 199195"/>
                <a:gd name="connsiteX23" fmla="*/ 154280 w 191667"/>
                <a:gd name="connsiteY23" fmla="*/ 83098 h 199195"/>
                <a:gd name="connsiteX24" fmla="*/ 174691 w 191667"/>
                <a:gd name="connsiteY24" fmla="*/ 76295 h 199195"/>
                <a:gd name="connsiteX25" fmla="*/ 189731 w 191667"/>
                <a:gd name="connsiteY25" fmla="*/ 72966 h 199195"/>
                <a:gd name="connsiteX26" fmla="*/ 186401 w 191667"/>
                <a:gd name="connsiteY26" fmla="*/ 57925 h 199195"/>
                <a:gd name="connsiteX27" fmla="*/ 171361 w 191667"/>
                <a:gd name="connsiteY27" fmla="*/ 61255 h 199195"/>
                <a:gd name="connsiteX28" fmla="*/ 171313 w 191667"/>
                <a:gd name="connsiteY28" fmla="*/ 61330 h 199195"/>
                <a:gd name="connsiteX29" fmla="*/ 150061 w 191667"/>
                <a:gd name="connsiteY29" fmla="*/ 68414 h 199195"/>
                <a:gd name="connsiteX30" fmla="*/ 139909 w 191667"/>
                <a:gd name="connsiteY30" fmla="*/ 52540 h 199195"/>
                <a:gd name="connsiteX31" fmla="*/ 157739 w 191667"/>
                <a:gd name="connsiteY31" fmla="*/ 31609 h 199195"/>
                <a:gd name="connsiteX32" fmla="*/ 177006 w 191667"/>
                <a:gd name="connsiteY32" fmla="*/ 19698 h 199195"/>
                <a:gd name="connsiteX33" fmla="*/ 165096 w 191667"/>
                <a:gd name="connsiteY33" fmla="*/ 432 h 199195"/>
                <a:gd name="connsiteX34" fmla="*/ 145829 w 191667"/>
                <a:gd name="connsiteY34" fmla="*/ 12342 h 199195"/>
                <a:gd name="connsiteX35" fmla="*/ 146345 w 191667"/>
                <a:gd name="connsiteY35" fmla="*/ 21438 h 199195"/>
                <a:gd name="connsiteX36" fmla="*/ 128485 w 191667"/>
                <a:gd name="connsiteY36" fmla="*/ 42406 h 199195"/>
                <a:gd name="connsiteX37" fmla="*/ 101809 w 191667"/>
                <a:gd name="connsiteY37" fmla="*/ 32476 h 199195"/>
                <a:gd name="connsiteX38" fmla="*/ 101457 w 191667"/>
                <a:gd name="connsiteY38" fmla="*/ 21553 h 199195"/>
                <a:gd name="connsiteX39" fmla="*/ 102296 w 191667"/>
                <a:gd name="connsiteY39" fmla="*/ 4460 h 199195"/>
                <a:gd name="connsiteX40" fmla="*/ 85203 w 191667"/>
                <a:gd name="connsiteY40" fmla="*/ 3621 h 199195"/>
                <a:gd name="connsiteX41" fmla="*/ 84364 w 191667"/>
                <a:gd name="connsiteY41" fmla="*/ 20714 h 199195"/>
                <a:gd name="connsiteX42" fmla="*/ 86210 w 191667"/>
                <a:gd name="connsiteY42" fmla="*/ 22372 h 199195"/>
                <a:gd name="connsiteX43" fmla="*/ 86540 w 191667"/>
                <a:gd name="connsiteY43" fmla="*/ 32590 h 199195"/>
                <a:gd name="connsiteX44" fmla="*/ 59262 w 191667"/>
                <a:gd name="connsiteY44" fmla="*/ 43414 h 199195"/>
                <a:gd name="connsiteX45" fmla="*/ 47696 w 191667"/>
                <a:gd name="connsiteY45" fmla="*/ 30796 h 199195"/>
                <a:gd name="connsiteX46" fmla="*/ 48537 w 191667"/>
                <a:gd name="connsiteY46" fmla="*/ 25947 h 199195"/>
                <a:gd name="connsiteX47" fmla="*/ 32796 w 191667"/>
                <a:gd name="connsiteY47" fmla="*/ 9779 h 199195"/>
                <a:gd name="connsiteX48" fmla="*/ 16629 w 191667"/>
                <a:gd name="connsiteY48" fmla="*/ 25520 h 199195"/>
                <a:gd name="connsiteX49" fmla="*/ 32369 w 191667"/>
                <a:gd name="connsiteY49" fmla="*/ 41687 h 199195"/>
                <a:gd name="connsiteX50" fmla="*/ 36520 w 191667"/>
                <a:gd name="connsiteY50" fmla="*/ 41195 h 199195"/>
                <a:gd name="connsiteX51" fmla="*/ 48058 w 191667"/>
                <a:gd name="connsiteY51" fmla="*/ 53782 h 199195"/>
                <a:gd name="connsiteX52" fmla="*/ 34302 w 191667"/>
                <a:gd name="connsiteY52" fmla="*/ 86681 h 199195"/>
                <a:gd name="connsiteX53" fmla="*/ 24526 w 191667"/>
                <a:gd name="connsiteY53" fmla="*/ 86416 h 199195"/>
                <a:gd name="connsiteX54" fmla="*/ 6047 w 191667"/>
                <a:gd name="connsiteY54" fmla="*/ 82547 h 199195"/>
                <a:gd name="connsiteX55" fmla="*/ 2178 w 191667"/>
                <a:gd name="connsiteY55" fmla="*/ 101027 h 199195"/>
                <a:gd name="connsiteX56" fmla="*/ 20657 w 191667"/>
                <a:gd name="connsiteY56" fmla="*/ 104896 h 199195"/>
                <a:gd name="connsiteX57" fmla="*/ 24073 w 191667"/>
                <a:gd name="connsiteY57" fmla="*/ 101677 h 199195"/>
                <a:gd name="connsiteX58" fmla="*/ 34813 w 191667"/>
                <a:gd name="connsiteY58" fmla="*/ 101968 h 199195"/>
                <a:gd name="connsiteX59" fmla="*/ 43686 w 191667"/>
                <a:gd name="connsiteY59" fmla="*/ 125306 h 199195"/>
                <a:gd name="connsiteX60" fmla="*/ 21524 w 191667"/>
                <a:gd name="connsiteY60" fmla="*/ 141750 h 199195"/>
                <a:gd name="connsiteX61" fmla="*/ 17055 w 191667"/>
                <a:gd name="connsiteY61" fmla="*/ 140975 h 199195"/>
                <a:gd name="connsiteX62" fmla="*/ 2524 w 191667"/>
                <a:gd name="connsiteY62" fmla="*/ 155506 h 199195"/>
                <a:gd name="connsiteX63" fmla="*/ 17054 w 191667"/>
                <a:gd name="connsiteY63" fmla="*/ 170036 h 199195"/>
                <a:gd name="connsiteX64" fmla="*/ 31585 w 191667"/>
                <a:gd name="connsiteY64" fmla="*/ 155506 h 199195"/>
                <a:gd name="connsiteX65" fmla="*/ 31585 w 191667"/>
                <a:gd name="connsiteY65" fmla="*/ 155506 h 199195"/>
                <a:gd name="connsiteX66" fmla="*/ 31377 w 191667"/>
                <a:gd name="connsiteY66" fmla="*/ 153447 h 199195"/>
                <a:gd name="connsiteX67" fmla="*/ 53548 w 191667"/>
                <a:gd name="connsiteY67" fmla="*/ 136997 h 199195"/>
                <a:gd name="connsiteX68" fmla="*/ 77115 w 191667"/>
                <a:gd name="connsiteY68" fmla="*/ 150509 h 199195"/>
                <a:gd name="connsiteX69" fmla="*/ 119976 w 191667"/>
                <a:gd name="connsiteY69" fmla="*/ 104650 h 199195"/>
                <a:gd name="connsiteX70" fmla="*/ 128452 w 191667"/>
                <a:gd name="connsiteY70" fmla="*/ 113126 h 199195"/>
                <a:gd name="connsiteX71" fmla="*/ 119976 w 191667"/>
                <a:gd name="connsiteY71" fmla="*/ 121602 h 199195"/>
                <a:gd name="connsiteX72" fmla="*/ 111500 w 191667"/>
                <a:gd name="connsiteY72" fmla="*/ 113126 h 199195"/>
                <a:gd name="connsiteX73" fmla="*/ 119976 w 191667"/>
                <a:gd name="connsiteY73" fmla="*/ 104650 h 199195"/>
                <a:gd name="connsiteX74" fmla="*/ 105446 w 191667"/>
                <a:gd name="connsiteY74" fmla="*/ 73168 h 199195"/>
                <a:gd name="connsiteX75" fmla="*/ 113921 w 191667"/>
                <a:gd name="connsiteY75" fmla="*/ 81644 h 199195"/>
                <a:gd name="connsiteX76" fmla="*/ 105446 w 191667"/>
                <a:gd name="connsiteY76" fmla="*/ 90120 h 199195"/>
                <a:gd name="connsiteX77" fmla="*/ 96970 w 191667"/>
                <a:gd name="connsiteY77" fmla="*/ 81644 h 199195"/>
                <a:gd name="connsiteX78" fmla="*/ 105446 w 191667"/>
                <a:gd name="connsiteY78" fmla="*/ 73168 h 199195"/>
                <a:gd name="connsiteX79" fmla="*/ 89705 w 191667"/>
                <a:gd name="connsiteY79" fmla="*/ 107072 h 199195"/>
                <a:gd name="connsiteX80" fmla="*/ 96970 w 191667"/>
                <a:gd name="connsiteY80" fmla="*/ 114337 h 199195"/>
                <a:gd name="connsiteX81" fmla="*/ 89705 w 191667"/>
                <a:gd name="connsiteY81" fmla="*/ 121602 h 199195"/>
                <a:gd name="connsiteX82" fmla="*/ 82440 w 191667"/>
                <a:gd name="connsiteY82" fmla="*/ 114337 h 199195"/>
                <a:gd name="connsiteX83" fmla="*/ 89704 w 191667"/>
                <a:gd name="connsiteY83" fmla="*/ 107072 h 199195"/>
                <a:gd name="connsiteX84" fmla="*/ 89705 w 191667"/>
                <a:gd name="connsiteY84" fmla="*/ 107072 h 199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191667" h="199195">
                  <a:moveTo>
                    <a:pt x="77115" y="150509"/>
                  </a:moveTo>
                  <a:lnTo>
                    <a:pt x="72824" y="165959"/>
                  </a:lnTo>
                  <a:cubicBezTo>
                    <a:pt x="63836" y="168591"/>
                    <a:pt x="58684" y="178011"/>
                    <a:pt x="61316" y="186999"/>
                  </a:cubicBezTo>
                  <a:cubicBezTo>
                    <a:pt x="63948" y="195987"/>
                    <a:pt x="73368" y="201140"/>
                    <a:pt x="82357" y="198507"/>
                  </a:cubicBezTo>
                  <a:cubicBezTo>
                    <a:pt x="91345" y="195875"/>
                    <a:pt x="96497" y="186455"/>
                    <a:pt x="93865" y="177466"/>
                  </a:cubicBezTo>
                  <a:cubicBezTo>
                    <a:pt x="92850" y="174003"/>
                    <a:pt x="90758" y="170953"/>
                    <a:pt x="87891" y="168762"/>
                  </a:cubicBezTo>
                  <a:lnTo>
                    <a:pt x="92277" y="152970"/>
                  </a:lnTo>
                  <a:cubicBezTo>
                    <a:pt x="93037" y="152997"/>
                    <a:pt x="93782" y="153084"/>
                    <a:pt x="94548" y="153084"/>
                  </a:cubicBezTo>
                  <a:cubicBezTo>
                    <a:pt x="103339" y="153078"/>
                    <a:pt x="112021" y="151146"/>
                    <a:pt x="119985" y="147425"/>
                  </a:cubicBezTo>
                  <a:lnTo>
                    <a:pt x="134029" y="169492"/>
                  </a:lnTo>
                  <a:cubicBezTo>
                    <a:pt x="131742" y="176463"/>
                    <a:pt x="135540" y="183967"/>
                    <a:pt x="142510" y="186254"/>
                  </a:cubicBezTo>
                  <a:cubicBezTo>
                    <a:pt x="149481" y="188540"/>
                    <a:pt x="156985" y="184743"/>
                    <a:pt x="159271" y="177772"/>
                  </a:cubicBezTo>
                  <a:cubicBezTo>
                    <a:pt x="161558" y="170801"/>
                    <a:pt x="157761" y="163297"/>
                    <a:pt x="150790" y="161011"/>
                  </a:cubicBezTo>
                  <a:cubicBezTo>
                    <a:pt x="149442" y="160568"/>
                    <a:pt x="148033" y="160345"/>
                    <a:pt x="146614" y="160349"/>
                  </a:cubicBezTo>
                  <a:cubicBezTo>
                    <a:pt x="146515" y="160349"/>
                    <a:pt x="146424" y="160376"/>
                    <a:pt x="146325" y="160379"/>
                  </a:cubicBezTo>
                  <a:lnTo>
                    <a:pt x="132941" y="139347"/>
                  </a:lnTo>
                  <a:cubicBezTo>
                    <a:pt x="140013" y="133519"/>
                    <a:pt x="145673" y="126166"/>
                    <a:pt x="149498" y="117839"/>
                  </a:cubicBezTo>
                  <a:lnTo>
                    <a:pt x="165005" y="122652"/>
                  </a:lnTo>
                  <a:cubicBezTo>
                    <a:pt x="166199" y="129966"/>
                    <a:pt x="173096" y="134927"/>
                    <a:pt x="180410" y="133732"/>
                  </a:cubicBezTo>
                  <a:cubicBezTo>
                    <a:pt x="187724" y="132538"/>
                    <a:pt x="192685" y="125641"/>
                    <a:pt x="191490" y="118327"/>
                  </a:cubicBezTo>
                  <a:cubicBezTo>
                    <a:pt x="190296" y="111013"/>
                    <a:pt x="183398" y="106052"/>
                    <a:pt x="176084" y="107246"/>
                  </a:cubicBezTo>
                  <a:cubicBezTo>
                    <a:pt x="174560" y="107496"/>
                    <a:pt x="173090" y="108006"/>
                    <a:pt x="171738" y="108755"/>
                  </a:cubicBezTo>
                  <a:lnTo>
                    <a:pt x="154084" y="103276"/>
                  </a:lnTo>
                  <a:cubicBezTo>
                    <a:pt x="155355" y="96616"/>
                    <a:pt x="155422" y="89782"/>
                    <a:pt x="154280" y="83098"/>
                  </a:cubicBezTo>
                  <a:lnTo>
                    <a:pt x="174691" y="76295"/>
                  </a:lnTo>
                  <a:cubicBezTo>
                    <a:pt x="179763" y="79530"/>
                    <a:pt x="186497" y="78038"/>
                    <a:pt x="189731" y="72966"/>
                  </a:cubicBezTo>
                  <a:cubicBezTo>
                    <a:pt x="192965" y="67893"/>
                    <a:pt x="191474" y="61159"/>
                    <a:pt x="186401" y="57925"/>
                  </a:cubicBezTo>
                  <a:cubicBezTo>
                    <a:pt x="181329" y="54691"/>
                    <a:pt x="174595" y="56182"/>
                    <a:pt x="171361" y="61255"/>
                  </a:cubicBezTo>
                  <a:cubicBezTo>
                    <a:pt x="171345" y="61280"/>
                    <a:pt x="171329" y="61305"/>
                    <a:pt x="171313" y="61330"/>
                  </a:cubicBezTo>
                  <a:lnTo>
                    <a:pt x="150061" y="68414"/>
                  </a:lnTo>
                  <a:cubicBezTo>
                    <a:pt x="147527" y="62624"/>
                    <a:pt x="144101" y="57269"/>
                    <a:pt x="139909" y="52540"/>
                  </a:cubicBezTo>
                  <a:lnTo>
                    <a:pt x="157739" y="31609"/>
                  </a:lnTo>
                  <a:cubicBezTo>
                    <a:pt x="166349" y="33640"/>
                    <a:pt x="174975" y="28307"/>
                    <a:pt x="177006" y="19698"/>
                  </a:cubicBezTo>
                  <a:cubicBezTo>
                    <a:pt x="179038" y="11089"/>
                    <a:pt x="173705" y="2463"/>
                    <a:pt x="165096" y="432"/>
                  </a:cubicBezTo>
                  <a:cubicBezTo>
                    <a:pt x="156487" y="-1600"/>
                    <a:pt x="147861" y="3733"/>
                    <a:pt x="145829" y="12342"/>
                  </a:cubicBezTo>
                  <a:cubicBezTo>
                    <a:pt x="145117" y="15360"/>
                    <a:pt x="145296" y="18520"/>
                    <a:pt x="146345" y="21438"/>
                  </a:cubicBezTo>
                  <a:lnTo>
                    <a:pt x="128485" y="42406"/>
                  </a:lnTo>
                  <a:cubicBezTo>
                    <a:pt x="120515" y="37011"/>
                    <a:pt x="111367" y="33606"/>
                    <a:pt x="101809" y="32476"/>
                  </a:cubicBezTo>
                  <a:lnTo>
                    <a:pt x="101457" y="21553"/>
                  </a:lnTo>
                  <a:cubicBezTo>
                    <a:pt x="106408" y="17065"/>
                    <a:pt x="106785" y="9412"/>
                    <a:pt x="102296" y="4460"/>
                  </a:cubicBezTo>
                  <a:cubicBezTo>
                    <a:pt x="97807" y="-491"/>
                    <a:pt x="90155" y="-868"/>
                    <a:pt x="85203" y="3621"/>
                  </a:cubicBezTo>
                  <a:cubicBezTo>
                    <a:pt x="80251" y="8110"/>
                    <a:pt x="79875" y="15762"/>
                    <a:pt x="84364" y="20714"/>
                  </a:cubicBezTo>
                  <a:cubicBezTo>
                    <a:pt x="84921" y="21328"/>
                    <a:pt x="85539" y="21884"/>
                    <a:pt x="86210" y="22372"/>
                  </a:cubicBezTo>
                  <a:lnTo>
                    <a:pt x="86540" y="32590"/>
                  </a:lnTo>
                  <a:cubicBezTo>
                    <a:pt x="76693" y="33890"/>
                    <a:pt x="67321" y="37609"/>
                    <a:pt x="59262" y="43414"/>
                  </a:cubicBezTo>
                  <a:lnTo>
                    <a:pt x="47696" y="30796"/>
                  </a:lnTo>
                  <a:cubicBezTo>
                    <a:pt x="48231" y="29235"/>
                    <a:pt x="48515" y="27597"/>
                    <a:pt x="48537" y="25947"/>
                  </a:cubicBezTo>
                  <a:cubicBezTo>
                    <a:pt x="48654" y="17135"/>
                    <a:pt x="41607" y="9897"/>
                    <a:pt x="32796" y="9779"/>
                  </a:cubicBezTo>
                  <a:cubicBezTo>
                    <a:pt x="23985" y="9662"/>
                    <a:pt x="16746" y="16709"/>
                    <a:pt x="16629" y="25520"/>
                  </a:cubicBezTo>
                  <a:cubicBezTo>
                    <a:pt x="16511" y="34331"/>
                    <a:pt x="23558" y="41569"/>
                    <a:pt x="32369" y="41687"/>
                  </a:cubicBezTo>
                  <a:cubicBezTo>
                    <a:pt x="33768" y="41706"/>
                    <a:pt x="35164" y="41540"/>
                    <a:pt x="36520" y="41195"/>
                  </a:cubicBezTo>
                  <a:lnTo>
                    <a:pt x="48058" y="53782"/>
                  </a:lnTo>
                  <a:cubicBezTo>
                    <a:pt x="40258" y="63109"/>
                    <a:pt x="35463" y="74578"/>
                    <a:pt x="34302" y="86681"/>
                  </a:cubicBezTo>
                  <a:lnTo>
                    <a:pt x="24526" y="86416"/>
                  </a:lnTo>
                  <a:cubicBezTo>
                    <a:pt x="20492" y="80245"/>
                    <a:pt x="12218" y="78513"/>
                    <a:pt x="6047" y="82547"/>
                  </a:cubicBezTo>
                  <a:cubicBezTo>
                    <a:pt x="-125" y="86582"/>
                    <a:pt x="-1857" y="94856"/>
                    <a:pt x="2178" y="101027"/>
                  </a:cubicBezTo>
                  <a:cubicBezTo>
                    <a:pt x="6212" y="107199"/>
                    <a:pt x="14486" y="108930"/>
                    <a:pt x="20657" y="104896"/>
                  </a:cubicBezTo>
                  <a:cubicBezTo>
                    <a:pt x="21977" y="104033"/>
                    <a:pt x="23134" y="102943"/>
                    <a:pt x="24073" y="101677"/>
                  </a:cubicBezTo>
                  <a:lnTo>
                    <a:pt x="34813" y="101968"/>
                  </a:lnTo>
                  <a:cubicBezTo>
                    <a:pt x="36105" y="110283"/>
                    <a:pt x="39127" y="118234"/>
                    <a:pt x="43686" y="125306"/>
                  </a:cubicBezTo>
                  <a:lnTo>
                    <a:pt x="21524" y="141750"/>
                  </a:lnTo>
                  <a:cubicBezTo>
                    <a:pt x="20085" y="141256"/>
                    <a:pt x="18576" y="140995"/>
                    <a:pt x="17055" y="140975"/>
                  </a:cubicBezTo>
                  <a:cubicBezTo>
                    <a:pt x="9030" y="140975"/>
                    <a:pt x="2524" y="147481"/>
                    <a:pt x="2524" y="155506"/>
                  </a:cubicBezTo>
                  <a:cubicBezTo>
                    <a:pt x="2524" y="163531"/>
                    <a:pt x="9029" y="170036"/>
                    <a:pt x="17054" y="170036"/>
                  </a:cubicBezTo>
                  <a:cubicBezTo>
                    <a:pt x="25079" y="170036"/>
                    <a:pt x="31584" y="163531"/>
                    <a:pt x="31585" y="155506"/>
                  </a:cubicBezTo>
                  <a:cubicBezTo>
                    <a:pt x="31585" y="155506"/>
                    <a:pt x="31585" y="155506"/>
                    <a:pt x="31585" y="155506"/>
                  </a:cubicBezTo>
                  <a:cubicBezTo>
                    <a:pt x="31565" y="154816"/>
                    <a:pt x="31496" y="154128"/>
                    <a:pt x="31377" y="153447"/>
                  </a:cubicBezTo>
                  <a:lnTo>
                    <a:pt x="53548" y="136997"/>
                  </a:lnTo>
                  <a:cubicBezTo>
                    <a:pt x="60276" y="143232"/>
                    <a:pt x="68335" y="147853"/>
                    <a:pt x="77115" y="150509"/>
                  </a:cubicBezTo>
                  <a:close/>
                  <a:moveTo>
                    <a:pt x="119976" y="104650"/>
                  </a:moveTo>
                  <a:cubicBezTo>
                    <a:pt x="124657" y="104650"/>
                    <a:pt x="128452" y="108445"/>
                    <a:pt x="128452" y="113126"/>
                  </a:cubicBezTo>
                  <a:cubicBezTo>
                    <a:pt x="128452" y="117807"/>
                    <a:pt x="124657" y="121602"/>
                    <a:pt x="119976" y="121602"/>
                  </a:cubicBezTo>
                  <a:cubicBezTo>
                    <a:pt x="115294" y="121602"/>
                    <a:pt x="111500" y="117807"/>
                    <a:pt x="111500" y="113126"/>
                  </a:cubicBezTo>
                  <a:cubicBezTo>
                    <a:pt x="111500" y="108445"/>
                    <a:pt x="115294" y="104650"/>
                    <a:pt x="119976" y="104650"/>
                  </a:cubicBezTo>
                  <a:close/>
                  <a:moveTo>
                    <a:pt x="105446" y="73168"/>
                  </a:moveTo>
                  <a:cubicBezTo>
                    <a:pt x="110127" y="73168"/>
                    <a:pt x="113921" y="76963"/>
                    <a:pt x="113921" y="81644"/>
                  </a:cubicBezTo>
                  <a:cubicBezTo>
                    <a:pt x="113921" y="86325"/>
                    <a:pt x="110127" y="90120"/>
                    <a:pt x="105446" y="90120"/>
                  </a:cubicBezTo>
                  <a:cubicBezTo>
                    <a:pt x="100765" y="90120"/>
                    <a:pt x="96970" y="86325"/>
                    <a:pt x="96970" y="81644"/>
                  </a:cubicBezTo>
                  <a:cubicBezTo>
                    <a:pt x="96970" y="76963"/>
                    <a:pt x="100765" y="73168"/>
                    <a:pt x="105446" y="73168"/>
                  </a:cubicBezTo>
                  <a:close/>
                  <a:moveTo>
                    <a:pt x="89705" y="107072"/>
                  </a:moveTo>
                  <a:cubicBezTo>
                    <a:pt x="93717" y="107072"/>
                    <a:pt x="96970" y="110324"/>
                    <a:pt x="96970" y="114337"/>
                  </a:cubicBezTo>
                  <a:cubicBezTo>
                    <a:pt x="96970" y="118349"/>
                    <a:pt x="93717" y="121602"/>
                    <a:pt x="89705" y="121602"/>
                  </a:cubicBezTo>
                  <a:cubicBezTo>
                    <a:pt x="85693" y="121602"/>
                    <a:pt x="82440" y="118350"/>
                    <a:pt x="82440" y="114337"/>
                  </a:cubicBezTo>
                  <a:cubicBezTo>
                    <a:pt x="82439" y="110325"/>
                    <a:pt x="85692" y="107072"/>
                    <a:pt x="89704" y="107072"/>
                  </a:cubicBezTo>
                  <a:cubicBezTo>
                    <a:pt x="89705" y="107072"/>
                    <a:pt x="89705" y="107072"/>
                    <a:pt x="89705" y="107072"/>
                  </a:cubicBezTo>
                  <a:close/>
                </a:path>
              </a:pathLst>
            </a:custGeom>
            <a:solidFill>
              <a:schemeClr val="accent1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77992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F5FA3-8E9F-EAA4-4053-2DF030063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93082B3-365E-3261-406E-80CEF012C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Various immune health strategies can enhance</a:t>
            </a:r>
            <a:br>
              <a:rPr lang="en-GB" sz="2800" dirty="0"/>
            </a:br>
            <a:r>
              <a:rPr lang="en-GB" sz="2800" dirty="0"/>
              <a:t>the body’s </a:t>
            </a:r>
            <a:r>
              <a:rPr lang="en-GB" sz="2800" dirty="0" err="1"/>
              <a:t>defenses</a:t>
            </a:r>
            <a:r>
              <a:rPr lang="en-GB" sz="2800" dirty="0"/>
              <a:t> against respiratory tract infections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3799982-4412-099A-41BB-DA0EFD385F8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RTI, respiratory tract infection.</a:t>
            </a:r>
          </a:p>
          <a:p>
            <a:r>
              <a:rPr lang="en-US" dirty="0"/>
              <a:t>Please refer to slide notes for references.</a:t>
            </a:r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1118747E-EA76-3DE2-A2DC-4A14DF10A35C}"/>
              </a:ext>
            </a:extLst>
          </p:cNvPr>
          <p:cNvSpPr/>
          <p:nvPr/>
        </p:nvSpPr>
        <p:spPr>
          <a:xfrm flipH="1" flipV="1">
            <a:off x="371475" y="1161513"/>
            <a:ext cx="11315700" cy="479769"/>
          </a:xfrm>
          <a:prstGeom prst="rtTriangle">
            <a:avLst/>
          </a:prstGeom>
          <a:gradFill flip="none" rotWithShape="1">
            <a:gsLst>
              <a:gs pos="24000">
                <a:schemeClr val="accent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8F6ADAEC-4CCC-5286-1BBE-40EB7092B881}"/>
              </a:ext>
            </a:extLst>
          </p:cNvPr>
          <p:cNvSpPr/>
          <p:nvPr/>
        </p:nvSpPr>
        <p:spPr>
          <a:xfrm>
            <a:off x="371475" y="1217977"/>
            <a:ext cx="11315700" cy="479769"/>
          </a:xfrm>
          <a:prstGeom prst="rtTriangle">
            <a:avLst/>
          </a:prstGeom>
          <a:gradFill flip="none" rotWithShape="1">
            <a:gsLst>
              <a:gs pos="24000">
                <a:schemeClr val="accent1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9E2B7F-8A70-CD66-785E-E5C62336D185}"/>
              </a:ext>
            </a:extLst>
          </p:cNvPr>
          <p:cNvSpPr/>
          <p:nvPr/>
        </p:nvSpPr>
        <p:spPr>
          <a:xfrm>
            <a:off x="8186217" y="1140759"/>
            <a:ext cx="3500958" cy="276999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… to RTI-targeted immune strategies</a:t>
            </a:r>
            <a:endParaRPr kumimoji="0" lang="en-GB" sz="1800" b="1" i="0" u="none" strike="noStrike" kern="0" cap="none" spc="0" normalizeH="0" baseline="3000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0DEA44-1CCA-66F1-5920-828DCD14F6FB}"/>
              </a:ext>
            </a:extLst>
          </p:cNvPr>
          <p:cNvSpPr/>
          <p:nvPr/>
        </p:nvSpPr>
        <p:spPr>
          <a:xfrm>
            <a:off x="371475" y="1405629"/>
            <a:ext cx="4130939" cy="276999"/>
          </a:xfrm>
          <a:prstGeom prst="rect">
            <a:avLst/>
          </a:prstGeom>
          <a:noFill/>
          <a:ln w="19050" cap="flat" cmpd="sng" algn="ctr">
            <a:noFill/>
            <a:prstDash val="solid"/>
          </a:ln>
          <a:effectLst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 global immune health management…</a:t>
            </a:r>
          </a:p>
        </p:txBody>
      </p:sp>
      <p:sp>
        <p:nvSpPr>
          <p:cNvPr id="254" name="Forme libre : forme 13">
            <a:extLst>
              <a:ext uri="{FF2B5EF4-FFF2-40B4-BE49-F238E27FC236}">
                <a16:creationId xmlns:a16="http://schemas.microsoft.com/office/drawing/2014/main" id="{E15550E4-865F-DF97-CCBE-8AE775630F0F}"/>
              </a:ext>
            </a:extLst>
          </p:cNvPr>
          <p:cNvSpPr/>
          <p:nvPr/>
        </p:nvSpPr>
        <p:spPr>
          <a:xfrm>
            <a:off x="3482037" y="2343877"/>
            <a:ext cx="2404152" cy="370827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5" name="ZoneTexte 58">
            <a:extLst>
              <a:ext uri="{FF2B5EF4-FFF2-40B4-BE49-F238E27FC236}">
                <a16:creationId xmlns:a16="http://schemas.microsoft.com/office/drawing/2014/main" id="{0289244F-961D-CF42-5A52-B108402F80B9}"/>
              </a:ext>
            </a:extLst>
          </p:cNvPr>
          <p:cNvSpPr txBox="1"/>
          <p:nvPr/>
        </p:nvSpPr>
        <p:spPr>
          <a:xfrm>
            <a:off x="3336767" y="1896438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Food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supplements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*1,2,10-12</a:t>
            </a:r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21FA6885-0633-17BA-3FF4-6F4D7E8B446B}"/>
              </a:ext>
            </a:extLst>
          </p:cNvPr>
          <p:cNvSpPr txBox="1"/>
          <p:nvPr/>
        </p:nvSpPr>
        <p:spPr>
          <a:xfrm>
            <a:off x="4397478" y="3250865"/>
            <a:ext cx="638060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Botanicals</a:t>
            </a:r>
          </a:p>
        </p:txBody>
      </p:sp>
      <p:sp>
        <p:nvSpPr>
          <p:cNvPr id="257" name="Ovale 8">
            <a:extLst>
              <a:ext uri="{FF2B5EF4-FFF2-40B4-BE49-F238E27FC236}">
                <a16:creationId xmlns:a16="http://schemas.microsoft.com/office/drawing/2014/main" id="{D8D2C02A-8511-2928-276A-1D411176BD12}"/>
              </a:ext>
            </a:extLst>
          </p:cNvPr>
          <p:cNvSpPr/>
          <p:nvPr/>
        </p:nvSpPr>
        <p:spPr>
          <a:xfrm>
            <a:off x="436550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E0687ED9-6148-EE1D-468B-17D38A35385A}"/>
              </a:ext>
            </a:extLst>
          </p:cNvPr>
          <p:cNvSpPr txBox="1"/>
          <p:nvPr/>
        </p:nvSpPr>
        <p:spPr>
          <a:xfrm>
            <a:off x="4509720" y="4428926"/>
            <a:ext cx="413575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Biotics</a:t>
            </a:r>
          </a:p>
        </p:txBody>
      </p:sp>
      <p:sp>
        <p:nvSpPr>
          <p:cNvPr id="259" name="Ovale 8">
            <a:extLst>
              <a:ext uri="{FF2B5EF4-FFF2-40B4-BE49-F238E27FC236}">
                <a16:creationId xmlns:a16="http://schemas.microsoft.com/office/drawing/2014/main" id="{7564F73C-F286-BBAB-8737-DB65B5DE96DA}"/>
              </a:ext>
            </a:extLst>
          </p:cNvPr>
          <p:cNvSpPr/>
          <p:nvPr/>
        </p:nvSpPr>
        <p:spPr>
          <a:xfrm>
            <a:off x="436550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60" name="TextBox 259">
            <a:extLst>
              <a:ext uri="{FF2B5EF4-FFF2-40B4-BE49-F238E27FC236}">
                <a16:creationId xmlns:a16="http://schemas.microsoft.com/office/drawing/2014/main" id="{33F84E4C-2B68-84E9-8008-A54092E11C40}"/>
              </a:ext>
            </a:extLst>
          </p:cNvPr>
          <p:cNvSpPr txBox="1"/>
          <p:nvPr/>
        </p:nvSpPr>
        <p:spPr>
          <a:xfrm>
            <a:off x="4397992" y="5613744"/>
            <a:ext cx="637033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Honeybee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products</a:t>
            </a:r>
          </a:p>
        </p:txBody>
      </p:sp>
      <p:sp>
        <p:nvSpPr>
          <p:cNvPr id="261" name="Ovale 8">
            <a:extLst>
              <a:ext uri="{FF2B5EF4-FFF2-40B4-BE49-F238E27FC236}">
                <a16:creationId xmlns:a16="http://schemas.microsoft.com/office/drawing/2014/main" id="{2429CEE2-01D9-F50B-2F7D-F3E496AF5773}"/>
              </a:ext>
            </a:extLst>
          </p:cNvPr>
          <p:cNvSpPr/>
          <p:nvPr/>
        </p:nvSpPr>
        <p:spPr>
          <a:xfrm>
            <a:off x="436550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pic>
        <p:nvPicPr>
          <p:cNvPr id="262" name="Graphic 261" descr="Bee with solid fill">
            <a:extLst>
              <a:ext uri="{FF2B5EF4-FFF2-40B4-BE49-F238E27FC236}">
                <a16:creationId xmlns:a16="http://schemas.microsoft.com/office/drawing/2014/main" id="{456E9A93-9B21-A881-4A5A-DA43F1CAAB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65027" y="4954586"/>
            <a:ext cx="506455" cy="506455"/>
          </a:xfrm>
          <a:prstGeom prst="rect">
            <a:avLst/>
          </a:prstGeom>
        </p:spPr>
      </p:pic>
      <p:grpSp>
        <p:nvGrpSpPr>
          <p:cNvPr id="263" name="Group 262">
            <a:extLst>
              <a:ext uri="{FF2B5EF4-FFF2-40B4-BE49-F238E27FC236}">
                <a16:creationId xmlns:a16="http://schemas.microsoft.com/office/drawing/2014/main" id="{1D2BE21B-5915-B159-0F3D-6DC6EB7E55C8}"/>
              </a:ext>
            </a:extLst>
          </p:cNvPr>
          <p:cNvGrpSpPr/>
          <p:nvPr/>
        </p:nvGrpSpPr>
        <p:grpSpPr>
          <a:xfrm>
            <a:off x="4534755" y="3833533"/>
            <a:ext cx="384668" cy="368236"/>
            <a:chOff x="4530522" y="3720928"/>
            <a:chExt cx="384668" cy="368236"/>
          </a:xfrm>
          <a:solidFill>
            <a:schemeClr val="bg1">
              <a:lumMod val="85000"/>
            </a:schemeClr>
          </a:solidFill>
        </p:grpSpPr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EC68C159-B555-A13A-3801-7459C78884AF}"/>
                </a:ext>
              </a:extLst>
            </p:cNvPr>
            <p:cNvSpPr/>
            <p:nvPr/>
          </p:nvSpPr>
          <p:spPr>
            <a:xfrm>
              <a:off x="4639433" y="3846969"/>
              <a:ext cx="105385" cy="119384"/>
            </a:xfrm>
            <a:custGeom>
              <a:avLst/>
              <a:gdLst>
                <a:gd name="connsiteX0" fmla="*/ 18771 w 185983"/>
                <a:gd name="connsiteY0" fmla="*/ 13385 h 210688"/>
                <a:gd name="connsiteX1" fmla="*/ 13388 w 185983"/>
                <a:gd name="connsiteY1" fmla="*/ 90382 h 210688"/>
                <a:gd name="connsiteX2" fmla="*/ 85951 w 185983"/>
                <a:gd name="connsiteY2" fmla="*/ 186312 h 210688"/>
                <a:gd name="connsiteX3" fmla="*/ 161606 w 185983"/>
                <a:gd name="connsiteY3" fmla="*/ 201563 h 210688"/>
                <a:gd name="connsiteX4" fmla="*/ 176859 w 185983"/>
                <a:gd name="connsiteY4" fmla="*/ 125908 h 210688"/>
                <a:gd name="connsiteX5" fmla="*/ 95768 w 185983"/>
                <a:gd name="connsiteY5" fmla="*/ 18768 h 210688"/>
                <a:gd name="connsiteX6" fmla="*/ 18771 w 185983"/>
                <a:gd name="connsiteY6" fmla="*/ 13385 h 210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983" h="210688">
                  <a:moveTo>
                    <a:pt x="18771" y="13385"/>
                  </a:moveTo>
                  <a:cubicBezTo>
                    <a:pt x="-3976" y="33161"/>
                    <a:pt x="-6387" y="67633"/>
                    <a:pt x="13388" y="90382"/>
                  </a:cubicBezTo>
                  <a:cubicBezTo>
                    <a:pt x="39606" y="120770"/>
                    <a:pt x="63843" y="152813"/>
                    <a:pt x="85951" y="186312"/>
                  </a:cubicBezTo>
                  <a:cubicBezTo>
                    <a:pt x="102632" y="211415"/>
                    <a:pt x="136503" y="218243"/>
                    <a:pt x="161606" y="201563"/>
                  </a:cubicBezTo>
                  <a:cubicBezTo>
                    <a:pt x="186710" y="184884"/>
                    <a:pt x="193539" y="151011"/>
                    <a:pt x="176859" y="125908"/>
                  </a:cubicBezTo>
                  <a:cubicBezTo>
                    <a:pt x="152152" y="88493"/>
                    <a:pt x="125066" y="52707"/>
                    <a:pt x="95768" y="18768"/>
                  </a:cubicBezTo>
                  <a:cubicBezTo>
                    <a:pt x="75989" y="-3976"/>
                    <a:pt x="41521" y="-6385"/>
                    <a:pt x="18771" y="13385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0FC52BCE-A685-B2D8-C45E-EFE31F47F55C}"/>
                </a:ext>
              </a:extLst>
            </p:cNvPr>
            <p:cNvSpPr/>
            <p:nvPr/>
          </p:nvSpPr>
          <p:spPr>
            <a:xfrm>
              <a:off x="4717264" y="3962067"/>
              <a:ext cx="92747" cy="127097"/>
            </a:xfrm>
            <a:custGeom>
              <a:avLst/>
              <a:gdLst>
                <a:gd name="connsiteX0" fmla="*/ 28862 w 163679"/>
                <a:gd name="connsiteY0" fmla="*/ 6450 h 224300"/>
                <a:gd name="connsiteX1" fmla="*/ 6450 w 163679"/>
                <a:gd name="connsiteY1" fmla="*/ 80306 h 224300"/>
                <a:gd name="connsiteX2" fmla="*/ 58663 w 163679"/>
                <a:gd name="connsiteY2" fmla="*/ 190577 h 224300"/>
                <a:gd name="connsiteX3" fmla="*/ 129956 w 163679"/>
                <a:gd name="connsiteY3" fmla="*/ 220139 h 224300"/>
                <a:gd name="connsiteX4" fmla="*/ 159518 w 163679"/>
                <a:gd name="connsiteY4" fmla="*/ 148847 h 224300"/>
                <a:gd name="connsiteX5" fmla="*/ 102722 w 163679"/>
                <a:gd name="connsiteY5" fmla="*/ 28866 h 224300"/>
                <a:gd name="connsiteX6" fmla="*/ 28862 w 163679"/>
                <a:gd name="connsiteY6" fmla="*/ 6450 h 22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3679" h="224300">
                  <a:moveTo>
                    <a:pt x="28862" y="6450"/>
                  </a:moveTo>
                  <a:cubicBezTo>
                    <a:pt x="2281" y="20659"/>
                    <a:pt x="-7752" y="53722"/>
                    <a:pt x="6450" y="80306"/>
                  </a:cubicBezTo>
                  <a:cubicBezTo>
                    <a:pt x="25814" y="116544"/>
                    <a:pt x="43376" y="153643"/>
                    <a:pt x="58663" y="190577"/>
                  </a:cubicBezTo>
                  <a:cubicBezTo>
                    <a:pt x="70187" y="218428"/>
                    <a:pt x="102106" y="231664"/>
                    <a:pt x="129956" y="220139"/>
                  </a:cubicBezTo>
                  <a:cubicBezTo>
                    <a:pt x="157807" y="208615"/>
                    <a:pt x="171042" y="176697"/>
                    <a:pt x="159518" y="148847"/>
                  </a:cubicBezTo>
                  <a:cubicBezTo>
                    <a:pt x="142872" y="108616"/>
                    <a:pt x="123766" y="68248"/>
                    <a:pt x="102722" y="28866"/>
                  </a:cubicBezTo>
                  <a:cubicBezTo>
                    <a:pt x="88514" y="2283"/>
                    <a:pt x="55447" y="-7753"/>
                    <a:pt x="28862" y="6450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3FFE6E79-EB7D-720A-BDA9-E4B7E9B17993}"/>
                </a:ext>
              </a:extLst>
            </p:cNvPr>
            <p:cNvSpPr/>
            <p:nvPr/>
          </p:nvSpPr>
          <p:spPr>
            <a:xfrm>
              <a:off x="4530522" y="3762132"/>
              <a:ext cx="122932" cy="99776"/>
            </a:xfrm>
            <a:custGeom>
              <a:avLst/>
              <a:gdLst>
                <a:gd name="connsiteX0" fmla="*/ 196995 w 216949"/>
                <a:gd name="connsiteY0" fmla="*/ 79318 h 176085"/>
                <a:gd name="connsiteX1" fmla="*/ 76136 w 216949"/>
                <a:gd name="connsiteY1" fmla="*/ 4449 h 176085"/>
                <a:gd name="connsiteX2" fmla="*/ 4449 w 216949"/>
                <a:gd name="connsiteY2" fmla="*/ 33038 h 176085"/>
                <a:gd name="connsiteX3" fmla="*/ 33038 w 216949"/>
                <a:gd name="connsiteY3" fmla="*/ 104726 h 176085"/>
                <a:gd name="connsiteX4" fmla="*/ 33143 w 216949"/>
                <a:gd name="connsiteY4" fmla="*/ 104771 h 176085"/>
                <a:gd name="connsiteX5" fmla="*/ 127887 w 216949"/>
                <a:gd name="connsiteY5" fmla="*/ 163811 h 176085"/>
                <a:gd name="connsiteX6" fmla="*/ 204674 w 216949"/>
                <a:gd name="connsiteY6" fmla="*/ 155990 h 176085"/>
                <a:gd name="connsiteX7" fmla="*/ 196995 w 216949"/>
                <a:gd name="connsiteY7" fmla="*/ 79318 h 17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949" h="176085">
                  <a:moveTo>
                    <a:pt x="196995" y="79318"/>
                  </a:moveTo>
                  <a:cubicBezTo>
                    <a:pt x="160403" y="48840"/>
                    <a:pt x="119721" y="23638"/>
                    <a:pt x="76136" y="4449"/>
                  </a:cubicBezTo>
                  <a:cubicBezTo>
                    <a:pt x="48445" y="-7453"/>
                    <a:pt x="16349" y="5347"/>
                    <a:pt x="4449" y="33038"/>
                  </a:cubicBezTo>
                  <a:cubicBezTo>
                    <a:pt x="-7453" y="60729"/>
                    <a:pt x="5347" y="92824"/>
                    <a:pt x="33038" y="104726"/>
                  </a:cubicBezTo>
                  <a:cubicBezTo>
                    <a:pt x="33073" y="104741"/>
                    <a:pt x="33108" y="104756"/>
                    <a:pt x="33143" y="104771"/>
                  </a:cubicBezTo>
                  <a:cubicBezTo>
                    <a:pt x="67320" y="119941"/>
                    <a:pt x="99210" y="139814"/>
                    <a:pt x="127887" y="163811"/>
                  </a:cubicBezTo>
                  <a:cubicBezTo>
                    <a:pt x="151251" y="182855"/>
                    <a:pt x="185630" y="179354"/>
                    <a:pt x="204674" y="155990"/>
                  </a:cubicBezTo>
                  <a:cubicBezTo>
                    <a:pt x="223674" y="132680"/>
                    <a:pt x="220240" y="98395"/>
                    <a:pt x="196995" y="79318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A9223311-14A8-78AB-6F9B-A7856EB84F45}"/>
                </a:ext>
              </a:extLst>
            </p:cNvPr>
            <p:cNvSpPr/>
            <p:nvPr/>
          </p:nvSpPr>
          <p:spPr>
            <a:xfrm>
              <a:off x="4822767" y="3808534"/>
              <a:ext cx="92423" cy="127224"/>
            </a:xfrm>
            <a:custGeom>
              <a:avLst/>
              <a:gdLst>
                <a:gd name="connsiteX0" fmla="*/ 54543 w 163107"/>
                <a:gd name="connsiteY0" fmla="*/ 224526 h 224525"/>
                <a:gd name="connsiteX1" fmla="*/ 104012 w 163107"/>
                <a:gd name="connsiteY1" fmla="*/ 193054 h 224525"/>
                <a:gd name="connsiteX2" fmla="*/ 157956 w 163107"/>
                <a:gd name="connsiteY2" fmla="*/ 77702 h 224525"/>
                <a:gd name="connsiteX3" fmla="*/ 131642 w 163107"/>
                <a:gd name="connsiteY3" fmla="*/ 5151 h 224525"/>
                <a:gd name="connsiteX4" fmla="*/ 59091 w 163107"/>
                <a:gd name="connsiteY4" fmla="*/ 31467 h 224525"/>
                <a:gd name="connsiteX5" fmla="*/ 5146 w 163107"/>
                <a:gd name="connsiteY5" fmla="*/ 146819 h 224525"/>
                <a:gd name="connsiteX6" fmla="*/ 31497 w 163107"/>
                <a:gd name="connsiteY6" fmla="*/ 219393 h 224525"/>
                <a:gd name="connsiteX7" fmla="*/ 54543 w 163107"/>
                <a:gd name="connsiteY7" fmla="*/ 224526 h 224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3107" h="224525">
                  <a:moveTo>
                    <a:pt x="54543" y="224526"/>
                  </a:moveTo>
                  <a:cubicBezTo>
                    <a:pt x="75746" y="224535"/>
                    <a:pt x="95036" y="212263"/>
                    <a:pt x="104012" y="193054"/>
                  </a:cubicBezTo>
                  <a:lnTo>
                    <a:pt x="157956" y="77702"/>
                  </a:lnTo>
                  <a:cubicBezTo>
                    <a:pt x="170724" y="50400"/>
                    <a:pt x="158942" y="17918"/>
                    <a:pt x="131642" y="5151"/>
                  </a:cubicBezTo>
                  <a:cubicBezTo>
                    <a:pt x="104341" y="-7616"/>
                    <a:pt x="71858" y="4165"/>
                    <a:pt x="59091" y="31467"/>
                  </a:cubicBezTo>
                  <a:lnTo>
                    <a:pt x="5146" y="146819"/>
                  </a:lnTo>
                  <a:cubicBezTo>
                    <a:pt x="-7618" y="174137"/>
                    <a:pt x="4180" y="206629"/>
                    <a:pt x="31497" y="219393"/>
                  </a:cubicBezTo>
                  <a:cubicBezTo>
                    <a:pt x="38713" y="222764"/>
                    <a:pt x="46578" y="224516"/>
                    <a:pt x="54543" y="224526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2C7F6667-899E-B300-0656-3236048CA8C4}"/>
                </a:ext>
              </a:extLst>
            </p:cNvPr>
            <p:cNvSpPr/>
            <p:nvPr/>
          </p:nvSpPr>
          <p:spPr>
            <a:xfrm>
              <a:off x="4540860" y="3928789"/>
              <a:ext cx="74886" cy="132832"/>
            </a:xfrm>
            <a:custGeom>
              <a:avLst/>
              <a:gdLst>
                <a:gd name="connsiteX0" fmla="*/ 44735 w 132159"/>
                <a:gd name="connsiteY0" fmla="*/ 908 h 234422"/>
                <a:gd name="connsiteX1" fmla="*/ 905 w 132159"/>
                <a:gd name="connsiteY1" fmla="*/ 64423 h 234422"/>
                <a:gd name="connsiteX2" fmla="*/ 907 w 132159"/>
                <a:gd name="connsiteY2" fmla="*/ 64437 h 234422"/>
                <a:gd name="connsiteX3" fmla="*/ 23896 w 132159"/>
                <a:gd name="connsiteY3" fmla="*/ 189689 h 234422"/>
                <a:gd name="connsiteX4" fmla="*/ 87426 w 132159"/>
                <a:gd name="connsiteY4" fmla="*/ 233517 h 234422"/>
                <a:gd name="connsiteX5" fmla="*/ 131254 w 132159"/>
                <a:gd name="connsiteY5" fmla="*/ 169987 h 234422"/>
                <a:gd name="connsiteX6" fmla="*/ 108266 w 132159"/>
                <a:gd name="connsiteY6" fmla="*/ 44735 h 234422"/>
                <a:gd name="connsiteX7" fmla="*/ 44747 w 132159"/>
                <a:gd name="connsiteY7" fmla="*/ 905 h 234422"/>
                <a:gd name="connsiteX8" fmla="*/ 44735 w 132159"/>
                <a:gd name="connsiteY8" fmla="*/ 908 h 2344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159" h="234422">
                  <a:moveTo>
                    <a:pt x="44735" y="908"/>
                  </a:moveTo>
                  <a:cubicBezTo>
                    <a:pt x="15092" y="6343"/>
                    <a:pt x="-4531" y="34780"/>
                    <a:pt x="905" y="64423"/>
                  </a:cubicBezTo>
                  <a:cubicBezTo>
                    <a:pt x="905" y="64428"/>
                    <a:pt x="906" y="64432"/>
                    <a:pt x="907" y="64437"/>
                  </a:cubicBezTo>
                  <a:lnTo>
                    <a:pt x="23896" y="189689"/>
                  </a:lnTo>
                  <a:cubicBezTo>
                    <a:pt x="29337" y="219335"/>
                    <a:pt x="57780" y="238957"/>
                    <a:pt x="87426" y="233517"/>
                  </a:cubicBezTo>
                  <a:cubicBezTo>
                    <a:pt x="117072" y="228077"/>
                    <a:pt x="136694" y="199632"/>
                    <a:pt x="131254" y="169987"/>
                  </a:cubicBezTo>
                  <a:lnTo>
                    <a:pt x="108266" y="44735"/>
                  </a:lnTo>
                  <a:cubicBezTo>
                    <a:pt x="102829" y="15092"/>
                    <a:pt x="74390" y="-4532"/>
                    <a:pt x="44747" y="905"/>
                  </a:cubicBezTo>
                  <a:cubicBezTo>
                    <a:pt x="44744" y="906"/>
                    <a:pt x="44739" y="907"/>
                    <a:pt x="44735" y="908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B6574BB6-9CD7-2D1C-A6EA-7B482C0D9960}"/>
                </a:ext>
              </a:extLst>
            </p:cNvPr>
            <p:cNvSpPr/>
            <p:nvPr/>
          </p:nvSpPr>
          <p:spPr>
            <a:xfrm>
              <a:off x="4685195" y="3720928"/>
              <a:ext cx="119360" cy="105382"/>
            </a:xfrm>
            <a:custGeom>
              <a:avLst/>
              <a:gdLst>
                <a:gd name="connsiteX0" fmla="*/ 189031 w 210646"/>
                <a:gd name="connsiteY0" fmla="*/ 87902 h 185978"/>
                <a:gd name="connsiteX1" fmla="*/ 87491 w 210646"/>
                <a:gd name="connsiteY1" fmla="*/ 11043 h 185978"/>
                <a:gd name="connsiteX2" fmla="*/ 11043 w 210646"/>
                <a:gd name="connsiteY2" fmla="*/ 21668 h 185978"/>
                <a:gd name="connsiteX3" fmla="*/ 21616 w 210646"/>
                <a:gd name="connsiteY3" fmla="*/ 98077 h 185978"/>
                <a:gd name="connsiteX4" fmla="*/ 123156 w 210646"/>
                <a:gd name="connsiteY4" fmla="*/ 174936 h 185978"/>
                <a:gd name="connsiteX5" fmla="*/ 199604 w 210646"/>
                <a:gd name="connsiteY5" fmla="*/ 164311 h 185978"/>
                <a:gd name="connsiteX6" fmla="*/ 189031 w 210646"/>
                <a:gd name="connsiteY6" fmla="*/ 87902 h 185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0646" h="185978">
                  <a:moveTo>
                    <a:pt x="189031" y="87902"/>
                  </a:moveTo>
                  <a:lnTo>
                    <a:pt x="87491" y="11043"/>
                  </a:lnTo>
                  <a:cubicBezTo>
                    <a:pt x="63447" y="-7133"/>
                    <a:pt x="29219" y="-2377"/>
                    <a:pt x="11043" y="21668"/>
                  </a:cubicBezTo>
                  <a:cubicBezTo>
                    <a:pt x="-7118" y="45692"/>
                    <a:pt x="-2386" y="79887"/>
                    <a:pt x="21616" y="98077"/>
                  </a:cubicBezTo>
                  <a:lnTo>
                    <a:pt x="123156" y="174936"/>
                  </a:lnTo>
                  <a:cubicBezTo>
                    <a:pt x="147200" y="193112"/>
                    <a:pt x="181427" y="188355"/>
                    <a:pt x="199604" y="164311"/>
                  </a:cubicBezTo>
                  <a:cubicBezTo>
                    <a:pt x="217765" y="140286"/>
                    <a:pt x="213033" y="106092"/>
                    <a:pt x="189031" y="87902"/>
                  </a:cubicBezTo>
                  <a:close/>
                </a:path>
              </a:pathLst>
            </a:custGeom>
            <a:grpFill/>
            <a:ln w="902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70" name="Graphic 269" descr="Flower with solid fill">
            <a:extLst>
              <a:ext uri="{FF2B5EF4-FFF2-40B4-BE49-F238E27FC236}">
                <a16:creationId xmlns:a16="http://schemas.microsoft.com/office/drawing/2014/main" id="{818C094E-7106-5754-9040-6CA35C69B8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08090" y="2631514"/>
            <a:ext cx="416834" cy="416834"/>
          </a:xfrm>
          <a:prstGeom prst="rect">
            <a:avLst/>
          </a:prstGeom>
        </p:spPr>
      </p:pic>
      <p:sp>
        <p:nvSpPr>
          <p:cNvPr id="271" name="Left Bracket 270">
            <a:extLst>
              <a:ext uri="{FF2B5EF4-FFF2-40B4-BE49-F238E27FC236}">
                <a16:creationId xmlns:a16="http://schemas.microsoft.com/office/drawing/2014/main" id="{690CED67-96F5-7C5C-50DB-9FF2D9CEA50C}"/>
              </a:ext>
            </a:extLst>
          </p:cNvPr>
          <p:cNvSpPr/>
          <p:nvPr/>
        </p:nvSpPr>
        <p:spPr>
          <a:xfrm rot="5400000">
            <a:off x="4522492" y="1303426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72" name="Left Bracket 271">
            <a:extLst>
              <a:ext uri="{FF2B5EF4-FFF2-40B4-BE49-F238E27FC236}">
                <a16:creationId xmlns:a16="http://schemas.microsoft.com/office/drawing/2014/main" id="{F6A8F386-DD0D-B7B8-0470-D43767FBF091}"/>
              </a:ext>
            </a:extLst>
          </p:cNvPr>
          <p:cNvSpPr/>
          <p:nvPr/>
        </p:nvSpPr>
        <p:spPr>
          <a:xfrm rot="16200000" flipV="1">
            <a:off x="4522492" y="4688449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73" name="Forme libre : forme 13">
            <a:extLst>
              <a:ext uri="{FF2B5EF4-FFF2-40B4-BE49-F238E27FC236}">
                <a16:creationId xmlns:a16="http://schemas.microsoft.com/office/drawing/2014/main" id="{AB8F7ACB-4CBB-0E41-3595-4C0DD706ABDB}"/>
              </a:ext>
            </a:extLst>
          </p:cNvPr>
          <p:cNvSpPr/>
          <p:nvPr/>
        </p:nvSpPr>
        <p:spPr>
          <a:xfrm>
            <a:off x="587504" y="2343877"/>
            <a:ext cx="2404152" cy="370827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GB" sz="1300" baseline="30000" dirty="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5ACA1574-C90B-0A15-C2F2-364AE0C74D0C}"/>
              </a:ext>
            </a:extLst>
          </p:cNvPr>
          <p:cNvSpPr txBox="1"/>
          <p:nvPr/>
        </p:nvSpPr>
        <p:spPr>
          <a:xfrm>
            <a:off x="892119" y="3250865"/>
            <a:ext cx="494558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Physical</a:t>
            </a:r>
            <a:br>
              <a:rPr lang="en-US"/>
            </a:br>
            <a:r>
              <a:rPr lang="en-US"/>
              <a:t>activity</a:t>
            </a:r>
            <a:endParaRPr lang="en-US" dirty="0"/>
          </a:p>
        </p:txBody>
      </p:sp>
      <p:sp>
        <p:nvSpPr>
          <p:cNvPr id="275" name="ZoneTexte 58">
            <a:extLst>
              <a:ext uri="{FF2B5EF4-FFF2-40B4-BE49-F238E27FC236}">
                <a16:creationId xmlns:a16="http://schemas.microsoft.com/office/drawing/2014/main" id="{DAF4361B-B5DE-1C00-1550-3E581AA968D4}"/>
              </a:ext>
            </a:extLst>
          </p:cNvPr>
          <p:cNvSpPr txBox="1"/>
          <p:nvPr/>
        </p:nvSpPr>
        <p:spPr>
          <a:xfrm>
            <a:off x="442234" y="1896438"/>
            <a:ext cx="2694692" cy="323242"/>
          </a:xfrm>
          <a:prstGeom prst="roundRect">
            <a:avLst>
              <a:gd name="adj" fmla="val 50000"/>
            </a:avLst>
          </a:prstGeom>
          <a:solidFill>
            <a:srgbClr val="F2F2F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Healthy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lifestyle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1-9</a:t>
            </a:r>
          </a:p>
        </p:txBody>
      </p:sp>
      <p:sp>
        <p:nvSpPr>
          <p:cNvPr id="276" name="Ovale 8">
            <a:extLst>
              <a:ext uri="{FF2B5EF4-FFF2-40B4-BE49-F238E27FC236}">
                <a16:creationId xmlns:a16="http://schemas.microsoft.com/office/drawing/2014/main" id="{04C78B4E-F915-779B-EA3F-9DDE37C85035}"/>
              </a:ext>
            </a:extLst>
          </p:cNvPr>
          <p:cNvSpPr/>
          <p:nvPr/>
        </p:nvSpPr>
        <p:spPr>
          <a:xfrm>
            <a:off x="78839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77" name="Ovale 8">
            <a:extLst>
              <a:ext uri="{FF2B5EF4-FFF2-40B4-BE49-F238E27FC236}">
                <a16:creationId xmlns:a16="http://schemas.microsoft.com/office/drawing/2014/main" id="{49EC60AB-CA05-E336-489C-33D4F426FBCC}"/>
              </a:ext>
            </a:extLst>
          </p:cNvPr>
          <p:cNvSpPr/>
          <p:nvPr/>
        </p:nvSpPr>
        <p:spPr>
          <a:xfrm>
            <a:off x="1802518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278" name="Graphic 28" descr="Run with solid fill">
            <a:extLst>
              <a:ext uri="{FF2B5EF4-FFF2-40B4-BE49-F238E27FC236}">
                <a16:creationId xmlns:a16="http://schemas.microsoft.com/office/drawing/2014/main" id="{50A3A92B-14B9-59E7-A59C-7DD7F2B353DB}"/>
              </a:ext>
            </a:extLst>
          </p:cNvPr>
          <p:cNvGrpSpPr/>
          <p:nvPr/>
        </p:nvGrpSpPr>
        <p:grpSpPr>
          <a:xfrm>
            <a:off x="950769" y="2637315"/>
            <a:ext cx="344198" cy="391965"/>
            <a:chOff x="623528" y="1775144"/>
            <a:chExt cx="888645" cy="1011971"/>
          </a:xfrm>
          <a:solidFill>
            <a:srgbClr val="D9D9D9"/>
          </a:solidFill>
        </p:grpSpPr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3EBDB71C-E31A-C9C4-E0A8-EDB2A780F847}"/>
                </a:ext>
              </a:extLst>
            </p:cNvPr>
            <p:cNvSpPr/>
            <p:nvPr/>
          </p:nvSpPr>
          <p:spPr>
            <a:xfrm>
              <a:off x="1164815" y="1775144"/>
              <a:ext cx="188273" cy="188273"/>
            </a:xfrm>
            <a:custGeom>
              <a:avLst/>
              <a:gdLst>
                <a:gd name="connsiteX0" fmla="*/ 188274 w 188273"/>
                <a:gd name="connsiteY0" fmla="*/ 94137 h 188273"/>
                <a:gd name="connsiteX1" fmla="*/ 94137 w 188273"/>
                <a:gd name="connsiteY1" fmla="*/ 188274 h 188273"/>
                <a:gd name="connsiteX2" fmla="*/ 0 w 188273"/>
                <a:gd name="connsiteY2" fmla="*/ 94137 h 188273"/>
                <a:gd name="connsiteX3" fmla="*/ 94137 w 188273"/>
                <a:gd name="connsiteY3" fmla="*/ 0 h 188273"/>
                <a:gd name="connsiteX4" fmla="*/ 188274 w 188273"/>
                <a:gd name="connsiteY4" fmla="*/ 94137 h 188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8273" h="188273">
                  <a:moveTo>
                    <a:pt x="188274" y="94137"/>
                  </a:moveTo>
                  <a:cubicBezTo>
                    <a:pt x="188274" y="146127"/>
                    <a:pt x="146127" y="188274"/>
                    <a:pt x="94137" y="188274"/>
                  </a:cubicBezTo>
                  <a:cubicBezTo>
                    <a:pt x="42147" y="188274"/>
                    <a:pt x="0" y="146127"/>
                    <a:pt x="0" y="94137"/>
                  </a:cubicBezTo>
                  <a:cubicBezTo>
                    <a:pt x="0" y="42147"/>
                    <a:pt x="42147" y="0"/>
                    <a:pt x="94137" y="0"/>
                  </a:cubicBezTo>
                  <a:cubicBezTo>
                    <a:pt x="146127" y="0"/>
                    <a:pt x="188274" y="42147"/>
                    <a:pt x="188274" y="94137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3EAC86A6-2E76-30A2-34D4-DA6EEE8808A3}"/>
                </a:ext>
              </a:extLst>
            </p:cNvPr>
            <p:cNvSpPr/>
            <p:nvPr/>
          </p:nvSpPr>
          <p:spPr>
            <a:xfrm>
              <a:off x="623528" y="1975185"/>
              <a:ext cx="888645" cy="811930"/>
            </a:xfrm>
            <a:custGeom>
              <a:avLst/>
              <a:gdLst>
                <a:gd name="connsiteX0" fmla="*/ 863706 w 888645"/>
                <a:gd name="connsiteY0" fmla="*/ 23534 h 811930"/>
                <a:gd name="connsiteX1" fmla="*/ 800164 w 888645"/>
                <a:gd name="connsiteY1" fmla="*/ 43538 h 811930"/>
                <a:gd name="connsiteX2" fmla="*/ 758979 w 888645"/>
                <a:gd name="connsiteY2" fmla="*/ 121201 h 811930"/>
                <a:gd name="connsiteX3" fmla="*/ 577765 w 888645"/>
                <a:gd name="connsiteY3" fmla="*/ 7060 h 811930"/>
                <a:gd name="connsiteX4" fmla="*/ 553054 w 888645"/>
                <a:gd name="connsiteY4" fmla="*/ 0 h 811930"/>
                <a:gd name="connsiteX5" fmla="*/ 353013 w 888645"/>
                <a:gd name="connsiteY5" fmla="*/ 0 h 811930"/>
                <a:gd name="connsiteX6" fmla="*/ 311829 w 888645"/>
                <a:gd name="connsiteY6" fmla="*/ 24711 h 811930"/>
                <a:gd name="connsiteX7" fmla="*/ 235342 w 888645"/>
                <a:gd name="connsiteY7" fmla="*/ 165916 h 811930"/>
                <a:gd name="connsiteX8" fmla="*/ 254170 w 888645"/>
                <a:gd name="connsiteY8" fmla="*/ 229459 h 811930"/>
                <a:gd name="connsiteX9" fmla="*/ 276527 w 888645"/>
                <a:gd name="connsiteY9" fmla="*/ 235342 h 811930"/>
                <a:gd name="connsiteX10" fmla="*/ 317712 w 888645"/>
                <a:gd name="connsiteY10" fmla="*/ 210631 h 811930"/>
                <a:gd name="connsiteX11" fmla="*/ 381255 w 888645"/>
                <a:gd name="connsiteY11" fmla="*/ 94137 h 811930"/>
                <a:gd name="connsiteX12" fmla="*/ 450681 w 888645"/>
                <a:gd name="connsiteY12" fmla="*/ 94137 h 811930"/>
                <a:gd name="connsiteX13" fmla="*/ 242403 w 888645"/>
                <a:gd name="connsiteY13" fmla="*/ 482452 h 811930"/>
                <a:gd name="connsiteX14" fmla="*/ 47068 w 888645"/>
                <a:gd name="connsiteY14" fmla="*/ 482452 h 811930"/>
                <a:gd name="connsiteX15" fmla="*/ 0 w 888645"/>
                <a:gd name="connsiteY15" fmla="*/ 529520 h 811930"/>
                <a:gd name="connsiteX16" fmla="*/ 47068 w 888645"/>
                <a:gd name="connsiteY16" fmla="*/ 576589 h 811930"/>
                <a:gd name="connsiteX17" fmla="*/ 270644 w 888645"/>
                <a:gd name="connsiteY17" fmla="*/ 576589 h 811930"/>
                <a:gd name="connsiteX18" fmla="*/ 311829 w 888645"/>
                <a:gd name="connsiteY18" fmla="*/ 551878 h 811930"/>
                <a:gd name="connsiteX19" fmla="*/ 394198 w 888645"/>
                <a:gd name="connsiteY19" fmla="*/ 400082 h 811930"/>
                <a:gd name="connsiteX20" fmla="*/ 529520 w 888645"/>
                <a:gd name="connsiteY20" fmla="*/ 525990 h 811930"/>
                <a:gd name="connsiteX21" fmla="*/ 518930 w 888645"/>
                <a:gd name="connsiteY21" fmla="*/ 762509 h 811930"/>
                <a:gd name="connsiteX22" fmla="*/ 562468 w 888645"/>
                <a:gd name="connsiteY22" fmla="*/ 811931 h 811930"/>
                <a:gd name="connsiteX23" fmla="*/ 564822 w 888645"/>
                <a:gd name="connsiteY23" fmla="*/ 811931 h 811930"/>
                <a:gd name="connsiteX24" fmla="*/ 611890 w 888645"/>
                <a:gd name="connsiteY24" fmla="*/ 767216 h 811930"/>
                <a:gd name="connsiteX25" fmla="*/ 623657 w 888645"/>
                <a:gd name="connsiteY25" fmla="*/ 508339 h 811930"/>
                <a:gd name="connsiteX26" fmla="*/ 608360 w 888645"/>
                <a:gd name="connsiteY26" fmla="*/ 471861 h 811930"/>
                <a:gd name="connsiteX27" fmla="*/ 494219 w 888645"/>
                <a:gd name="connsiteY27" fmla="*/ 365957 h 811930"/>
                <a:gd name="connsiteX28" fmla="*/ 614243 w 888645"/>
                <a:gd name="connsiteY28" fmla="*/ 142382 h 811930"/>
                <a:gd name="connsiteX29" fmla="*/ 750742 w 888645"/>
                <a:gd name="connsiteY29" fmla="*/ 228282 h 811930"/>
                <a:gd name="connsiteX30" fmla="*/ 788397 w 888645"/>
                <a:gd name="connsiteY30" fmla="*/ 234166 h 811930"/>
                <a:gd name="connsiteX31" fmla="*/ 817814 w 888645"/>
                <a:gd name="connsiteY31" fmla="*/ 210631 h 811930"/>
                <a:gd name="connsiteX32" fmla="*/ 882534 w 888645"/>
                <a:gd name="connsiteY32" fmla="*/ 87077 h 811930"/>
                <a:gd name="connsiteX33" fmla="*/ 863706 w 888645"/>
                <a:gd name="connsiteY33" fmla="*/ 23534 h 811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88645" h="811930">
                  <a:moveTo>
                    <a:pt x="863706" y="23534"/>
                  </a:moveTo>
                  <a:cubicBezTo>
                    <a:pt x="840172" y="11767"/>
                    <a:pt x="811931" y="20004"/>
                    <a:pt x="800164" y="43538"/>
                  </a:cubicBezTo>
                  <a:lnTo>
                    <a:pt x="758979" y="121201"/>
                  </a:lnTo>
                  <a:lnTo>
                    <a:pt x="577765" y="7060"/>
                  </a:lnTo>
                  <a:cubicBezTo>
                    <a:pt x="570705" y="2353"/>
                    <a:pt x="562468" y="0"/>
                    <a:pt x="553054" y="0"/>
                  </a:cubicBezTo>
                  <a:lnTo>
                    <a:pt x="353013" y="0"/>
                  </a:lnTo>
                  <a:cubicBezTo>
                    <a:pt x="335363" y="0"/>
                    <a:pt x="320066" y="9414"/>
                    <a:pt x="311829" y="24711"/>
                  </a:cubicBezTo>
                  <a:lnTo>
                    <a:pt x="235342" y="165916"/>
                  </a:lnTo>
                  <a:cubicBezTo>
                    <a:pt x="222398" y="188274"/>
                    <a:pt x="231812" y="217692"/>
                    <a:pt x="254170" y="229459"/>
                  </a:cubicBezTo>
                  <a:cubicBezTo>
                    <a:pt x="261230" y="232989"/>
                    <a:pt x="269467" y="235342"/>
                    <a:pt x="276527" y="235342"/>
                  </a:cubicBezTo>
                  <a:cubicBezTo>
                    <a:pt x="293001" y="235342"/>
                    <a:pt x="309475" y="225929"/>
                    <a:pt x="317712" y="210631"/>
                  </a:cubicBezTo>
                  <a:lnTo>
                    <a:pt x="381255" y="94137"/>
                  </a:lnTo>
                  <a:lnTo>
                    <a:pt x="450681" y="94137"/>
                  </a:lnTo>
                  <a:lnTo>
                    <a:pt x="242403" y="482452"/>
                  </a:lnTo>
                  <a:lnTo>
                    <a:pt x="47068" y="482452"/>
                  </a:lnTo>
                  <a:cubicBezTo>
                    <a:pt x="21181" y="482452"/>
                    <a:pt x="0" y="503633"/>
                    <a:pt x="0" y="529520"/>
                  </a:cubicBezTo>
                  <a:cubicBezTo>
                    <a:pt x="0" y="555408"/>
                    <a:pt x="21181" y="576589"/>
                    <a:pt x="47068" y="576589"/>
                  </a:cubicBezTo>
                  <a:lnTo>
                    <a:pt x="270644" y="576589"/>
                  </a:lnTo>
                  <a:cubicBezTo>
                    <a:pt x="288294" y="576589"/>
                    <a:pt x="303592" y="567175"/>
                    <a:pt x="311829" y="551878"/>
                  </a:cubicBezTo>
                  <a:lnTo>
                    <a:pt x="394198" y="400082"/>
                  </a:lnTo>
                  <a:lnTo>
                    <a:pt x="529520" y="525990"/>
                  </a:lnTo>
                  <a:lnTo>
                    <a:pt x="518930" y="762509"/>
                  </a:lnTo>
                  <a:cubicBezTo>
                    <a:pt x="516576" y="788397"/>
                    <a:pt x="536580" y="810754"/>
                    <a:pt x="562468" y="811931"/>
                  </a:cubicBezTo>
                  <a:cubicBezTo>
                    <a:pt x="563645" y="811931"/>
                    <a:pt x="563645" y="811931"/>
                    <a:pt x="564822" y="811931"/>
                  </a:cubicBezTo>
                  <a:cubicBezTo>
                    <a:pt x="589532" y="811931"/>
                    <a:pt x="610713" y="791927"/>
                    <a:pt x="611890" y="767216"/>
                  </a:cubicBezTo>
                  <a:lnTo>
                    <a:pt x="623657" y="508339"/>
                  </a:lnTo>
                  <a:cubicBezTo>
                    <a:pt x="624834" y="494219"/>
                    <a:pt x="618950" y="481275"/>
                    <a:pt x="608360" y="471861"/>
                  </a:cubicBezTo>
                  <a:lnTo>
                    <a:pt x="494219" y="365957"/>
                  </a:lnTo>
                  <a:lnTo>
                    <a:pt x="614243" y="142382"/>
                  </a:lnTo>
                  <a:lnTo>
                    <a:pt x="750742" y="228282"/>
                  </a:lnTo>
                  <a:cubicBezTo>
                    <a:pt x="761332" y="235342"/>
                    <a:pt x="775453" y="237696"/>
                    <a:pt x="788397" y="234166"/>
                  </a:cubicBezTo>
                  <a:cubicBezTo>
                    <a:pt x="801341" y="230635"/>
                    <a:pt x="811931" y="222398"/>
                    <a:pt x="817814" y="210631"/>
                  </a:cubicBezTo>
                  <a:lnTo>
                    <a:pt x="882534" y="87077"/>
                  </a:lnTo>
                  <a:cubicBezTo>
                    <a:pt x="895477" y="64719"/>
                    <a:pt x="887240" y="36478"/>
                    <a:pt x="863706" y="23534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81" name="Graphic 280" descr="Scales of justice with solid fill">
            <a:extLst>
              <a:ext uri="{FF2B5EF4-FFF2-40B4-BE49-F238E27FC236}">
                <a16:creationId xmlns:a16="http://schemas.microsoft.com/office/drawing/2014/main" id="{B7C9C016-820A-07F5-1193-1105EF1075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28697" y="2581066"/>
            <a:ext cx="457200" cy="457200"/>
          </a:xfrm>
          <a:prstGeom prst="rect">
            <a:avLst/>
          </a:prstGeom>
        </p:spPr>
      </p:pic>
      <p:sp>
        <p:nvSpPr>
          <p:cNvPr id="282" name="TextBox 281">
            <a:extLst>
              <a:ext uri="{FF2B5EF4-FFF2-40B4-BE49-F238E27FC236}">
                <a16:creationId xmlns:a16="http://schemas.microsoft.com/office/drawing/2014/main" id="{60A2112B-398C-1AA2-EF1B-8000307224FF}"/>
              </a:ext>
            </a:extLst>
          </p:cNvPr>
          <p:cNvSpPr txBox="1"/>
          <p:nvPr/>
        </p:nvSpPr>
        <p:spPr>
          <a:xfrm>
            <a:off x="1868985" y="3250865"/>
            <a:ext cx="569066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Balanced</a:t>
            </a:r>
            <a:br>
              <a:rPr lang="en-US" dirty="0"/>
            </a:br>
            <a:r>
              <a:rPr lang="en-US" dirty="0"/>
              <a:t>nutrition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D80221D3-F945-9F73-8378-3D5C17D872A0}"/>
              </a:ext>
            </a:extLst>
          </p:cNvPr>
          <p:cNvSpPr txBox="1"/>
          <p:nvPr/>
        </p:nvSpPr>
        <p:spPr>
          <a:xfrm>
            <a:off x="836366" y="4428926"/>
            <a:ext cx="606063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Adequate</a:t>
            </a:r>
            <a:br>
              <a:rPr lang="en-US" dirty="0"/>
            </a:br>
            <a:r>
              <a:rPr lang="en-US" dirty="0"/>
              <a:t>sleep</a:t>
            </a:r>
          </a:p>
        </p:txBody>
      </p:sp>
      <p:sp>
        <p:nvSpPr>
          <p:cNvPr id="284" name="Ovale 8">
            <a:extLst>
              <a:ext uri="{FF2B5EF4-FFF2-40B4-BE49-F238E27FC236}">
                <a16:creationId xmlns:a16="http://schemas.microsoft.com/office/drawing/2014/main" id="{BA25B5A0-6037-7828-148E-029CB9103B76}"/>
              </a:ext>
            </a:extLst>
          </p:cNvPr>
          <p:cNvSpPr/>
          <p:nvPr/>
        </p:nvSpPr>
        <p:spPr>
          <a:xfrm>
            <a:off x="78839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85" name="Ovale 8">
            <a:extLst>
              <a:ext uri="{FF2B5EF4-FFF2-40B4-BE49-F238E27FC236}">
                <a16:creationId xmlns:a16="http://schemas.microsoft.com/office/drawing/2014/main" id="{E41FE505-3E9D-60F2-F5B2-21C4569C2D5C}"/>
              </a:ext>
            </a:extLst>
          </p:cNvPr>
          <p:cNvSpPr/>
          <p:nvPr/>
        </p:nvSpPr>
        <p:spPr>
          <a:xfrm>
            <a:off x="1802518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10E40C51-B10B-2611-DB38-2E2433C2178C}"/>
              </a:ext>
            </a:extLst>
          </p:cNvPr>
          <p:cNvSpPr txBox="1"/>
          <p:nvPr/>
        </p:nvSpPr>
        <p:spPr>
          <a:xfrm>
            <a:off x="1891427" y="4428926"/>
            <a:ext cx="524182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No</a:t>
            </a:r>
            <a:br>
              <a:rPr lang="en-US" dirty="0"/>
            </a:br>
            <a:r>
              <a:rPr lang="en-US" dirty="0"/>
              <a:t>smoking</a:t>
            </a:r>
          </a:p>
        </p:txBody>
      </p:sp>
      <p:pic>
        <p:nvPicPr>
          <p:cNvPr id="287" name="Graphic 286" descr="Sleep with solid fill">
            <a:extLst>
              <a:ext uri="{FF2B5EF4-FFF2-40B4-BE49-F238E27FC236}">
                <a16:creationId xmlns:a16="http://schemas.microsoft.com/office/drawing/2014/main" id="{F7E57B73-C7BD-6963-087A-69CEB7202A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0798" y="3779759"/>
            <a:ext cx="457200" cy="457200"/>
          </a:xfrm>
          <a:prstGeom prst="rect">
            <a:avLst/>
          </a:prstGeom>
        </p:spPr>
      </p:pic>
      <p:pic>
        <p:nvPicPr>
          <p:cNvPr id="288" name="Graphic 287" descr="No smoking with solid fill">
            <a:extLst>
              <a:ext uri="{FF2B5EF4-FFF2-40B4-BE49-F238E27FC236}">
                <a16:creationId xmlns:a16="http://schemas.microsoft.com/office/drawing/2014/main" id="{23C402CC-1CCF-78B7-D8C9-9A36DDDB6F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69346" y="3729483"/>
            <a:ext cx="569066" cy="569066"/>
          </a:xfrm>
          <a:prstGeom prst="rect">
            <a:avLst/>
          </a:prstGeom>
        </p:spPr>
      </p:pic>
      <p:sp>
        <p:nvSpPr>
          <p:cNvPr id="289" name="TextBox 288">
            <a:extLst>
              <a:ext uri="{FF2B5EF4-FFF2-40B4-BE49-F238E27FC236}">
                <a16:creationId xmlns:a16="http://schemas.microsoft.com/office/drawing/2014/main" id="{867FEAB2-F182-6ED3-D485-B911D79E80D3}"/>
              </a:ext>
            </a:extLst>
          </p:cNvPr>
          <p:cNvSpPr txBox="1"/>
          <p:nvPr/>
        </p:nvSpPr>
        <p:spPr>
          <a:xfrm>
            <a:off x="724765" y="5613744"/>
            <a:ext cx="829266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Stress</a:t>
            </a:r>
            <a:br>
              <a:rPr lang="en-US" dirty="0"/>
            </a:br>
            <a:r>
              <a:rPr lang="en-US" dirty="0"/>
              <a:t>management</a:t>
            </a:r>
          </a:p>
        </p:txBody>
      </p:sp>
      <p:sp>
        <p:nvSpPr>
          <p:cNvPr id="290" name="Ovale 8">
            <a:extLst>
              <a:ext uri="{FF2B5EF4-FFF2-40B4-BE49-F238E27FC236}">
                <a16:creationId xmlns:a16="http://schemas.microsoft.com/office/drawing/2014/main" id="{6F7AE509-C6A7-25C9-027E-A5E819EA1C6D}"/>
              </a:ext>
            </a:extLst>
          </p:cNvPr>
          <p:cNvSpPr/>
          <p:nvPr/>
        </p:nvSpPr>
        <p:spPr>
          <a:xfrm>
            <a:off x="78839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91" name="Ovale 8">
            <a:extLst>
              <a:ext uri="{FF2B5EF4-FFF2-40B4-BE49-F238E27FC236}">
                <a16:creationId xmlns:a16="http://schemas.microsoft.com/office/drawing/2014/main" id="{FE582F28-94D7-3462-7F13-ACE9CDFAE750}"/>
              </a:ext>
            </a:extLst>
          </p:cNvPr>
          <p:cNvSpPr/>
          <p:nvPr/>
        </p:nvSpPr>
        <p:spPr>
          <a:xfrm>
            <a:off x="1802518" y="484517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93CB0AEF-8706-C06B-0209-6F3910DB4B49}"/>
              </a:ext>
            </a:extLst>
          </p:cNvPr>
          <p:cNvSpPr txBox="1"/>
          <p:nvPr/>
        </p:nvSpPr>
        <p:spPr>
          <a:xfrm>
            <a:off x="1927334" y="5613744"/>
            <a:ext cx="452368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No</a:t>
            </a:r>
            <a:br>
              <a:rPr lang="en-US" dirty="0"/>
            </a:br>
            <a:r>
              <a:rPr lang="en-US" dirty="0"/>
              <a:t>alcohol</a:t>
            </a:r>
          </a:p>
        </p:txBody>
      </p:sp>
      <p:sp>
        <p:nvSpPr>
          <p:cNvPr id="293" name="Graphic 200">
            <a:extLst>
              <a:ext uri="{FF2B5EF4-FFF2-40B4-BE49-F238E27FC236}">
                <a16:creationId xmlns:a16="http://schemas.microsoft.com/office/drawing/2014/main" id="{E494BE51-C059-A095-7F30-ACD8F428CC5C}"/>
              </a:ext>
            </a:extLst>
          </p:cNvPr>
          <p:cNvSpPr/>
          <p:nvPr/>
        </p:nvSpPr>
        <p:spPr>
          <a:xfrm>
            <a:off x="946770" y="4982716"/>
            <a:ext cx="418713" cy="406463"/>
          </a:xfrm>
          <a:custGeom>
            <a:avLst/>
            <a:gdLst>
              <a:gd name="connsiteX0" fmla="*/ 1034966 w 2773767"/>
              <a:gd name="connsiteY0" fmla="*/ 2691995 h 2692615"/>
              <a:gd name="connsiteX1" fmla="*/ 912539 w 2773767"/>
              <a:gd name="connsiteY1" fmla="*/ 2633129 h 2692615"/>
              <a:gd name="connsiteX2" fmla="*/ 877779 w 2773767"/>
              <a:gd name="connsiteY2" fmla="*/ 2590660 h 2692615"/>
              <a:gd name="connsiteX3" fmla="*/ 571535 w 2773767"/>
              <a:gd name="connsiteY3" fmla="*/ 1767961 h 2692615"/>
              <a:gd name="connsiteX4" fmla="*/ 572257 w 2773767"/>
              <a:gd name="connsiteY4" fmla="*/ 1670256 h 2692615"/>
              <a:gd name="connsiteX5" fmla="*/ 629855 w 2773767"/>
              <a:gd name="connsiteY5" fmla="*/ 1592019 h 2692615"/>
              <a:gd name="connsiteX6" fmla="*/ 711698 w 2773767"/>
              <a:gd name="connsiteY6" fmla="*/ 1648147 h 2692615"/>
              <a:gd name="connsiteX7" fmla="*/ 704249 w 2773767"/>
              <a:gd name="connsiteY7" fmla="*/ 1687400 h 2692615"/>
              <a:gd name="connsiteX8" fmla="*/ 697311 w 2773767"/>
              <a:gd name="connsiteY8" fmla="*/ 1727626 h 2692615"/>
              <a:gd name="connsiteX9" fmla="*/ 844163 w 2773767"/>
              <a:gd name="connsiteY9" fmla="*/ 2136893 h 2692615"/>
              <a:gd name="connsiteX10" fmla="*/ 1022739 w 2773767"/>
              <a:gd name="connsiteY10" fmla="*/ 2555454 h 2692615"/>
              <a:gd name="connsiteX11" fmla="*/ 1085948 w 2773767"/>
              <a:gd name="connsiteY11" fmla="*/ 2555500 h 2692615"/>
              <a:gd name="connsiteX12" fmla="*/ 1120930 w 2773767"/>
              <a:gd name="connsiteY12" fmla="*/ 2522000 h 2692615"/>
              <a:gd name="connsiteX13" fmla="*/ 1047934 w 2773767"/>
              <a:gd name="connsiteY13" fmla="*/ 2178135 h 2692615"/>
              <a:gd name="connsiteX14" fmla="*/ 968815 w 2773767"/>
              <a:gd name="connsiteY14" fmla="*/ 1861969 h 2692615"/>
              <a:gd name="connsiteX15" fmla="*/ 997351 w 2773767"/>
              <a:gd name="connsiteY15" fmla="*/ 1817210 h 2692615"/>
              <a:gd name="connsiteX16" fmla="*/ 1010217 w 2773767"/>
              <a:gd name="connsiteY16" fmla="*/ 1808294 h 2692615"/>
              <a:gd name="connsiteX17" fmla="*/ 1386335 w 2773767"/>
              <a:gd name="connsiteY17" fmla="*/ 1807366 h 2692615"/>
              <a:gd name="connsiteX18" fmla="*/ 1773130 w 2773767"/>
              <a:gd name="connsiteY18" fmla="*/ 1808354 h 2692615"/>
              <a:gd name="connsiteX19" fmla="*/ 1813848 w 2773767"/>
              <a:gd name="connsiteY19" fmla="*/ 1841928 h 2692615"/>
              <a:gd name="connsiteX20" fmla="*/ 1810911 w 2773767"/>
              <a:gd name="connsiteY20" fmla="*/ 1916624 h 2692615"/>
              <a:gd name="connsiteX21" fmla="*/ 1730217 w 2773767"/>
              <a:gd name="connsiteY21" fmla="*/ 2219446 h 2692615"/>
              <a:gd name="connsiteX22" fmla="*/ 1660901 w 2773767"/>
              <a:gd name="connsiteY22" fmla="*/ 2492066 h 2692615"/>
              <a:gd name="connsiteX23" fmla="*/ 1702234 w 2773767"/>
              <a:gd name="connsiteY23" fmla="*/ 2554902 h 2692615"/>
              <a:gd name="connsiteX24" fmla="*/ 1767074 w 2773767"/>
              <a:gd name="connsiteY24" fmla="*/ 2555288 h 2692615"/>
              <a:gd name="connsiteX25" fmla="*/ 1946049 w 2773767"/>
              <a:gd name="connsiteY25" fmla="*/ 2133653 h 2692615"/>
              <a:gd name="connsiteX26" fmla="*/ 2092346 w 2773767"/>
              <a:gd name="connsiteY26" fmla="*/ 1725613 h 2692615"/>
              <a:gd name="connsiteX27" fmla="*/ 2082197 w 2773767"/>
              <a:gd name="connsiteY27" fmla="*/ 1681653 h 2692615"/>
              <a:gd name="connsiteX28" fmla="*/ 2075539 w 2773767"/>
              <a:gd name="connsiteY28" fmla="*/ 1620305 h 2692615"/>
              <a:gd name="connsiteX29" fmla="*/ 2161838 w 2773767"/>
              <a:gd name="connsiteY29" fmla="*/ 1585202 h 2692615"/>
              <a:gd name="connsiteX30" fmla="*/ 2217210 w 2773767"/>
              <a:gd name="connsiteY30" fmla="*/ 1672663 h 2692615"/>
              <a:gd name="connsiteX31" fmla="*/ 2216094 w 2773767"/>
              <a:gd name="connsiteY31" fmla="*/ 1774419 h 2692615"/>
              <a:gd name="connsiteX32" fmla="*/ 1911561 w 2773767"/>
              <a:gd name="connsiteY32" fmla="*/ 2590666 h 2692615"/>
              <a:gd name="connsiteX33" fmla="*/ 1877202 w 2773767"/>
              <a:gd name="connsiteY33" fmla="*/ 2632957 h 2692615"/>
              <a:gd name="connsiteX34" fmla="*/ 1825363 w 2773767"/>
              <a:gd name="connsiteY34" fmla="*/ 2670536 h 2692615"/>
              <a:gd name="connsiteX35" fmla="*/ 1733419 w 2773767"/>
              <a:gd name="connsiteY35" fmla="*/ 2691754 h 2692615"/>
              <a:gd name="connsiteX36" fmla="*/ 1591399 w 2773767"/>
              <a:gd name="connsiteY36" fmla="*/ 2631177 h 2692615"/>
              <a:gd name="connsiteX37" fmla="*/ 1532754 w 2773767"/>
              <a:gd name="connsiteY37" fmla="*/ 2479360 h 2692615"/>
              <a:gd name="connsiteX38" fmla="*/ 1602439 w 2773767"/>
              <a:gd name="connsiteY38" fmla="*/ 2192610 h 2692615"/>
              <a:gd name="connsiteX39" fmla="*/ 1670510 w 2773767"/>
              <a:gd name="connsiteY39" fmla="*/ 1936927 h 2692615"/>
              <a:gd name="connsiteX40" fmla="*/ 1394678 w 2773767"/>
              <a:gd name="connsiteY40" fmla="*/ 1935734 h 2692615"/>
              <a:gd name="connsiteX41" fmla="*/ 1118846 w 2773767"/>
              <a:gd name="connsiteY41" fmla="*/ 1936916 h 2692615"/>
              <a:gd name="connsiteX42" fmla="*/ 1186906 w 2773767"/>
              <a:gd name="connsiteY42" fmla="*/ 2192598 h 2692615"/>
              <a:gd name="connsiteX43" fmla="*/ 1256679 w 2773767"/>
              <a:gd name="connsiteY43" fmla="*/ 2478158 h 2692615"/>
              <a:gd name="connsiteX44" fmla="*/ 1198098 w 2773767"/>
              <a:gd name="connsiteY44" fmla="*/ 2631112 h 2692615"/>
              <a:gd name="connsiteX45" fmla="*/ 1108655 w 2773767"/>
              <a:gd name="connsiteY45" fmla="*/ 2685421 h 2692615"/>
              <a:gd name="connsiteX46" fmla="*/ 1034967 w 2773767"/>
              <a:gd name="connsiteY46" fmla="*/ 2692003 h 2692615"/>
              <a:gd name="connsiteX47" fmla="*/ 39684 w 2773767"/>
              <a:gd name="connsiteY47" fmla="*/ 1929710 h 2692615"/>
              <a:gd name="connsiteX48" fmla="*/ 2342 w 2773767"/>
              <a:gd name="connsiteY48" fmla="*/ 1887707 h 2692615"/>
              <a:gd name="connsiteX49" fmla="*/ 36513 w 2773767"/>
              <a:gd name="connsiteY49" fmla="*/ 1812784 h 2692615"/>
              <a:gd name="connsiteX50" fmla="*/ 274454 w 2773767"/>
              <a:gd name="connsiteY50" fmla="*/ 1807418 h 2692615"/>
              <a:gd name="connsiteX51" fmla="*/ 498295 w 2773767"/>
              <a:gd name="connsiteY51" fmla="*/ 1808289 h 2692615"/>
              <a:gd name="connsiteX52" fmla="*/ 509639 w 2773767"/>
              <a:gd name="connsiteY52" fmla="*/ 1816063 h 2692615"/>
              <a:gd name="connsiteX53" fmla="*/ 537411 w 2773767"/>
              <a:gd name="connsiteY53" fmla="*/ 1886103 h 2692615"/>
              <a:gd name="connsiteX54" fmla="*/ 494592 w 2773767"/>
              <a:gd name="connsiteY54" fmla="*/ 1932145 h 2692615"/>
              <a:gd name="connsiteX55" fmla="*/ 267152 w 2773767"/>
              <a:gd name="connsiteY55" fmla="*/ 1935638 h 2692615"/>
              <a:gd name="connsiteX56" fmla="*/ 39684 w 2773767"/>
              <a:gd name="connsiteY56" fmla="*/ 1929709 h 2692615"/>
              <a:gd name="connsiteX57" fmla="*/ 2327464 w 2773767"/>
              <a:gd name="connsiteY57" fmla="*/ 1931001 h 2692615"/>
              <a:gd name="connsiteX58" fmla="*/ 2285414 w 2773767"/>
              <a:gd name="connsiteY58" fmla="*/ 1870887 h 2692615"/>
              <a:gd name="connsiteX59" fmla="*/ 2318657 w 2773767"/>
              <a:gd name="connsiteY59" fmla="*/ 1814185 h 2692615"/>
              <a:gd name="connsiteX60" fmla="*/ 2332876 w 2773767"/>
              <a:gd name="connsiteY60" fmla="*/ 1806676 h 2692615"/>
              <a:gd name="connsiteX61" fmla="*/ 2528354 w 2773767"/>
              <a:gd name="connsiteY61" fmla="*/ 1806745 h 2692615"/>
              <a:gd name="connsiteX62" fmla="*/ 2737112 w 2773767"/>
              <a:gd name="connsiteY62" fmla="*/ 1812847 h 2692615"/>
              <a:gd name="connsiteX63" fmla="*/ 2773767 w 2773767"/>
              <a:gd name="connsiteY63" fmla="*/ 1872488 h 2692615"/>
              <a:gd name="connsiteX64" fmla="*/ 2726341 w 2773767"/>
              <a:gd name="connsiteY64" fmla="*/ 1932305 h 2692615"/>
              <a:gd name="connsiteX65" fmla="*/ 2527040 w 2773767"/>
              <a:gd name="connsiteY65" fmla="*/ 1935565 h 2692615"/>
              <a:gd name="connsiteX66" fmla="*/ 2327464 w 2773767"/>
              <a:gd name="connsiteY66" fmla="*/ 1930999 h 2692615"/>
              <a:gd name="connsiteX67" fmla="*/ 1037646 w 2773767"/>
              <a:gd name="connsiteY67" fmla="*/ 1735826 h 2692615"/>
              <a:gd name="connsiteX68" fmla="*/ 972056 w 2773767"/>
              <a:gd name="connsiteY68" fmla="*/ 1713474 h 2692615"/>
              <a:gd name="connsiteX69" fmla="*/ 760746 w 2773767"/>
              <a:gd name="connsiteY69" fmla="*/ 1571575 h 2692615"/>
              <a:gd name="connsiteX70" fmla="*/ 544016 w 2773767"/>
              <a:gd name="connsiteY70" fmla="*/ 1418150 h 2692615"/>
              <a:gd name="connsiteX71" fmla="*/ 477621 w 2773767"/>
              <a:gd name="connsiteY71" fmla="*/ 1265410 h 2692615"/>
              <a:gd name="connsiteX72" fmla="*/ 492662 w 2773767"/>
              <a:gd name="connsiteY72" fmla="*/ 1167874 h 2692615"/>
              <a:gd name="connsiteX73" fmla="*/ 727162 w 2773767"/>
              <a:gd name="connsiteY73" fmla="*/ 760972 h 2692615"/>
              <a:gd name="connsiteX74" fmla="*/ 862713 w 2773767"/>
              <a:gd name="connsiteY74" fmla="*/ 627151 h 2692615"/>
              <a:gd name="connsiteX75" fmla="*/ 1003699 w 2773767"/>
              <a:gd name="connsiteY75" fmla="*/ 553969 h 2692615"/>
              <a:gd name="connsiteX76" fmla="*/ 1118181 w 2773767"/>
              <a:gd name="connsiteY76" fmla="*/ 498423 h 2692615"/>
              <a:gd name="connsiteX77" fmla="*/ 1132608 w 2773767"/>
              <a:gd name="connsiteY77" fmla="*/ 476847 h 2692615"/>
              <a:gd name="connsiteX78" fmla="*/ 1312411 w 2773767"/>
              <a:gd name="connsiteY78" fmla="*/ 345086 h 2692615"/>
              <a:gd name="connsiteX79" fmla="*/ 1443948 w 2773767"/>
              <a:gd name="connsiteY79" fmla="*/ 338642 h 2692615"/>
              <a:gd name="connsiteX80" fmla="*/ 1555728 w 2773767"/>
              <a:gd name="connsiteY80" fmla="*/ 379787 h 2692615"/>
              <a:gd name="connsiteX81" fmla="*/ 1660410 w 2773767"/>
              <a:gd name="connsiteY81" fmla="*/ 484048 h 2692615"/>
              <a:gd name="connsiteX82" fmla="*/ 1674507 w 2773767"/>
              <a:gd name="connsiteY82" fmla="*/ 508356 h 2692615"/>
              <a:gd name="connsiteX83" fmla="*/ 1774703 w 2773767"/>
              <a:gd name="connsiteY83" fmla="*/ 556623 h 2692615"/>
              <a:gd name="connsiteX84" fmla="*/ 1907607 w 2773767"/>
              <a:gd name="connsiteY84" fmla="*/ 626163 h 2692615"/>
              <a:gd name="connsiteX85" fmla="*/ 2048728 w 2773767"/>
              <a:gd name="connsiteY85" fmla="*/ 766203 h 2692615"/>
              <a:gd name="connsiteX86" fmla="*/ 2281116 w 2773767"/>
              <a:gd name="connsiteY86" fmla="*/ 1171294 h 2692615"/>
              <a:gd name="connsiteX87" fmla="*/ 2295593 w 2773767"/>
              <a:gd name="connsiteY87" fmla="*/ 1267059 h 2692615"/>
              <a:gd name="connsiteX88" fmla="*/ 2230721 w 2773767"/>
              <a:gd name="connsiteY88" fmla="*/ 1417548 h 2692615"/>
              <a:gd name="connsiteX89" fmla="*/ 2010863 w 2773767"/>
              <a:gd name="connsiteY89" fmla="*/ 1573292 h 2692615"/>
              <a:gd name="connsiteX90" fmla="*/ 1796482 w 2773767"/>
              <a:gd name="connsiteY90" fmla="*/ 1716312 h 2692615"/>
              <a:gd name="connsiteX91" fmla="*/ 1615665 w 2773767"/>
              <a:gd name="connsiteY91" fmla="*/ 1716965 h 2692615"/>
              <a:gd name="connsiteX92" fmla="*/ 1513612 w 2773767"/>
              <a:gd name="connsiteY92" fmla="*/ 1590114 h 2692615"/>
              <a:gd name="connsiteX93" fmla="*/ 1512233 w 2773767"/>
              <a:gd name="connsiteY93" fmla="*/ 1496954 h 2692615"/>
              <a:gd name="connsiteX94" fmla="*/ 1559760 w 2773767"/>
              <a:gd name="connsiteY94" fmla="*/ 1407568 h 2692615"/>
              <a:gd name="connsiteX95" fmla="*/ 1697125 w 2773767"/>
              <a:gd name="connsiteY95" fmla="*/ 1298603 h 2692615"/>
              <a:gd name="connsiteX96" fmla="*/ 1815684 w 2773767"/>
              <a:gd name="connsiteY96" fmla="*/ 1208151 h 2692615"/>
              <a:gd name="connsiteX97" fmla="*/ 1749039 w 2773767"/>
              <a:gd name="connsiteY97" fmla="*/ 1105883 h 2692615"/>
              <a:gd name="connsiteX98" fmla="*/ 1677950 w 2773767"/>
              <a:gd name="connsiteY98" fmla="*/ 990060 h 2692615"/>
              <a:gd name="connsiteX99" fmla="*/ 1734901 w 2773767"/>
              <a:gd name="connsiteY99" fmla="*/ 910406 h 2692615"/>
              <a:gd name="connsiteX100" fmla="*/ 1785794 w 2773767"/>
              <a:gd name="connsiteY100" fmla="*/ 930061 h 2692615"/>
              <a:gd name="connsiteX101" fmla="*/ 1879740 w 2773767"/>
              <a:gd name="connsiteY101" fmla="*/ 1068177 h 2692615"/>
              <a:gd name="connsiteX102" fmla="*/ 1967025 w 2773767"/>
              <a:gd name="connsiteY102" fmla="*/ 1210154 h 2692615"/>
              <a:gd name="connsiteX103" fmla="*/ 1959024 w 2773767"/>
              <a:gd name="connsiteY103" fmla="*/ 1257717 h 2692615"/>
              <a:gd name="connsiteX104" fmla="*/ 1851614 w 2773767"/>
              <a:gd name="connsiteY104" fmla="*/ 1344451 h 2692615"/>
              <a:gd name="connsiteX105" fmla="*/ 1645507 w 2773767"/>
              <a:gd name="connsiteY105" fmla="*/ 1509736 h 2692615"/>
              <a:gd name="connsiteX106" fmla="*/ 1706039 w 2773767"/>
              <a:gd name="connsiteY106" fmla="*/ 1607817 h 2692615"/>
              <a:gd name="connsiteX107" fmla="*/ 1731848 w 2773767"/>
              <a:gd name="connsiteY107" fmla="*/ 1603507 h 2692615"/>
              <a:gd name="connsiteX108" fmla="*/ 2138390 w 2773767"/>
              <a:gd name="connsiteY108" fmla="*/ 1325712 h 2692615"/>
              <a:gd name="connsiteX109" fmla="*/ 2163238 w 2773767"/>
              <a:gd name="connsiteY109" fmla="*/ 1225947 h 2692615"/>
              <a:gd name="connsiteX110" fmla="*/ 1934515 w 2773767"/>
              <a:gd name="connsiteY110" fmla="*/ 826724 h 2692615"/>
              <a:gd name="connsiteX111" fmla="*/ 1852784 w 2773767"/>
              <a:gd name="connsiteY111" fmla="*/ 744282 h 2692615"/>
              <a:gd name="connsiteX112" fmla="*/ 1767987 w 2773767"/>
              <a:gd name="connsiteY112" fmla="*/ 696417 h 2692615"/>
              <a:gd name="connsiteX113" fmla="*/ 1707940 w 2773767"/>
              <a:gd name="connsiteY113" fmla="*/ 667802 h 2692615"/>
              <a:gd name="connsiteX114" fmla="*/ 1702854 w 2773767"/>
              <a:gd name="connsiteY114" fmla="*/ 692805 h 2692615"/>
              <a:gd name="connsiteX115" fmla="*/ 1671175 w 2773767"/>
              <a:gd name="connsiteY115" fmla="*/ 788551 h 2692615"/>
              <a:gd name="connsiteX116" fmla="*/ 1470491 w 2773767"/>
              <a:gd name="connsiteY116" fmla="*/ 948908 h 2692615"/>
              <a:gd name="connsiteX117" fmla="*/ 1324145 w 2773767"/>
              <a:gd name="connsiteY117" fmla="*/ 950723 h 2692615"/>
              <a:gd name="connsiteX118" fmla="*/ 1113877 w 2773767"/>
              <a:gd name="connsiteY118" fmla="*/ 782334 h 2692615"/>
              <a:gd name="connsiteX119" fmla="*/ 1084472 w 2773767"/>
              <a:gd name="connsiteY119" fmla="*/ 683126 h 2692615"/>
              <a:gd name="connsiteX120" fmla="*/ 1079897 w 2773767"/>
              <a:gd name="connsiteY120" fmla="*/ 661349 h 2692615"/>
              <a:gd name="connsiteX121" fmla="*/ 919669 w 2773767"/>
              <a:gd name="connsiteY121" fmla="*/ 744947 h 2692615"/>
              <a:gd name="connsiteX122" fmla="*/ 838682 w 2773767"/>
              <a:gd name="connsiteY122" fmla="*/ 826599 h 2692615"/>
              <a:gd name="connsiteX123" fmla="*/ 615425 w 2773767"/>
              <a:gd name="connsiteY123" fmla="*/ 1210091 h 2692615"/>
              <a:gd name="connsiteX124" fmla="*/ 610920 w 2773767"/>
              <a:gd name="connsiteY124" fmla="*/ 1285777 h 2692615"/>
              <a:gd name="connsiteX125" fmla="*/ 633105 w 2773767"/>
              <a:gd name="connsiteY125" fmla="*/ 1321406 h 2692615"/>
              <a:gd name="connsiteX126" fmla="*/ 842425 w 2773767"/>
              <a:gd name="connsiteY126" fmla="*/ 1469488 h 2692615"/>
              <a:gd name="connsiteX127" fmla="*/ 1043460 w 2773767"/>
              <a:gd name="connsiteY127" fmla="*/ 1603583 h 2692615"/>
              <a:gd name="connsiteX128" fmla="*/ 1099787 w 2773767"/>
              <a:gd name="connsiteY128" fmla="*/ 1599140 h 2692615"/>
              <a:gd name="connsiteX129" fmla="*/ 1114773 w 2773767"/>
              <a:gd name="connsiteY129" fmla="*/ 1491471 h 2692615"/>
              <a:gd name="connsiteX130" fmla="*/ 970444 w 2773767"/>
              <a:gd name="connsiteY130" fmla="*/ 1380721 h 2692615"/>
              <a:gd name="connsiteX131" fmla="*/ 810858 w 2773767"/>
              <a:gd name="connsiteY131" fmla="*/ 1251756 h 2692615"/>
              <a:gd name="connsiteX132" fmla="*/ 806708 w 2773767"/>
              <a:gd name="connsiteY132" fmla="*/ 1204686 h 2692615"/>
              <a:gd name="connsiteX133" fmla="*/ 986179 w 2773767"/>
              <a:gd name="connsiteY133" fmla="*/ 927980 h 2692615"/>
              <a:gd name="connsiteX134" fmla="*/ 1033806 w 2773767"/>
              <a:gd name="connsiteY134" fmla="*/ 909311 h 2692615"/>
              <a:gd name="connsiteX135" fmla="*/ 1096262 w 2773767"/>
              <a:gd name="connsiteY135" fmla="*/ 972373 h 2692615"/>
              <a:gd name="connsiteX136" fmla="*/ 1092679 w 2773767"/>
              <a:gd name="connsiteY136" fmla="*/ 997900 h 2692615"/>
              <a:gd name="connsiteX137" fmla="*/ 1022699 w 2773767"/>
              <a:gd name="connsiteY137" fmla="*/ 1106165 h 2692615"/>
              <a:gd name="connsiteX138" fmla="*/ 961088 w 2773767"/>
              <a:gd name="connsiteY138" fmla="*/ 1211019 h 2692615"/>
              <a:gd name="connsiteX139" fmla="*/ 1078654 w 2773767"/>
              <a:gd name="connsiteY139" fmla="*/ 1299584 h 2692615"/>
              <a:gd name="connsiteX140" fmla="*/ 1211607 w 2773767"/>
              <a:gd name="connsiteY140" fmla="*/ 1405625 h 2692615"/>
              <a:gd name="connsiteX141" fmla="*/ 1259227 w 2773767"/>
              <a:gd name="connsiteY141" fmla="*/ 1490501 h 2692615"/>
              <a:gd name="connsiteX142" fmla="*/ 1259020 w 2773767"/>
              <a:gd name="connsiteY142" fmla="*/ 1589031 h 2692615"/>
              <a:gd name="connsiteX143" fmla="*/ 1114835 w 2773767"/>
              <a:gd name="connsiteY143" fmla="*/ 1732042 h 2692615"/>
              <a:gd name="connsiteX144" fmla="*/ 1037638 w 2773767"/>
              <a:gd name="connsiteY144" fmla="*/ 1735826 h 2692615"/>
              <a:gd name="connsiteX145" fmla="*/ 1452528 w 2773767"/>
              <a:gd name="connsiteY145" fmla="*/ 819920 h 2692615"/>
              <a:gd name="connsiteX146" fmla="*/ 1572364 w 2773767"/>
              <a:gd name="connsiteY146" fmla="*/ 608781 h 2692615"/>
              <a:gd name="connsiteX147" fmla="*/ 1522352 w 2773767"/>
              <a:gd name="connsiteY147" fmla="*/ 519060 h 2692615"/>
              <a:gd name="connsiteX148" fmla="*/ 1393711 w 2773767"/>
              <a:gd name="connsiteY148" fmla="*/ 464595 h 2692615"/>
              <a:gd name="connsiteX149" fmla="*/ 1217332 w 2773767"/>
              <a:gd name="connsiteY149" fmla="*/ 601832 h 2692615"/>
              <a:gd name="connsiteX150" fmla="*/ 1217332 w 2773767"/>
              <a:gd name="connsiteY150" fmla="*/ 691830 h 2692615"/>
              <a:gd name="connsiteX151" fmla="*/ 1349979 w 2773767"/>
              <a:gd name="connsiteY151" fmla="*/ 824203 h 2692615"/>
              <a:gd name="connsiteX152" fmla="*/ 1452528 w 2773767"/>
              <a:gd name="connsiteY152" fmla="*/ 819920 h 2692615"/>
              <a:gd name="connsiteX153" fmla="*/ 588150 w 2773767"/>
              <a:gd name="connsiteY153" fmla="*/ 646319 h 2692615"/>
              <a:gd name="connsiteX154" fmla="*/ 554794 w 2773767"/>
              <a:gd name="connsiteY154" fmla="*/ 614568 h 2692615"/>
              <a:gd name="connsiteX155" fmla="*/ 549436 w 2773767"/>
              <a:gd name="connsiteY155" fmla="*/ 411313 h 2692615"/>
              <a:gd name="connsiteX156" fmla="*/ 549436 w 2773767"/>
              <a:gd name="connsiteY156" fmla="*/ 217737 h 2692615"/>
              <a:gd name="connsiteX157" fmla="*/ 556665 w 2773767"/>
              <a:gd name="connsiteY157" fmla="*/ 204213 h 2692615"/>
              <a:gd name="connsiteX158" fmla="*/ 671252 w 2773767"/>
              <a:gd name="connsiteY158" fmla="*/ 204213 h 2692615"/>
              <a:gd name="connsiteX159" fmla="*/ 679415 w 2773767"/>
              <a:gd name="connsiteY159" fmla="*/ 399702 h 2692615"/>
              <a:gd name="connsiteX160" fmla="*/ 662915 w 2773767"/>
              <a:gd name="connsiteY160" fmla="*/ 628174 h 2692615"/>
              <a:gd name="connsiteX161" fmla="*/ 588150 w 2773767"/>
              <a:gd name="connsiteY161" fmla="*/ 646319 h 2692615"/>
              <a:gd name="connsiteX162" fmla="*/ 333287 w 2773767"/>
              <a:gd name="connsiteY162" fmla="*/ 526938 h 2692615"/>
              <a:gd name="connsiteX163" fmla="*/ 302284 w 2773767"/>
              <a:gd name="connsiteY163" fmla="*/ 495197 h 2692615"/>
              <a:gd name="connsiteX164" fmla="*/ 296258 w 2773767"/>
              <a:gd name="connsiteY164" fmla="*/ 319577 h 2692615"/>
              <a:gd name="connsiteX165" fmla="*/ 303104 w 2773767"/>
              <a:gd name="connsiteY165" fmla="*/ 142572 h 2692615"/>
              <a:gd name="connsiteX166" fmla="*/ 348223 w 2773767"/>
              <a:gd name="connsiteY166" fmla="*/ 107952 h 2692615"/>
              <a:gd name="connsiteX167" fmla="*/ 417270 w 2773767"/>
              <a:gd name="connsiteY167" fmla="*/ 143342 h 2692615"/>
              <a:gd name="connsiteX168" fmla="*/ 425231 w 2773767"/>
              <a:gd name="connsiteY168" fmla="*/ 159318 h 2692615"/>
              <a:gd name="connsiteX169" fmla="*/ 425160 w 2773767"/>
              <a:gd name="connsiteY169" fmla="*/ 320805 h 2692615"/>
              <a:gd name="connsiteX170" fmla="*/ 419133 w 2773767"/>
              <a:gd name="connsiteY170" fmla="*/ 495197 h 2692615"/>
              <a:gd name="connsiteX171" fmla="*/ 385770 w 2773767"/>
              <a:gd name="connsiteY171" fmla="*/ 527305 h 2692615"/>
              <a:gd name="connsiteX172" fmla="*/ 333286 w 2773767"/>
              <a:gd name="connsiteY172" fmla="*/ 526938 h 2692615"/>
              <a:gd name="connsiteX173" fmla="*/ 850122 w 2773767"/>
              <a:gd name="connsiteY173" fmla="*/ 414705 h 2692615"/>
              <a:gd name="connsiteX174" fmla="*/ 808802 w 2773767"/>
              <a:gd name="connsiteY174" fmla="*/ 379051 h 2692615"/>
              <a:gd name="connsiteX175" fmla="*/ 802757 w 2773767"/>
              <a:gd name="connsiteY175" fmla="*/ 208761 h 2692615"/>
              <a:gd name="connsiteX176" fmla="*/ 807032 w 2773767"/>
              <a:gd name="connsiteY176" fmla="*/ 40995 h 2692615"/>
              <a:gd name="connsiteX177" fmla="*/ 867208 w 2773767"/>
              <a:gd name="connsiteY177" fmla="*/ 0 h 2692615"/>
              <a:gd name="connsiteX178" fmla="*/ 925713 w 2773767"/>
              <a:gd name="connsiteY178" fmla="*/ 40264 h 2692615"/>
              <a:gd name="connsiteX179" fmla="*/ 931659 w 2773767"/>
              <a:gd name="connsiteY179" fmla="*/ 208969 h 2692615"/>
              <a:gd name="connsiteX180" fmla="*/ 926727 w 2773767"/>
              <a:gd name="connsiteY180" fmla="*/ 376735 h 2692615"/>
              <a:gd name="connsiteX181" fmla="*/ 850122 w 2773767"/>
              <a:gd name="connsiteY181" fmla="*/ 414705 h 2692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</a:cxnLst>
            <a:rect l="l" t="t" r="r" b="b"/>
            <a:pathLst>
              <a:path w="2773767" h="2692615">
                <a:moveTo>
                  <a:pt x="1034966" y="2691995"/>
                </a:moveTo>
                <a:cubicBezTo>
                  <a:pt x="979618" y="2682881"/>
                  <a:pt x="946627" y="2667018"/>
                  <a:pt x="912539" y="2633129"/>
                </a:cubicBezTo>
                <a:cubicBezTo>
                  <a:pt x="898861" y="2619531"/>
                  <a:pt x="883219" y="2600419"/>
                  <a:pt x="877779" y="2590660"/>
                </a:cubicBezTo>
                <a:cubicBezTo>
                  <a:pt x="866698" y="2570783"/>
                  <a:pt x="578199" y="1795753"/>
                  <a:pt x="571535" y="1767961"/>
                </a:cubicBezTo>
                <a:cubicBezTo>
                  <a:pt x="565701" y="1743627"/>
                  <a:pt x="566066" y="1694147"/>
                  <a:pt x="572257" y="1670256"/>
                </a:cubicBezTo>
                <a:cubicBezTo>
                  <a:pt x="583473" y="1626970"/>
                  <a:pt x="603426" y="1599868"/>
                  <a:pt x="629855" y="1592019"/>
                </a:cubicBezTo>
                <a:cubicBezTo>
                  <a:pt x="670066" y="1580076"/>
                  <a:pt x="708691" y="1606565"/>
                  <a:pt x="711698" y="1648147"/>
                </a:cubicBezTo>
                <a:cubicBezTo>
                  <a:pt x="712766" y="1662908"/>
                  <a:pt x="711295" y="1670659"/>
                  <a:pt x="704249" y="1687400"/>
                </a:cubicBezTo>
                <a:cubicBezTo>
                  <a:pt x="696815" y="1705062"/>
                  <a:pt x="695752" y="1711231"/>
                  <a:pt x="697311" y="1727626"/>
                </a:cubicBezTo>
                <a:cubicBezTo>
                  <a:pt x="698712" y="1742363"/>
                  <a:pt x="733805" y="1840162"/>
                  <a:pt x="844163" y="2136893"/>
                </a:cubicBezTo>
                <a:cubicBezTo>
                  <a:pt x="1000929" y="2558402"/>
                  <a:pt x="993169" y="2540211"/>
                  <a:pt x="1022739" y="2555454"/>
                </a:cubicBezTo>
                <a:cubicBezTo>
                  <a:pt x="1038835" y="2563751"/>
                  <a:pt x="1069726" y="2563772"/>
                  <a:pt x="1085948" y="2555500"/>
                </a:cubicBezTo>
                <a:cubicBezTo>
                  <a:pt x="1100198" y="2548230"/>
                  <a:pt x="1114398" y="2534631"/>
                  <a:pt x="1120930" y="2522000"/>
                </a:cubicBezTo>
                <a:cubicBezTo>
                  <a:pt x="1133520" y="2497651"/>
                  <a:pt x="1134527" y="2502394"/>
                  <a:pt x="1047934" y="2178135"/>
                </a:cubicBezTo>
                <a:cubicBezTo>
                  <a:pt x="982274" y="1932260"/>
                  <a:pt x="967055" y="1871446"/>
                  <a:pt x="968815" y="1861969"/>
                </a:cubicBezTo>
                <a:cubicBezTo>
                  <a:pt x="972104" y="1844256"/>
                  <a:pt x="983010" y="1827150"/>
                  <a:pt x="997351" y="1817210"/>
                </a:cubicBezTo>
                <a:lnTo>
                  <a:pt x="1010217" y="1808294"/>
                </a:lnTo>
                <a:lnTo>
                  <a:pt x="1386335" y="1807366"/>
                </a:lnTo>
                <a:cubicBezTo>
                  <a:pt x="1593200" y="1806855"/>
                  <a:pt x="1767258" y="1807297"/>
                  <a:pt x="1773130" y="1808354"/>
                </a:cubicBezTo>
                <a:cubicBezTo>
                  <a:pt x="1784891" y="1810467"/>
                  <a:pt x="1807275" y="1828923"/>
                  <a:pt x="1813848" y="1841928"/>
                </a:cubicBezTo>
                <a:cubicBezTo>
                  <a:pt x="1823021" y="1860076"/>
                  <a:pt x="1822550" y="1872051"/>
                  <a:pt x="1810911" y="1916624"/>
                </a:cubicBezTo>
                <a:cubicBezTo>
                  <a:pt x="1804692" y="1940442"/>
                  <a:pt x="1768379" y="2076711"/>
                  <a:pt x="1730217" y="2219446"/>
                </a:cubicBezTo>
                <a:cubicBezTo>
                  <a:pt x="1692054" y="2362180"/>
                  <a:pt x="1660862" y="2484859"/>
                  <a:pt x="1660901" y="2492066"/>
                </a:cubicBezTo>
                <a:cubicBezTo>
                  <a:pt x="1661040" y="2517094"/>
                  <a:pt x="1677659" y="2542365"/>
                  <a:pt x="1702234" y="2554902"/>
                </a:cubicBezTo>
                <a:cubicBezTo>
                  <a:pt x="1719802" y="2563866"/>
                  <a:pt x="1749910" y="2564044"/>
                  <a:pt x="1767074" y="2555288"/>
                </a:cubicBezTo>
                <a:cubicBezTo>
                  <a:pt x="1795493" y="2540789"/>
                  <a:pt x="1790313" y="2552991"/>
                  <a:pt x="1946049" y="2133653"/>
                </a:cubicBezTo>
                <a:cubicBezTo>
                  <a:pt x="2054643" y="1841250"/>
                  <a:pt x="2091221" y="1739230"/>
                  <a:pt x="2092346" y="1725613"/>
                </a:cubicBezTo>
                <a:cubicBezTo>
                  <a:pt x="2093651" y="1709849"/>
                  <a:pt x="2092323" y="1704059"/>
                  <a:pt x="2082197" y="1681653"/>
                </a:cubicBezTo>
                <a:cubicBezTo>
                  <a:pt x="2069442" y="1653402"/>
                  <a:pt x="2067848" y="1638715"/>
                  <a:pt x="2075539" y="1620305"/>
                </a:cubicBezTo>
                <a:cubicBezTo>
                  <a:pt x="2089203" y="1587602"/>
                  <a:pt x="2128919" y="1571447"/>
                  <a:pt x="2161838" y="1585202"/>
                </a:cubicBezTo>
                <a:cubicBezTo>
                  <a:pt x="2183228" y="1594140"/>
                  <a:pt x="2206380" y="1630708"/>
                  <a:pt x="2217210" y="1672663"/>
                </a:cubicBezTo>
                <a:cubicBezTo>
                  <a:pt x="2223902" y="1698590"/>
                  <a:pt x="2223364" y="1747709"/>
                  <a:pt x="2216094" y="1774419"/>
                </a:cubicBezTo>
                <a:cubicBezTo>
                  <a:pt x="2206511" y="1809627"/>
                  <a:pt x="1922193" y="2571692"/>
                  <a:pt x="1911561" y="2590666"/>
                </a:cubicBezTo>
                <a:cubicBezTo>
                  <a:pt x="1906093" y="2600425"/>
                  <a:pt x="1890631" y="2619456"/>
                  <a:pt x="1877202" y="2632957"/>
                </a:cubicBezTo>
                <a:cubicBezTo>
                  <a:pt x="1857877" y="2652385"/>
                  <a:pt x="1847066" y="2660221"/>
                  <a:pt x="1825363" y="2670536"/>
                </a:cubicBezTo>
                <a:cubicBezTo>
                  <a:pt x="1790312" y="2687193"/>
                  <a:pt x="1769508" y="2691995"/>
                  <a:pt x="1733419" y="2691754"/>
                </a:cubicBezTo>
                <a:cubicBezTo>
                  <a:pt x="1676397" y="2691375"/>
                  <a:pt x="1632833" y="2672792"/>
                  <a:pt x="1591399" y="2631177"/>
                </a:cubicBezTo>
                <a:cubicBezTo>
                  <a:pt x="1547833" y="2587422"/>
                  <a:pt x="1529696" y="2540468"/>
                  <a:pt x="1532754" y="2479360"/>
                </a:cubicBezTo>
                <a:cubicBezTo>
                  <a:pt x="1534213" y="2450197"/>
                  <a:pt x="1540909" y="2422646"/>
                  <a:pt x="1602439" y="2192610"/>
                </a:cubicBezTo>
                <a:cubicBezTo>
                  <a:pt x="1639878" y="2052642"/>
                  <a:pt x="1670510" y="1937585"/>
                  <a:pt x="1670510" y="1936927"/>
                </a:cubicBezTo>
                <a:cubicBezTo>
                  <a:pt x="1670510" y="1936270"/>
                  <a:pt x="1546386" y="1935734"/>
                  <a:pt x="1394678" y="1935734"/>
                </a:cubicBezTo>
                <a:cubicBezTo>
                  <a:pt x="1242970" y="1935734"/>
                  <a:pt x="1118846" y="1936265"/>
                  <a:pt x="1118846" y="1936916"/>
                </a:cubicBezTo>
                <a:cubicBezTo>
                  <a:pt x="1118846" y="1937565"/>
                  <a:pt x="1149473" y="2052623"/>
                  <a:pt x="1186906" y="2192598"/>
                </a:cubicBezTo>
                <a:cubicBezTo>
                  <a:pt x="1246653" y="2416013"/>
                  <a:pt x="1255175" y="2450893"/>
                  <a:pt x="1256679" y="2478158"/>
                </a:cubicBezTo>
                <a:cubicBezTo>
                  <a:pt x="1260078" y="2539782"/>
                  <a:pt x="1241899" y="2587248"/>
                  <a:pt x="1198098" y="2631112"/>
                </a:cubicBezTo>
                <a:cubicBezTo>
                  <a:pt x="1170033" y="2659218"/>
                  <a:pt x="1140571" y="2677107"/>
                  <a:pt x="1108655" y="2685421"/>
                </a:cubicBezTo>
                <a:cubicBezTo>
                  <a:pt x="1089469" y="2690418"/>
                  <a:pt x="1047896" y="2694132"/>
                  <a:pt x="1034967" y="2692003"/>
                </a:cubicBezTo>
                <a:close/>
                <a:moveTo>
                  <a:pt x="39684" y="1929710"/>
                </a:moveTo>
                <a:cubicBezTo>
                  <a:pt x="23427" y="1922324"/>
                  <a:pt x="7268" y="1904148"/>
                  <a:pt x="2342" y="1887707"/>
                </a:cubicBezTo>
                <a:cubicBezTo>
                  <a:pt x="-6216" y="1859141"/>
                  <a:pt x="9470" y="1824747"/>
                  <a:pt x="36513" y="1812784"/>
                </a:cubicBezTo>
                <a:cubicBezTo>
                  <a:pt x="50073" y="1806785"/>
                  <a:pt x="59171" y="1806580"/>
                  <a:pt x="274454" y="1807418"/>
                </a:cubicBezTo>
                <a:lnTo>
                  <a:pt x="498295" y="1808289"/>
                </a:lnTo>
                <a:lnTo>
                  <a:pt x="509639" y="1816063"/>
                </a:lnTo>
                <a:cubicBezTo>
                  <a:pt x="533006" y="1832078"/>
                  <a:pt x="543362" y="1858197"/>
                  <a:pt x="537411" y="1886103"/>
                </a:cubicBezTo>
                <a:cubicBezTo>
                  <a:pt x="533370" y="1905048"/>
                  <a:pt x="512831" y="1927134"/>
                  <a:pt x="494592" y="1932145"/>
                </a:cubicBezTo>
                <a:cubicBezTo>
                  <a:pt x="485806" y="1934559"/>
                  <a:pt x="413225" y="1935673"/>
                  <a:pt x="267152" y="1935638"/>
                </a:cubicBezTo>
                <a:cubicBezTo>
                  <a:pt x="66593" y="1935591"/>
                  <a:pt x="51773" y="1935201"/>
                  <a:pt x="39684" y="1929709"/>
                </a:cubicBezTo>
                <a:close/>
                <a:moveTo>
                  <a:pt x="2327464" y="1931001"/>
                </a:moveTo>
                <a:cubicBezTo>
                  <a:pt x="2301642" y="1921795"/>
                  <a:pt x="2285814" y="1899168"/>
                  <a:pt x="2285414" y="1870887"/>
                </a:cubicBezTo>
                <a:cubicBezTo>
                  <a:pt x="2285077" y="1847132"/>
                  <a:pt x="2297995" y="1825098"/>
                  <a:pt x="2318657" y="1814185"/>
                </a:cubicBezTo>
                <a:lnTo>
                  <a:pt x="2332876" y="1806676"/>
                </a:lnTo>
                <a:lnTo>
                  <a:pt x="2528354" y="1806745"/>
                </a:lnTo>
                <a:cubicBezTo>
                  <a:pt x="2712300" y="1806815"/>
                  <a:pt x="2724616" y="1807173"/>
                  <a:pt x="2737112" y="1812847"/>
                </a:cubicBezTo>
                <a:cubicBezTo>
                  <a:pt x="2757975" y="1822321"/>
                  <a:pt x="2773938" y="1848294"/>
                  <a:pt x="2773767" y="1872488"/>
                </a:cubicBezTo>
                <a:cubicBezTo>
                  <a:pt x="2773605" y="1896492"/>
                  <a:pt x="2750528" y="1925588"/>
                  <a:pt x="2726341" y="1932305"/>
                </a:cubicBezTo>
                <a:cubicBezTo>
                  <a:pt x="2718457" y="1934494"/>
                  <a:pt x="2648095" y="1935646"/>
                  <a:pt x="2527040" y="1935565"/>
                </a:cubicBezTo>
                <a:cubicBezTo>
                  <a:pt x="2376570" y="1935473"/>
                  <a:pt x="2337485" y="1934572"/>
                  <a:pt x="2327464" y="1930999"/>
                </a:cubicBezTo>
                <a:close/>
                <a:moveTo>
                  <a:pt x="1037646" y="1735826"/>
                </a:moveTo>
                <a:cubicBezTo>
                  <a:pt x="1011925" y="1731139"/>
                  <a:pt x="988852" y="1723276"/>
                  <a:pt x="972056" y="1713474"/>
                </a:cubicBezTo>
                <a:cubicBezTo>
                  <a:pt x="963185" y="1708296"/>
                  <a:pt x="868095" y="1644441"/>
                  <a:pt x="760746" y="1571575"/>
                </a:cubicBezTo>
                <a:cubicBezTo>
                  <a:pt x="626678" y="1480571"/>
                  <a:pt x="558819" y="1432533"/>
                  <a:pt x="544016" y="1418150"/>
                </a:cubicBezTo>
                <a:cubicBezTo>
                  <a:pt x="501916" y="1377248"/>
                  <a:pt x="480338" y="1327606"/>
                  <a:pt x="477621" y="1265410"/>
                </a:cubicBezTo>
                <a:cubicBezTo>
                  <a:pt x="475802" y="1223784"/>
                  <a:pt x="479653" y="1198813"/>
                  <a:pt x="492662" y="1167874"/>
                </a:cubicBezTo>
                <a:cubicBezTo>
                  <a:pt x="501699" y="1146382"/>
                  <a:pt x="701640" y="799446"/>
                  <a:pt x="727162" y="760972"/>
                </a:cubicBezTo>
                <a:cubicBezTo>
                  <a:pt x="759636" y="712019"/>
                  <a:pt x="810220" y="662082"/>
                  <a:pt x="862713" y="627151"/>
                </a:cubicBezTo>
                <a:cubicBezTo>
                  <a:pt x="877290" y="617452"/>
                  <a:pt x="940733" y="584520"/>
                  <a:pt x="1003699" y="553969"/>
                </a:cubicBezTo>
                <a:lnTo>
                  <a:pt x="1118181" y="498423"/>
                </a:lnTo>
                <a:lnTo>
                  <a:pt x="1132608" y="476847"/>
                </a:lnTo>
                <a:cubicBezTo>
                  <a:pt x="1176387" y="411379"/>
                  <a:pt x="1237432" y="366644"/>
                  <a:pt x="1312411" y="345086"/>
                </a:cubicBezTo>
                <a:cubicBezTo>
                  <a:pt x="1343470" y="336155"/>
                  <a:pt x="1408626" y="332963"/>
                  <a:pt x="1443948" y="338642"/>
                </a:cubicBezTo>
                <a:cubicBezTo>
                  <a:pt x="1477918" y="344103"/>
                  <a:pt x="1524497" y="361249"/>
                  <a:pt x="1555728" y="379787"/>
                </a:cubicBezTo>
                <a:cubicBezTo>
                  <a:pt x="1590431" y="400387"/>
                  <a:pt x="1641239" y="450991"/>
                  <a:pt x="1660410" y="484048"/>
                </a:cubicBezTo>
                <a:lnTo>
                  <a:pt x="1674507" y="508356"/>
                </a:lnTo>
                <a:lnTo>
                  <a:pt x="1774703" y="556623"/>
                </a:lnTo>
                <a:cubicBezTo>
                  <a:pt x="1829810" y="583170"/>
                  <a:pt x="1889617" y="614463"/>
                  <a:pt x="1907607" y="626163"/>
                </a:cubicBezTo>
                <a:cubicBezTo>
                  <a:pt x="1965319" y="663697"/>
                  <a:pt x="2013635" y="711643"/>
                  <a:pt x="2048728" y="766203"/>
                </a:cubicBezTo>
                <a:cubicBezTo>
                  <a:pt x="2080465" y="815545"/>
                  <a:pt x="2273376" y="1151821"/>
                  <a:pt x="2281116" y="1171294"/>
                </a:cubicBezTo>
                <a:cubicBezTo>
                  <a:pt x="2293600" y="1202701"/>
                  <a:pt x="2297411" y="1227911"/>
                  <a:pt x="2295593" y="1267059"/>
                </a:cubicBezTo>
                <a:cubicBezTo>
                  <a:pt x="2292834" y="1326457"/>
                  <a:pt x="2271131" y="1376806"/>
                  <a:pt x="2230721" y="1417548"/>
                </a:cubicBezTo>
                <a:cubicBezTo>
                  <a:pt x="2216523" y="1431862"/>
                  <a:pt x="2154002" y="1476151"/>
                  <a:pt x="2010863" y="1573292"/>
                </a:cubicBezTo>
                <a:cubicBezTo>
                  <a:pt x="1900853" y="1647950"/>
                  <a:pt x="1804381" y="1712309"/>
                  <a:pt x="1796482" y="1716312"/>
                </a:cubicBezTo>
                <a:cubicBezTo>
                  <a:pt x="1738598" y="1745641"/>
                  <a:pt x="1675247" y="1745870"/>
                  <a:pt x="1615665" y="1716965"/>
                </a:cubicBezTo>
                <a:cubicBezTo>
                  <a:pt x="1568968" y="1694312"/>
                  <a:pt x="1527191" y="1642383"/>
                  <a:pt x="1513612" y="1590114"/>
                </a:cubicBezTo>
                <a:cubicBezTo>
                  <a:pt x="1507228" y="1565542"/>
                  <a:pt x="1506576" y="1521535"/>
                  <a:pt x="1512233" y="1496954"/>
                </a:cubicBezTo>
                <a:cubicBezTo>
                  <a:pt x="1519148" y="1466905"/>
                  <a:pt x="1539113" y="1429355"/>
                  <a:pt x="1559760" y="1407568"/>
                </a:cubicBezTo>
                <a:cubicBezTo>
                  <a:pt x="1570113" y="1396643"/>
                  <a:pt x="1631854" y="1347667"/>
                  <a:pt x="1697125" y="1298603"/>
                </a:cubicBezTo>
                <a:cubicBezTo>
                  <a:pt x="1762333" y="1249587"/>
                  <a:pt x="1815684" y="1208884"/>
                  <a:pt x="1815684" y="1208151"/>
                </a:cubicBezTo>
                <a:cubicBezTo>
                  <a:pt x="1815684" y="1207419"/>
                  <a:pt x="1785694" y="1161397"/>
                  <a:pt x="1749039" y="1105883"/>
                </a:cubicBezTo>
                <a:cubicBezTo>
                  <a:pt x="1709459" y="1045938"/>
                  <a:pt x="1680589" y="998901"/>
                  <a:pt x="1677950" y="990060"/>
                </a:cubicBezTo>
                <a:cubicBezTo>
                  <a:pt x="1666566" y="951921"/>
                  <a:pt x="1694140" y="913355"/>
                  <a:pt x="1734901" y="910406"/>
                </a:cubicBezTo>
                <a:cubicBezTo>
                  <a:pt x="1756656" y="908831"/>
                  <a:pt x="1770815" y="914301"/>
                  <a:pt x="1785794" y="930061"/>
                </a:cubicBezTo>
                <a:cubicBezTo>
                  <a:pt x="1791209" y="935759"/>
                  <a:pt x="1833485" y="997911"/>
                  <a:pt x="1879740" y="1068177"/>
                </a:cubicBezTo>
                <a:cubicBezTo>
                  <a:pt x="1939303" y="1158660"/>
                  <a:pt x="1964768" y="1200081"/>
                  <a:pt x="1967025" y="1210154"/>
                </a:cubicBezTo>
                <a:cubicBezTo>
                  <a:pt x="1970633" y="1226252"/>
                  <a:pt x="1967854" y="1242767"/>
                  <a:pt x="1959024" y="1257717"/>
                </a:cubicBezTo>
                <a:cubicBezTo>
                  <a:pt x="1955501" y="1263681"/>
                  <a:pt x="1911849" y="1298930"/>
                  <a:pt x="1851614" y="1344451"/>
                </a:cubicBezTo>
                <a:cubicBezTo>
                  <a:pt x="1650674" y="1496303"/>
                  <a:pt x="1653372" y="1494139"/>
                  <a:pt x="1645507" y="1509736"/>
                </a:cubicBezTo>
                <a:cubicBezTo>
                  <a:pt x="1622302" y="1555756"/>
                  <a:pt x="1654655" y="1608178"/>
                  <a:pt x="1706039" y="1607817"/>
                </a:cubicBezTo>
                <a:cubicBezTo>
                  <a:pt x="1715821" y="1607748"/>
                  <a:pt x="1727435" y="1605808"/>
                  <a:pt x="1731848" y="1603507"/>
                </a:cubicBezTo>
                <a:cubicBezTo>
                  <a:pt x="1751504" y="1593253"/>
                  <a:pt x="2127924" y="1336041"/>
                  <a:pt x="2138390" y="1325712"/>
                </a:cubicBezTo>
                <a:cubicBezTo>
                  <a:pt x="2162828" y="1301595"/>
                  <a:pt x="2173526" y="1258643"/>
                  <a:pt x="2163238" y="1225947"/>
                </a:cubicBezTo>
                <a:cubicBezTo>
                  <a:pt x="2158883" y="1212108"/>
                  <a:pt x="1955885" y="857785"/>
                  <a:pt x="1934515" y="826724"/>
                </a:cubicBezTo>
                <a:cubicBezTo>
                  <a:pt x="1918069" y="802820"/>
                  <a:pt x="1880615" y="765039"/>
                  <a:pt x="1852784" y="744282"/>
                </a:cubicBezTo>
                <a:cubicBezTo>
                  <a:pt x="1836924" y="732452"/>
                  <a:pt x="1804239" y="714003"/>
                  <a:pt x="1767987" y="696417"/>
                </a:cubicBezTo>
                <a:cubicBezTo>
                  <a:pt x="1735544" y="680679"/>
                  <a:pt x="1708523" y="667802"/>
                  <a:pt x="1707940" y="667802"/>
                </a:cubicBezTo>
                <a:cubicBezTo>
                  <a:pt x="1707359" y="667802"/>
                  <a:pt x="1705069" y="679053"/>
                  <a:pt x="1702854" y="692805"/>
                </a:cubicBezTo>
                <a:cubicBezTo>
                  <a:pt x="1697106" y="728481"/>
                  <a:pt x="1688153" y="755542"/>
                  <a:pt x="1671175" y="788551"/>
                </a:cubicBezTo>
                <a:cubicBezTo>
                  <a:pt x="1630208" y="868202"/>
                  <a:pt x="1558991" y="925109"/>
                  <a:pt x="1470491" y="948908"/>
                </a:cubicBezTo>
                <a:cubicBezTo>
                  <a:pt x="1434837" y="958497"/>
                  <a:pt x="1358980" y="959437"/>
                  <a:pt x="1324145" y="950723"/>
                </a:cubicBezTo>
                <a:cubicBezTo>
                  <a:pt x="1231129" y="927455"/>
                  <a:pt x="1154439" y="866039"/>
                  <a:pt x="1113877" y="782334"/>
                </a:cubicBezTo>
                <a:cubicBezTo>
                  <a:pt x="1097646" y="748839"/>
                  <a:pt x="1087386" y="714221"/>
                  <a:pt x="1084472" y="683126"/>
                </a:cubicBezTo>
                <a:cubicBezTo>
                  <a:pt x="1083350" y="671149"/>
                  <a:pt x="1081291" y="661349"/>
                  <a:pt x="1079897" y="661349"/>
                </a:cubicBezTo>
                <a:cubicBezTo>
                  <a:pt x="1070749" y="661349"/>
                  <a:pt x="940826" y="729136"/>
                  <a:pt x="919669" y="744947"/>
                </a:cubicBezTo>
                <a:cubicBezTo>
                  <a:pt x="891761" y="765805"/>
                  <a:pt x="854470" y="803402"/>
                  <a:pt x="838682" y="826599"/>
                </a:cubicBezTo>
                <a:cubicBezTo>
                  <a:pt x="827317" y="843298"/>
                  <a:pt x="627146" y="1187135"/>
                  <a:pt x="615425" y="1210091"/>
                </a:cubicBezTo>
                <a:cubicBezTo>
                  <a:pt x="605240" y="1230039"/>
                  <a:pt x="603354" y="1261722"/>
                  <a:pt x="610920" y="1285777"/>
                </a:cubicBezTo>
                <a:cubicBezTo>
                  <a:pt x="615149" y="1299223"/>
                  <a:pt x="621278" y="1309067"/>
                  <a:pt x="633105" y="1321406"/>
                </a:cubicBezTo>
                <a:cubicBezTo>
                  <a:pt x="643961" y="1332733"/>
                  <a:pt x="714223" y="1382439"/>
                  <a:pt x="842425" y="1469488"/>
                </a:cubicBezTo>
                <a:cubicBezTo>
                  <a:pt x="948563" y="1541556"/>
                  <a:pt x="1039029" y="1601899"/>
                  <a:pt x="1043460" y="1603583"/>
                </a:cubicBezTo>
                <a:cubicBezTo>
                  <a:pt x="1058353" y="1609246"/>
                  <a:pt x="1084562" y="1607178"/>
                  <a:pt x="1099787" y="1599140"/>
                </a:cubicBezTo>
                <a:cubicBezTo>
                  <a:pt x="1139252" y="1578304"/>
                  <a:pt x="1147077" y="1522081"/>
                  <a:pt x="1114773" y="1491471"/>
                </a:cubicBezTo>
                <a:cubicBezTo>
                  <a:pt x="1109028" y="1486027"/>
                  <a:pt x="1044080" y="1436190"/>
                  <a:pt x="970444" y="1380721"/>
                </a:cubicBezTo>
                <a:cubicBezTo>
                  <a:pt x="830539" y="1275333"/>
                  <a:pt x="817706" y="1264962"/>
                  <a:pt x="810858" y="1251756"/>
                </a:cubicBezTo>
                <a:cubicBezTo>
                  <a:pt x="803687" y="1237928"/>
                  <a:pt x="801969" y="1218441"/>
                  <a:pt x="806708" y="1204686"/>
                </a:cubicBezTo>
                <a:cubicBezTo>
                  <a:pt x="810594" y="1193406"/>
                  <a:pt x="972877" y="943201"/>
                  <a:pt x="986179" y="927980"/>
                </a:cubicBezTo>
                <a:cubicBezTo>
                  <a:pt x="995780" y="916994"/>
                  <a:pt x="1015381" y="909311"/>
                  <a:pt x="1033806" y="909311"/>
                </a:cubicBezTo>
                <a:cubicBezTo>
                  <a:pt x="1069736" y="909311"/>
                  <a:pt x="1096262" y="936095"/>
                  <a:pt x="1096262" y="972373"/>
                </a:cubicBezTo>
                <a:cubicBezTo>
                  <a:pt x="1096262" y="982537"/>
                  <a:pt x="1094650" y="994024"/>
                  <a:pt x="1092679" y="997900"/>
                </a:cubicBezTo>
                <a:cubicBezTo>
                  <a:pt x="1090708" y="1001776"/>
                  <a:pt x="1059217" y="1050495"/>
                  <a:pt x="1022699" y="1106165"/>
                </a:cubicBezTo>
                <a:cubicBezTo>
                  <a:pt x="966914" y="1191205"/>
                  <a:pt x="957066" y="1207964"/>
                  <a:pt x="961088" y="1211019"/>
                </a:cubicBezTo>
                <a:cubicBezTo>
                  <a:pt x="963722" y="1213019"/>
                  <a:pt x="1016626" y="1252873"/>
                  <a:pt x="1078654" y="1299584"/>
                </a:cubicBezTo>
                <a:cubicBezTo>
                  <a:pt x="1142168" y="1347414"/>
                  <a:pt x="1200245" y="1393736"/>
                  <a:pt x="1211607" y="1405625"/>
                </a:cubicBezTo>
                <a:cubicBezTo>
                  <a:pt x="1233227" y="1428248"/>
                  <a:pt x="1251194" y="1460271"/>
                  <a:pt x="1259227" y="1490501"/>
                </a:cubicBezTo>
                <a:cubicBezTo>
                  <a:pt x="1265439" y="1513874"/>
                  <a:pt x="1265337" y="1564729"/>
                  <a:pt x="1259020" y="1589031"/>
                </a:cubicBezTo>
                <a:cubicBezTo>
                  <a:pt x="1240922" y="1658752"/>
                  <a:pt x="1184068" y="1715144"/>
                  <a:pt x="1114835" y="1732042"/>
                </a:cubicBezTo>
                <a:cubicBezTo>
                  <a:pt x="1093550" y="1737237"/>
                  <a:pt x="1055595" y="1739097"/>
                  <a:pt x="1037638" y="1735826"/>
                </a:cubicBezTo>
                <a:close/>
                <a:moveTo>
                  <a:pt x="1452528" y="819920"/>
                </a:moveTo>
                <a:cubicBezTo>
                  <a:pt x="1540996" y="788205"/>
                  <a:pt x="1592207" y="697976"/>
                  <a:pt x="1572364" y="608781"/>
                </a:cubicBezTo>
                <a:cubicBezTo>
                  <a:pt x="1564122" y="571731"/>
                  <a:pt x="1550524" y="547337"/>
                  <a:pt x="1522352" y="519060"/>
                </a:cubicBezTo>
                <a:cubicBezTo>
                  <a:pt x="1485324" y="481896"/>
                  <a:pt x="1444198" y="464483"/>
                  <a:pt x="1393711" y="464595"/>
                </a:cubicBezTo>
                <a:cubicBezTo>
                  <a:pt x="1311561" y="464779"/>
                  <a:pt x="1238152" y="521894"/>
                  <a:pt x="1217332" y="601832"/>
                </a:cubicBezTo>
                <a:cubicBezTo>
                  <a:pt x="1211018" y="626076"/>
                  <a:pt x="1211018" y="667586"/>
                  <a:pt x="1217332" y="691830"/>
                </a:cubicBezTo>
                <a:cubicBezTo>
                  <a:pt x="1233829" y="755170"/>
                  <a:pt x="1287088" y="808319"/>
                  <a:pt x="1349979" y="824203"/>
                </a:cubicBezTo>
                <a:cubicBezTo>
                  <a:pt x="1376814" y="830981"/>
                  <a:pt x="1427590" y="828860"/>
                  <a:pt x="1452528" y="819920"/>
                </a:cubicBezTo>
                <a:close/>
                <a:moveTo>
                  <a:pt x="588150" y="646319"/>
                </a:moveTo>
                <a:cubicBezTo>
                  <a:pt x="575090" y="639446"/>
                  <a:pt x="561297" y="626317"/>
                  <a:pt x="554794" y="614568"/>
                </a:cubicBezTo>
                <a:cubicBezTo>
                  <a:pt x="549968" y="605850"/>
                  <a:pt x="549436" y="585671"/>
                  <a:pt x="549436" y="411313"/>
                </a:cubicBezTo>
                <a:lnTo>
                  <a:pt x="549436" y="217737"/>
                </a:lnTo>
                <a:lnTo>
                  <a:pt x="556665" y="204213"/>
                </a:lnTo>
                <a:cubicBezTo>
                  <a:pt x="581510" y="157731"/>
                  <a:pt x="646407" y="157731"/>
                  <a:pt x="671252" y="204213"/>
                </a:cubicBezTo>
                <a:cubicBezTo>
                  <a:pt x="678460" y="217698"/>
                  <a:pt x="678483" y="218260"/>
                  <a:pt x="679415" y="399702"/>
                </a:cubicBezTo>
                <a:cubicBezTo>
                  <a:pt x="680443" y="600051"/>
                  <a:pt x="679801" y="608941"/>
                  <a:pt x="662915" y="628174"/>
                </a:cubicBezTo>
                <a:cubicBezTo>
                  <a:pt x="644019" y="649697"/>
                  <a:pt x="610175" y="657911"/>
                  <a:pt x="588150" y="646319"/>
                </a:cubicBezTo>
                <a:close/>
                <a:moveTo>
                  <a:pt x="333287" y="526938"/>
                </a:moveTo>
                <a:cubicBezTo>
                  <a:pt x="318315" y="519044"/>
                  <a:pt x="308790" y="509292"/>
                  <a:pt x="302284" y="495197"/>
                </a:cubicBezTo>
                <a:cubicBezTo>
                  <a:pt x="296747" y="483197"/>
                  <a:pt x="296324" y="470872"/>
                  <a:pt x="296258" y="319577"/>
                </a:cubicBezTo>
                <a:cubicBezTo>
                  <a:pt x="296188" y="159737"/>
                  <a:pt x="296309" y="156610"/>
                  <a:pt x="303104" y="142572"/>
                </a:cubicBezTo>
                <a:cubicBezTo>
                  <a:pt x="310436" y="127427"/>
                  <a:pt x="330840" y="111770"/>
                  <a:pt x="348223" y="107952"/>
                </a:cubicBezTo>
                <a:cubicBezTo>
                  <a:pt x="373983" y="102294"/>
                  <a:pt x="404648" y="118011"/>
                  <a:pt x="417270" y="143342"/>
                </a:cubicBezTo>
                <a:lnTo>
                  <a:pt x="425231" y="159318"/>
                </a:lnTo>
                <a:lnTo>
                  <a:pt x="425160" y="320805"/>
                </a:lnTo>
                <a:cubicBezTo>
                  <a:pt x="425093" y="470906"/>
                  <a:pt x="424669" y="483201"/>
                  <a:pt x="419133" y="495197"/>
                </a:cubicBezTo>
                <a:cubicBezTo>
                  <a:pt x="411925" y="510815"/>
                  <a:pt x="401712" y="520644"/>
                  <a:pt x="385770" y="527305"/>
                </a:cubicBezTo>
                <a:cubicBezTo>
                  <a:pt x="370521" y="533677"/>
                  <a:pt x="345740" y="533504"/>
                  <a:pt x="333286" y="526938"/>
                </a:cubicBezTo>
                <a:close/>
                <a:moveTo>
                  <a:pt x="850122" y="414705"/>
                </a:moveTo>
                <a:cubicBezTo>
                  <a:pt x="832001" y="409923"/>
                  <a:pt x="817170" y="397126"/>
                  <a:pt x="808802" y="379051"/>
                </a:cubicBezTo>
                <a:cubicBezTo>
                  <a:pt x="803248" y="367054"/>
                  <a:pt x="802823" y="355068"/>
                  <a:pt x="802757" y="208761"/>
                </a:cubicBezTo>
                <a:cubicBezTo>
                  <a:pt x="802701" y="83964"/>
                  <a:pt x="803586" y="49227"/>
                  <a:pt x="807032" y="40995"/>
                </a:cubicBezTo>
                <a:cubicBezTo>
                  <a:pt x="815473" y="20830"/>
                  <a:pt x="846050" y="0"/>
                  <a:pt x="867208" y="0"/>
                </a:cubicBezTo>
                <a:cubicBezTo>
                  <a:pt x="889044" y="0"/>
                  <a:pt x="915782" y="18401"/>
                  <a:pt x="925713" y="40264"/>
                </a:cubicBezTo>
                <a:cubicBezTo>
                  <a:pt x="931133" y="52195"/>
                  <a:pt x="931594" y="65275"/>
                  <a:pt x="931659" y="208969"/>
                </a:cubicBezTo>
                <a:cubicBezTo>
                  <a:pt x="931719" y="342498"/>
                  <a:pt x="931016" y="366452"/>
                  <a:pt x="926727" y="376735"/>
                </a:cubicBezTo>
                <a:cubicBezTo>
                  <a:pt x="913766" y="407812"/>
                  <a:pt x="882578" y="423271"/>
                  <a:pt x="850122" y="414705"/>
                </a:cubicBezTo>
                <a:close/>
              </a:path>
            </a:pathLst>
          </a:custGeom>
          <a:solidFill>
            <a:srgbClr val="D9D9D9"/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4" name="Graphic 203">
            <a:extLst>
              <a:ext uri="{FF2B5EF4-FFF2-40B4-BE49-F238E27FC236}">
                <a16:creationId xmlns:a16="http://schemas.microsoft.com/office/drawing/2014/main" id="{610C5CC8-B7D1-8F7D-33AE-2E5B77041E93}"/>
              </a:ext>
            </a:extLst>
          </p:cNvPr>
          <p:cNvSpPr/>
          <p:nvPr/>
        </p:nvSpPr>
        <p:spPr>
          <a:xfrm>
            <a:off x="1927950" y="4970283"/>
            <a:ext cx="451752" cy="451787"/>
          </a:xfrm>
          <a:custGeom>
            <a:avLst/>
            <a:gdLst>
              <a:gd name="connsiteX0" fmla="*/ 1118740 w 2401424"/>
              <a:gd name="connsiteY0" fmla="*/ 2398990 h 2401613"/>
              <a:gd name="connsiteX1" fmla="*/ 902911 w 2401424"/>
              <a:gd name="connsiteY1" fmla="*/ 2364163 h 2401613"/>
              <a:gd name="connsiteX2" fmla="*/ 24973 w 2401424"/>
              <a:gd name="connsiteY2" fmla="*/ 1449649 h 2401613"/>
              <a:gd name="connsiteX3" fmla="*/ 0 w 2401424"/>
              <a:gd name="connsiteY3" fmla="*/ 1200204 h 2401613"/>
              <a:gd name="connsiteX4" fmla="*/ 24973 w 2401424"/>
              <a:gd name="connsiteY4" fmla="*/ 950760 h 2401613"/>
              <a:gd name="connsiteX5" fmla="*/ 1020544 w 2401424"/>
              <a:gd name="connsiteY5" fmla="*/ 12440 h 2401613"/>
              <a:gd name="connsiteX6" fmla="*/ 1201349 w 2401424"/>
              <a:gd name="connsiteY6" fmla="*/ 2 h 2401613"/>
              <a:gd name="connsiteX7" fmla="*/ 1372826 w 2401424"/>
              <a:gd name="connsiteY7" fmla="*/ 11305 h 2401613"/>
              <a:gd name="connsiteX8" fmla="*/ 2139545 w 2401424"/>
              <a:gd name="connsiteY8" fmla="*/ 452161 h 2401613"/>
              <a:gd name="connsiteX9" fmla="*/ 2230339 w 2401424"/>
              <a:gd name="connsiteY9" fmla="*/ 1817050 h 2401613"/>
              <a:gd name="connsiteX10" fmla="*/ 1813136 w 2401424"/>
              <a:gd name="connsiteY10" fmla="*/ 2232960 h 2401613"/>
              <a:gd name="connsiteX11" fmla="*/ 1118740 w 2401424"/>
              <a:gd name="connsiteY11" fmla="*/ 2398990 h 2401613"/>
              <a:gd name="connsiteX12" fmla="*/ 1312746 w 2401424"/>
              <a:gd name="connsiteY12" fmla="*/ 2195346 h 2401613"/>
              <a:gd name="connsiteX13" fmla="*/ 1744567 w 2401424"/>
              <a:gd name="connsiteY13" fmla="*/ 2039506 h 2401613"/>
              <a:gd name="connsiteX14" fmla="*/ 1841519 w 2401424"/>
              <a:gd name="connsiteY14" fmla="*/ 1968142 h 2401613"/>
              <a:gd name="connsiteX15" fmla="*/ 1848352 w 2401424"/>
              <a:gd name="connsiteY15" fmla="*/ 1962395 h 2401613"/>
              <a:gd name="connsiteX16" fmla="*/ 1143029 w 2401424"/>
              <a:gd name="connsiteY16" fmla="*/ 1257040 h 2401613"/>
              <a:gd name="connsiteX17" fmla="*/ 437706 w 2401424"/>
              <a:gd name="connsiteY17" fmla="*/ 551684 h 2401613"/>
              <a:gd name="connsiteX18" fmla="*/ 417746 w 2401424"/>
              <a:gd name="connsiteY18" fmla="*/ 576914 h 2401613"/>
              <a:gd name="connsiteX19" fmla="*/ 204631 w 2401424"/>
              <a:gd name="connsiteY19" fmla="*/ 1090053 h 2401613"/>
              <a:gd name="connsiteX20" fmla="*/ 204631 w 2401424"/>
              <a:gd name="connsiteY20" fmla="*/ 1310356 h 2401613"/>
              <a:gd name="connsiteX21" fmla="*/ 398999 w 2401424"/>
              <a:gd name="connsiteY21" fmla="*/ 1799778 h 2401613"/>
              <a:gd name="connsiteX22" fmla="*/ 752004 w 2401424"/>
              <a:gd name="connsiteY22" fmla="*/ 2094831 h 2401613"/>
              <a:gd name="connsiteX23" fmla="*/ 1136263 w 2401424"/>
              <a:gd name="connsiteY23" fmla="*/ 2200018 h 2401613"/>
              <a:gd name="connsiteX24" fmla="*/ 1312746 w 2401424"/>
              <a:gd name="connsiteY24" fmla="*/ 2195346 h 2401613"/>
              <a:gd name="connsiteX25" fmla="*/ 759514 w 2401424"/>
              <a:gd name="connsiteY25" fmla="*/ 1917922 h 2401613"/>
              <a:gd name="connsiteX26" fmla="*/ 722506 w 2401424"/>
              <a:gd name="connsiteY26" fmla="*/ 1879598 h 2401613"/>
              <a:gd name="connsiteX27" fmla="*/ 738151 w 2401424"/>
              <a:gd name="connsiteY27" fmla="*/ 1819721 h 2401613"/>
              <a:gd name="connsiteX28" fmla="*/ 795497 w 2401424"/>
              <a:gd name="connsiteY28" fmla="*/ 1801030 h 2401613"/>
              <a:gd name="connsiteX29" fmla="*/ 819635 w 2401424"/>
              <a:gd name="connsiteY29" fmla="*/ 1801030 h 2401613"/>
              <a:gd name="connsiteX30" fmla="*/ 818988 w 2401424"/>
              <a:gd name="connsiteY30" fmla="*/ 1656695 h 2401613"/>
              <a:gd name="connsiteX31" fmla="*/ 818342 w 2401424"/>
              <a:gd name="connsiteY31" fmla="*/ 1512360 h 2401613"/>
              <a:gd name="connsiteX32" fmla="*/ 805825 w 2401424"/>
              <a:gd name="connsiteY32" fmla="*/ 1508099 h 2401613"/>
              <a:gd name="connsiteX33" fmla="*/ 711947 w 2401424"/>
              <a:gd name="connsiteY33" fmla="*/ 1446482 h 2401613"/>
              <a:gd name="connsiteX34" fmla="*/ 647415 w 2401424"/>
              <a:gd name="connsiteY34" fmla="*/ 1330898 h 2401613"/>
              <a:gd name="connsiteX35" fmla="*/ 640799 w 2401424"/>
              <a:gd name="connsiteY35" fmla="*/ 1306600 h 2401613"/>
              <a:gd name="connsiteX36" fmla="*/ 640702 w 2401424"/>
              <a:gd name="connsiteY36" fmla="*/ 1185998 h 2401613"/>
              <a:gd name="connsiteX37" fmla="*/ 645767 w 2401424"/>
              <a:gd name="connsiteY37" fmla="*/ 1058477 h 2401613"/>
              <a:gd name="connsiteX38" fmla="*/ 710248 w 2401424"/>
              <a:gd name="connsiteY38" fmla="*/ 1040509 h 2401613"/>
              <a:gd name="connsiteX39" fmla="*/ 755758 w 2401424"/>
              <a:gd name="connsiteY39" fmla="*/ 1039782 h 2401613"/>
              <a:gd name="connsiteX40" fmla="*/ 926647 w 2401424"/>
              <a:gd name="connsiteY40" fmla="*/ 1210787 h 2401613"/>
              <a:gd name="connsiteX41" fmla="*/ 1097535 w 2401424"/>
              <a:gd name="connsiteY41" fmla="*/ 1381791 h 2401613"/>
              <a:gd name="connsiteX42" fmla="*/ 1084572 w 2401424"/>
              <a:gd name="connsiteY42" fmla="*/ 1402856 h 2401613"/>
              <a:gd name="connsiteX43" fmla="*/ 1018606 w 2401424"/>
              <a:gd name="connsiteY43" fmla="*/ 1474353 h 2401613"/>
              <a:gd name="connsiteX44" fmla="*/ 954146 w 2401424"/>
              <a:gd name="connsiteY44" fmla="*/ 1507026 h 2401613"/>
              <a:gd name="connsiteX45" fmla="*/ 939752 w 2401424"/>
              <a:gd name="connsiteY45" fmla="*/ 1511545 h 2401613"/>
              <a:gd name="connsiteX46" fmla="*/ 939752 w 2401424"/>
              <a:gd name="connsiteY46" fmla="*/ 1656287 h 2401613"/>
              <a:gd name="connsiteX47" fmla="*/ 939752 w 2401424"/>
              <a:gd name="connsiteY47" fmla="*/ 1801029 h 2401613"/>
              <a:gd name="connsiteX48" fmla="*/ 963869 w 2401424"/>
              <a:gd name="connsiteY48" fmla="*/ 1801029 h 2401613"/>
              <a:gd name="connsiteX49" fmla="*/ 1017714 w 2401424"/>
              <a:gd name="connsiteY49" fmla="*/ 1815687 h 2401613"/>
              <a:gd name="connsiteX50" fmla="*/ 1033918 w 2401424"/>
              <a:gd name="connsiteY50" fmla="*/ 1884894 h 2401613"/>
              <a:gd name="connsiteX51" fmla="*/ 1002335 w 2401424"/>
              <a:gd name="connsiteY51" fmla="*/ 1915985 h 2401613"/>
              <a:gd name="connsiteX52" fmla="*/ 879672 w 2401424"/>
              <a:gd name="connsiteY52" fmla="*/ 1920884 h 2401613"/>
              <a:gd name="connsiteX53" fmla="*/ 759513 w 2401424"/>
              <a:gd name="connsiteY53" fmla="*/ 1917921 h 2401613"/>
              <a:gd name="connsiteX54" fmla="*/ 1336027 w 2401424"/>
              <a:gd name="connsiteY54" fmla="*/ 1916534 h 2401613"/>
              <a:gd name="connsiteX55" fmla="*/ 1287418 w 2401424"/>
              <a:gd name="connsiteY55" fmla="*/ 1873554 h 2401613"/>
              <a:gd name="connsiteX56" fmla="*/ 1281455 w 2401424"/>
              <a:gd name="connsiteY56" fmla="*/ 1862365 h 2401613"/>
              <a:gd name="connsiteX57" fmla="*/ 1280730 w 2401424"/>
              <a:gd name="connsiteY57" fmla="*/ 1742200 h 2401613"/>
              <a:gd name="connsiteX58" fmla="*/ 1280730 w 2401424"/>
              <a:gd name="connsiteY58" fmla="*/ 1593856 h 2401613"/>
              <a:gd name="connsiteX59" fmla="*/ 1281455 w 2401424"/>
              <a:gd name="connsiteY59" fmla="*/ 1565678 h 2401613"/>
              <a:gd name="connsiteX60" fmla="*/ 1459183 w 2401424"/>
              <a:gd name="connsiteY60" fmla="*/ 1743437 h 2401613"/>
              <a:gd name="connsiteX61" fmla="*/ 1636912 w 2401424"/>
              <a:gd name="connsiteY61" fmla="*/ 1921196 h 2401613"/>
              <a:gd name="connsiteX62" fmla="*/ 1492978 w 2401424"/>
              <a:gd name="connsiteY62" fmla="*/ 1921103 h 2401613"/>
              <a:gd name="connsiteX63" fmla="*/ 1336027 w 2401424"/>
              <a:gd name="connsiteY63" fmla="*/ 1916524 h 2401613"/>
              <a:gd name="connsiteX64" fmla="*/ 1998408 w 2401424"/>
              <a:gd name="connsiteY64" fmla="*/ 1802282 h 2401613"/>
              <a:gd name="connsiteX65" fmla="*/ 2184870 w 2401424"/>
              <a:gd name="connsiteY65" fmla="*/ 1380453 h 2401613"/>
              <a:gd name="connsiteX66" fmla="*/ 2200027 w 2401424"/>
              <a:gd name="connsiteY66" fmla="*/ 1200205 h 2401613"/>
              <a:gd name="connsiteX67" fmla="*/ 2184887 w 2401424"/>
              <a:gd name="connsiteY67" fmla="*/ 1019958 h 2401613"/>
              <a:gd name="connsiteX68" fmla="*/ 1849706 w 2401424"/>
              <a:gd name="connsiteY68" fmla="*/ 438931 h 2401613"/>
              <a:gd name="connsiteX69" fmla="*/ 1019859 w 2401424"/>
              <a:gd name="connsiteY69" fmla="*/ 215365 h 2401613"/>
              <a:gd name="connsiteX70" fmla="*/ 576840 w 2401424"/>
              <a:gd name="connsiteY70" fmla="*/ 417812 h 2401613"/>
              <a:gd name="connsiteX71" fmla="*/ 551611 w 2401424"/>
              <a:gd name="connsiteY71" fmla="*/ 437772 h 2401613"/>
              <a:gd name="connsiteX72" fmla="*/ 915281 w 2401424"/>
              <a:gd name="connsiteY72" fmla="*/ 801484 h 2401613"/>
              <a:gd name="connsiteX73" fmla="*/ 1278952 w 2401424"/>
              <a:gd name="connsiteY73" fmla="*/ 1165196 h 2401613"/>
              <a:gd name="connsiteX74" fmla="*/ 1280854 w 2401424"/>
              <a:gd name="connsiteY74" fmla="*/ 1142019 h 2401613"/>
              <a:gd name="connsiteX75" fmla="*/ 1302490 w 2401424"/>
              <a:gd name="connsiteY75" fmla="*/ 1052222 h 2401613"/>
              <a:gd name="connsiteX76" fmla="*/ 1424760 w 2401424"/>
              <a:gd name="connsiteY76" fmla="*/ 916689 h 2401613"/>
              <a:gd name="connsiteX77" fmla="*/ 1440397 w 2401424"/>
              <a:gd name="connsiteY77" fmla="*/ 908554 h 2401613"/>
              <a:gd name="connsiteX78" fmla="*/ 1440406 w 2401424"/>
              <a:gd name="connsiteY78" fmla="*/ 713911 h 2401613"/>
              <a:gd name="connsiteX79" fmla="*/ 1440415 w 2401424"/>
              <a:gd name="connsiteY79" fmla="*/ 519269 h 2401613"/>
              <a:gd name="connsiteX80" fmla="*/ 1426312 w 2401424"/>
              <a:gd name="connsiteY80" fmla="*/ 519269 h 2401613"/>
              <a:gd name="connsiteX81" fmla="*/ 1378999 w 2401424"/>
              <a:gd name="connsiteY81" fmla="*/ 500578 h 2401613"/>
              <a:gd name="connsiteX82" fmla="*/ 1363354 w 2401424"/>
              <a:gd name="connsiteY82" fmla="*/ 440701 h 2401613"/>
              <a:gd name="connsiteX83" fmla="*/ 1401904 w 2401424"/>
              <a:gd name="connsiteY83" fmla="*/ 402148 h 2401613"/>
              <a:gd name="connsiteX84" fmla="*/ 1638531 w 2401424"/>
              <a:gd name="connsiteY84" fmla="*/ 402010 h 2401613"/>
              <a:gd name="connsiteX85" fmla="*/ 1674791 w 2401424"/>
              <a:gd name="connsiteY85" fmla="*/ 435265 h 2401613"/>
              <a:gd name="connsiteX86" fmla="*/ 1616273 w 2401424"/>
              <a:gd name="connsiteY86" fmla="*/ 519245 h 2401613"/>
              <a:gd name="connsiteX87" fmla="*/ 1600627 w 2401424"/>
              <a:gd name="connsiteY87" fmla="*/ 519268 h 2401613"/>
              <a:gd name="connsiteX88" fmla="*/ 1600637 w 2401424"/>
              <a:gd name="connsiteY88" fmla="*/ 713911 h 2401613"/>
              <a:gd name="connsiteX89" fmla="*/ 1600646 w 2401424"/>
              <a:gd name="connsiteY89" fmla="*/ 908553 h 2401613"/>
              <a:gd name="connsiteX90" fmla="*/ 1616282 w 2401424"/>
              <a:gd name="connsiteY90" fmla="*/ 916688 h 2401613"/>
              <a:gd name="connsiteX91" fmla="*/ 1685377 w 2401424"/>
              <a:gd name="connsiteY91" fmla="*/ 971210 h 2401613"/>
              <a:gd name="connsiteX92" fmla="*/ 1752924 w 2401424"/>
              <a:gd name="connsiteY92" fmla="*/ 1094874 h 2401613"/>
              <a:gd name="connsiteX93" fmla="*/ 1759517 w 2401424"/>
              <a:gd name="connsiteY93" fmla="*/ 1118842 h 2401613"/>
              <a:gd name="connsiteX94" fmla="*/ 1760239 w 2401424"/>
              <a:gd name="connsiteY94" fmla="*/ 1382954 h 2401613"/>
              <a:gd name="connsiteX95" fmla="*/ 1760962 w 2401424"/>
              <a:gd name="connsiteY95" fmla="*/ 1647067 h 2401613"/>
              <a:gd name="connsiteX96" fmla="*/ 1861600 w 2401424"/>
              <a:gd name="connsiteY96" fmla="*/ 1747785 h 2401613"/>
              <a:gd name="connsiteX97" fmla="*/ 1962239 w 2401424"/>
              <a:gd name="connsiteY97" fmla="*/ 1848502 h 2401613"/>
              <a:gd name="connsiteX98" fmla="*/ 1967989 w 2401424"/>
              <a:gd name="connsiteY98" fmla="*/ 1841664 h 2401613"/>
              <a:gd name="connsiteX99" fmla="*/ 1998407 w 2401424"/>
              <a:gd name="connsiteY99" fmla="*/ 1802280 h 2401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2401424" h="2401613">
                <a:moveTo>
                  <a:pt x="1118740" y="2398990"/>
                </a:moveTo>
                <a:cubicBezTo>
                  <a:pt x="1051377" y="2394548"/>
                  <a:pt x="969855" y="2381393"/>
                  <a:pt x="902911" y="2364163"/>
                </a:cubicBezTo>
                <a:cubicBezTo>
                  <a:pt x="460369" y="2250263"/>
                  <a:pt x="120188" y="1895909"/>
                  <a:pt x="24973" y="1449649"/>
                </a:cubicBezTo>
                <a:cubicBezTo>
                  <a:pt x="6263" y="1361957"/>
                  <a:pt x="0" y="1299396"/>
                  <a:pt x="0" y="1200204"/>
                </a:cubicBezTo>
                <a:cubicBezTo>
                  <a:pt x="0" y="1101012"/>
                  <a:pt x="6263" y="1038452"/>
                  <a:pt x="24973" y="950760"/>
                </a:cubicBezTo>
                <a:cubicBezTo>
                  <a:pt x="129264" y="461963"/>
                  <a:pt x="527726" y="86415"/>
                  <a:pt x="1020544" y="12440"/>
                </a:cubicBezTo>
                <a:cubicBezTo>
                  <a:pt x="1090221" y="1981"/>
                  <a:pt x="1120007" y="-69"/>
                  <a:pt x="1201349" y="2"/>
                </a:cubicBezTo>
                <a:cubicBezTo>
                  <a:pt x="1279493" y="71"/>
                  <a:pt x="1305979" y="1814"/>
                  <a:pt x="1372826" y="11305"/>
                </a:cubicBezTo>
                <a:cubicBezTo>
                  <a:pt x="1671653" y="53730"/>
                  <a:pt x="1949584" y="213537"/>
                  <a:pt x="2139545" y="452161"/>
                </a:cubicBezTo>
                <a:cubicBezTo>
                  <a:pt x="2451990" y="844647"/>
                  <a:pt x="2488126" y="1387885"/>
                  <a:pt x="2230339" y="1817050"/>
                </a:cubicBezTo>
                <a:cubicBezTo>
                  <a:pt x="2127343" y="1988518"/>
                  <a:pt x="1984816" y="2130603"/>
                  <a:pt x="1813136" y="2232960"/>
                </a:cubicBezTo>
                <a:cubicBezTo>
                  <a:pt x="1605027" y="2357036"/>
                  <a:pt x="1362369" y="2415055"/>
                  <a:pt x="1118740" y="2398990"/>
                </a:cubicBezTo>
                <a:close/>
                <a:moveTo>
                  <a:pt x="1312746" y="2195346"/>
                </a:moveTo>
                <a:cubicBezTo>
                  <a:pt x="1470529" y="2176174"/>
                  <a:pt x="1614130" y="2124350"/>
                  <a:pt x="1744567" y="2039506"/>
                </a:cubicBezTo>
                <a:cubicBezTo>
                  <a:pt x="1766880" y="2024993"/>
                  <a:pt x="1823315" y="1983453"/>
                  <a:pt x="1841519" y="1968142"/>
                </a:cubicBezTo>
                <a:lnTo>
                  <a:pt x="1848352" y="1962395"/>
                </a:lnTo>
                <a:lnTo>
                  <a:pt x="1143029" y="1257040"/>
                </a:lnTo>
                <a:lnTo>
                  <a:pt x="437706" y="551684"/>
                </a:lnTo>
                <a:lnTo>
                  <a:pt x="417746" y="576914"/>
                </a:lnTo>
                <a:cubicBezTo>
                  <a:pt x="298313" y="727885"/>
                  <a:pt x="228500" y="895981"/>
                  <a:pt x="204631" y="1090053"/>
                </a:cubicBezTo>
                <a:cubicBezTo>
                  <a:pt x="198354" y="1141095"/>
                  <a:pt x="198354" y="1259314"/>
                  <a:pt x="204631" y="1310356"/>
                </a:cubicBezTo>
                <a:cubicBezTo>
                  <a:pt x="227443" y="1495835"/>
                  <a:pt x="290900" y="1655621"/>
                  <a:pt x="398999" y="1799778"/>
                </a:cubicBezTo>
                <a:cubicBezTo>
                  <a:pt x="493148" y="1925333"/>
                  <a:pt x="611585" y="2024325"/>
                  <a:pt x="752004" y="2094831"/>
                </a:cubicBezTo>
                <a:cubicBezTo>
                  <a:pt x="873558" y="2155863"/>
                  <a:pt x="993126" y="2188594"/>
                  <a:pt x="1136263" y="2200018"/>
                </a:cubicBezTo>
                <a:cubicBezTo>
                  <a:pt x="1165136" y="2202323"/>
                  <a:pt x="1280454" y="2199270"/>
                  <a:pt x="1312746" y="2195346"/>
                </a:cubicBezTo>
                <a:close/>
                <a:moveTo>
                  <a:pt x="759514" y="1917922"/>
                </a:moveTo>
                <a:cubicBezTo>
                  <a:pt x="747228" y="1914049"/>
                  <a:pt x="726273" y="1892350"/>
                  <a:pt x="722506" y="1879598"/>
                </a:cubicBezTo>
                <a:cubicBezTo>
                  <a:pt x="715571" y="1856125"/>
                  <a:pt x="720460" y="1837413"/>
                  <a:pt x="738151" y="1819721"/>
                </a:cubicBezTo>
                <a:cubicBezTo>
                  <a:pt x="753625" y="1804246"/>
                  <a:pt x="763493" y="1801030"/>
                  <a:pt x="795497" y="1801030"/>
                </a:cubicBezTo>
                <a:lnTo>
                  <a:pt x="819635" y="1801030"/>
                </a:lnTo>
                <a:lnTo>
                  <a:pt x="818988" y="1656695"/>
                </a:lnTo>
                <a:lnTo>
                  <a:pt x="818342" y="1512360"/>
                </a:lnTo>
                <a:lnTo>
                  <a:pt x="805825" y="1508099"/>
                </a:lnTo>
                <a:cubicBezTo>
                  <a:pt x="771352" y="1496364"/>
                  <a:pt x="739622" y="1475538"/>
                  <a:pt x="711947" y="1446482"/>
                </a:cubicBezTo>
                <a:cubicBezTo>
                  <a:pt x="680237" y="1413190"/>
                  <a:pt x="659905" y="1376774"/>
                  <a:pt x="647415" y="1330898"/>
                </a:cubicBezTo>
                <a:lnTo>
                  <a:pt x="640799" y="1306600"/>
                </a:lnTo>
                <a:lnTo>
                  <a:pt x="640702" y="1185998"/>
                </a:lnTo>
                <a:cubicBezTo>
                  <a:pt x="640608" y="1068020"/>
                  <a:pt x="640718" y="1065245"/>
                  <a:pt x="645767" y="1058477"/>
                </a:cubicBezTo>
                <a:cubicBezTo>
                  <a:pt x="658080" y="1041974"/>
                  <a:pt x="660483" y="1041304"/>
                  <a:pt x="710248" y="1040509"/>
                </a:cubicBezTo>
                <a:lnTo>
                  <a:pt x="755758" y="1039782"/>
                </a:lnTo>
                <a:lnTo>
                  <a:pt x="926647" y="1210787"/>
                </a:lnTo>
                <a:lnTo>
                  <a:pt x="1097535" y="1381791"/>
                </a:lnTo>
                <a:lnTo>
                  <a:pt x="1084572" y="1402856"/>
                </a:lnTo>
                <a:cubicBezTo>
                  <a:pt x="1069594" y="1427196"/>
                  <a:pt x="1040267" y="1458982"/>
                  <a:pt x="1018606" y="1474353"/>
                </a:cubicBezTo>
                <a:cubicBezTo>
                  <a:pt x="1000253" y="1487376"/>
                  <a:pt x="973426" y="1500975"/>
                  <a:pt x="954146" y="1507026"/>
                </a:cubicBezTo>
                <a:lnTo>
                  <a:pt x="939752" y="1511545"/>
                </a:lnTo>
                <a:lnTo>
                  <a:pt x="939752" y="1656287"/>
                </a:lnTo>
                <a:lnTo>
                  <a:pt x="939752" y="1801029"/>
                </a:lnTo>
                <a:lnTo>
                  <a:pt x="963869" y="1801029"/>
                </a:lnTo>
                <a:cubicBezTo>
                  <a:pt x="993003" y="1801029"/>
                  <a:pt x="1004129" y="1804058"/>
                  <a:pt x="1017714" y="1815687"/>
                </a:cubicBezTo>
                <a:cubicBezTo>
                  <a:pt x="1038646" y="1833604"/>
                  <a:pt x="1045111" y="1861218"/>
                  <a:pt x="1033918" y="1884894"/>
                </a:cubicBezTo>
                <a:cubicBezTo>
                  <a:pt x="1026806" y="1899939"/>
                  <a:pt x="1017462" y="1909137"/>
                  <a:pt x="1002335" y="1915985"/>
                </a:cubicBezTo>
                <a:cubicBezTo>
                  <a:pt x="991520" y="1920881"/>
                  <a:pt x="986619" y="1921076"/>
                  <a:pt x="879672" y="1920884"/>
                </a:cubicBezTo>
                <a:cubicBezTo>
                  <a:pt x="805973" y="1920745"/>
                  <a:pt x="765310" y="1919748"/>
                  <a:pt x="759513" y="1917921"/>
                </a:cubicBezTo>
                <a:close/>
                <a:moveTo>
                  <a:pt x="1336027" y="1916534"/>
                </a:moveTo>
                <a:cubicBezTo>
                  <a:pt x="1312525" y="1908413"/>
                  <a:pt x="1300180" y="1897497"/>
                  <a:pt x="1287418" y="1873554"/>
                </a:cubicBezTo>
                <a:lnTo>
                  <a:pt x="1281455" y="1862365"/>
                </a:lnTo>
                <a:lnTo>
                  <a:pt x="1280730" y="1742200"/>
                </a:lnTo>
                <a:cubicBezTo>
                  <a:pt x="1280330" y="1676109"/>
                  <a:pt x="1280330" y="1609354"/>
                  <a:pt x="1280730" y="1593856"/>
                </a:cubicBezTo>
                <a:lnTo>
                  <a:pt x="1281455" y="1565678"/>
                </a:lnTo>
                <a:lnTo>
                  <a:pt x="1459183" y="1743437"/>
                </a:lnTo>
                <a:lnTo>
                  <a:pt x="1636912" y="1921196"/>
                </a:lnTo>
                <a:lnTo>
                  <a:pt x="1492978" y="1921103"/>
                </a:lnTo>
                <a:cubicBezTo>
                  <a:pt x="1361097" y="1921034"/>
                  <a:pt x="1347954" y="1920644"/>
                  <a:pt x="1336027" y="1916524"/>
                </a:cubicBezTo>
                <a:close/>
                <a:moveTo>
                  <a:pt x="1998408" y="1802282"/>
                </a:moveTo>
                <a:cubicBezTo>
                  <a:pt x="2093741" y="1676500"/>
                  <a:pt x="2156457" y="1534619"/>
                  <a:pt x="2184870" y="1380453"/>
                </a:cubicBezTo>
                <a:cubicBezTo>
                  <a:pt x="2197121" y="1313981"/>
                  <a:pt x="2200027" y="1279413"/>
                  <a:pt x="2200027" y="1200205"/>
                </a:cubicBezTo>
                <a:cubicBezTo>
                  <a:pt x="2200027" y="1121047"/>
                  <a:pt x="2197133" y="1086585"/>
                  <a:pt x="2184887" y="1019958"/>
                </a:cubicBezTo>
                <a:cubicBezTo>
                  <a:pt x="2143241" y="793368"/>
                  <a:pt x="2025765" y="589728"/>
                  <a:pt x="1849706" y="438931"/>
                </a:cubicBezTo>
                <a:cubicBezTo>
                  <a:pt x="1621161" y="243178"/>
                  <a:pt x="1316237" y="161030"/>
                  <a:pt x="1019859" y="215365"/>
                </a:cubicBezTo>
                <a:cubicBezTo>
                  <a:pt x="858787" y="244894"/>
                  <a:pt x="708720" y="313471"/>
                  <a:pt x="576840" y="417812"/>
                </a:cubicBezTo>
                <a:lnTo>
                  <a:pt x="551611" y="437772"/>
                </a:lnTo>
                <a:lnTo>
                  <a:pt x="915281" y="801484"/>
                </a:lnTo>
                <a:lnTo>
                  <a:pt x="1278952" y="1165196"/>
                </a:lnTo>
                <a:lnTo>
                  <a:pt x="1280854" y="1142019"/>
                </a:lnTo>
                <a:cubicBezTo>
                  <a:pt x="1283161" y="1113914"/>
                  <a:pt x="1291890" y="1077684"/>
                  <a:pt x="1302490" y="1052222"/>
                </a:cubicBezTo>
                <a:cubicBezTo>
                  <a:pt x="1325297" y="997433"/>
                  <a:pt x="1374593" y="942791"/>
                  <a:pt x="1424760" y="916689"/>
                </a:cubicBezTo>
                <a:lnTo>
                  <a:pt x="1440397" y="908554"/>
                </a:lnTo>
                <a:lnTo>
                  <a:pt x="1440406" y="713911"/>
                </a:lnTo>
                <a:lnTo>
                  <a:pt x="1440415" y="519269"/>
                </a:lnTo>
                <a:lnTo>
                  <a:pt x="1426312" y="519269"/>
                </a:lnTo>
                <a:cubicBezTo>
                  <a:pt x="1404582" y="519269"/>
                  <a:pt x="1393188" y="514767"/>
                  <a:pt x="1378999" y="500578"/>
                </a:cubicBezTo>
                <a:cubicBezTo>
                  <a:pt x="1361308" y="482886"/>
                  <a:pt x="1356419" y="464174"/>
                  <a:pt x="1363354" y="440701"/>
                </a:cubicBezTo>
                <a:cubicBezTo>
                  <a:pt x="1367416" y="426950"/>
                  <a:pt x="1388154" y="406211"/>
                  <a:pt x="1401904" y="402148"/>
                </a:cubicBezTo>
                <a:cubicBezTo>
                  <a:pt x="1416097" y="397955"/>
                  <a:pt x="1624591" y="397832"/>
                  <a:pt x="1638531" y="402010"/>
                </a:cubicBezTo>
                <a:cubicBezTo>
                  <a:pt x="1652266" y="406125"/>
                  <a:pt x="1667899" y="420462"/>
                  <a:pt x="1674791" y="435265"/>
                </a:cubicBezTo>
                <a:cubicBezTo>
                  <a:pt x="1693425" y="475284"/>
                  <a:pt x="1662843" y="519172"/>
                  <a:pt x="1616273" y="519245"/>
                </a:cubicBezTo>
                <a:lnTo>
                  <a:pt x="1600627" y="519268"/>
                </a:lnTo>
                <a:lnTo>
                  <a:pt x="1600637" y="713911"/>
                </a:lnTo>
                <a:lnTo>
                  <a:pt x="1600646" y="908553"/>
                </a:lnTo>
                <a:lnTo>
                  <a:pt x="1616282" y="916688"/>
                </a:lnTo>
                <a:cubicBezTo>
                  <a:pt x="1639122" y="928572"/>
                  <a:pt x="1662419" y="946955"/>
                  <a:pt x="1685377" y="971210"/>
                </a:cubicBezTo>
                <a:cubicBezTo>
                  <a:pt x="1718153" y="1005837"/>
                  <a:pt x="1738862" y="1043750"/>
                  <a:pt x="1752924" y="1094874"/>
                </a:cubicBezTo>
                <a:lnTo>
                  <a:pt x="1759517" y="1118842"/>
                </a:lnTo>
                <a:lnTo>
                  <a:pt x="1760239" y="1382954"/>
                </a:lnTo>
                <a:lnTo>
                  <a:pt x="1760962" y="1647067"/>
                </a:lnTo>
                <a:lnTo>
                  <a:pt x="1861600" y="1747785"/>
                </a:lnTo>
                <a:lnTo>
                  <a:pt x="1962239" y="1848502"/>
                </a:lnTo>
                <a:lnTo>
                  <a:pt x="1967989" y="1841664"/>
                </a:lnTo>
                <a:cubicBezTo>
                  <a:pt x="1971153" y="1837903"/>
                  <a:pt x="1984840" y="1820180"/>
                  <a:pt x="1998407" y="1802280"/>
                </a:cubicBezTo>
                <a:close/>
              </a:path>
            </a:pathLst>
          </a:custGeom>
          <a:solidFill>
            <a:srgbClr val="D9D9D9"/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5" name="Left Bracket 294">
            <a:extLst>
              <a:ext uri="{FF2B5EF4-FFF2-40B4-BE49-F238E27FC236}">
                <a16:creationId xmlns:a16="http://schemas.microsoft.com/office/drawing/2014/main" id="{A5FACC6C-0037-6044-7079-27A9EFCD1159}"/>
              </a:ext>
            </a:extLst>
          </p:cNvPr>
          <p:cNvSpPr/>
          <p:nvPr/>
        </p:nvSpPr>
        <p:spPr>
          <a:xfrm rot="5400000">
            <a:off x="1627956" y="1303426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96" name="Left Bracket 295">
            <a:extLst>
              <a:ext uri="{FF2B5EF4-FFF2-40B4-BE49-F238E27FC236}">
                <a16:creationId xmlns:a16="http://schemas.microsoft.com/office/drawing/2014/main" id="{1B843F1C-02D2-A915-DA54-C902D4F5FADF}"/>
              </a:ext>
            </a:extLst>
          </p:cNvPr>
          <p:cNvSpPr/>
          <p:nvPr/>
        </p:nvSpPr>
        <p:spPr>
          <a:xfrm rot="16200000" flipV="1">
            <a:off x="1627956" y="4688450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97" name="Ovale 30">
            <a:extLst>
              <a:ext uri="{FF2B5EF4-FFF2-40B4-BE49-F238E27FC236}">
                <a16:creationId xmlns:a16="http://schemas.microsoft.com/office/drawing/2014/main" id="{DA9C8CEF-A0D0-CF27-AF08-5DCFDCA989C2}"/>
              </a:ext>
            </a:extLst>
          </p:cNvPr>
          <p:cNvSpPr/>
          <p:nvPr/>
        </p:nvSpPr>
        <p:spPr>
          <a:xfrm>
            <a:off x="2562175" y="3708287"/>
            <a:ext cx="1370112" cy="1370110"/>
          </a:xfrm>
          <a:prstGeom prst="ellipse">
            <a:avLst/>
          </a:prstGeom>
          <a:solidFill>
            <a:schemeClr val="bg1"/>
          </a:solidFill>
          <a:ln w="25400">
            <a:solidFill>
              <a:srgbClr val="E2E2E2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08000" rtlCol="0" anchor="ctr"/>
          <a:lstStyle/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Vitamins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Minerals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Amino acids</a:t>
            </a:r>
          </a:p>
          <a:p>
            <a:pPr algn="ctr">
              <a:lnSpc>
                <a:spcPct val="80000"/>
              </a:lnSpc>
              <a:spcBef>
                <a:spcPts val="300"/>
              </a:spcBef>
            </a:pPr>
            <a:r>
              <a:rPr lang="en-GB" sz="14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Essential</a:t>
            </a:r>
            <a:br>
              <a:rPr lang="en-GB" sz="14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</a:br>
            <a:r>
              <a:rPr lang="en-GB" sz="1400" b="1" kern="0" dirty="0">
                <a:solidFill>
                  <a:schemeClr val="bg1">
                    <a:lumMod val="75000"/>
                  </a:schemeClr>
                </a:solidFill>
                <a:latin typeface="Calibri" panose="020F0502020204030204"/>
              </a:rPr>
              <a:t>fatty acids</a:t>
            </a:r>
          </a:p>
        </p:txBody>
      </p:sp>
      <p:sp>
        <p:nvSpPr>
          <p:cNvPr id="298" name="Ovale 8">
            <a:extLst>
              <a:ext uri="{FF2B5EF4-FFF2-40B4-BE49-F238E27FC236}">
                <a16:creationId xmlns:a16="http://schemas.microsoft.com/office/drawing/2014/main" id="{9A6D465A-CDAC-0682-0D05-BEF2A492786C}"/>
              </a:ext>
            </a:extLst>
          </p:cNvPr>
          <p:cNvSpPr/>
          <p:nvPr/>
        </p:nvSpPr>
        <p:spPr>
          <a:xfrm>
            <a:off x="2891729" y="3176855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299" name="Group 298">
            <a:extLst>
              <a:ext uri="{FF2B5EF4-FFF2-40B4-BE49-F238E27FC236}">
                <a16:creationId xmlns:a16="http://schemas.microsoft.com/office/drawing/2014/main" id="{69CB9DE8-07D9-8AD0-DB17-909573E14060}"/>
              </a:ext>
            </a:extLst>
          </p:cNvPr>
          <p:cNvGrpSpPr/>
          <p:nvPr/>
        </p:nvGrpSpPr>
        <p:grpSpPr>
          <a:xfrm>
            <a:off x="3096324" y="3314012"/>
            <a:ext cx="426216" cy="415009"/>
            <a:chOff x="3057905" y="2901163"/>
            <a:chExt cx="631347" cy="614746"/>
          </a:xfrm>
        </p:grpSpPr>
        <p:grpSp>
          <p:nvGrpSpPr>
            <p:cNvPr id="300" name="Graphic 64" descr="Medicine with solid fill">
              <a:extLst>
                <a:ext uri="{FF2B5EF4-FFF2-40B4-BE49-F238E27FC236}">
                  <a16:creationId xmlns:a16="http://schemas.microsoft.com/office/drawing/2014/main" id="{93768E27-2F98-9803-15D3-17DC83AEC72F}"/>
                </a:ext>
              </a:extLst>
            </p:cNvPr>
            <p:cNvGrpSpPr/>
            <p:nvPr/>
          </p:nvGrpSpPr>
          <p:grpSpPr>
            <a:xfrm>
              <a:off x="3057905" y="2938150"/>
              <a:ext cx="387875" cy="577759"/>
              <a:chOff x="876944" y="2035619"/>
              <a:chExt cx="533400" cy="762000"/>
            </a:xfrm>
            <a:solidFill>
              <a:schemeClr val="bg1">
                <a:lumMod val="65000"/>
              </a:schemeClr>
            </a:solidFill>
          </p:grpSpPr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90DC6776-476F-78B5-4FC2-AA7D169E17D6}"/>
                  </a:ext>
                </a:extLst>
              </p:cNvPr>
              <p:cNvSpPr/>
              <p:nvPr/>
            </p:nvSpPr>
            <p:spPr>
              <a:xfrm>
                <a:off x="876944" y="2035619"/>
                <a:ext cx="419100" cy="685800"/>
              </a:xfrm>
              <a:custGeom>
                <a:avLst/>
                <a:gdLst>
                  <a:gd name="connsiteX0" fmla="*/ 419100 w 419100"/>
                  <a:gd name="connsiteY0" fmla="*/ 571500 h 685800"/>
                  <a:gd name="connsiteX1" fmla="*/ 419100 w 419100"/>
                  <a:gd name="connsiteY1" fmla="*/ 495300 h 685800"/>
                  <a:gd name="connsiteX2" fmla="*/ 95250 w 419100"/>
                  <a:gd name="connsiteY2" fmla="*/ 495300 h 685800"/>
                  <a:gd name="connsiteX3" fmla="*/ 76200 w 419100"/>
                  <a:gd name="connsiteY3" fmla="*/ 476250 h 685800"/>
                  <a:gd name="connsiteX4" fmla="*/ 76200 w 419100"/>
                  <a:gd name="connsiteY4" fmla="*/ 285750 h 685800"/>
                  <a:gd name="connsiteX5" fmla="*/ 95250 w 419100"/>
                  <a:gd name="connsiteY5" fmla="*/ 266700 h 685800"/>
                  <a:gd name="connsiteX6" fmla="*/ 419100 w 419100"/>
                  <a:gd name="connsiteY6" fmla="*/ 266700 h 685800"/>
                  <a:gd name="connsiteX7" fmla="*/ 419100 w 419100"/>
                  <a:gd name="connsiteY7" fmla="*/ 190500 h 685800"/>
                  <a:gd name="connsiteX8" fmla="*/ 381000 w 419100"/>
                  <a:gd name="connsiteY8" fmla="*/ 152400 h 685800"/>
                  <a:gd name="connsiteX9" fmla="*/ 347663 w 419100"/>
                  <a:gd name="connsiteY9" fmla="*/ 152400 h 685800"/>
                  <a:gd name="connsiteX10" fmla="*/ 342900 w 419100"/>
                  <a:gd name="connsiteY10" fmla="*/ 147638 h 685800"/>
                  <a:gd name="connsiteX11" fmla="*/ 342900 w 419100"/>
                  <a:gd name="connsiteY11" fmla="*/ 119063 h 685800"/>
                  <a:gd name="connsiteX12" fmla="*/ 347663 w 419100"/>
                  <a:gd name="connsiteY12" fmla="*/ 114300 h 685800"/>
                  <a:gd name="connsiteX13" fmla="*/ 371475 w 419100"/>
                  <a:gd name="connsiteY13" fmla="*/ 114300 h 685800"/>
                  <a:gd name="connsiteX14" fmla="*/ 381000 w 419100"/>
                  <a:gd name="connsiteY14" fmla="*/ 104775 h 685800"/>
                  <a:gd name="connsiteX15" fmla="*/ 381000 w 419100"/>
                  <a:gd name="connsiteY15" fmla="*/ 38100 h 685800"/>
                  <a:gd name="connsiteX16" fmla="*/ 342900 w 419100"/>
                  <a:gd name="connsiteY16" fmla="*/ 0 h 685800"/>
                  <a:gd name="connsiteX17" fmla="*/ 76200 w 419100"/>
                  <a:gd name="connsiteY17" fmla="*/ 0 h 685800"/>
                  <a:gd name="connsiteX18" fmla="*/ 38100 w 419100"/>
                  <a:gd name="connsiteY18" fmla="*/ 38100 h 685800"/>
                  <a:gd name="connsiteX19" fmla="*/ 38100 w 419100"/>
                  <a:gd name="connsiteY19" fmla="*/ 104775 h 685800"/>
                  <a:gd name="connsiteX20" fmla="*/ 47625 w 419100"/>
                  <a:gd name="connsiteY20" fmla="*/ 114300 h 685800"/>
                  <a:gd name="connsiteX21" fmla="*/ 71438 w 419100"/>
                  <a:gd name="connsiteY21" fmla="*/ 114300 h 685800"/>
                  <a:gd name="connsiteX22" fmla="*/ 76200 w 419100"/>
                  <a:gd name="connsiteY22" fmla="*/ 119063 h 685800"/>
                  <a:gd name="connsiteX23" fmla="*/ 76200 w 419100"/>
                  <a:gd name="connsiteY23" fmla="*/ 147638 h 685800"/>
                  <a:gd name="connsiteX24" fmla="*/ 71438 w 419100"/>
                  <a:gd name="connsiteY24" fmla="*/ 152400 h 685800"/>
                  <a:gd name="connsiteX25" fmla="*/ 38100 w 419100"/>
                  <a:gd name="connsiteY25" fmla="*/ 152400 h 685800"/>
                  <a:gd name="connsiteX26" fmla="*/ 0 w 419100"/>
                  <a:gd name="connsiteY26" fmla="*/ 190500 h 685800"/>
                  <a:gd name="connsiteX27" fmla="*/ 0 w 419100"/>
                  <a:gd name="connsiteY27" fmla="*/ 647700 h 685800"/>
                  <a:gd name="connsiteX28" fmla="*/ 38100 w 419100"/>
                  <a:gd name="connsiteY28" fmla="*/ 685800 h 685800"/>
                  <a:gd name="connsiteX29" fmla="*/ 171450 w 419100"/>
                  <a:gd name="connsiteY29" fmla="*/ 685800 h 685800"/>
                  <a:gd name="connsiteX30" fmla="*/ 285750 w 419100"/>
                  <a:gd name="connsiteY30" fmla="*/ 571500 h 685800"/>
                  <a:gd name="connsiteX31" fmla="*/ 419100 w 419100"/>
                  <a:gd name="connsiteY31" fmla="*/ 571500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419100" h="685800">
                    <a:moveTo>
                      <a:pt x="419100" y="571500"/>
                    </a:moveTo>
                    <a:lnTo>
                      <a:pt x="419100" y="495300"/>
                    </a:lnTo>
                    <a:lnTo>
                      <a:pt x="95250" y="495300"/>
                    </a:lnTo>
                    <a:cubicBezTo>
                      <a:pt x="84773" y="495300"/>
                      <a:pt x="76200" y="486728"/>
                      <a:pt x="76200" y="476250"/>
                    </a:cubicBezTo>
                    <a:lnTo>
                      <a:pt x="76200" y="285750"/>
                    </a:lnTo>
                    <a:cubicBezTo>
                      <a:pt x="76200" y="275273"/>
                      <a:pt x="84773" y="266700"/>
                      <a:pt x="95250" y="266700"/>
                    </a:cubicBezTo>
                    <a:lnTo>
                      <a:pt x="419100" y="266700"/>
                    </a:lnTo>
                    <a:lnTo>
                      <a:pt x="419100" y="190500"/>
                    </a:lnTo>
                    <a:cubicBezTo>
                      <a:pt x="419100" y="169545"/>
                      <a:pt x="401955" y="152400"/>
                      <a:pt x="381000" y="152400"/>
                    </a:cubicBezTo>
                    <a:lnTo>
                      <a:pt x="347663" y="152400"/>
                    </a:lnTo>
                    <a:cubicBezTo>
                      <a:pt x="344805" y="152400"/>
                      <a:pt x="342900" y="150495"/>
                      <a:pt x="342900" y="147638"/>
                    </a:cubicBezTo>
                    <a:lnTo>
                      <a:pt x="342900" y="119063"/>
                    </a:lnTo>
                    <a:cubicBezTo>
                      <a:pt x="342900" y="116205"/>
                      <a:pt x="344805" y="114300"/>
                      <a:pt x="347663" y="114300"/>
                    </a:cubicBezTo>
                    <a:lnTo>
                      <a:pt x="371475" y="114300"/>
                    </a:lnTo>
                    <a:cubicBezTo>
                      <a:pt x="377190" y="114300"/>
                      <a:pt x="381000" y="110490"/>
                      <a:pt x="381000" y="104775"/>
                    </a:cubicBezTo>
                    <a:lnTo>
                      <a:pt x="381000" y="38100"/>
                    </a:lnTo>
                    <a:cubicBezTo>
                      <a:pt x="381000" y="17145"/>
                      <a:pt x="363855" y="0"/>
                      <a:pt x="342900" y="0"/>
                    </a:cubicBezTo>
                    <a:lnTo>
                      <a:pt x="76200" y="0"/>
                    </a:lnTo>
                    <a:cubicBezTo>
                      <a:pt x="55245" y="0"/>
                      <a:pt x="38100" y="17145"/>
                      <a:pt x="38100" y="38100"/>
                    </a:cubicBezTo>
                    <a:lnTo>
                      <a:pt x="38100" y="104775"/>
                    </a:lnTo>
                    <a:cubicBezTo>
                      <a:pt x="38100" y="110490"/>
                      <a:pt x="41910" y="114300"/>
                      <a:pt x="47625" y="114300"/>
                    </a:cubicBezTo>
                    <a:lnTo>
                      <a:pt x="71438" y="114300"/>
                    </a:lnTo>
                    <a:cubicBezTo>
                      <a:pt x="74295" y="114300"/>
                      <a:pt x="76200" y="116205"/>
                      <a:pt x="76200" y="119063"/>
                    </a:cubicBezTo>
                    <a:lnTo>
                      <a:pt x="76200" y="147638"/>
                    </a:lnTo>
                    <a:cubicBezTo>
                      <a:pt x="76200" y="150495"/>
                      <a:pt x="74295" y="152400"/>
                      <a:pt x="71438" y="152400"/>
                    </a:cubicBezTo>
                    <a:lnTo>
                      <a:pt x="38100" y="152400"/>
                    </a:lnTo>
                    <a:cubicBezTo>
                      <a:pt x="17145" y="152400"/>
                      <a:pt x="0" y="169545"/>
                      <a:pt x="0" y="190500"/>
                    </a:cubicBezTo>
                    <a:lnTo>
                      <a:pt x="0" y="647700"/>
                    </a:lnTo>
                    <a:cubicBezTo>
                      <a:pt x="0" y="668655"/>
                      <a:pt x="17145" y="685800"/>
                      <a:pt x="38100" y="685800"/>
                    </a:cubicBezTo>
                    <a:lnTo>
                      <a:pt x="171450" y="685800"/>
                    </a:lnTo>
                    <a:cubicBezTo>
                      <a:pt x="171450" y="622935"/>
                      <a:pt x="222885" y="571500"/>
                      <a:pt x="285750" y="571500"/>
                    </a:cubicBezTo>
                    <a:lnTo>
                      <a:pt x="419100" y="571500"/>
                    </a:lnTo>
                    <a:close/>
                  </a:path>
                </a:pathLst>
              </a:custGeom>
              <a:solidFill>
                <a:srgbClr val="D9D9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38EF6B41-313C-5793-7FB4-2C64D1DD0CB3}"/>
                  </a:ext>
                </a:extLst>
              </p:cNvPr>
              <p:cNvSpPr/>
              <p:nvPr/>
            </p:nvSpPr>
            <p:spPr>
              <a:xfrm>
                <a:off x="991244" y="2340419"/>
                <a:ext cx="304800" cy="152400"/>
              </a:xfrm>
              <a:custGeom>
                <a:avLst/>
                <a:gdLst>
                  <a:gd name="connsiteX0" fmla="*/ 0 w 304800"/>
                  <a:gd name="connsiteY0" fmla="*/ 9525 h 152400"/>
                  <a:gd name="connsiteX1" fmla="*/ 0 w 304800"/>
                  <a:gd name="connsiteY1" fmla="*/ 142875 h 152400"/>
                  <a:gd name="connsiteX2" fmla="*/ 9525 w 304800"/>
                  <a:gd name="connsiteY2" fmla="*/ 152400 h 152400"/>
                  <a:gd name="connsiteX3" fmla="*/ 304800 w 304800"/>
                  <a:gd name="connsiteY3" fmla="*/ 152400 h 152400"/>
                  <a:gd name="connsiteX4" fmla="*/ 304800 w 304800"/>
                  <a:gd name="connsiteY4" fmla="*/ 0 h 152400"/>
                  <a:gd name="connsiteX5" fmla="*/ 9525 w 304800"/>
                  <a:gd name="connsiteY5" fmla="*/ 0 h 152400"/>
                  <a:gd name="connsiteX6" fmla="*/ 0 w 304800"/>
                  <a:gd name="connsiteY6" fmla="*/ 9525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4800" h="152400">
                    <a:moveTo>
                      <a:pt x="0" y="9525"/>
                    </a:moveTo>
                    <a:lnTo>
                      <a:pt x="0" y="142875"/>
                    </a:lnTo>
                    <a:cubicBezTo>
                      <a:pt x="0" y="148590"/>
                      <a:pt x="3810" y="152400"/>
                      <a:pt x="9525" y="152400"/>
                    </a:cubicBezTo>
                    <a:lnTo>
                      <a:pt x="304800" y="152400"/>
                    </a:lnTo>
                    <a:lnTo>
                      <a:pt x="304800" y="0"/>
                    </a:lnTo>
                    <a:lnTo>
                      <a:pt x="9525" y="0"/>
                    </a:lnTo>
                    <a:cubicBezTo>
                      <a:pt x="3810" y="0"/>
                      <a:pt x="0" y="3810"/>
                      <a:pt x="0" y="9525"/>
                    </a:cubicBezTo>
                    <a:close/>
                  </a:path>
                </a:pathLst>
              </a:custGeom>
              <a:solidFill>
                <a:srgbClr val="D9D9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6CD0EF70-8B52-6431-AD39-7E84AF180093}"/>
                  </a:ext>
                </a:extLst>
              </p:cNvPr>
              <p:cNvSpPr/>
              <p:nvPr/>
            </p:nvSpPr>
            <p:spPr>
              <a:xfrm>
                <a:off x="1086494" y="2645219"/>
                <a:ext cx="323850" cy="152400"/>
              </a:xfrm>
              <a:custGeom>
                <a:avLst/>
                <a:gdLst>
                  <a:gd name="connsiteX0" fmla="*/ 161925 w 323850"/>
                  <a:gd name="connsiteY0" fmla="*/ 114300 h 152400"/>
                  <a:gd name="connsiteX1" fmla="*/ 76200 w 323850"/>
                  <a:gd name="connsiteY1" fmla="*/ 114300 h 152400"/>
                  <a:gd name="connsiteX2" fmla="*/ 38100 w 323850"/>
                  <a:gd name="connsiteY2" fmla="*/ 76200 h 152400"/>
                  <a:gd name="connsiteX3" fmla="*/ 76200 w 323850"/>
                  <a:gd name="connsiteY3" fmla="*/ 38100 h 152400"/>
                  <a:gd name="connsiteX4" fmla="*/ 161925 w 323850"/>
                  <a:gd name="connsiteY4" fmla="*/ 38100 h 152400"/>
                  <a:gd name="connsiteX5" fmla="*/ 161925 w 323850"/>
                  <a:gd name="connsiteY5" fmla="*/ 114300 h 152400"/>
                  <a:gd name="connsiteX6" fmla="*/ 247650 w 323850"/>
                  <a:gd name="connsiteY6" fmla="*/ 0 h 152400"/>
                  <a:gd name="connsiteX7" fmla="*/ 76200 w 323850"/>
                  <a:gd name="connsiteY7" fmla="*/ 0 h 152400"/>
                  <a:gd name="connsiteX8" fmla="*/ 0 w 323850"/>
                  <a:gd name="connsiteY8" fmla="*/ 76200 h 152400"/>
                  <a:gd name="connsiteX9" fmla="*/ 76200 w 323850"/>
                  <a:gd name="connsiteY9" fmla="*/ 152400 h 152400"/>
                  <a:gd name="connsiteX10" fmla="*/ 247650 w 323850"/>
                  <a:gd name="connsiteY10" fmla="*/ 152400 h 152400"/>
                  <a:gd name="connsiteX11" fmla="*/ 323850 w 323850"/>
                  <a:gd name="connsiteY11" fmla="*/ 76200 h 152400"/>
                  <a:gd name="connsiteX12" fmla="*/ 247650 w 323850"/>
                  <a:gd name="connsiteY12" fmla="*/ 0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23850" h="152400">
                    <a:moveTo>
                      <a:pt x="161925" y="114300"/>
                    </a:moveTo>
                    <a:lnTo>
                      <a:pt x="76200" y="114300"/>
                    </a:lnTo>
                    <a:cubicBezTo>
                      <a:pt x="55245" y="114300"/>
                      <a:pt x="38100" y="97155"/>
                      <a:pt x="38100" y="76200"/>
                    </a:cubicBezTo>
                    <a:cubicBezTo>
                      <a:pt x="38100" y="55245"/>
                      <a:pt x="55245" y="38100"/>
                      <a:pt x="76200" y="38100"/>
                    </a:cubicBezTo>
                    <a:lnTo>
                      <a:pt x="161925" y="38100"/>
                    </a:lnTo>
                    <a:lnTo>
                      <a:pt x="161925" y="114300"/>
                    </a:lnTo>
                    <a:close/>
                    <a:moveTo>
                      <a:pt x="247650" y="0"/>
                    </a:moveTo>
                    <a:lnTo>
                      <a:pt x="76200" y="0"/>
                    </a:lnTo>
                    <a:cubicBezTo>
                      <a:pt x="34290" y="0"/>
                      <a:pt x="0" y="34290"/>
                      <a:pt x="0" y="76200"/>
                    </a:cubicBezTo>
                    <a:cubicBezTo>
                      <a:pt x="0" y="118110"/>
                      <a:pt x="34290" y="152400"/>
                      <a:pt x="76200" y="152400"/>
                    </a:cubicBezTo>
                    <a:lnTo>
                      <a:pt x="247650" y="152400"/>
                    </a:lnTo>
                    <a:cubicBezTo>
                      <a:pt x="289560" y="152400"/>
                      <a:pt x="323850" y="118110"/>
                      <a:pt x="323850" y="76200"/>
                    </a:cubicBezTo>
                    <a:cubicBezTo>
                      <a:pt x="323850" y="34290"/>
                      <a:pt x="289560" y="0"/>
                      <a:pt x="247650" y="0"/>
                    </a:cubicBezTo>
                    <a:close/>
                  </a:path>
                </a:pathLst>
              </a:custGeom>
              <a:solidFill>
                <a:srgbClr val="D9D9D9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pic>
          <p:nvPicPr>
            <p:cNvPr id="301" name="Graphic 300" descr="Water with solid fill">
              <a:extLst>
                <a:ext uri="{FF2B5EF4-FFF2-40B4-BE49-F238E27FC236}">
                  <a16:creationId xmlns:a16="http://schemas.microsoft.com/office/drawing/2014/main" id="{76EC7256-F03C-F5DB-D2DE-38BBD0538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201952" y="2901163"/>
              <a:ext cx="487300" cy="508100"/>
            </a:xfrm>
            <a:prstGeom prst="rect">
              <a:avLst/>
            </a:prstGeom>
          </p:spPr>
        </p:pic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E5F53080-310B-6B1C-75CE-A4446492DFBC}"/>
                </a:ext>
              </a:extLst>
            </p:cNvPr>
            <p:cNvSpPr txBox="1"/>
            <p:nvPr/>
          </p:nvSpPr>
          <p:spPr>
            <a:xfrm>
              <a:off x="3356944" y="2989397"/>
              <a:ext cx="177314" cy="363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2" name="Forme libre : forme 13">
            <a:extLst>
              <a:ext uri="{FF2B5EF4-FFF2-40B4-BE49-F238E27FC236}">
                <a16:creationId xmlns:a16="http://schemas.microsoft.com/office/drawing/2014/main" id="{26A3FDD4-639A-B2EB-5182-5E0611AA3006}"/>
              </a:ext>
            </a:extLst>
          </p:cNvPr>
          <p:cNvSpPr/>
          <p:nvPr/>
        </p:nvSpPr>
        <p:spPr>
          <a:xfrm>
            <a:off x="6376570" y="2343877"/>
            <a:ext cx="2404152" cy="37082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ZoneTexte 58">
            <a:extLst>
              <a:ext uri="{FF2B5EF4-FFF2-40B4-BE49-F238E27FC236}">
                <a16:creationId xmlns:a16="http://schemas.microsoft.com/office/drawing/2014/main" id="{9C50F232-7716-71E1-BB06-B9946EED69DF}"/>
              </a:ext>
            </a:extLst>
          </p:cNvPr>
          <p:cNvSpPr txBox="1"/>
          <p:nvPr/>
        </p:nvSpPr>
        <p:spPr>
          <a:xfrm>
            <a:off x="6231300" y="1896438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Immunomodulators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13,14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3505F8-D6CE-98A7-FF64-3ABF611EDC40}"/>
              </a:ext>
            </a:extLst>
          </p:cNvPr>
          <p:cNvSpPr txBox="1"/>
          <p:nvPr/>
        </p:nvSpPr>
        <p:spPr>
          <a:xfrm>
            <a:off x="7327607" y="3250865"/>
            <a:ext cx="54656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Bacterial</a:t>
            </a:r>
            <a:br>
              <a:rPr lang="en-US" dirty="0"/>
            </a:br>
            <a:r>
              <a:rPr lang="en-US" dirty="0"/>
              <a:t>lysates</a:t>
            </a:r>
          </a:p>
        </p:txBody>
      </p:sp>
      <p:sp>
        <p:nvSpPr>
          <p:cNvPr id="6" name="Ovale 8">
            <a:extLst>
              <a:ext uri="{FF2B5EF4-FFF2-40B4-BE49-F238E27FC236}">
                <a16:creationId xmlns:a16="http://schemas.microsoft.com/office/drawing/2014/main" id="{01CE3678-67B6-903A-9434-E64236946D40}"/>
              </a:ext>
            </a:extLst>
          </p:cNvPr>
          <p:cNvSpPr/>
          <p:nvPr/>
        </p:nvSpPr>
        <p:spPr>
          <a:xfrm>
            <a:off x="7249884" y="2482298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8A0A61-9336-F7CB-F7FF-6329C7F6D578}"/>
              </a:ext>
            </a:extLst>
          </p:cNvPr>
          <p:cNvSpPr txBox="1"/>
          <p:nvPr/>
        </p:nvSpPr>
        <p:spPr>
          <a:xfrm>
            <a:off x="7389801" y="4428926"/>
            <a:ext cx="422167" cy="158377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/>
              <a:t>Others</a:t>
            </a:r>
          </a:p>
        </p:txBody>
      </p:sp>
      <p:sp>
        <p:nvSpPr>
          <p:cNvPr id="8" name="Ovale 8">
            <a:extLst>
              <a:ext uri="{FF2B5EF4-FFF2-40B4-BE49-F238E27FC236}">
                <a16:creationId xmlns:a16="http://schemas.microsoft.com/office/drawing/2014/main" id="{F4833A8B-4EF2-4D8F-BF32-EF3003398EE2}"/>
              </a:ext>
            </a:extLst>
          </p:cNvPr>
          <p:cNvSpPr/>
          <p:nvPr/>
        </p:nvSpPr>
        <p:spPr>
          <a:xfrm>
            <a:off x="7249884" y="3660359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75D994E-A6DC-C3F0-DAC2-0EC5A9C38DFC}"/>
              </a:ext>
            </a:extLst>
          </p:cNvPr>
          <p:cNvGrpSpPr/>
          <p:nvPr/>
        </p:nvGrpSpPr>
        <p:grpSpPr>
          <a:xfrm>
            <a:off x="7357658" y="3740501"/>
            <a:ext cx="501547" cy="463679"/>
            <a:chOff x="10252191" y="3649061"/>
            <a:chExt cx="501547" cy="463679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A402E16-67BA-6EA7-6519-4E2205C98E60}"/>
                </a:ext>
              </a:extLst>
            </p:cNvPr>
            <p:cNvSpPr/>
            <p:nvPr/>
          </p:nvSpPr>
          <p:spPr>
            <a:xfrm>
              <a:off x="10252191" y="3995422"/>
              <a:ext cx="117417" cy="11731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E2C3473-1EA8-6CD2-B974-E7245F858B55}"/>
                </a:ext>
              </a:extLst>
            </p:cNvPr>
            <p:cNvSpPr/>
            <p:nvPr/>
          </p:nvSpPr>
          <p:spPr>
            <a:xfrm>
              <a:off x="10645258" y="4024331"/>
              <a:ext cx="54712" cy="546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FEB7AEE-4909-CEDE-BF22-1A539093AA29}"/>
                </a:ext>
              </a:extLst>
            </p:cNvPr>
            <p:cNvSpPr/>
            <p:nvPr/>
          </p:nvSpPr>
          <p:spPr>
            <a:xfrm>
              <a:off x="10346749" y="3771834"/>
              <a:ext cx="309895" cy="30963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19" name="Graphic 18" descr="Germ with solid fill">
              <a:extLst>
                <a:ext uri="{FF2B5EF4-FFF2-40B4-BE49-F238E27FC236}">
                  <a16:creationId xmlns:a16="http://schemas.microsoft.com/office/drawing/2014/main" id="{012BB8F4-CC5E-AA62-54EB-8393B2AAA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5921941">
              <a:off x="10536869" y="3648970"/>
              <a:ext cx="216777" cy="21696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19BDE85-2BE3-5428-3CB5-CBCA9200C1B6}"/>
              </a:ext>
            </a:extLst>
          </p:cNvPr>
          <p:cNvGrpSpPr/>
          <p:nvPr/>
        </p:nvGrpSpPr>
        <p:grpSpPr>
          <a:xfrm>
            <a:off x="7357658" y="2577826"/>
            <a:ext cx="501547" cy="463679"/>
            <a:chOff x="10252191" y="3649061"/>
            <a:chExt cx="501547" cy="463679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C09A315-42D8-E1AB-2288-1B07F4259671}"/>
                </a:ext>
              </a:extLst>
            </p:cNvPr>
            <p:cNvSpPr/>
            <p:nvPr/>
          </p:nvSpPr>
          <p:spPr>
            <a:xfrm>
              <a:off x="10252191" y="3995422"/>
              <a:ext cx="117417" cy="11731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7DB2206-9BFE-7B20-4AD3-A5374B727562}"/>
                </a:ext>
              </a:extLst>
            </p:cNvPr>
            <p:cNvSpPr/>
            <p:nvPr/>
          </p:nvSpPr>
          <p:spPr>
            <a:xfrm>
              <a:off x="10645258" y="4024331"/>
              <a:ext cx="54712" cy="546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AFBDDC3-7574-C9A9-3822-3021A1AFC87C}"/>
                </a:ext>
              </a:extLst>
            </p:cNvPr>
            <p:cNvSpPr/>
            <p:nvPr/>
          </p:nvSpPr>
          <p:spPr>
            <a:xfrm>
              <a:off x="10346749" y="3771834"/>
              <a:ext cx="309895" cy="30963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5" name="Graphic 29" descr="Germ with solid fill">
              <a:extLst>
                <a:ext uri="{FF2B5EF4-FFF2-40B4-BE49-F238E27FC236}">
                  <a16:creationId xmlns:a16="http://schemas.microsoft.com/office/drawing/2014/main" id="{4B205A13-4880-409A-B322-6458C0B86B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 rot="15921941">
              <a:off x="10536869" y="3648970"/>
              <a:ext cx="216777" cy="216960"/>
            </a:xfrm>
            <a:prstGeom prst="rect">
              <a:avLst/>
            </a:prstGeom>
          </p:spPr>
        </p:pic>
      </p:grpSp>
      <p:sp>
        <p:nvSpPr>
          <p:cNvPr id="26" name="Left Bracket 25">
            <a:extLst>
              <a:ext uri="{FF2B5EF4-FFF2-40B4-BE49-F238E27FC236}">
                <a16:creationId xmlns:a16="http://schemas.microsoft.com/office/drawing/2014/main" id="{8EA131A7-B4F5-93C4-E0E0-4253FEE81960}"/>
              </a:ext>
            </a:extLst>
          </p:cNvPr>
          <p:cNvSpPr/>
          <p:nvPr/>
        </p:nvSpPr>
        <p:spPr>
          <a:xfrm rot="5400000">
            <a:off x="7417025" y="1303426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7" name="Left Bracket 26">
            <a:extLst>
              <a:ext uri="{FF2B5EF4-FFF2-40B4-BE49-F238E27FC236}">
                <a16:creationId xmlns:a16="http://schemas.microsoft.com/office/drawing/2014/main" id="{DF13765B-38DE-6020-7B46-D2E396F325C1}"/>
              </a:ext>
            </a:extLst>
          </p:cNvPr>
          <p:cNvSpPr/>
          <p:nvPr/>
        </p:nvSpPr>
        <p:spPr>
          <a:xfrm rot="16200000" flipV="1">
            <a:off x="7417025" y="4688449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28" name="Forme libre : forme 13">
            <a:extLst>
              <a:ext uri="{FF2B5EF4-FFF2-40B4-BE49-F238E27FC236}">
                <a16:creationId xmlns:a16="http://schemas.microsoft.com/office/drawing/2014/main" id="{84D3A506-49B0-ECAA-77FE-2BF6373BE9B7}"/>
              </a:ext>
            </a:extLst>
          </p:cNvPr>
          <p:cNvSpPr/>
          <p:nvPr/>
        </p:nvSpPr>
        <p:spPr>
          <a:xfrm>
            <a:off x="9271103" y="2341535"/>
            <a:ext cx="2404152" cy="3708270"/>
          </a:xfrm>
          <a:prstGeom prst="rect">
            <a:avLst/>
          </a:prstGeom>
          <a:solidFill>
            <a:schemeClr val="bg1">
              <a:lumMod val="95000"/>
            </a:schemeClr>
          </a:solidFill>
          <a:ln w="5715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80000"/>
              </a:lnSpc>
              <a:spcBef>
                <a:spcPts val="300"/>
              </a:spcBef>
              <a:buClrTx/>
              <a:buSzTx/>
              <a:buFontTx/>
              <a:buNone/>
              <a:tabLst/>
              <a:defRPr/>
            </a:pPr>
            <a:endParaRPr kumimoji="0" lang="en-GB" sz="1300" b="0" i="0" u="none" strike="noStrike" kern="1200" cap="none" spc="0" normalizeH="0" baseline="3000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ZoneTexte 58">
            <a:extLst>
              <a:ext uri="{FF2B5EF4-FFF2-40B4-BE49-F238E27FC236}">
                <a16:creationId xmlns:a16="http://schemas.microsoft.com/office/drawing/2014/main" id="{A7571F99-9177-D73E-9A38-1301E5073633}"/>
              </a:ext>
            </a:extLst>
          </p:cNvPr>
          <p:cNvSpPr txBox="1"/>
          <p:nvPr/>
        </p:nvSpPr>
        <p:spPr>
          <a:xfrm>
            <a:off x="9125833" y="1894096"/>
            <a:ext cx="2694692" cy="323242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Vaccination</a:t>
            </a:r>
            <a:r>
              <a:rPr kumimoji="0" lang="fr-CH" sz="1600" b="0" u="none" strike="noStrike" kern="1200" cap="none" spc="0" normalizeH="0" baseline="300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15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495A053-26E0-FE2A-DBB2-FBC23CCEFD3E}"/>
              </a:ext>
            </a:extLst>
          </p:cNvPr>
          <p:cNvSpPr txBox="1"/>
          <p:nvPr/>
        </p:nvSpPr>
        <p:spPr>
          <a:xfrm>
            <a:off x="10188774" y="3248523"/>
            <a:ext cx="56881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Influenza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vaccine</a:t>
            </a:r>
          </a:p>
        </p:txBody>
      </p:sp>
      <p:sp>
        <p:nvSpPr>
          <p:cNvPr id="31" name="Ovale 8">
            <a:extLst>
              <a:ext uri="{FF2B5EF4-FFF2-40B4-BE49-F238E27FC236}">
                <a16:creationId xmlns:a16="http://schemas.microsoft.com/office/drawing/2014/main" id="{54B309F4-0C81-E879-B8E2-775267D2EFBB}"/>
              </a:ext>
            </a:extLst>
          </p:cNvPr>
          <p:cNvSpPr/>
          <p:nvPr/>
        </p:nvSpPr>
        <p:spPr>
          <a:xfrm>
            <a:off x="10122179" y="2479956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B28DC30-7659-ABDE-0C82-FA205199838E}"/>
              </a:ext>
            </a:extLst>
          </p:cNvPr>
          <p:cNvSpPr txBox="1"/>
          <p:nvPr/>
        </p:nvSpPr>
        <p:spPr>
          <a:xfrm>
            <a:off x="10241065" y="4426584"/>
            <a:ext cx="464230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RSV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vaccine</a:t>
            </a:r>
          </a:p>
        </p:txBody>
      </p:sp>
      <p:sp>
        <p:nvSpPr>
          <p:cNvPr id="33" name="Ovale 8">
            <a:extLst>
              <a:ext uri="{FF2B5EF4-FFF2-40B4-BE49-F238E27FC236}">
                <a16:creationId xmlns:a16="http://schemas.microsoft.com/office/drawing/2014/main" id="{F66080CD-66F6-3642-31E6-6FA881C23924}"/>
              </a:ext>
            </a:extLst>
          </p:cNvPr>
          <p:cNvSpPr/>
          <p:nvPr/>
        </p:nvSpPr>
        <p:spPr>
          <a:xfrm>
            <a:off x="10122179" y="3658017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FBF403A-B904-E18A-4848-B574F86E9BC7}"/>
              </a:ext>
            </a:extLst>
          </p:cNvPr>
          <p:cNvSpPr txBox="1"/>
          <p:nvPr/>
        </p:nvSpPr>
        <p:spPr>
          <a:xfrm>
            <a:off x="10106893" y="5611402"/>
            <a:ext cx="732572" cy="3153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t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85000"/>
              </a:lnSpc>
              <a:buClrTx/>
              <a:buSzTx/>
              <a:buFontTx/>
              <a:buNone/>
              <a:tabLst/>
              <a:defRPr kumimoji="0" sz="12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/>
              </a:defRPr>
            </a:lvl1pPr>
          </a:lstStyle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SARS-CoV-2</a:t>
            </a:r>
            <a:br>
              <a:rPr lang="en-US" dirty="0">
                <a:solidFill>
                  <a:schemeClr val="bg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vaccine</a:t>
            </a:r>
          </a:p>
        </p:txBody>
      </p:sp>
      <p:sp>
        <p:nvSpPr>
          <p:cNvPr id="35" name="Ovale 8">
            <a:extLst>
              <a:ext uri="{FF2B5EF4-FFF2-40B4-BE49-F238E27FC236}">
                <a16:creationId xmlns:a16="http://schemas.microsoft.com/office/drawing/2014/main" id="{F3F9DEF4-D7F1-7A1E-BBBB-9FFF66B79CED}"/>
              </a:ext>
            </a:extLst>
          </p:cNvPr>
          <p:cNvSpPr/>
          <p:nvPr/>
        </p:nvSpPr>
        <p:spPr>
          <a:xfrm>
            <a:off x="10122179" y="4842835"/>
            <a:ext cx="702001" cy="70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/>
          </a:p>
        </p:txBody>
      </p:sp>
      <p:sp>
        <p:nvSpPr>
          <p:cNvPr id="36" name="Freeform: Shape 216">
            <a:extLst>
              <a:ext uri="{FF2B5EF4-FFF2-40B4-BE49-F238E27FC236}">
                <a16:creationId xmlns:a16="http://schemas.microsoft.com/office/drawing/2014/main" id="{C46B7F8D-B5B4-97E0-306A-2B40E1F1BD86}"/>
              </a:ext>
            </a:extLst>
          </p:cNvPr>
          <p:cNvSpPr/>
          <p:nvPr/>
        </p:nvSpPr>
        <p:spPr>
          <a:xfrm>
            <a:off x="10306942" y="2632736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rgbClr val="E6E6E6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Freeform: Shape 217">
            <a:extLst>
              <a:ext uri="{FF2B5EF4-FFF2-40B4-BE49-F238E27FC236}">
                <a16:creationId xmlns:a16="http://schemas.microsoft.com/office/drawing/2014/main" id="{C6974274-66F6-C45A-D002-EDB8343CD4ED}"/>
              </a:ext>
            </a:extLst>
          </p:cNvPr>
          <p:cNvSpPr/>
          <p:nvPr/>
        </p:nvSpPr>
        <p:spPr>
          <a:xfrm>
            <a:off x="10266999" y="2811289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: Shape 216">
            <a:extLst>
              <a:ext uri="{FF2B5EF4-FFF2-40B4-BE49-F238E27FC236}">
                <a16:creationId xmlns:a16="http://schemas.microsoft.com/office/drawing/2014/main" id="{78DDF067-9B21-12AF-46D9-94842457F4EB}"/>
              </a:ext>
            </a:extLst>
          </p:cNvPr>
          <p:cNvSpPr/>
          <p:nvPr/>
        </p:nvSpPr>
        <p:spPr>
          <a:xfrm>
            <a:off x="10306942" y="3814646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rgbClr val="E6E6E6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Freeform: Shape 217">
            <a:extLst>
              <a:ext uri="{FF2B5EF4-FFF2-40B4-BE49-F238E27FC236}">
                <a16:creationId xmlns:a16="http://schemas.microsoft.com/office/drawing/2014/main" id="{9AC890F6-EE90-124E-219D-FFCBC903247F}"/>
              </a:ext>
            </a:extLst>
          </p:cNvPr>
          <p:cNvSpPr/>
          <p:nvPr/>
        </p:nvSpPr>
        <p:spPr>
          <a:xfrm>
            <a:off x="10266999" y="3993199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Freeform: Shape 216">
            <a:extLst>
              <a:ext uri="{FF2B5EF4-FFF2-40B4-BE49-F238E27FC236}">
                <a16:creationId xmlns:a16="http://schemas.microsoft.com/office/drawing/2014/main" id="{72C7EC1A-FEA8-D6F5-C25F-E0EABA3A9347}"/>
              </a:ext>
            </a:extLst>
          </p:cNvPr>
          <p:cNvSpPr/>
          <p:nvPr/>
        </p:nvSpPr>
        <p:spPr>
          <a:xfrm>
            <a:off x="10306942" y="4996822"/>
            <a:ext cx="345734" cy="412211"/>
          </a:xfrm>
          <a:custGeom>
            <a:avLst/>
            <a:gdLst>
              <a:gd name="connsiteX0" fmla="*/ 1 w 345734"/>
              <a:gd name="connsiteY0" fmla="*/ 95020 h 412211"/>
              <a:gd name="connsiteX1" fmla="*/ 1 w 345734"/>
              <a:gd name="connsiteY1" fmla="*/ 144145 h 412211"/>
              <a:gd name="connsiteX2" fmla="*/ 1789 w 345734"/>
              <a:gd name="connsiteY2" fmla="*/ 174152 h 412211"/>
              <a:gd name="connsiteX3" fmla="*/ 21085 w 345734"/>
              <a:gd name="connsiteY3" fmla="*/ 192042 h 412211"/>
              <a:gd name="connsiteX4" fmla="*/ 25882 w 345734"/>
              <a:gd name="connsiteY4" fmla="*/ 190288 h 412211"/>
              <a:gd name="connsiteX5" fmla="*/ 53405 w 345734"/>
              <a:gd name="connsiteY5" fmla="*/ 162848 h 412211"/>
              <a:gd name="connsiteX6" fmla="*/ 80843 w 345734"/>
              <a:gd name="connsiteY6" fmla="*/ 189957 h 412211"/>
              <a:gd name="connsiteX7" fmla="*/ 90673 w 345734"/>
              <a:gd name="connsiteY7" fmla="*/ 193952 h 412211"/>
              <a:gd name="connsiteX8" fmla="*/ 121874 w 345734"/>
              <a:gd name="connsiteY8" fmla="*/ 162837 h 412211"/>
              <a:gd name="connsiteX9" fmla="*/ 152988 w 345734"/>
              <a:gd name="connsiteY9" fmla="*/ 194038 h 412211"/>
              <a:gd name="connsiteX10" fmla="*/ 140633 w 345734"/>
              <a:gd name="connsiteY10" fmla="*/ 218839 h 412211"/>
              <a:gd name="connsiteX11" fmla="*/ 141389 w 345734"/>
              <a:gd name="connsiteY11" fmla="*/ 218829 h 412211"/>
              <a:gd name="connsiteX12" fmla="*/ 167659 w 345734"/>
              <a:gd name="connsiteY12" fmla="*/ 245101 h 412211"/>
              <a:gd name="connsiteX13" fmla="*/ 145143 w 345734"/>
              <a:gd name="connsiteY13" fmla="*/ 271101 h 412211"/>
              <a:gd name="connsiteX14" fmla="*/ 167010 w 345734"/>
              <a:gd name="connsiteY14" fmla="*/ 305317 h 412211"/>
              <a:gd name="connsiteX15" fmla="*/ 132794 w 345734"/>
              <a:gd name="connsiteY15" fmla="*/ 327184 h 412211"/>
              <a:gd name="connsiteX16" fmla="*/ 122586 w 345734"/>
              <a:gd name="connsiteY16" fmla="*/ 322723 h 412211"/>
              <a:gd name="connsiteX17" fmla="*/ 119268 w 345734"/>
              <a:gd name="connsiteY17" fmla="*/ 326965 h 412211"/>
              <a:gd name="connsiteX18" fmla="*/ 133225 w 345734"/>
              <a:gd name="connsiteY18" fmla="*/ 364983 h 412211"/>
              <a:gd name="connsiteX19" fmla="*/ 120417 w 345734"/>
              <a:gd name="connsiteY19" fmla="*/ 378377 h 412211"/>
              <a:gd name="connsiteX20" fmla="*/ 162235 w 345734"/>
              <a:gd name="connsiteY20" fmla="*/ 409091 h 412211"/>
              <a:gd name="connsiteX21" fmla="*/ 183499 w 345734"/>
              <a:gd name="connsiteY21" fmla="*/ 409091 h 412211"/>
              <a:gd name="connsiteX22" fmla="*/ 345734 w 345734"/>
              <a:gd name="connsiteY22" fmla="*/ 144145 h 412211"/>
              <a:gd name="connsiteX23" fmla="*/ 345734 w 345734"/>
              <a:gd name="connsiteY23" fmla="*/ 95020 h 412211"/>
              <a:gd name="connsiteX24" fmla="*/ 328134 w 345734"/>
              <a:gd name="connsiteY24" fmla="*/ 75553 h 412211"/>
              <a:gd name="connsiteX25" fmla="*/ 187313 w 345734"/>
              <a:gd name="connsiteY25" fmla="*/ 6615 h 412211"/>
              <a:gd name="connsiteX26" fmla="*/ 160401 w 345734"/>
              <a:gd name="connsiteY26" fmla="*/ 4636 h 412211"/>
              <a:gd name="connsiteX27" fmla="*/ 158421 w 345734"/>
              <a:gd name="connsiteY27" fmla="*/ 6615 h 412211"/>
              <a:gd name="connsiteX28" fmla="*/ 17600 w 345734"/>
              <a:gd name="connsiteY28" fmla="*/ 75553 h 412211"/>
              <a:gd name="connsiteX29" fmla="*/ 1 w 345734"/>
              <a:gd name="connsiteY29" fmla="*/ 95020 h 41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45734" h="412211">
                <a:moveTo>
                  <a:pt x="1" y="95020"/>
                </a:moveTo>
                <a:lnTo>
                  <a:pt x="1" y="144145"/>
                </a:lnTo>
                <a:cubicBezTo>
                  <a:pt x="4" y="154174"/>
                  <a:pt x="601" y="164194"/>
                  <a:pt x="1789" y="174152"/>
                </a:cubicBezTo>
                <a:cubicBezTo>
                  <a:pt x="10536" y="176993"/>
                  <a:pt x="17592" y="183535"/>
                  <a:pt x="21085" y="192042"/>
                </a:cubicBezTo>
                <a:cubicBezTo>
                  <a:pt x="22653" y="191396"/>
                  <a:pt x="24269" y="190843"/>
                  <a:pt x="25882" y="190288"/>
                </a:cubicBezTo>
                <a:cubicBezTo>
                  <a:pt x="25905" y="175110"/>
                  <a:pt x="38227" y="162825"/>
                  <a:pt x="53405" y="162848"/>
                </a:cubicBezTo>
                <a:cubicBezTo>
                  <a:pt x="68422" y="162870"/>
                  <a:pt x="80639" y="174942"/>
                  <a:pt x="80843" y="189957"/>
                </a:cubicBezTo>
                <a:cubicBezTo>
                  <a:pt x="84200" y="191083"/>
                  <a:pt x="87483" y="192417"/>
                  <a:pt x="90673" y="193952"/>
                </a:cubicBezTo>
                <a:cubicBezTo>
                  <a:pt x="90697" y="176744"/>
                  <a:pt x="104666" y="162814"/>
                  <a:pt x="121874" y="162837"/>
                </a:cubicBezTo>
                <a:cubicBezTo>
                  <a:pt x="139082" y="162861"/>
                  <a:pt x="153012" y="176830"/>
                  <a:pt x="152988" y="194038"/>
                </a:cubicBezTo>
                <a:cubicBezTo>
                  <a:pt x="152975" y="203782"/>
                  <a:pt x="148403" y="212959"/>
                  <a:pt x="140633" y="218839"/>
                </a:cubicBezTo>
                <a:cubicBezTo>
                  <a:pt x="140884" y="218832"/>
                  <a:pt x="141135" y="218829"/>
                  <a:pt x="141389" y="218829"/>
                </a:cubicBezTo>
                <a:cubicBezTo>
                  <a:pt x="155898" y="218829"/>
                  <a:pt x="167659" y="230592"/>
                  <a:pt x="167659" y="245101"/>
                </a:cubicBezTo>
                <a:cubicBezTo>
                  <a:pt x="167658" y="258159"/>
                  <a:pt x="158067" y="269234"/>
                  <a:pt x="145143" y="271101"/>
                </a:cubicBezTo>
                <a:cubicBezTo>
                  <a:pt x="160630" y="274511"/>
                  <a:pt x="170421" y="289831"/>
                  <a:pt x="167010" y="305317"/>
                </a:cubicBezTo>
                <a:cubicBezTo>
                  <a:pt x="163600" y="320804"/>
                  <a:pt x="148281" y="330594"/>
                  <a:pt x="132794" y="327184"/>
                </a:cubicBezTo>
                <a:cubicBezTo>
                  <a:pt x="129132" y="326378"/>
                  <a:pt x="125665" y="324862"/>
                  <a:pt x="122586" y="322723"/>
                </a:cubicBezTo>
                <a:cubicBezTo>
                  <a:pt x="121509" y="324163"/>
                  <a:pt x="120430" y="325597"/>
                  <a:pt x="119268" y="326965"/>
                </a:cubicBezTo>
                <a:cubicBezTo>
                  <a:pt x="133621" y="333609"/>
                  <a:pt x="139870" y="350630"/>
                  <a:pt x="133225" y="364983"/>
                </a:cubicBezTo>
                <a:cubicBezTo>
                  <a:pt x="130559" y="370744"/>
                  <a:pt x="126053" y="375455"/>
                  <a:pt x="120417" y="378377"/>
                </a:cubicBezTo>
                <a:cubicBezTo>
                  <a:pt x="133690" y="389492"/>
                  <a:pt x="147658" y="399751"/>
                  <a:pt x="162235" y="409091"/>
                </a:cubicBezTo>
                <a:cubicBezTo>
                  <a:pt x="168713" y="413252"/>
                  <a:pt x="177022" y="413252"/>
                  <a:pt x="183499" y="409091"/>
                </a:cubicBezTo>
                <a:cubicBezTo>
                  <a:pt x="277811" y="348636"/>
                  <a:pt x="345734" y="250942"/>
                  <a:pt x="345734" y="144145"/>
                </a:cubicBezTo>
                <a:lnTo>
                  <a:pt x="345734" y="95020"/>
                </a:lnTo>
                <a:cubicBezTo>
                  <a:pt x="345809" y="84947"/>
                  <a:pt x="338164" y="76491"/>
                  <a:pt x="328134" y="75553"/>
                </a:cubicBezTo>
                <a:cubicBezTo>
                  <a:pt x="274156" y="71243"/>
                  <a:pt x="223826" y="46604"/>
                  <a:pt x="187313" y="6615"/>
                </a:cubicBezTo>
                <a:cubicBezTo>
                  <a:pt x="180428" y="-1363"/>
                  <a:pt x="168379" y="-2249"/>
                  <a:pt x="160401" y="4636"/>
                </a:cubicBezTo>
                <a:cubicBezTo>
                  <a:pt x="159693" y="5246"/>
                  <a:pt x="159031" y="5908"/>
                  <a:pt x="158421" y="6615"/>
                </a:cubicBezTo>
                <a:cubicBezTo>
                  <a:pt x="121909" y="46604"/>
                  <a:pt x="71578" y="71243"/>
                  <a:pt x="17600" y="75553"/>
                </a:cubicBezTo>
                <a:cubicBezTo>
                  <a:pt x="7570" y="76491"/>
                  <a:pt x="-74" y="84947"/>
                  <a:pt x="1" y="95020"/>
                </a:cubicBezTo>
                <a:close/>
              </a:path>
            </a:pathLst>
          </a:custGeom>
          <a:solidFill>
            <a:srgbClr val="E6E6E6"/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Freeform: Shape 217">
            <a:extLst>
              <a:ext uri="{FF2B5EF4-FFF2-40B4-BE49-F238E27FC236}">
                <a16:creationId xmlns:a16="http://schemas.microsoft.com/office/drawing/2014/main" id="{CA0A1979-BD7E-5E15-53A2-C95150A1235A}"/>
              </a:ext>
            </a:extLst>
          </p:cNvPr>
          <p:cNvSpPr/>
          <p:nvPr/>
        </p:nvSpPr>
        <p:spPr>
          <a:xfrm>
            <a:off x="10266999" y="5175375"/>
            <a:ext cx="191667" cy="199195"/>
          </a:xfrm>
          <a:custGeom>
            <a:avLst/>
            <a:gdLst>
              <a:gd name="connsiteX0" fmla="*/ 77115 w 191667"/>
              <a:gd name="connsiteY0" fmla="*/ 150509 h 199195"/>
              <a:gd name="connsiteX1" fmla="*/ 72824 w 191667"/>
              <a:gd name="connsiteY1" fmla="*/ 165959 h 199195"/>
              <a:gd name="connsiteX2" fmla="*/ 61316 w 191667"/>
              <a:gd name="connsiteY2" fmla="*/ 186999 h 199195"/>
              <a:gd name="connsiteX3" fmla="*/ 82357 w 191667"/>
              <a:gd name="connsiteY3" fmla="*/ 198507 h 199195"/>
              <a:gd name="connsiteX4" fmla="*/ 93865 w 191667"/>
              <a:gd name="connsiteY4" fmla="*/ 177466 h 199195"/>
              <a:gd name="connsiteX5" fmla="*/ 87891 w 191667"/>
              <a:gd name="connsiteY5" fmla="*/ 168762 h 199195"/>
              <a:gd name="connsiteX6" fmla="*/ 92277 w 191667"/>
              <a:gd name="connsiteY6" fmla="*/ 152970 h 199195"/>
              <a:gd name="connsiteX7" fmla="*/ 94548 w 191667"/>
              <a:gd name="connsiteY7" fmla="*/ 153084 h 199195"/>
              <a:gd name="connsiteX8" fmla="*/ 119985 w 191667"/>
              <a:gd name="connsiteY8" fmla="*/ 147425 h 199195"/>
              <a:gd name="connsiteX9" fmla="*/ 134029 w 191667"/>
              <a:gd name="connsiteY9" fmla="*/ 169492 h 199195"/>
              <a:gd name="connsiteX10" fmla="*/ 142510 w 191667"/>
              <a:gd name="connsiteY10" fmla="*/ 186254 h 199195"/>
              <a:gd name="connsiteX11" fmla="*/ 159271 w 191667"/>
              <a:gd name="connsiteY11" fmla="*/ 177772 h 199195"/>
              <a:gd name="connsiteX12" fmla="*/ 150790 w 191667"/>
              <a:gd name="connsiteY12" fmla="*/ 161011 h 199195"/>
              <a:gd name="connsiteX13" fmla="*/ 146614 w 191667"/>
              <a:gd name="connsiteY13" fmla="*/ 160349 h 199195"/>
              <a:gd name="connsiteX14" fmla="*/ 146325 w 191667"/>
              <a:gd name="connsiteY14" fmla="*/ 160379 h 199195"/>
              <a:gd name="connsiteX15" fmla="*/ 132941 w 191667"/>
              <a:gd name="connsiteY15" fmla="*/ 139347 h 199195"/>
              <a:gd name="connsiteX16" fmla="*/ 149498 w 191667"/>
              <a:gd name="connsiteY16" fmla="*/ 117839 h 199195"/>
              <a:gd name="connsiteX17" fmla="*/ 165005 w 191667"/>
              <a:gd name="connsiteY17" fmla="*/ 122652 h 199195"/>
              <a:gd name="connsiteX18" fmla="*/ 180410 w 191667"/>
              <a:gd name="connsiteY18" fmla="*/ 133732 h 199195"/>
              <a:gd name="connsiteX19" fmla="*/ 191490 w 191667"/>
              <a:gd name="connsiteY19" fmla="*/ 118327 h 199195"/>
              <a:gd name="connsiteX20" fmla="*/ 176084 w 191667"/>
              <a:gd name="connsiteY20" fmla="*/ 107246 h 199195"/>
              <a:gd name="connsiteX21" fmla="*/ 171738 w 191667"/>
              <a:gd name="connsiteY21" fmla="*/ 108755 h 199195"/>
              <a:gd name="connsiteX22" fmla="*/ 154084 w 191667"/>
              <a:gd name="connsiteY22" fmla="*/ 103276 h 199195"/>
              <a:gd name="connsiteX23" fmla="*/ 154280 w 191667"/>
              <a:gd name="connsiteY23" fmla="*/ 83098 h 199195"/>
              <a:gd name="connsiteX24" fmla="*/ 174691 w 191667"/>
              <a:gd name="connsiteY24" fmla="*/ 76295 h 199195"/>
              <a:gd name="connsiteX25" fmla="*/ 189731 w 191667"/>
              <a:gd name="connsiteY25" fmla="*/ 72966 h 199195"/>
              <a:gd name="connsiteX26" fmla="*/ 186401 w 191667"/>
              <a:gd name="connsiteY26" fmla="*/ 57925 h 199195"/>
              <a:gd name="connsiteX27" fmla="*/ 171361 w 191667"/>
              <a:gd name="connsiteY27" fmla="*/ 61255 h 199195"/>
              <a:gd name="connsiteX28" fmla="*/ 171313 w 191667"/>
              <a:gd name="connsiteY28" fmla="*/ 61330 h 199195"/>
              <a:gd name="connsiteX29" fmla="*/ 150061 w 191667"/>
              <a:gd name="connsiteY29" fmla="*/ 68414 h 199195"/>
              <a:gd name="connsiteX30" fmla="*/ 139909 w 191667"/>
              <a:gd name="connsiteY30" fmla="*/ 52540 h 199195"/>
              <a:gd name="connsiteX31" fmla="*/ 157739 w 191667"/>
              <a:gd name="connsiteY31" fmla="*/ 31609 h 199195"/>
              <a:gd name="connsiteX32" fmla="*/ 177006 w 191667"/>
              <a:gd name="connsiteY32" fmla="*/ 19698 h 199195"/>
              <a:gd name="connsiteX33" fmla="*/ 165096 w 191667"/>
              <a:gd name="connsiteY33" fmla="*/ 432 h 199195"/>
              <a:gd name="connsiteX34" fmla="*/ 145829 w 191667"/>
              <a:gd name="connsiteY34" fmla="*/ 12342 h 199195"/>
              <a:gd name="connsiteX35" fmla="*/ 146345 w 191667"/>
              <a:gd name="connsiteY35" fmla="*/ 21438 h 199195"/>
              <a:gd name="connsiteX36" fmla="*/ 128485 w 191667"/>
              <a:gd name="connsiteY36" fmla="*/ 42406 h 199195"/>
              <a:gd name="connsiteX37" fmla="*/ 101809 w 191667"/>
              <a:gd name="connsiteY37" fmla="*/ 32476 h 199195"/>
              <a:gd name="connsiteX38" fmla="*/ 101457 w 191667"/>
              <a:gd name="connsiteY38" fmla="*/ 21553 h 199195"/>
              <a:gd name="connsiteX39" fmla="*/ 102296 w 191667"/>
              <a:gd name="connsiteY39" fmla="*/ 4460 h 199195"/>
              <a:gd name="connsiteX40" fmla="*/ 85203 w 191667"/>
              <a:gd name="connsiteY40" fmla="*/ 3621 h 199195"/>
              <a:gd name="connsiteX41" fmla="*/ 84364 w 191667"/>
              <a:gd name="connsiteY41" fmla="*/ 20714 h 199195"/>
              <a:gd name="connsiteX42" fmla="*/ 86210 w 191667"/>
              <a:gd name="connsiteY42" fmla="*/ 22372 h 199195"/>
              <a:gd name="connsiteX43" fmla="*/ 86540 w 191667"/>
              <a:gd name="connsiteY43" fmla="*/ 32590 h 199195"/>
              <a:gd name="connsiteX44" fmla="*/ 59262 w 191667"/>
              <a:gd name="connsiteY44" fmla="*/ 43414 h 199195"/>
              <a:gd name="connsiteX45" fmla="*/ 47696 w 191667"/>
              <a:gd name="connsiteY45" fmla="*/ 30796 h 199195"/>
              <a:gd name="connsiteX46" fmla="*/ 48537 w 191667"/>
              <a:gd name="connsiteY46" fmla="*/ 25947 h 199195"/>
              <a:gd name="connsiteX47" fmla="*/ 32796 w 191667"/>
              <a:gd name="connsiteY47" fmla="*/ 9779 h 199195"/>
              <a:gd name="connsiteX48" fmla="*/ 16629 w 191667"/>
              <a:gd name="connsiteY48" fmla="*/ 25520 h 199195"/>
              <a:gd name="connsiteX49" fmla="*/ 32369 w 191667"/>
              <a:gd name="connsiteY49" fmla="*/ 41687 h 199195"/>
              <a:gd name="connsiteX50" fmla="*/ 36520 w 191667"/>
              <a:gd name="connsiteY50" fmla="*/ 41195 h 199195"/>
              <a:gd name="connsiteX51" fmla="*/ 48058 w 191667"/>
              <a:gd name="connsiteY51" fmla="*/ 53782 h 199195"/>
              <a:gd name="connsiteX52" fmla="*/ 34302 w 191667"/>
              <a:gd name="connsiteY52" fmla="*/ 86681 h 199195"/>
              <a:gd name="connsiteX53" fmla="*/ 24526 w 191667"/>
              <a:gd name="connsiteY53" fmla="*/ 86416 h 199195"/>
              <a:gd name="connsiteX54" fmla="*/ 6047 w 191667"/>
              <a:gd name="connsiteY54" fmla="*/ 82547 h 199195"/>
              <a:gd name="connsiteX55" fmla="*/ 2178 w 191667"/>
              <a:gd name="connsiteY55" fmla="*/ 101027 h 199195"/>
              <a:gd name="connsiteX56" fmla="*/ 20657 w 191667"/>
              <a:gd name="connsiteY56" fmla="*/ 104896 h 199195"/>
              <a:gd name="connsiteX57" fmla="*/ 24073 w 191667"/>
              <a:gd name="connsiteY57" fmla="*/ 101677 h 199195"/>
              <a:gd name="connsiteX58" fmla="*/ 34813 w 191667"/>
              <a:gd name="connsiteY58" fmla="*/ 101968 h 199195"/>
              <a:gd name="connsiteX59" fmla="*/ 43686 w 191667"/>
              <a:gd name="connsiteY59" fmla="*/ 125306 h 199195"/>
              <a:gd name="connsiteX60" fmla="*/ 21524 w 191667"/>
              <a:gd name="connsiteY60" fmla="*/ 141750 h 199195"/>
              <a:gd name="connsiteX61" fmla="*/ 17055 w 191667"/>
              <a:gd name="connsiteY61" fmla="*/ 140975 h 199195"/>
              <a:gd name="connsiteX62" fmla="*/ 2524 w 191667"/>
              <a:gd name="connsiteY62" fmla="*/ 155506 h 199195"/>
              <a:gd name="connsiteX63" fmla="*/ 17054 w 191667"/>
              <a:gd name="connsiteY63" fmla="*/ 170036 h 199195"/>
              <a:gd name="connsiteX64" fmla="*/ 31585 w 191667"/>
              <a:gd name="connsiteY64" fmla="*/ 155506 h 199195"/>
              <a:gd name="connsiteX65" fmla="*/ 31585 w 191667"/>
              <a:gd name="connsiteY65" fmla="*/ 155506 h 199195"/>
              <a:gd name="connsiteX66" fmla="*/ 31377 w 191667"/>
              <a:gd name="connsiteY66" fmla="*/ 153447 h 199195"/>
              <a:gd name="connsiteX67" fmla="*/ 53548 w 191667"/>
              <a:gd name="connsiteY67" fmla="*/ 136997 h 199195"/>
              <a:gd name="connsiteX68" fmla="*/ 77115 w 191667"/>
              <a:gd name="connsiteY68" fmla="*/ 150509 h 199195"/>
              <a:gd name="connsiteX69" fmla="*/ 119976 w 191667"/>
              <a:gd name="connsiteY69" fmla="*/ 104650 h 199195"/>
              <a:gd name="connsiteX70" fmla="*/ 128452 w 191667"/>
              <a:gd name="connsiteY70" fmla="*/ 113126 h 199195"/>
              <a:gd name="connsiteX71" fmla="*/ 119976 w 191667"/>
              <a:gd name="connsiteY71" fmla="*/ 121602 h 199195"/>
              <a:gd name="connsiteX72" fmla="*/ 111500 w 191667"/>
              <a:gd name="connsiteY72" fmla="*/ 113126 h 199195"/>
              <a:gd name="connsiteX73" fmla="*/ 119976 w 191667"/>
              <a:gd name="connsiteY73" fmla="*/ 104650 h 199195"/>
              <a:gd name="connsiteX74" fmla="*/ 105446 w 191667"/>
              <a:gd name="connsiteY74" fmla="*/ 73168 h 199195"/>
              <a:gd name="connsiteX75" fmla="*/ 113921 w 191667"/>
              <a:gd name="connsiteY75" fmla="*/ 81644 h 199195"/>
              <a:gd name="connsiteX76" fmla="*/ 105446 w 191667"/>
              <a:gd name="connsiteY76" fmla="*/ 90120 h 199195"/>
              <a:gd name="connsiteX77" fmla="*/ 96970 w 191667"/>
              <a:gd name="connsiteY77" fmla="*/ 81644 h 199195"/>
              <a:gd name="connsiteX78" fmla="*/ 105446 w 191667"/>
              <a:gd name="connsiteY78" fmla="*/ 73168 h 199195"/>
              <a:gd name="connsiteX79" fmla="*/ 89705 w 191667"/>
              <a:gd name="connsiteY79" fmla="*/ 107072 h 199195"/>
              <a:gd name="connsiteX80" fmla="*/ 96970 w 191667"/>
              <a:gd name="connsiteY80" fmla="*/ 114337 h 199195"/>
              <a:gd name="connsiteX81" fmla="*/ 89705 w 191667"/>
              <a:gd name="connsiteY81" fmla="*/ 121602 h 199195"/>
              <a:gd name="connsiteX82" fmla="*/ 82440 w 191667"/>
              <a:gd name="connsiteY82" fmla="*/ 114337 h 199195"/>
              <a:gd name="connsiteX83" fmla="*/ 89704 w 191667"/>
              <a:gd name="connsiteY83" fmla="*/ 107072 h 199195"/>
              <a:gd name="connsiteX84" fmla="*/ 89705 w 191667"/>
              <a:gd name="connsiteY84" fmla="*/ 107072 h 199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191667" h="199195">
                <a:moveTo>
                  <a:pt x="77115" y="150509"/>
                </a:moveTo>
                <a:lnTo>
                  <a:pt x="72824" y="165959"/>
                </a:lnTo>
                <a:cubicBezTo>
                  <a:pt x="63836" y="168591"/>
                  <a:pt x="58684" y="178011"/>
                  <a:pt x="61316" y="186999"/>
                </a:cubicBezTo>
                <a:cubicBezTo>
                  <a:pt x="63948" y="195987"/>
                  <a:pt x="73368" y="201140"/>
                  <a:pt x="82357" y="198507"/>
                </a:cubicBezTo>
                <a:cubicBezTo>
                  <a:pt x="91345" y="195875"/>
                  <a:pt x="96497" y="186455"/>
                  <a:pt x="93865" y="177466"/>
                </a:cubicBezTo>
                <a:cubicBezTo>
                  <a:pt x="92850" y="174003"/>
                  <a:pt x="90758" y="170953"/>
                  <a:pt x="87891" y="168762"/>
                </a:cubicBezTo>
                <a:lnTo>
                  <a:pt x="92277" y="152970"/>
                </a:lnTo>
                <a:cubicBezTo>
                  <a:pt x="93037" y="152997"/>
                  <a:pt x="93782" y="153084"/>
                  <a:pt x="94548" y="153084"/>
                </a:cubicBezTo>
                <a:cubicBezTo>
                  <a:pt x="103339" y="153078"/>
                  <a:pt x="112021" y="151146"/>
                  <a:pt x="119985" y="147425"/>
                </a:cubicBezTo>
                <a:lnTo>
                  <a:pt x="134029" y="169492"/>
                </a:lnTo>
                <a:cubicBezTo>
                  <a:pt x="131742" y="176463"/>
                  <a:pt x="135540" y="183967"/>
                  <a:pt x="142510" y="186254"/>
                </a:cubicBezTo>
                <a:cubicBezTo>
                  <a:pt x="149481" y="188540"/>
                  <a:pt x="156985" y="184743"/>
                  <a:pt x="159271" y="177772"/>
                </a:cubicBezTo>
                <a:cubicBezTo>
                  <a:pt x="161558" y="170801"/>
                  <a:pt x="157761" y="163297"/>
                  <a:pt x="150790" y="161011"/>
                </a:cubicBezTo>
                <a:cubicBezTo>
                  <a:pt x="149442" y="160568"/>
                  <a:pt x="148033" y="160345"/>
                  <a:pt x="146614" y="160349"/>
                </a:cubicBezTo>
                <a:cubicBezTo>
                  <a:pt x="146515" y="160349"/>
                  <a:pt x="146424" y="160376"/>
                  <a:pt x="146325" y="160379"/>
                </a:cubicBezTo>
                <a:lnTo>
                  <a:pt x="132941" y="139347"/>
                </a:lnTo>
                <a:cubicBezTo>
                  <a:pt x="140013" y="133519"/>
                  <a:pt x="145673" y="126166"/>
                  <a:pt x="149498" y="117839"/>
                </a:cubicBezTo>
                <a:lnTo>
                  <a:pt x="165005" y="122652"/>
                </a:lnTo>
                <a:cubicBezTo>
                  <a:pt x="166199" y="129966"/>
                  <a:pt x="173096" y="134927"/>
                  <a:pt x="180410" y="133732"/>
                </a:cubicBezTo>
                <a:cubicBezTo>
                  <a:pt x="187724" y="132538"/>
                  <a:pt x="192685" y="125641"/>
                  <a:pt x="191490" y="118327"/>
                </a:cubicBezTo>
                <a:cubicBezTo>
                  <a:pt x="190296" y="111013"/>
                  <a:pt x="183398" y="106052"/>
                  <a:pt x="176084" y="107246"/>
                </a:cubicBezTo>
                <a:cubicBezTo>
                  <a:pt x="174560" y="107496"/>
                  <a:pt x="173090" y="108006"/>
                  <a:pt x="171738" y="108755"/>
                </a:cubicBezTo>
                <a:lnTo>
                  <a:pt x="154084" y="103276"/>
                </a:lnTo>
                <a:cubicBezTo>
                  <a:pt x="155355" y="96616"/>
                  <a:pt x="155422" y="89782"/>
                  <a:pt x="154280" y="83098"/>
                </a:cubicBezTo>
                <a:lnTo>
                  <a:pt x="174691" y="76295"/>
                </a:lnTo>
                <a:cubicBezTo>
                  <a:pt x="179763" y="79530"/>
                  <a:pt x="186497" y="78038"/>
                  <a:pt x="189731" y="72966"/>
                </a:cubicBezTo>
                <a:cubicBezTo>
                  <a:pt x="192965" y="67893"/>
                  <a:pt x="191474" y="61159"/>
                  <a:pt x="186401" y="57925"/>
                </a:cubicBezTo>
                <a:cubicBezTo>
                  <a:pt x="181329" y="54691"/>
                  <a:pt x="174595" y="56182"/>
                  <a:pt x="171361" y="61255"/>
                </a:cubicBezTo>
                <a:cubicBezTo>
                  <a:pt x="171345" y="61280"/>
                  <a:pt x="171329" y="61305"/>
                  <a:pt x="171313" y="61330"/>
                </a:cubicBezTo>
                <a:lnTo>
                  <a:pt x="150061" y="68414"/>
                </a:lnTo>
                <a:cubicBezTo>
                  <a:pt x="147527" y="62624"/>
                  <a:pt x="144101" y="57269"/>
                  <a:pt x="139909" y="52540"/>
                </a:cubicBezTo>
                <a:lnTo>
                  <a:pt x="157739" y="31609"/>
                </a:lnTo>
                <a:cubicBezTo>
                  <a:pt x="166349" y="33640"/>
                  <a:pt x="174975" y="28307"/>
                  <a:pt x="177006" y="19698"/>
                </a:cubicBezTo>
                <a:cubicBezTo>
                  <a:pt x="179038" y="11089"/>
                  <a:pt x="173705" y="2463"/>
                  <a:pt x="165096" y="432"/>
                </a:cubicBezTo>
                <a:cubicBezTo>
                  <a:pt x="156487" y="-1600"/>
                  <a:pt x="147861" y="3733"/>
                  <a:pt x="145829" y="12342"/>
                </a:cubicBezTo>
                <a:cubicBezTo>
                  <a:pt x="145117" y="15360"/>
                  <a:pt x="145296" y="18520"/>
                  <a:pt x="146345" y="21438"/>
                </a:cubicBezTo>
                <a:lnTo>
                  <a:pt x="128485" y="42406"/>
                </a:lnTo>
                <a:cubicBezTo>
                  <a:pt x="120515" y="37011"/>
                  <a:pt x="111367" y="33606"/>
                  <a:pt x="101809" y="32476"/>
                </a:cubicBezTo>
                <a:lnTo>
                  <a:pt x="101457" y="21553"/>
                </a:lnTo>
                <a:cubicBezTo>
                  <a:pt x="106408" y="17065"/>
                  <a:pt x="106785" y="9412"/>
                  <a:pt x="102296" y="4460"/>
                </a:cubicBezTo>
                <a:cubicBezTo>
                  <a:pt x="97807" y="-491"/>
                  <a:pt x="90155" y="-868"/>
                  <a:pt x="85203" y="3621"/>
                </a:cubicBezTo>
                <a:cubicBezTo>
                  <a:pt x="80251" y="8110"/>
                  <a:pt x="79875" y="15762"/>
                  <a:pt x="84364" y="20714"/>
                </a:cubicBezTo>
                <a:cubicBezTo>
                  <a:pt x="84921" y="21328"/>
                  <a:pt x="85539" y="21884"/>
                  <a:pt x="86210" y="22372"/>
                </a:cubicBezTo>
                <a:lnTo>
                  <a:pt x="86540" y="32590"/>
                </a:lnTo>
                <a:cubicBezTo>
                  <a:pt x="76693" y="33890"/>
                  <a:pt x="67321" y="37609"/>
                  <a:pt x="59262" y="43414"/>
                </a:cubicBezTo>
                <a:lnTo>
                  <a:pt x="47696" y="30796"/>
                </a:lnTo>
                <a:cubicBezTo>
                  <a:pt x="48231" y="29235"/>
                  <a:pt x="48515" y="27597"/>
                  <a:pt x="48537" y="25947"/>
                </a:cubicBezTo>
                <a:cubicBezTo>
                  <a:pt x="48654" y="17135"/>
                  <a:pt x="41607" y="9897"/>
                  <a:pt x="32796" y="9779"/>
                </a:cubicBezTo>
                <a:cubicBezTo>
                  <a:pt x="23985" y="9662"/>
                  <a:pt x="16746" y="16709"/>
                  <a:pt x="16629" y="25520"/>
                </a:cubicBezTo>
                <a:cubicBezTo>
                  <a:pt x="16511" y="34331"/>
                  <a:pt x="23558" y="41569"/>
                  <a:pt x="32369" y="41687"/>
                </a:cubicBezTo>
                <a:cubicBezTo>
                  <a:pt x="33768" y="41706"/>
                  <a:pt x="35164" y="41540"/>
                  <a:pt x="36520" y="41195"/>
                </a:cubicBezTo>
                <a:lnTo>
                  <a:pt x="48058" y="53782"/>
                </a:lnTo>
                <a:cubicBezTo>
                  <a:pt x="40258" y="63109"/>
                  <a:pt x="35463" y="74578"/>
                  <a:pt x="34302" y="86681"/>
                </a:cubicBezTo>
                <a:lnTo>
                  <a:pt x="24526" y="86416"/>
                </a:lnTo>
                <a:cubicBezTo>
                  <a:pt x="20492" y="80245"/>
                  <a:pt x="12218" y="78513"/>
                  <a:pt x="6047" y="82547"/>
                </a:cubicBezTo>
                <a:cubicBezTo>
                  <a:pt x="-125" y="86582"/>
                  <a:pt x="-1857" y="94856"/>
                  <a:pt x="2178" y="101027"/>
                </a:cubicBezTo>
                <a:cubicBezTo>
                  <a:pt x="6212" y="107199"/>
                  <a:pt x="14486" y="108930"/>
                  <a:pt x="20657" y="104896"/>
                </a:cubicBezTo>
                <a:cubicBezTo>
                  <a:pt x="21977" y="104033"/>
                  <a:pt x="23134" y="102943"/>
                  <a:pt x="24073" y="101677"/>
                </a:cubicBezTo>
                <a:lnTo>
                  <a:pt x="34813" y="101968"/>
                </a:lnTo>
                <a:cubicBezTo>
                  <a:pt x="36105" y="110283"/>
                  <a:pt x="39127" y="118234"/>
                  <a:pt x="43686" y="125306"/>
                </a:cubicBezTo>
                <a:lnTo>
                  <a:pt x="21524" y="141750"/>
                </a:lnTo>
                <a:cubicBezTo>
                  <a:pt x="20085" y="141256"/>
                  <a:pt x="18576" y="140995"/>
                  <a:pt x="17055" y="140975"/>
                </a:cubicBezTo>
                <a:cubicBezTo>
                  <a:pt x="9030" y="140975"/>
                  <a:pt x="2524" y="147481"/>
                  <a:pt x="2524" y="155506"/>
                </a:cubicBezTo>
                <a:cubicBezTo>
                  <a:pt x="2524" y="163531"/>
                  <a:pt x="9029" y="170036"/>
                  <a:pt x="17054" y="170036"/>
                </a:cubicBezTo>
                <a:cubicBezTo>
                  <a:pt x="25079" y="170036"/>
                  <a:pt x="31584" y="163531"/>
                  <a:pt x="31585" y="155506"/>
                </a:cubicBezTo>
                <a:cubicBezTo>
                  <a:pt x="31585" y="155506"/>
                  <a:pt x="31585" y="155506"/>
                  <a:pt x="31585" y="155506"/>
                </a:cubicBezTo>
                <a:cubicBezTo>
                  <a:pt x="31565" y="154816"/>
                  <a:pt x="31496" y="154128"/>
                  <a:pt x="31377" y="153447"/>
                </a:cubicBezTo>
                <a:lnTo>
                  <a:pt x="53548" y="136997"/>
                </a:lnTo>
                <a:cubicBezTo>
                  <a:pt x="60276" y="143232"/>
                  <a:pt x="68335" y="147853"/>
                  <a:pt x="77115" y="150509"/>
                </a:cubicBezTo>
                <a:close/>
                <a:moveTo>
                  <a:pt x="119976" y="104650"/>
                </a:moveTo>
                <a:cubicBezTo>
                  <a:pt x="124657" y="104650"/>
                  <a:pt x="128452" y="108445"/>
                  <a:pt x="128452" y="113126"/>
                </a:cubicBezTo>
                <a:cubicBezTo>
                  <a:pt x="128452" y="117807"/>
                  <a:pt x="124657" y="121602"/>
                  <a:pt x="119976" y="121602"/>
                </a:cubicBezTo>
                <a:cubicBezTo>
                  <a:pt x="115294" y="121602"/>
                  <a:pt x="111500" y="117807"/>
                  <a:pt x="111500" y="113126"/>
                </a:cubicBezTo>
                <a:cubicBezTo>
                  <a:pt x="111500" y="108445"/>
                  <a:pt x="115294" y="104650"/>
                  <a:pt x="119976" y="104650"/>
                </a:cubicBezTo>
                <a:close/>
                <a:moveTo>
                  <a:pt x="105446" y="73168"/>
                </a:moveTo>
                <a:cubicBezTo>
                  <a:pt x="110127" y="73168"/>
                  <a:pt x="113921" y="76963"/>
                  <a:pt x="113921" y="81644"/>
                </a:cubicBezTo>
                <a:cubicBezTo>
                  <a:pt x="113921" y="86325"/>
                  <a:pt x="110127" y="90120"/>
                  <a:pt x="105446" y="90120"/>
                </a:cubicBezTo>
                <a:cubicBezTo>
                  <a:pt x="100765" y="90120"/>
                  <a:pt x="96970" y="86325"/>
                  <a:pt x="96970" y="81644"/>
                </a:cubicBezTo>
                <a:cubicBezTo>
                  <a:pt x="96970" y="76963"/>
                  <a:pt x="100765" y="73168"/>
                  <a:pt x="105446" y="73168"/>
                </a:cubicBezTo>
                <a:close/>
                <a:moveTo>
                  <a:pt x="89705" y="107072"/>
                </a:moveTo>
                <a:cubicBezTo>
                  <a:pt x="93717" y="107072"/>
                  <a:pt x="96970" y="110324"/>
                  <a:pt x="96970" y="114337"/>
                </a:cubicBezTo>
                <a:cubicBezTo>
                  <a:pt x="96970" y="118349"/>
                  <a:pt x="93717" y="121602"/>
                  <a:pt x="89705" y="121602"/>
                </a:cubicBezTo>
                <a:cubicBezTo>
                  <a:pt x="85693" y="121602"/>
                  <a:pt x="82440" y="118350"/>
                  <a:pt x="82440" y="114337"/>
                </a:cubicBezTo>
                <a:cubicBezTo>
                  <a:pt x="82439" y="110325"/>
                  <a:pt x="85692" y="107072"/>
                  <a:pt x="89704" y="107072"/>
                </a:cubicBezTo>
                <a:cubicBezTo>
                  <a:pt x="89705" y="107072"/>
                  <a:pt x="89705" y="107072"/>
                  <a:pt x="89705" y="10707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506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ZoneTexte 58">
            <a:extLst>
              <a:ext uri="{FF2B5EF4-FFF2-40B4-BE49-F238E27FC236}">
                <a16:creationId xmlns:a16="http://schemas.microsoft.com/office/drawing/2014/main" id="{541A7AB9-0913-EBF4-BC5B-D4B333987127}"/>
              </a:ext>
            </a:extLst>
          </p:cNvPr>
          <p:cNvSpPr txBox="1"/>
          <p:nvPr/>
        </p:nvSpPr>
        <p:spPr>
          <a:xfrm>
            <a:off x="10509118" y="5100934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SARS-CoV2</a:t>
            </a:r>
          </a:p>
        </p:txBody>
      </p:sp>
      <p:sp>
        <p:nvSpPr>
          <p:cNvPr id="43" name="ZoneTexte 58">
            <a:extLst>
              <a:ext uri="{FF2B5EF4-FFF2-40B4-BE49-F238E27FC236}">
                <a16:creationId xmlns:a16="http://schemas.microsoft.com/office/drawing/2014/main" id="{2883135D-3F31-1AE3-12AB-63C966CB3DB4}"/>
              </a:ext>
            </a:extLst>
          </p:cNvPr>
          <p:cNvSpPr txBox="1"/>
          <p:nvPr/>
        </p:nvSpPr>
        <p:spPr>
          <a:xfrm>
            <a:off x="10509118" y="3931293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RSV</a:t>
            </a:r>
          </a:p>
        </p:txBody>
      </p:sp>
      <p:sp>
        <p:nvSpPr>
          <p:cNvPr id="44" name="ZoneTexte 58">
            <a:extLst>
              <a:ext uri="{FF2B5EF4-FFF2-40B4-BE49-F238E27FC236}">
                <a16:creationId xmlns:a16="http://schemas.microsoft.com/office/drawing/2014/main" id="{D4DD2425-AB6A-AE03-94B6-2E7E248B1DDC}"/>
              </a:ext>
            </a:extLst>
          </p:cNvPr>
          <p:cNvSpPr txBox="1"/>
          <p:nvPr/>
        </p:nvSpPr>
        <p:spPr>
          <a:xfrm>
            <a:off x="10509118" y="2746475"/>
            <a:ext cx="633940" cy="12381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15875">
            <a:noFill/>
          </a:ln>
          <a:effectLst/>
        </p:spPr>
        <p:txBody>
          <a:bodyPr wrap="non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Flu</a:t>
            </a:r>
            <a:endParaRPr kumimoji="0" lang="fr-CH" sz="9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45" name="Left Bracket 44">
            <a:extLst>
              <a:ext uri="{FF2B5EF4-FFF2-40B4-BE49-F238E27FC236}">
                <a16:creationId xmlns:a16="http://schemas.microsoft.com/office/drawing/2014/main" id="{AA286CE1-ED81-8C72-D297-56CF387A249F}"/>
              </a:ext>
            </a:extLst>
          </p:cNvPr>
          <p:cNvSpPr/>
          <p:nvPr/>
        </p:nvSpPr>
        <p:spPr>
          <a:xfrm rot="5400000">
            <a:off x="10311558" y="1301084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  <p:sp>
        <p:nvSpPr>
          <p:cNvPr id="46" name="Left Bracket 45">
            <a:extLst>
              <a:ext uri="{FF2B5EF4-FFF2-40B4-BE49-F238E27FC236}">
                <a16:creationId xmlns:a16="http://schemas.microsoft.com/office/drawing/2014/main" id="{03A39241-D0F1-C6AA-9AA0-CE348BC87ABA}"/>
              </a:ext>
            </a:extLst>
          </p:cNvPr>
          <p:cNvSpPr/>
          <p:nvPr/>
        </p:nvSpPr>
        <p:spPr>
          <a:xfrm rot="16200000" flipV="1">
            <a:off x="10311558" y="4686107"/>
            <a:ext cx="323244" cy="2404150"/>
          </a:xfrm>
          <a:prstGeom prst="leftBracket">
            <a:avLst>
              <a:gd name="adj" fmla="val 0"/>
            </a:avLst>
          </a:prstGeom>
          <a:noFill/>
          <a:ln w="57150">
            <a:solidFill>
              <a:srgbClr val="E2E2E2"/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6000" tIns="109602" rIns="36000" bIns="109602" numCol="1" spcCol="1270" anchor="ctr" anchorCtr="0">
            <a:noAutofit/>
          </a:bodyPr>
          <a:lstStyle/>
          <a:p>
            <a:pPr algn="ctr" defTabSz="533400">
              <a:lnSpc>
                <a:spcPct val="80000"/>
              </a:lnSpc>
              <a:spcBef>
                <a:spcPts val="300"/>
              </a:spcBef>
            </a:pPr>
            <a:endParaRPr lang="en-US" sz="1300" baseline="30000">
              <a:solidFill>
                <a:schemeClr val="tx2">
                  <a:lumMod val="75000"/>
                </a:scheme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054074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3F3DC-7BBD-18E2-5F63-0D4E444FD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6B5AFF-30C4-A392-D6D5-AD271B7F1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Immunomodulators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AED4F08-6F5F-6F8B-81F4-B51246F30F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da-DK" dirty="0"/>
              <a:t>1. Puggioni F, et al. Multidisci Respir Med. 2019;14:31. 2. Berber A, et al. World Allergy Organ J. 2022;15(9):100684.</a:t>
            </a:r>
          </a:p>
        </p:txBody>
      </p:sp>
      <p:sp>
        <p:nvSpPr>
          <p:cNvPr id="9" name="Rettangolo 23">
            <a:extLst>
              <a:ext uri="{FF2B5EF4-FFF2-40B4-BE49-F238E27FC236}">
                <a16:creationId xmlns:a16="http://schemas.microsoft.com/office/drawing/2014/main" id="{423F8B2E-8C06-DD40-F3F9-CD4E175233AA}"/>
              </a:ext>
            </a:extLst>
          </p:cNvPr>
          <p:cNvSpPr/>
          <p:nvPr/>
        </p:nvSpPr>
        <p:spPr>
          <a:xfrm>
            <a:off x="0" y="3010296"/>
            <a:ext cx="12192000" cy="16173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Left Bracket 112">
            <a:extLst>
              <a:ext uri="{FF2B5EF4-FFF2-40B4-BE49-F238E27FC236}">
                <a16:creationId xmlns:a16="http://schemas.microsoft.com/office/drawing/2014/main" id="{3CE1381A-A443-1A5D-A93B-055CD53F0717}"/>
              </a:ext>
            </a:extLst>
          </p:cNvPr>
          <p:cNvSpPr/>
          <p:nvPr/>
        </p:nvSpPr>
        <p:spPr>
          <a:xfrm flipH="1">
            <a:off x="3634767" y="2615312"/>
            <a:ext cx="372744" cy="1097936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Left Bracket 112">
            <a:extLst>
              <a:ext uri="{FF2B5EF4-FFF2-40B4-BE49-F238E27FC236}">
                <a16:creationId xmlns:a16="http://schemas.microsoft.com/office/drawing/2014/main" id="{B78116B6-483D-9EE7-4032-8C470D1DF601}"/>
              </a:ext>
            </a:extLst>
          </p:cNvPr>
          <p:cNvSpPr/>
          <p:nvPr/>
        </p:nvSpPr>
        <p:spPr>
          <a:xfrm>
            <a:off x="7760558" y="2587407"/>
            <a:ext cx="358201" cy="1125841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18520A60-AD74-2A63-A39E-4011D6761077}"/>
              </a:ext>
            </a:extLst>
          </p:cNvPr>
          <p:cNvSpPr txBox="1"/>
          <p:nvPr/>
        </p:nvSpPr>
        <p:spPr>
          <a:xfrm>
            <a:off x="8264398" y="2615312"/>
            <a:ext cx="3603974" cy="26161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>
            <a:defPPr>
              <a:defRPr lang="fr-FR"/>
            </a:defPPr>
            <a:lvl1pPr marR="0" lvl="0" indent="0" font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7E6E6">
                  <a:lumMod val="90000"/>
                </a:srgbClr>
              </a:buClr>
              <a:buSzTx/>
              <a:buFontTx/>
              <a:buNone/>
              <a:tabLst>
                <a:tab pos="3057525" algn="l"/>
              </a:tabLst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enorite" pitchFamily="2" charset="0"/>
              </a:defRPr>
            </a:lvl1pPr>
            <a:lvl2pPr marL="360000" lvl="1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Tenorite" pitchFamily="2" charset="0"/>
              </a:defRPr>
            </a:lvl2pPr>
            <a:lvl3pPr marL="540000" indent="-180000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Tenorite" pitchFamily="2" charset="0"/>
              </a:defRPr>
            </a:lvl3pPr>
            <a:lvl4pPr marL="720000" indent="-180000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enorite" pitchFamily="2" charset="0"/>
              </a:defRPr>
            </a:lvl4pPr>
            <a:lvl5pPr marL="900000" indent="-180000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enorite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90000"/>
                </a:srgbClr>
              </a:buClr>
              <a:buSzTx/>
              <a:buFontTx/>
              <a:buNone/>
              <a:tabLst>
                <a:tab pos="3057525" algn="l"/>
              </a:tabLst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Bacterial-derived products</a:t>
            </a:r>
            <a:endParaRPr kumimoji="0" lang="en-US" sz="2000" b="0" i="0" u="none" strike="noStrike" kern="0" cap="none" spc="0" normalizeH="0" baseline="3000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E67B40AD-44E3-25B9-7C87-712F097CF883}"/>
              </a:ext>
            </a:extLst>
          </p:cNvPr>
          <p:cNvSpPr txBox="1"/>
          <p:nvPr/>
        </p:nvSpPr>
        <p:spPr>
          <a:xfrm>
            <a:off x="727611" y="2615312"/>
            <a:ext cx="3210101" cy="26161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>
            <a:defPPr>
              <a:defRPr lang="fr-FR"/>
            </a:defPPr>
            <a:lvl1pPr marR="0" lvl="0" indent="0" font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7E6E6">
                  <a:lumMod val="90000"/>
                </a:srgbClr>
              </a:buClr>
              <a:buSzTx/>
              <a:buFontTx/>
              <a:buNone/>
              <a:tabLst>
                <a:tab pos="3057525" algn="l"/>
              </a:tabLst>
              <a:defRPr kumimoji="0" sz="1600" b="1" i="0" u="none" strike="noStrike" kern="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enorite" pitchFamily="2" charset="0"/>
              </a:defRPr>
            </a:lvl1pPr>
            <a:lvl2pPr marL="360000" lvl="1" indent="-1800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Font typeface="Arial" panose="020B0604020202020204" pitchFamily="34" charset="0"/>
              <a:buChar char="•"/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Tenorite" pitchFamily="2" charset="0"/>
              </a:defRPr>
            </a:lvl2pPr>
            <a:lvl3pPr marL="540000" indent="-180000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Tenorite" pitchFamily="2" charset="0"/>
              </a:defRPr>
            </a:lvl3pPr>
            <a:lvl4pPr marL="720000" indent="-180000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enorite" pitchFamily="2" charset="0"/>
              </a:defRPr>
            </a:lvl4pPr>
            <a:lvl5pPr marL="900000" indent="-180000">
              <a:lnSpc>
                <a:spcPct val="10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Tenorite" pitchFamily="2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l" defTabSz="914400" rtl="0" eaLnBrk="1" fontAlgn="ctr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E7E6E6">
                  <a:lumMod val="90000"/>
                </a:srgbClr>
              </a:buClr>
              <a:buSzTx/>
              <a:buFontTx/>
              <a:buNone/>
              <a:tabLst>
                <a:tab pos="3057525" algn="l"/>
              </a:tabLst>
              <a:defRPr/>
            </a:pP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Immunostimulants</a:t>
            </a:r>
            <a:endParaRPr kumimoji="0" lang="en-US" sz="2000" b="0" i="0" u="none" strike="noStrike" kern="0" cap="none" spc="0" normalizeH="0" baseline="3000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6" name="Gruppo 38">
            <a:extLst>
              <a:ext uri="{FF2B5EF4-FFF2-40B4-BE49-F238E27FC236}">
                <a16:creationId xmlns:a16="http://schemas.microsoft.com/office/drawing/2014/main" id="{636C01A9-23C8-7FA5-44EA-30497E9225E4}"/>
              </a:ext>
            </a:extLst>
          </p:cNvPr>
          <p:cNvGrpSpPr/>
          <p:nvPr/>
        </p:nvGrpSpPr>
        <p:grpSpPr>
          <a:xfrm>
            <a:off x="5886450" y="2279427"/>
            <a:ext cx="2424576" cy="2066846"/>
            <a:chOff x="7572337" y="3754853"/>
            <a:chExt cx="2893365" cy="2466470"/>
          </a:xfrm>
        </p:grpSpPr>
        <p:sp>
          <p:nvSpPr>
            <p:cNvPr id="18" name="Ovale 39">
              <a:extLst>
                <a:ext uri="{FF2B5EF4-FFF2-40B4-BE49-F238E27FC236}">
                  <a16:creationId xmlns:a16="http://schemas.microsoft.com/office/drawing/2014/main" id="{909D37CA-C3ED-53EE-91F7-AD87908B40FA}"/>
                </a:ext>
              </a:extLst>
            </p:cNvPr>
            <p:cNvSpPr/>
            <p:nvPr/>
          </p:nvSpPr>
          <p:spPr>
            <a:xfrm>
              <a:off x="7791478" y="3754853"/>
              <a:ext cx="2444789" cy="244478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3000">
                  <a:schemeClr val="accent1">
                    <a:lumMod val="0"/>
                    <a:lumOff val="100000"/>
                  </a:schemeClr>
                </a:gs>
                <a:gs pos="99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accent2">
                  <a:lumMod val="60000"/>
                  <a:lumOff val="40000"/>
                </a:schemeClr>
              </a:solidFill>
              <a:prstDash val="sysDash"/>
            </a:ln>
            <a:effectLst>
              <a:outerShdw blurRad="342900" dist="38100" dir="2700000" algn="tl" rotWithShape="0">
                <a:schemeClr val="accent2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en-GB" sz="32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19" name="Ovale 40">
              <a:extLst>
                <a:ext uri="{FF2B5EF4-FFF2-40B4-BE49-F238E27FC236}">
                  <a16:creationId xmlns:a16="http://schemas.microsoft.com/office/drawing/2014/main" id="{A9526C06-FE83-5E10-D5DB-C9B31D095178}"/>
                </a:ext>
              </a:extLst>
            </p:cNvPr>
            <p:cNvSpPr/>
            <p:nvPr/>
          </p:nvSpPr>
          <p:spPr>
            <a:xfrm>
              <a:off x="7572337" y="3776534"/>
              <a:ext cx="2893365" cy="2444789"/>
            </a:xfrm>
            <a:prstGeom prst="ellipse">
              <a:avLst/>
            </a:prstGeom>
            <a:noFill/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endParaRPr lang="en-GB"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Gruppo 38">
            <a:extLst>
              <a:ext uri="{FF2B5EF4-FFF2-40B4-BE49-F238E27FC236}">
                <a16:creationId xmlns:a16="http://schemas.microsoft.com/office/drawing/2014/main" id="{B0DC180A-AF7A-9244-0656-160C63EEE3D6}"/>
              </a:ext>
            </a:extLst>
          </p:cNvPr>
          <p:cNvGrpSpPr/>
          <p:nvPr/>
        </p:nvGrpSpPr>
        <p:grpSpPr>
          <a:xfrm>
            <a:off x="3502688" y="2279427"/>
            <a:ext cx="2424576" cy="2066846"/>
            <a:chOff x="7572337" y="3754853"/>
            <a:chExt cx="2893365" cy="2466470"/>
          </a:xfrm>
        </p:grpSpPr>
        <p:sp>
          <p:nvSpPr>
            <p:cNvPr id="33" name="Ovale 39">
              <a:extLst>
                <a:ext uri="{FF2B5EF4-FFF2-40B4-BE49-F238E27FC236}">
                  <a16:creationId xmlns:a16="http://schemas.microsoft.com/office/drawing/2014/main" id="{4D53E5AF-AF14-F9D4-EB60-EDDA66066A5D}"/>
                </a:ext>
              </a:extLst>
            </p:cNvPr>
            <p:cNvSpPr/>
            <p:nvPr/>
          </p:nvSpPr>
          <p:spPr>
            <a:xfrm>
              <a:off x="7791478" y="3754853"/>
              <a:ext cx="2444789" cy="2444789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3000">
                  <a:schemeClr val="accent1">
                    <a:lumMod val="0"/>
                    <a:lumOff val="100000"/>
                  </a:schemeClr>
                </a:gs>
                <a:gs pos="99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en-GB" sz="3200" b="1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  <p:sp>
          <p:nvSpPr>
            <p:cNvPr id="34" name="Ovale 40">
              <a:extLst>
                <a:ext uri="{FF2B5EF4-FFF2-40B4-BE49-F238E27FC236}">
                  <a16:creationId xmlns:a16="http://schemas.microsoft.com/office/drawing/2014/main" id="{A386712F-B0FC-9C46-4A1F-24B1EAC60DB0}"/>
                </a:ext>
              </a:extLst>
            </p:cNvPr>
            <p:cNvSpPr/>
            <p:nvPr/>
          </p:nvSpPr>
          <p:spPr>
            <a:xfrm>
              <a:off x="7572337" y="3776534"/>
              <a:ext cx="2893365" cy="2444789"/>
            </a:xfrm>
            <a:prstGeom prst="ellipse">
              <a:avLst/>
            </a:prstGeom>
            <a:noFill/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endParaRPr lang="en-GB" sz="20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57" name="object 55">
            <a:extLst>
              <a:ext uri="{FF2B5EF4-FFF2-40B4-BE49-F238E27FC236}">
                <a16:creationId xmlns:a16="http://schemas.microsoft.com/office/drawing/2014/main" id="{37537FAB-B3C6-B648-404B-284DFFE22CF9}"/>
              </a:ext>
            </a:extLst>
          </p:cNvPr>
          <p:cNvSpPr/>
          <p:nvPr/>
        </p:nvSpPr>
        <p:spPr>
          <a:xfrm>
            <a:off x="707651" y="3179223"/>
            <a:ext cx="2643590" cy="32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Peptide-based products</a:t>
            </a:r>
          </a:p>
        </p:txBody>
      </p:sp>
      <p:sp>
        <p:nvSpPr>
          <p:cNvPr id="58" name="object 55">
            <a:extLst>
              <a:ext uri="{FF2B5EF4-FFF2-40B4-BE49-F238E27FC236}">
                <a16:creationId xmlns:a16="http://schemas.microsoft.com/office/drawing/2014/main" id="{313371C3-209A-8786-671E-0FAF45E1FF1C}"/>
              </a:ext>
            </a:extLst>
          </p:cNvPr>
          <p:cNvSpPr/>
          <p:nvPr/>
        </p:nvSpPr>
        <p:spPr>
          <a:xfrm>
            <a:off x="707651" y="3589623"/>
            <a:ext cx="2643590" cy="324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Antivirals</a:t>
            </a:r>
          </a:p>
        </p:txBody>
      </p:sp>
      <p:sp>
        <p:nvSpPr>
          <p:cNvPr id="65" name="object 55">
            <a:extLst>
              <a:ext uri="{FF2B5EF4-FFF2-40B4-BE49-F238E27FC236}">
                <a16:creationId xmlns:a16="http://schemas.microsoft.com/office/drawing/2014/main" id="{56521033-E7BF-06BC-6DA1-13BD10AC829F}"/>
              </a:ext>
            </a:extLst>
          </p:cNvPr>
          <p:cNvSpPr/>
          <p:nvPr/>
        </p:nvSpPr>
        <p:spPr>
          <a:xfrm>
            <a:off x="8453847" y="3583259"/>
            <a:ext cx="2643590" cy="41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3604">
            <a:noFill/>
          </a:ln>
        </p:spPr>
        <p:txBody>
          <a:bodyPr wrap="square" lIns="0" tIns="36000" rIns="0" bIns="0" rtlCol="0" anchor="ctr"/>
          <a:lstStyle/>
          <a:p>
            <a:pPr algn="ctr" defTabSz="914035">
              <a:lnSpc>
                <a:spcPct val="80000"/>
              </a:lnSpc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Trained immunity-based vaccines</a:t>
            </a:r>
          </a:p>
        </p:txBody>
      </p:sp>
      <p:sp>
        <p:nvSpPr>
          <p:cNvPr id="66" name="object 55">
            <a:extLst>
              <a:ext uri="{FF2B5EF4-FFF2-40B4-BE49-F238E27FC236}">
                <a16:creationId xmlns:a16="http://schemas.microsoft.com/office/drawing/2014/main" id="{EBE0FD17-C120-E3F2-7A68-326DDD37B367}"/>
              </a:ext>
            </a:extLst>
          </p:cNvPr>
          <p:cNvSpPr/>
          <p:nvPr/>
        </p:nvSpPr>
        <p:spPr>
          <a:xfrm>
            <a:off x="8447999" y="3178500"/>
            <a:ext cx="2643590" cy="32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Bacterial lysates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18D100B-A291-4919-0EC8-E3F9FF2606F9}"/>
              </a:ext>
            </a:extLst>
          </p:cNvPr>
          <p:cNvGrpSpPr/>
          <p:nvPr/>
        </p:nvGrpSpPr>
        <p:grpSpPr>
          <a:xfrm>
            <a:off x="6541367" y="2742272"/>
            <a:ext cx="1125841" cy="1125841"/>
            <a:chOff x="6351919" y="3475366"/>
            <a:chExt cx="738187" cy="738187"/>
          </a:xfrm>
          <a:solidFill>
            <a:schemeClr val="accent2"/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3DF39D8-3B43-D932-E0B1-88F784FE8337}"/>
                </a:ext>
              </a:extLst>
            </p:cNvPr>
            <p:cNvSpPr/>
            <p:nvPr/>
          </p:nvSpPr>
          <p:spPr>
            <a:xfrm>
              <a:off x="6654489" y="3524566"/>
              <a:ext cx="131003" cy="131003"/>
            </a:xfrm>
            <a:custGeom>
              <a:avLst/>
              <a:gdLst>
                <a:gd name="connsiteX0" fmla="*/ 65502 w 131003"/>
                <a:gd name="connsiteY0" fmla="*/ 131004 h 131003"/>
                <a:gd name="connsiteX1" fmla="*/ 131004 w 131003"/>
                <a:gd name="connsiteY1" fmla="*/ 65502 h 131003"/>
                <a:gd name="connsiteX2" fmla="*/ 65502 w 131003"/>
                <a:gd name="connsiteY2" fmla="*/ 0 h 131003"/>
                <a:gd name="connsiteX3" fmla="*/ 0 w 131003"/>
                <a:gd name="connsiteY3" fmla="*/ 65502 h 131003"/>
                <a:gd name="connsiteX4" fmla="*/ 0 w 131003"/>
                <a:gd name="connsiteY4" fmla="*/ 65514 h 131003"/>
                <a:gd name="connsiteX5" fmla="*/ 65502 w 131003"/>
                <a:gd name="connsiteY5" fmla="*/ 131004 h 131003"/>
                <a:gd name="connsiteX6" fmla="*/ 65502 w 131003"/>
                <a:gd name="connsiteY6" fmla="*/ 24619 h 131003"/>
                <a:gd name="connsiteX7" fmla="*/ 106397 w 131003"/>
                <a:gd name="connsiteY7" fmla="*/ 65514 h 131003"/>
                <a:gd name="connsiteX8" fmla="*/ 65502 w 131003"/>
                <a:gd name="connsiteY8" fmla="*/ 106410 h 131003"/>
                <a:gd name="connsiteX9" fmla="*/ 24606 w 131003"/>
                <a:gd name="connsiteY9" fmla="*/ 65514 h 131003"/>
                <a:gd name="connsiteX10" fmla="*/ 65502 w 131003"/>
                <a:gd name="connsiteY10" fmla="*/ 24619 h 131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003" h="131003">
                  <a:moveTo>
                    <a:pt x="65502" y="131004"/>
                  </a:moveTo>
                  <a:cubicBezTo>
                    <a:pt x="101678" y="131004"/>
                    <a:pt x="131004" y="101678"/>
                    <a:pt x="131004" y="65502"/>
                  </a:cubicBezTo>
                  <a:cubicBezTo>
                    <a:pt x="131004" y="29326"/>
                    <a:pt x="101678" y="0"/>
                    <a:pt x="65502" y="0"/>
                  </a:cubicBezTo>
                  <a:cubicBezTo>
                    <a:pt x="29326" y="0"/>
                    <a:pt x="0" y="29326"/>
                    <a:pt x="0" y="65502"/>
                  </a:cubicBezTo>
                  <a:cubicBezTo>
                    <a:pt x="0" y="65506"/>
                    <a:pt x="0" y="65510"/>
                    <a:pt x="0" y="65514"/>
                  </a:cubicBezTo>
                  <a:cubicBezTo>
                    <a:pt x="41" y="101671"/>
                    <a:pt x="29345" y="130969"/>
                    <a:pt x="65502" y="131004"/>
                  </a:cubicBezTo>
                  <a:close/>
                  <a:moveTo>
                    <a:pt x="65502" y="24619"/>
                  </a:moveTo>
                  <a:cubicBezTo>
                    <a:pt x="88088" y="24619"/>
                    <a:pt x="106397" y="42928"/>
                    <a:pt x="106397" y="65514"/>
                  </a:cubicBezTo>
                  <a:cubicBezTo>
                    <a:pt x="106397" y="88100"/>
                    <a:pt x="88088" y="106410"/>
                    <a:pt x="65502" y="106410"/>
                  </a:cubicBezTo>
                  <a:cubicBezTo>
                    <a:pt x="42916" y="106410"/>
                    <a:pt x="24606" y="88100"/>
                    <a:pt x="24606" y="65514"/>
                  </a:cubicBezTo>
                  <a:cubicBezTo>
                    <a:pt x="24633" y="42939"/>
                    <a:pt x="42927" y="24646"/>
                    <a:pt x="65502" y="24619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FB74123-4C12-AF04-3704-A6BD4E17F68D}"/>
                </a:ext>
              </a:extLst>
            </p:cNvPr>
            <p:cNvSpPr/>
            <p:nvPr/>
          </p:nvSpPr>
          <p:spPr>
            <a:xfrm>
              <a:off x="6665132" y="3758645"/>
              <a:ext cx="77804" cy="77804"/>
            </a:xfrm>
            <a:custGeom>
              <a:avLst/>
              <a:gdLst>
                <a:gd name="connsiteX0" fmla="*/ 0 w 77804"/>
                <a:gd name="connsiteY0" fmla="*/ 38915 h 77804"/>
                <a:gd name="connsiteX1" fmla="*/ 38915 w 77804"/>
                <a:gd name="connsiteY1" fmla="*/ 77805 h 77804"/>
                <a:gd name="connsiteX2" fmla="*/ 77805 w 77804"/>
                <a:gd name="connsiteY2" fmla="*/ 38890 h 77804"/>
                <a:gd name="connsiteX3" fmla="*/ 38902 w 77804"/>
                <a:gd name="connsiteY3" fmla="*/ 0 h 77804"/>
                <a:gd name="connsiteX4" fmla="*/ 0 w 77804"/>
                <a:gd name="connsiteY4" fmla="*/ 38915 h 77804"/>
                <a:gd name="connsiteX5" fmla="*/ 53199 w 77804"/>
                <a:gd name="connsiteY5" fmla="*/ 38915 h 77804"/>
                <a:gd name="connsiteX6" fmla="*/ 38890 w 77804"/>
                <a:gd name="connsiteY6" fmla="*/ 53199 h 77804"/>
                <a:gd name="connsiteX7" fmla="*/ 24606 w 77804"/>
                <a:gd name="connsiteY7" fmla="*/ 38890 h 77804"/>
                <a:gd name="connsiteX8" fmla="*/ 38902 w 77804"/>
                <a:gd name="connsiteY8" fmla="*/ 24606 h 77804"/>
                <a:gd name="connsiteX9" fmla="*/ 53199 w 77804"/>
                <a:gd name="connsiteY9" fmla="*/ 38915 h 77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04" h="77804">
                  <a:moveTo>
                    <a:pt x="0" y="38915"/>
                  </a:moveTo>
                  <a:cubicBezTo>
                    <a:pt x="7" y="60400"/>
                    <a:pt x="17430" y="77812"/>
                    <a:pt x="38915" y="77805"/>
                  </a:cubicBezTo>
                  <a:cubicBezTo>
                    <a:pt x="60400" y="77798"/>
                    <a:pt x="77812" y="60375"/>
                    <a:pt x="77805" y="38890"/>
                  </a:cubicBezTo>
                  <a:cubicBezTo>
                    <a:pt x="77798" y="17410"/>
                    <a:pt x="60382" y="0"/>
                    <a:pt x="38902" y="0"/>
                  </a:cubicBezTo>
                  <a:cubicBezTo>
                    <a:pt x="17424" y="27"/>
                    <a:pt x="21" y="17436"/>
                    <a:pt x="0" y="38915"/>
                  </a:cubicBezTo>
                  <a:close/>
                  <a:moveTo>
                    <a:pt x="53199" y="38915"/>
                  </a:moveTo>
                  <a:cubicBezTo>
                    <a:pt x="53191" y="46811"/>
                    <a:pt x="46786" y="53206"/>
                    <a:pt x="38890" y="53199"/>
                  </a:cubicBezTo>
                  <a:cubicBezTo>
                    <a:pt x="30994" y="53191"/>
                    <a:pt x="24600" y="46786"/>
                    <a:pt x="24606" y="38890"/>
                  </a:cubicBezTo>
                  <a:cubicBezTo>
                    <a:pt x="24614" y="30999"/>
                    <a:pt x="31011" y="24606"/>
                    <a:pt x="38902" y="24606"/>
                  </a:cubicBezTo>
                  <a:cubicBezTo>
                    <a:pt x="46797" y="24620"/>
                    <a:pt x="53193" y="31020"/>
                    <a:pt x="53199" y="38915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E28D1D7-A816-DEEF-4E25-C75DE6204896}"/>
                </a:ext>
              </a:extLst>
            </p:cNvPr>
            <p:cNvSpPr/>
            <p:nvPr/>
          </p:nvSpPr>
          <p:spPr>
            <a:xfrm>
              <a:off x="6824728" y="3769300"/>
              <a:ext cx="194832" cy="194832"/>
            </a:xfrm>
            <a:custGeom>
              <a:avLst/>
              <a:gdLst>
                <a:gd name="connsiteX0" fmla="*/ 97416 w 194832"/>
                <a:gd name="connsiteY0" fmla="*/ 0 h 194832"/>
                <a:gd name="connsiteX1" fmla="*/ 0 w 194832"/>
                <a:gd name="connsiteY1" fmla="*/ 97416 h 194832"/>
                <a:gd name="connsiteX2" fmla="*/ 97416 w 194832"/>
                <a:gd name="connsiteY2" fmla="*/ 194832 h 194832"/>
                <a:gd name="connsiteX3" fmla="*/ 194832 w 194832"/>
                <a:gd name="connsiteY3" fmla="*/ 97416 h 194832"/>
                <a:gd name="connsiteX4" fmla="*/ 97416 w 194832"/>
                <a:gd name="connsiteY4" fmla="*/ 0 h 194832"/>
                <a:gd name="connsiteX5" fmla="*/ 97416 w 194832"/>
                <a:gd name="connsiteY5" fmla="*/ 170226 h 194832"/>
                <a:gd name="connsiteX6" fmla="*/ 24606 w 194832"/>
                <a:gd name="connsiteY6" fmla="*/ 97416 h 194832"/>
                <a:gd name="connsiteX7" fmla="*/ 97416 w 194832"/>
                <a:gd name="connsiteY7" fmla="*/ 24606 h 194832"/>
                <a:gd name="connsiteX8" fmla="*/ 170226 w 194832"/>
                <a:gd name="connsiteY8" fmla="*/ 97416 h 194832"/>
                <a:gd name="connsiteX9" fmla="*/ 97416 w 194832"/>
                <a:gd name="connsiteY9" fmla="*/ 170226 h 19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4832" h="194832">
                  <a:moveTo>
                    <a:pt x="97416" y="0"/>
                  </a:moveTo>
                  <a:cubicBezTo>
                    <a:pt x="43615" y="0"/>
                    <a:pt x="0" y="43615"/>
                    <a:pt x="0" y="97416"/>
                  </a:cubicBezTo>
                  <a:cubicBezTo>
                    <a:pt x="0" y="151218"/>
                    <a:pt x="43615" y="194832"/>
                    <a:pt x="97416" y="194832"/>
                  </a:cubicBezTo>
                  <a:cubicBezTo>
                    <a:pt x="151218" y="194832"/>
                    <a:pt x="194832" y="151218"/>
                    <a:pt x="194832" y="97416"/>
                  </a:cubicBezTo>
                  <a:cubicBezTo>
                    <a:pt x="194778" y="43637"/>
                    <a:pt x="151196" y="54"/>
                    <a:pt x="97416" y="0"/>
                  </a:cubicBezTo>
                  <a:close/>
                  <a:moveTo>
                    <a:pt x="97416" y="170226"/>
                  </a:moveTo>
                  <a:cubicBezTo>
                    <a:pt x="57205" y="170226"/>
                    <a:pt x="24606" y="137628"/>
                    <a:pt x="24606" y="97416"/>
                  </a:cubicBezTo>
                  <a:cubicBezTo>
                    <a:pt x="24606" y="57205"/>
                    <a:pt x="57205" y="24606"/>
                    <a:pt x="97416" y="24606"/>
                  </a:cubicBezTo>
                  <a:cubicBezTo>
                    <a:pt x="137628" y="24606"/>
                    <a:pt x="170226" y="57205"/>
                    <a:pt x="170226" y="97416"/>
                  </a:cubicBezTo>
                  <a:cubicBezTo>
                    <a:pt x="170178" y="137608"/>
                    <a:pt x="137608" y="170178"/>
                    <a:pt x="97416" y="170226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80C85F7-3413-39DE-E750-1AA01BD98F2B}"/>
                </a:ext>
              </a:extLst>
            </p:cNvPr>
            <p:cNvSpPr/>
            <p:nvPr/>
          </p:nvSpPr>
          <p:spPr>
            <a:xfrm>
              <a:off x="6425750" y="3838456"/>
              <a:ext cx="168232" cy="168232"/>
            </a:xfrm>
            <a:custGeom>
              <a:avLst/>
              <a:gdLst>
                <a:gd name="connsiteX0" fmla="*/ 84104 w 168232"/>
                <a:gd name="connsiteY0" fmla="*/ 0 h 168232"/>
                <a:gd name="connsiteX1" fmla="*/ 0 w 168232"/>
                <a:gd name="connsiteY1" fmla="*/ 84129 h 168232"/>
                <a:gd name="connsiteX2" fmla="*/ 84129 w 168232"/>
                <a:gd name="connsiteY2" fmla="*/ 168233 h 168232"/>
                <a:gd name="connsiteX3" fmla="*/ 168233 w 168232"/>
                <a:gd name="connsiteY3" fmla="*/ 84116 h 168232"/>
                <a:gd name="connsiteX4" fmla="*/ 84104 w 168232"/>
                <a:gd name="connsiteY4" fmla="*/ 0 h 168232"/>
                <a:gd name="connsiteX5" fmla="*/ 84104 w 168232"/>
                <a:gd name="connsiteY5" fmla="*/ 143627 h 168232"/>
                <a:gd name="connsiteX6" fmla="*/ 24606 w 168232"/>
                <a:gd name="connsiteY6" fmla="*/ 84104 h 168232"/>
                <a:gd name="connsiteX7" fmla="*/ 84129 w 168232"/>
                <a:gd name="connsiteY7" fmla="*/ 24606 h 168232"/>
                <a:gd name="connsiteX8" fmla="*/ 143627 w 168232"/>
                <a:gd name="connsiteY8" fmla="*/ 84116 h 168232"/>
                <a:gd name="connsiteX9" fmla="*/ 84104 w 168232"/>
                <a:gd name="connsiteY9" fmla="*/ 143627 h 168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232" h="168232">
                  <a:moveTo>
                    <a:pt x="84104" y="0"/>
                  </a:moveTo>
                  <a:cubicBezTo>
                    <a:pt x="37648" y="7"/>
                    <a:pt x="-7" y="37672"/>
                    <a:pt x="0" y="84129"/>
                  </a:cubicBezTo>
                  <a:cubicBezTo>
                    <a:pt x="7" y="130585"/>
                    <a:pt x="37672" y="168240"/>
                    <a:pt x="84129" y="168233"/>
                  </a:cubicBezTo>
                  <a:cubicBezTo>
                    <a:pt x="130580" y="168226"/>
                    <a:pt x="168233" y="130568"/>
                    <a:pt x="168233" y="84116"/>
                  </a:cubicBezTo>
                  <a:cubicBezTo>
                    <a:pt x="168179" y="37678"/>
                    <a:pt x="130542" y="48"/>
                    <a:pt x="84104" y="0"/>
                  </a:cubicBezTo>
                  <a:close/>
                  <a:moveTo>
                    <a:pt x="84104" y="143627"/>
                  </a:moveTo>
                  <a:cubicBezTo>
                    <a:pt x="51238" y="143619"/>
                    <a:pt x="24599" y="116971"/>
                    <a:pt x="24606" y="84104"/>
                  </a:cubicBezTo>
                  <a:cubicBezTo>
                    <a:pt x="24614" y="51238"/>
                    <a:pt x="51262" y="24599"/>
                    <a:pt x="84129" y="24606"/>
                  </a:cubicBezTo>
                  <a:cubicBezTo>
                    <a:pt x="116990" y="24614"/>
                    <a:pt x="143627" y="51255"/>
                    <a:pt x="143627" y="84116"/>
                  </a:cubicBezTo>
                  <a:cubicBezTo>
                    <a:pt x="143586" y="116971"/>
                    <a:pt x="116958" y="143592"/>
                    <a:pt x="84104" y="143627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31A582D-FB74-6124-1207-D176A2AFA348}"/>
                </a:ext>
              </a:extLst>
            </p:cNvPr>
            <p:cNvSpPr/>
            <p:nvPr/>
          </p:nvSpPr>
          <p:spPr>
            <a:xfrm>
              <a:off x="6441729" y="3641069"/>
              <a:ext cx="187037" cy="152824"/>
            </a:xfrm>
            <a:custGeom>
              <a:avLst/>
              <a:gdLst>
                <a:gd name="connsiteX0" fmla="*/ 181130 w 187037"/>
                <a:gd name="connsiteY0" fmla="*/ 34333 h 152824"/>
                <a:gd name="connsiteX1" fmla="*/ 139176 w 187037"/>
                <a:gd name="connsiteY1" fmla="*/ 2161 h 152824"/>
                <a:gd name="connsiteX2" fmla="*/ 6499 w 187037"/>
                <a:gd name="connsiteY2" fmla="*/ 66703 h 152824"/>
                <a:gd name="connsiteX3" fmla="*/ 5921 w 187037"/>
                <a:gd name="connsiteY3" fmla="*/ 119606 h 152824"/>
                <a:gd name="connsiteX4" fmla="*/ 58455 w 187037"/>
                <a:gd name="connsiteY4" fmla="*/ 152825 h 152824"/>
                <a:gd name="connsiteX5" fmla="*/ 59058 w 187037"/>
                <a:gd name="connsiteY5" fmla="*/ 152825 h 152824"/>
                <a:gd name="connsiteX6" fmla="*/ 111617 w 187037"/>
                <a:gd name="connsiteY6" fmla="*/ 120713 h 152824"/>
                <a:gd name="connsiteX7" fmla="*/ 116723 w 187037"/>
                <a:gd name="connsiteY7" fmla="*/ 118253 h 152824"/>
                <a:gd name="connsiteX8" fmla="*/ 185967 w 187037"/>
                <a:gd name="connsiteY8" fmla="*/ 71404 h 152824"/>
                <a:gd name="connsiteX9" fmla="*/ 181080 w 187037"/>
                <a:gd name="connsiteY9" fmla="*/ 34346 h 152824"/>
                <a:gd name="connsiteX10" fmla="*/ 155354 w 187037"/>
                <a:gd name="connsiteY10" fmla="*/ 81196 h 152824"/>
                <a:gd name="connsiteX11" fmla="*/ 121422 w 187037"/>
                <a:gd name="connsiteY11" fmla="*/ 94077 h 152824"/>
                <a:gd name="connsiteX12" fmla="*/ 121422 w 187037"/>
                <a:gd name="connsiteY12" fmla="*/ 94077 h 152824"/>
                <a:gd name="connsiteX13" fmla="*/ 89816 w 187037"/>
                <a:gd name="connsiteY13" fmla="*/ 109468 h 152824"/>
                <a:gd name="connsiteX14" fmla="*/ 58750 w 187037"/>
                <a:gd name="connsiteY14" fmla="*/ 128218 h 152824"/>
                <a:gd name="connsiteX15" fmla="*/ 28091 w 187037"/>
                <a:gd name="connsiteY15" fmla="*/ 108816 h 152824"/>
                <a:gd name="connsiteX16" fmla="*/ 28423 w 187037"/>
                <a:gd name="connsiteY16" fmla="*/ 77948 h 152824"/>
                <a:gd name="connsiteX17" fmla="*/ 116144 w 187037"/>
                <a:gd name="connsiteY17" fmla="*/ 24552 h 152824"/>
                <a:gd name="connsiteX18" fmla="*/ 134599 w 187037"/>
                <a:gd name="connsiteY18" fmla="*/ 26312 h 152824"/>
                <a:gd name="connsiteX19" fmla="*/ 159095 w 187037"/>
                <a:gd name="connsiteY19" fmla="*/ 45098 h 152824"/>
                <a:gd name="connsiteX20" fmla="*/ 155354 w 187037"/>
                <a:gd name="connsiteY20" fmla="*/ 81196 h 15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7037" h="152824">
                  <a:moveTo>
                    <a:pt x="181130" y="34333"/>
                  </a:moveTo>
                  <a:cubicBezTo>
                    <a:pt x="172957" y="17629"/>
                    <a:pt x="157428" y="5721"/>
                    <a:pt x="139176" y="2161"/>
                  </a:cubicBezTo>
                  <a:cubicBezTo>
                    <a:pt x="85550" y="-7981"/>
                    <a:pt x="31622" y="18253"/>
                    <a:pt x="6499" y="66703"/>
                  </a:cubicBezTo>
                  <a:cubicBezTo>
                    <a:pt x="-1958" y="83276"/>
                    <a:pt x="-2172" y="102852"/>
                    <a:pt x="5921" y="119606"/>
                  </a:cubicBezTo>
                  <a:cubicBezTo>
                    <a:pt x="15675" y="139782"/>
                    <a:pt x="36045" y="152663"/>
                    <a:pt x="58455" y="152825"/>
                  </a:cubicBezTo>
                  <a:lnTo>
                    <a:pt x="59058" y="152825"/>
                  </a:lnTo>
                  <a:cubicBezTo>
                    <a:pt x="81233" y="152896"/>
                    <a:pt x="101560" y="140477"/>
                    <a:pt x="111617" y="120713"/>
                  </a:cubicBezTo>
                  <a:cubicBezTo>
                    <a:pt x="112595" y="118862"/>
                    <a:pt x="114666" y="117864"/>
                    <a:pt x="116723" y="118253"/>
                  </a:cubicBezTo>
                  <a:cubicBezTo>
                    <a:pt x="148781" y="124438"/>
                    <a:pt x="179782" y="103462"/>
                    <a:pt x="185967" y="71404"/>
                  </a:cubicBezTo>
                  <a:cubicBezTo>
                    <a:pt x="188390" y="58848"/>
                    <a:pt x="186675" y="45845"/>
                    <a:pt x="181080" y="34346"/>
                  </a:cubicBezTo>
                  <a:close/>
                  <a:moveTo>
                    <a:pt x="155354" y="81196"/>
                  </a:moveTo>
                  <a:cubicBezTo>
                    <a:pt x="147485" y="91689"/>
                    <a:pt x="134272" y="96705"/>
                    <a:pt x="121422" y="94077"/>
                  </a:cubicBezTo>
                  <a:lnTo>
                    <a:pt x="121422" y="94077"/>
                  </a:lnTo>
                  <a:cubicBezTo>
                    <a:pt x="108648" y="91694"/>
                    <a:pt x="95817" y="97942"/>
                    <a:pt x="89816" y="109468"/>
                  </a:cubicBezTo>
                  <a:cubicBezTo>
                    <a:pt x="84068" y="121302"/>
                    <a:pt x="71899" y="128647"/>
                    <a:pt x="58750" y="128218"/>
                  </a:cubicBezTo>
                  <a:cubicBezTo>
                    <a:pt x="45639" y="128223"/>
                    <a:pt x="33700" y="120668"/>
                    <a:pt x="28091" y="108816"/>
                  </a:cubicBezTo>
                  <a:cubicBezTo>
                    <a:pt x="23365" y="99042"/>
                    <a:pt x="23488" y="87618"/>
                    <a:pt x="28423" y="77948"/>
                  </a:cubicBezTo>
                  <a:cubicBezTo>
                    <a:pt x="45416" y="45182"/>
                    <a:pt x="79234" y="24598"/>
                    <a:pt x="116144" y="24552"/>
                  </a:cubicBezTo>
                  <a:cubicBezTo>
                    <a:pt x="122338" y="24551"/>
                    <a:pt x="128518" y="25140"/>
                    <a:pt x="134599" y="26312"/>
                  </a:cubicBezTo>
                  <a:cubicBezTo>
                    <a:pt x="145255" y="28395"/>
                    <a:pt x="154320" y="35347"/>
                    <a:pt x="159095" y="45098"/>
                  </a:cubicBezTo>
                  <a:cubicBezTo>
                    <a:pt x="164944" y="56841"/>
                    <a:pt x="163486" y="70903"/>
                    <a:pt x="155354" y="81196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FAFB1369-29C9-924A-6D62-0D82C60CE178}"/>
                </a:ext>
              </a:extLst>
            </p:cNvPr>
            <p:cNvSpPr/>
            <p:nvPr/>
          </p:nvSpPr>
          <p:spPr>
            <a:xfrm>
              <a:off x="6835415" y="3609665"/>
              <a:ext cx="101363" cy="122888"/>
            </a:xfrm>
            <a:custGeom>
              <a:avLst/>
              <a:gdLst>
                <a:gd name="connsiteX0" fmla="*/ 20132 w 101363"/>
                <a:gd name="connsiteY0" fmla="*/ 75592 h 122888"/>
                <a:gd name="connsiteX1" fmla="*/ 53184 w 101363"/>
                <a:gd name="connsiteY1" fmla="*/ 122308 h 122888"/>
                <a:gd name="connsiteX2" fmla="*/ 77305 w 101363"/>
                <a:gd name="connsiteY2" fmla="*/ 119009 h 122888"/>
                <a:gd name="connsiteX3" fmla="*/ 99758 w 101363"/>
                <a:gd name="connsiteY3" fmla="*/ 90565 h 122888"/>
                <a:gd name="connsiteX4" fmla="*/ 59477 w 101363"/>
                <a:gd name="connsiteY4" fmla="*/ 4726 h 122888"/>
                <a:gd name="connsiteX5" fmla="*/ 4722 w 101363"/>
                <a:gd name="connsiteY5" fmla="*/ 21540 h 122888"/>
                <a:gd name="connsiteX6" fmla="*/ 16 w 101363"/>
                <a:gd name="connsiteY6" fmla="*/ 39568 h 122888"/>
                <a:gd name="connsiteX7" fmla="*/ 20132 w 101363"/>
                <a:gd name="connsiteY7" fmla="*/ 75592 h 122888"/>
                <a:gd name="connsiteX8" fmla="*/ 33665 w 101363"/>
                <a:gd name="connsiteY8" fmla="*/ 26145 h 122888"/>
                <a:gd name="connsiteX9" fmla="*/ 47888 w 101363"/>
                <a:gd name="connsiteY9" fmla="*/ 26490 h 122888"/>
                <a:gd name="connsiteX10" fmla="*/ 75631 w 101363"/>
                <a:gd name="connsiteY10" fmla="*/ 85545 h 122888"/>
                <a:gd name="connsiteX11" fmla="*/ 66810 w 101363"/>
                <a:gd name="connsiteY11" fmla="*/ 96704 h 122888"/>
                <a:gd name="connsiteX12" fmla="*/ 45647 w 101363"/>
                <a:gd name="connsiteY12" fmla="*/ 89070 h 122888"/>
                <a:gd name="connsiteX13" fmla="*/ 44468 w 101363"/>
                <a:gd name="connsiteY13" fmla="*/ 79086 h 122888"/>
                <a:gd name="connsiteX14" fmla="*/ 32952 w 101363"/>
                <a:gd name="connsiteY14" fmla="*/ 54578 h 122888"/>
                <a:gd name="connsiteX15" fmla="*/ 26389 w 101363"/>
                <a:gd name="connsiteY15" fmla="*/ 33041 h 122888"/>
                <a:gd name="connsiteX16" fmla="*/ 33665 w 101363"/>
                <a:gd name="connsiteY16" fmla="*/ 26121 h 1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63" h="122888">
                  <a:moveTo>
                    <a:pt x="20132" y="75592"/>
                  </a:moveTo>
                  <a:cubicBezTo>
                    <a:pt x="16359" y="97619"/>
                    <a:pt x="31157" y="118534"/>
                    <a:pt x="53184" y="122308"/>
                  </a:cubicBezTo>
                  <a:cubicBezTo>
                    <a:pt x="61372" y="123710"/>
                    <a:pt x="69794" y="122559"/>
                    <a:pt x="77305" y="119009"/>
                  </a:cubicBezTo>
                  <a:cubicBezTo>
                    <a:pt x="88829" y="113565"/>
                    <a:pt x="97138" y="103039"/>
                    <a:pt x="99758" y="90565"/>
                  </a:cubicBezTo>
                  <a:cubicBezTo>
                    <a:pt x="106763" y="56196"/>
                    <a:pt x="90389" y="21302"/>
                    <a:pt x="59477" y="4726"/>
                  </a:cubicBezTo>
                  <a:cubicBezTo>
                    <a:pt x="39714" y="-5752"/>
                    <a:pt x="15200" y="1777"/>
                    <a:pt x="4722" y="21540"/>
                  </a:cubicBezTo>
                  <a:cubicBezTo>
                    <a:pt x="1775" y="27103"/>
                    <a:pt x="163" y="33275"/>
                    <a:pt x="16" y="39568"/>
                  </a:cubicBezTo>
                  <a:cubicBezTo>
                    <a:pt x="-404" y="54359"/>
                    <a:pt x="7320" y="68190"/>
                    <a:pt x="20132" y="75592"/>
                  </a:cubicBezTo>
                  <a:close/>
                  <a:moveTo>
                    <a:pt x="33665" y="26145"/>
                  </a:moveTo>
                  <a:cubicBezTo>
                    <a:pt x="38204" y="24053"/>
                    <a:pt x="43456" y="24179"/>
                    <a:pt x="47888" y="26490"/>
                  </a:cubicBezTo>
                  <a:cubicBezTo>
                    <a:pt x="69153" y="37899"/>
                    <a:pt x="80426" y="61895"/>
                    <a:pt x="75631" y="85545"/>
                  </a:cubicBezTo>
                  <a:cubicBezTo>
                    <a:pt x="74598" y="90439"/>
                    <a:pt x="71334" y="94568"/>
                    <a:pt x="66810" y="96704"/>
                  </a:cubicBezTo>
                  <a:cubicBezTo>
                    <a:pt x="58859" y="100439"/>
                    <a:pt x="49384" y="97021"/>
                    <a:pt x="45647" y="89070"/>
                  </a:cubicBezTo>
                  <a:cubicBezTo>
                    <a:pt x="44186" y="85957"/>
                    <a:pt x="43771" y="82453"/>
                    <a:pt x="44468" y="79086"/>
                  </a:cubicBezTo>
                  <a:cubicBezTo>
                    <a:pt x="46477" y="69268"/>
                    <a:pt x="41792" y="59297"/>
                    <a:pt x="32952" y="54578"/>
                  </a:cubicBezTo>
                  <a:cubicBezTo>
                    <a:pt x="25192" y="50443"/>
                    <a:pt x="22254" y="40801"/>
                    <a:pt x="26389" y="33041"/>
                  </a:cubicBezTo>
                  <a:cubicBezTo>
                    <a:pt x="28005" y="30010"/>
                    <a:pt x="30556" y="27582"/>
                    <a:pt x="33665" y="26121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8FC3A5D6-96B5-72B3-485B-9A3206073DB2}"/>
                </a:ext>
              </a:extLst>
            </p:cNvPr>
            <p:cNvSpPr/>
            <p:nvPr/>
          </p:nvSpPr>
          <p:spPr>
            <a:xfrm>
              <a:off x="6616066" y="3886315"/>
              <a:ext cx="281133" cy="267589"/>
            </a:xfrm>
            <a:custGeom>
              <a:avLst/>
              <a:gdLst>
                <a:gd name="connsiteX0" fmla="*/ 272097 w 281133"/>
                <a:gd name="connsiteY0" fmla="*/ 152153 h 267589"/>
                <a:gd name="connsiteX1" fmla="*/ 236295 w 281133"/>
                <a:gd name="connsiteY1" fmla="*/ 152657 h 267589"/>
                <a:gd name="connsiteX2" fmla="*/ 230919 w 281133"/>
                <a:gd name="connsiteY2" fmla="*/ 140662 h 267589"/>
                <a:gd name="connsiteX3" fmla="*/ 232826 w 281133"/>
                <a:gd name="connsiteY3" fmla="*/ 137266 h 267589"/>
                <a:gd name="connsiteX4" fmla="*/ 240921 w 281133"/>
                <a:gd name="connsiteY4" fmla="*/ 130573 h 267589"/>
                <a:gd name="connsiteX5" fmla="*/ 249521 w 281133"/>
                <a:gd name="connsiteY5" fmla="*/ 115440 h 267589"/>
                <a:gd name="connsiteX6" fmla="*/ 234388 w 281133"/>
                <a:gd name="connsiteY6" fmla="*/ 106840 h 267589"/>
                <a:gd name="connsiteX7" fmla="*/ 213743 w 281133"/>
                <a:gd name="connsiteY7" fmla="*/ 121776 h 267589"/>
                <a:gd name="connsiteX8" fmla="*/ 187489 w 281133"/>
                <a:gd name="connsiteY8" fmla="*/ 113017 h 267589"/>
                <a:gd name="connsiteX9" fmla="*/ 186664 w 281133"/>
                <a:gd name="connsiteY9" fmla="*/ 112893 h 267589"/>
                <a:gd name="connsiteX10" fmla="*/ 198057 w 281133"/>
                <a:gd name="connsiteY10" fmla="*/ 99631 h 267589"/>
                <a:gd name="connsiteX11" fmla="*/ 185643 w 281133"/>
                <a:gd name="connsiteY11" fmla="*/ 78383 h 267589"/>
                <a:gd name="connsiteX12" fmla="*/ 169022 w 281133"/>
                <a:gd name="connsiteY12" fmla="*/ 94586 h 267589"/>
                <a:gd name="connsiteX13" fmla="*/ 165651 w 281133"/>
                <a:gd name="connsiteY13" fmla="*/ 84116 h 267589"/>
                <a:gd name="connsiteX14" fmla="*/ 165651 w 281133"/>
                <a:gd name="connsiteY14" fmla="*/ 84116 h 267589"/>
                <a:gd name="connsiteX15" fmla="*/ 155968 w 281133"/>
                <a:gd name="connsiteY15" fmla="*/ 62389 h 267589"/>
                <a:gd name="connsiteX16" fmla="*/ 157112 w 281133"/>
                <a:gd name="connsiteY16" fmla="*/ 61085 h 267589"/>
                <a:gd name="connsiteX17" fmla="*/ 170916 w 281133"/>
                <a:gd name="connsiteY17" fmla="*/ 51464 h 267589"/>
                <a:gd name="connsiteX18" fmla="*/ 179529 w 281133"/>
                <a:gd name="connsiteY18" fmla="*/ 36331 h 267589"/>
                <a:gd name="connsiteX19" fmla="*/ 164396 w 281133"/>
                <a:gd name="connsiteY19" fmla="*/ 27719 h 267589"/>
                <a:gd name="connsiteX20" fmla="*/ 138756 w 281133"/>
                <a:gd name="connsiteY20" fmla="*/ 44611 h 267589"/>
                <a:gd name="connsiteX21" fmla="*/ 127314 w 281133"/>
                <a:gd name="connsiteY21" fmla="*/ 37980 h 267589"/>
                <a:gd name="connsiteX22" fmla="*/ 134056 w 281133"/>
                <a:gd name="connsiteY22" fmla="*/ 20866 h 267589"/>
                <a:gd name="connsiteX23" fmla="*/ 133194 w 281133"/>
                <a:gd name="connsiteY23" fmla="*/ 3488 h 267589"/>
                <a:gd name="connsiteX24" fmla="*/ 116512 w 281133"/>
                <a:gd name="connsiteY24" fmla="*/ 3642 h 267589"/>
                <a:gd name="connsiteX25" fmla="*/ 103471 w 281133"/>
                <a:gd name="connsiteY25" fmla="*/ 31767 h 267589"/>
                <a:gd name="connsiteX26" fmla="*/ 98808 w 281133"/>
                <a:gd name="connsiteY26" fmla="*/ 31311 h 267589"/>
                <a:gd name="connsiteX27" fmla="*/ 85766 w 281133"/>
                <a:gd name="connsiteY27" fmla="*/ 32345 h 267589"/>
                <a:gd name="connsiteX28" fmla="*/ 84979 w 281133"/>
                <a:gd name="connsiteY28" fmla="*/ 12303 h 267589"/>
                <a:gd name="connsiteX29" fmla="*/ 72676 w 281133"/>
                <a:gd name="connsiteY29" fmla="*/ 0 h 267589"/>
                <a:gd name="connsiteX30" fmla="*/ 60373 w 281133"/>
                <a:gd name="connsiteY30" fmla="*/ 12303 h 267589"/>
                <a:gd name="connsiteX31" fmla="*/ 62526 w 281133"/>
                <a:gd name="connsiteY31" fmla="*/ 40871 h 267589"/>
                <a:gd name="connsiteX32" fmla="*/ 46532 w 281133"/>
                <a:gd name="connsiteY32" fmla="*/ 54318 h 267589"/>
                <a:gd name="connsiteX33" fmla="*/ 32494 w 281133"/>
                <a:gd name="connsiteY33" fmla="*/ 41929 h 267589"/>
                <a:gd name="connsiteX34" fmla="*/ 15663 w 281133"/>
                <a:gd name="connsiteY34" fmla="*/ 37512 h 267589"/>
                <a:gd name="connsiteX35" fmla="*/ 11246 w 281133"/>
                <a:gd name="connsiteY35" fmla="*/ 54343 h 267589"/>
                <a:gd name="connsiteX36" fmla="*/ 34118 w 281133"/>
                <a:gd name="connsiteY36" fmla="*/ 75713 h 267589"/>
                <a:gd name="connsiteX37" fmla="*/ 32432 w 281133"/>
                <a:gd name="connsiteY37" fmla="*/ 80118 h 267589"/>
                <a:gd name="connsiteX38" fmla="*/ 31682 w 281133"/>
                <a:gd name="connsiteY38" fmla="*/ 82788 h 267589"/>
                <a:gd name="connsiteX39" fmla="*/ 27991 w 281133"/>
                <a:gd name="connsiteY39" fmla="*/ 109596 h 267589"/>
                <a:gd name="connsiteX40" fmla="*/ 15036 w 281133"/>
                <a:gd name="connsiteY40" fmla="*/ 107714 h 267589"/>
                <a:gd name="connsiteX41" fmla="*/ 8503 w 281133"/>
                <a:gd name="connsiteY41" fmla="*/ 131434 h 267589"/>
                <a:gd name="connsiteX42" fmla="*/ 30575 w 281133"/>
                <a:gd name="connsiteY42" fmla="*/ 134030 h 267589"/>
                <a:gd name="connsiteX43" fmla="*/ 41327 w 281133"/>
                <a:gd name="connsiteY43" fmla="*/ 163275 h 267589"/>
                <a:gd name="connsiteX44" fmla="*/ 24103 w 281133"/>
                <a:gd name="connsiteY44" fmla="*/ 165735 h 267589"/>
                <a:gd name="connsiteX45" fmla="*/ 11800 w 281133"/>
                <a:gd name="connsiteY45" fmla="*/ 178039 h 267589"/>
                <a:gd name="connsiteX46" fmla="*/ 24103 w 281133"/>
                <a:gd name="connsiteY46" fmla="*/ 190342 h 267589"/>
                <a:gd name="connsiteX47" fmla="*/ 55538 w 281133"/>
                <a:gd name="connsiteY47" fmla="*/ 184350 h 267589"/>
                <a:gd name="connsiteX48" fmla="*/ 60853 w 281133"/>
                <a:gd name="connsiteY48" fmla="*/ 190748 h 267589"/>
                <a:gd name="connsiteX49" fmla="*/ 79012 w 281133"/>
                <a:gd name="connsiteY49" fmla="*/ 206963 h 267589"/>
                <a:gd name="connsiteX50" fmla="*/ 67779 w 281133"/>
                <a:gd name="connsiteY50" fmla="*/ 212955 h 267589"/>
                <a:gd name="connsiteX51" fmla="*/ 74312 w 281133"/>
                <a:gd name="connsiteY51" fmla="*/ 236688 h 267589"/>
                <a:gd name="connsiteX52" fmla="*/ 99853 w 281133"/>
                <a:gd name="connsiteY52" fmla="*/ 220386 h 267589"/>
                <a:gd name="connsiteX53" fmla="*/ 121999 w 281133"/>
                <a:gd name="connsiteY53" fmla="*/ 230130 h 267589"/>
                <a:gd name="connsiteX54" fmla="*/ 112956 w 281133"/>
                <a:gd name="connsiteY54" fmla="*/ 249175 h 267589"/>
                <a:gd name="connsiteX55" fmla="*/ 117372 w 281133"/>
                <a:gd name="connsiteY55" fmla="*/ 266005 h 267589"/>
                <a:gd name="connsiteX56" fmla="*/ 117373 w 281133"/>
                <a:gd name="connsiteY56" fmla="*/ 266006 h 267589"/>
                <a:gd name="connsiteX57" fmla="*/ 134204 w 281133"/>
                <a:gd name="connsiteY57" fmla="*/ 261601 h 267589"/>
                <a:gd name="connsiteX58" fmla="*/ 145879 w 281133"/>
                <a:gd name="connsiteY58" fmla="*/ 235765 h 267589"/>
                <a:gd name="connsiteX59" fmla="*/ 164002 w 281133"/>
                <a:gd name="connsiteY59" fmla="*/ 237426 h 267589"/>
                <a:gd name="connsiteX60" fmla="*/ 172085 w 281133"/>
                <a:gd name="connsiteY60" fmla="*/ 237044 h 267589"/>
                <a:gd name="connsiteX61" fmla="*/ 166832 w 281133"/>
                <a:gd name="connsiteY61" fmla="*/ 249077 h 267589"/>
                <a:gd name="connsiteX62" fmla="*/ 171249 w 281133"/>
                <a:gd name="connsiteY62" fmla="*/ 265907 h 267589"/>
                <a:gd name="connsiteX63" fmla="*/ 188079 w 281133"/>
                <a:gd name="connsiteY63" fmla="*/ 261491 h 267589"/>
                <a:gd name="connsiteX64" fmla="*/ 198106 w 281133"/>
                <a:gd name="connsiteY64" fmla="*/ 231692 h 267589"/>
                <a:gd name="connsiteX65" fmla="*/ 225518 w 281133"/>
                <a:gd name="connsiteY65" fmla="*/ 213508 h 267589"/>
                <a:gd name="connsiteX66" fmla="*/ 227203 w 281133"/>
                <a:gd name="connsiteY66" fmla="*/ 228703 h 267589"/>
                <a:gd name="connsiteX67" fmla="*/ 235798 w 281133"/>
                <a:gd name="connsiteY67" fmla="*/ 243831 h 267589"/>
                <a:gd name="connsiteX68" fmla="*/ 235815 w 281133"/>
                <a:gd name="connsiteY68" fmla="*/ 243836 h 267589"/>
                <a:gd name="connsiteX69" fmla="*/ 250948 w 281133"/>
                <a:gd name="connsiteY69" fmla="*/ 235223 h 267589"/>
                <a:gd name="connsiteX70" fmla="*/ 237525 w 281133"/>
                <a:gd name="connsiteY70" fmla="*/ 191437 h 267589"/>
                <a:gd name="connsiteX71" fmla="*/ 239986 w 281133"/>
                <a:gd name="connsiteY71" fmla="*/ 176882 h 267589"/>
                <a:gd name="connsiteX72" fmla="*/ 265589 w 281133"/>
                <a:gd name="connsiteY72" fmla="*/ 175849 h 267589"/>
                <a:gd name="connsiteX73" fmla="*/ 280722 w 281133"/>
                <a:gd name="connsiteY73" fmla="*/ 167236 h 267589"/>
                <a:gd name="connsiteX74" fmla="*/ 272097 w 281133"/>
                <a:gd name="connsiteY74" fmla="*/ 152153 h 267589"/>
                <a:gd name="connsiteX75" fmla="*/ 180070 w 281133"/>
                <a:gd name="connsiteY75" fmla="*/ 211208 h 267589"/>
                <a:gd name="connsiteX76" fmla="*/ 78889 w 281133"/>
                <a:gd name="connsiteY76" fmla="*/ 173966 h 267589"/>
                <a:gd name="connsiteX77" fmla="*/ 55427 w 281133"/>
                <a:gd name="connsiteY77" fmla="*/ 89198 h 267589"/>
                <a:gd name="connsiteX78" fmla="*/ 56042 w 281133"/>
                <a:gd name="connsiteY78" fmla="*/ 87032 h 267589"/>
                <a:gd name="connsiteX79" fmla="*/ 97565 w 281133"/>
                <a:gd name="connsiteY79" fmla="*/ 55881 h 267589"/>
                <a:gd name="connsiteX80" fmla="*/ 98340 w 281133"/>
                <a:gd name="connsiteY80" fmla="*/ 55881 h 267589"/>
                <a:gd name="connsiteX81" fmla="*/ 141856 w 281133"/>
                <a:gd name="connsiteY81" fmla="*/ 90293 h 267589"/>
                <a:gd name="connsiteX82" fmla="*/ 186984 w 281133"/>
                <a:gd name="connsiteY82" fmla="*/ 137635 h 267589"/>
                <a:gd name="connsiteX83" fmla="*/ 215281 w 281133"/>
                <a:gd name="connsiteY83" fmla="*/ 170767 h 267589"/>
                <a:gd name="connsiteX84" fmla="*/ 180070 w 281133"/>
                <a:gd name="connsiteY84" fmla="*/ 211245 h 267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81133" h="267589">
                  <a:moveTo>
                    <a:pt x="272097" y="152153"/>
                  </a:moveTo>
                  <a:cubicBezTo>
                    <a:pt x="260227" y="150209"/>
                    <a:pt x="248106" y="150379"/>
                    <a:pt x="236295" y="152657"/>
                  </a:cubicBezTo>
                  <a:cubicBezTo>
                    <a:pt x="234914" y="148486"/>
                    <a:pt x="233112" y="144468"/>
                    <a:pt x="230919" y="140662"/>
                  </a:cubicBezTo>
                  <a:cubicBezTo>
                    <a:pt x="231699" y="139617"/>
                    <a:pt x="232340" y="138475"/>
                    <a:pt x="232826" y="137266"/>
                  </a:cubicBezTo>
                  <a:cubicBezTo>
                    <a:pt x="234258" y="133838"/>
                    <a:pt x="237286" y="131335"/>
                    <a:pt x="240921" y="130573"/>
                  </a:cubicBezTo>
                  <a:cubicBezTo>
                    <a:pt x="247475" y="128769"/>
                    <a:pt x="251325" y="121994"/>
                    <a:pt x="249521" y="115440"/>
                  </a:cubicBezTo>
                  <a:cubicBezTo>
                    <a:pt x="247717" y="108886"/>
                    <a:pt x="240942" y="105037"/>
                    <a:pt x="234388" y="106840"/>
                  </a:cubicBezTo>
                  <a:cubicBezTo>
                    <a:pt x="225910" y="109124"/>
                    <a:pt x="218565" y="114439"/>
                    <a:pt x="213743" y="121776"/>
                  </a:cubicBezTo>
                  <a:cubicBezTo>
                    <a:pt x="206038" y="116348"/>
                    <a:pt x="196909" y="113303"/>
                    <a:pt x="187489" y="113017"/>
                  </a:cubicBezTo>
                  <a:cubicBezTo>
                    <a:pt x="187206" y="113017"/>
                    <a:pt x="186947" y="112918"/>
                    <a:pt x="186664" y="112893"/>
                  </a:cubicBezTo>
                  <a:cubicBezTo>
                    <a:pt x="189279" y="107580"/>
                    <a:pt x="193199" y="103017"/>
                    <a:pt x="198057" y="99631"/>
                  </a:cubicBezTo>
                  <a:cubicBezTo>
                    <a:pt x="211111" y="90822"/>
                    <a:pt x="198808" y="69488"/>
                    <a:pt x="185643" y="78383"/>
                  </a:cubicBezTo>
                  <a:cubicBezTo>
                    <a:pt x="179152" y="82714"/>
                    <a:pt x="173516" y="88207"/>
                    <a:pt x="169022" y="94586"/>
                  </a:cubicBezTo>
                  <a:cubicBezTo>
                    <a:pt x="167687" y="91167"/>
                    <a:pt x="166561" y="87672"/>
                    <a:pt x="165651" y="84116"/>
                  </a:cubicBezTo>
                  <a:lnTo>
                    <a:pt x="165651" y="84116"/>
                  </a:lnTo>
                  <a:cubicBezTo>
                    <a:pt x="163654" y="76385"/>
                    <a:pt x="160382" y="69043"/>
                    <a:pt x="155968" y="62389"/>
                  </a:cubicBezTo>
                  <a:cubicBezTo>
                    <a:pt x="156378" y="61979"/>
                    <a:pt x="156759" y="61544"/>
                    <a:pt x="157112" y="61085"/>
                  </a:cubicBezTo>
                  <a:cubicBezTo>
                    <a:pt x="159943" y="55885"/>
                    <a:pt x="165058" y="52320"/>
                    <a:pt x="170916" y="51464"/>
                  </a:cubicBezTo>
                  <a:cubicBezTo>
                    <a:pt x="177432" y="49610"/>
                    <a:pt x="181262" y="42880"/>
                    <a:pt x="179529" y="36331"/>
                  </a:cubicBezTo>
                  <a:cubicBezTo>
                    <a:pt x="177614" y="29863"/>
                    <a:pt x="170934" y="26060"/>
                    <a:pt x="164396" y="27719"/>
                  </a:cubicBezTo>
                  <a:cubicBezTo>
                    <a:pt x="154027" y="29920"/>
                    <a:pt x="144871" y="35952"/>
                    <a:pt x="138756" y="44611"/>
                  </a:cubicBezTo>
                  <a:cubicBezTo>
                    <a:pt x="135162" y="42040"/>
                    <a:pt x="131331" y="39819"/>
                    <a:pt x="127314" y="37980"/>
                  </a:cubicBezTo>
                  <a:cubicBezTo>
                    <a:pt x="127900" y="31753"/>
                    <a:pt x="130237" y="25819"/>
                    <a:pt x="134056" y="20866"/>
                  </a:cubicBezTo>
                  <a:cubicBezTo>
                    <a:pt x="138617" y="15829"/>
                    <a:pt x="138231" y="8049"/>
                    <a:pt x="133194" y="3488"/>
                  </a:cubicBezTo>
                  <a:cubicBezTo>
                    <a:pt x="128442" y="-814"/>
                    <a:pt x="121183" y="-747"/>
                    <a:pt x="116512" y="3642"/>
                  </a:cubicBezTo>
                  <a:cubicBezTo>
                    <a:pt x="109568" y="11578"/>
                    <a:pt x="105043" y="21339"/>
                    <a:pt x="103471" y="31767"/>
                  </a:cubicBezTo>
                  <a:cubicBezTo>
                    <a:pt x="101908" y="31644"/>
                    <a:pt x="100395" y="31348"/>
                    <a:pt x="98808" y="31311"/>
                  </a:cubicBezTo>
                  <a:cubicBezTo>
                    <a:pt x="94438" y="31254"/>
                    <a:pt x="90073" y="31601"/>
                    <a:pt x="85766" y="32345"/>
                  </a:cubicBezTo>
                  <a:cubicBezTo>
                    <a:pt x="84467" y="25745"/>
                    <a:pt x="84201" y="18984"/>
                    <a:pt x="84979" y="12303"/>
                  </a:cubicBezTo>
                  <a:cubicBezTo>
                    <a:pt x="84938" y="5525"/>
                    <a:pt x="79454" y="41"/>
                    <a:pt x="72676" y="0"/>
                  </a:cubicBezTo>
                  <a:cubicBezTo>
                    <a:pt x="65947" y="156"/>
                    <a:pt x="60529" y="5573"/>
                    <a:pt x="60373" y="12303"/>
                  </a:cubicBezTo>
                  <a:cubicBezTo>
                    <a:pt x="59386" y="21877"/>
                    <a:pt x="60116" y="31553"/>
                    <a:pt x="62526" y="40871"/>
                  </a:cubicBezTo>
                  <a:cubicBezTo>
                    <a:pt x="56505" y="44461"/>
                    <a:pt x="51104" y="49002"/>
                    <a:pt x="46532" y="54318"/>
                  </a:cubicBezTo>
                  <a:cubicBezTo>
                    <a:pt x="41105" y="51122"/>
                    <a:pt x="36340" y="46917"/>
                    <a:pt x="32494" y="41929"/>
                  </a:cubicBezTo>
                  <a:cubicBezTo>
                    <a:pt x="28944" y="36224"/>
                    <a:pt x="21556" y="34285"/>
                    <a:pt x="15663" y="37512"/>
                  </a:cubicBezTo>
                  <a:cubicBezTo>
                    <a:pt x="9841" y="40974"/>
                    <a:pt x="7875" y="48468"/>
                    <a:pt x="11246" y="54343"/>
                  </a:cubicBezTo>
                  <a:cubicBezTo>
                    <a:pt x="17405" y="62887"/>
                    <a:pt x="25175" y="70147"/>
                    <a:pt x="34118" y="75713"/>
                  </a:cubicBezTo>
                  <a:cubicBezTo>
                    <a:pt x="33577" y="77202"/>
                    <a:pt x="32888" y="78580"/>
                    <a:pt x="32432" y="80118"/>
                  </a:cubicBezTo>
                  <a:lnTo>
                    <a:pt x="31682" y="82788"/>
                  </a:lnTo>
                  <a:cubicBezTo>
                    <a:pt x="29325" y="91532"/>
                    <a:pt x="28084" y="100540"/>
                    <a:pt x="27991" y="109596"/>
                  </a:cubicBezTo>
                  <a:cubicBezTo>
                    <a:pt x="23594" y="109777"/>
                    <a:pt x="19200" y="109139"/>
                    <a:pt x="15036" y="107714"/>
                  </a:cubicBezTo>
                  <a:cubicBezTo>
                    <a:pt x="-11" y="102682"/>
                    <a:pt x="-6470" y="126439"/>
                    <a:pt x="8503" y="131434"/>
                  </a:cubicBezTo>
                  <a:cubicBezTo>
                    <a:pt x="15614" y="133761"/>
                    <a:pt x="23118" y="134643"/>
                    <a:pt x="30575" y="134030"/>
                  </a:cubicBezTo>
                  <a:cubicBezTo>
                    <a:pt x="32801" y="144226"/>
                    <a:pt x="36420" y="154066"/>
                    <a:pt x="41327" y="163275"/>
                  </a:cubicBezTo>
                  <a:cubicBezTo>
                    <a:pt x="35725" y="164872"/>
                    <a:pt x="29930" y="165700"/>
                    <a:pt x="24103" y="165735"/>
                  </a:cubicBezTo>
                  <a:cubicBezTo>
                    <a:pt x="17308" y="165735"/>
                    <a:pt x="11800" y="171244"/>
                    <a:pt x="11800" y="178039"/>
                  </a:cubicBezTo>
                  <a:cubicBezTo>
                    <a:pt x="11800" y="184834"/>
                    <a:pt x="17308" y="190342"/>
                    <a:pt x="24103" y="190342"/>
                  </a:cubicBezTo>
                  <a:cubicBezTo>
                    <a:pt x="34863" y="190322"/>
                    <a:pt x="45524" y="188289"/>
                    <a:pt x="55538" y="184350"/>
                  </a:cubicBezTo>
                  <a:cubicBezTo>
                    <a:pt x="57297" y="186491"/>
                    <a:pt x="58933" y="188681"/>
                    <a:pt x="60853" y="190748"/>
                  </a:cubicBezTo>
                  <a:cubicBezTo>
                    <a:pt x="66442" y="196651"/>
                    <a:pt x="72516" y="202075"/>
                    <a:pt x="79012" y="206963"/>
                  </a:cubicBezTo>
                  <a:cubicBezTo>
                    <a:pt x="75931" y="210012"/>
                    <a:pt x="72027" y="212094"/>
                    <a:pt x="67779" y="212955"/>
                  </a:cubicBezTo>
                  <a:cubicBezTo>
                    <a:pt x="52327" y="216437"/>
                    <a:pt x="58872" y="240157"/>
                    <a:pt x="74312" y="236688"/>
                  </a:cubicBezTo>
                  <a:cubicBezTo>
                    <a:pt x="84433" y="234318"/>
                    <a:pt x="93442" y="228568"/>
                    <a:pt x="99853" y="220386"/>
                  </a:cubicBezTo>
                  <a:cubicBezTo>
                    <a:pt x="106960" y="224227"/>
                    <a:pt x="114366" y="227485"/>
                    <a:pt x="121999" y="230130"/>
                  </a:cubicBezTo>
                  <a:cubicBezTo>
                    <a:pt x="120429" y="237069"/>
                    <a:pt x="117341" y="243574"/>
                    <a:pt x="112956" y="249175"/>
                  </a:cubicBezTo>
                  <a:cubicBezTo>
                    <a:pt x="109529" y="255041"/>
                    <a:pt x="111505" y="262577"/>
                    <a:pt x="117372" y="266005"/>
                  </a:cubicBezTo>
                  <a:cubicBezTo>
                    <a:pt x="117372" y="266005"/>
                    <a:pt x="117373" y="266006"/>
                    <a:pt x="117373" y="266006"/>
                  </a:cubicBezTo>
                  <a:cubicBezTo>
                    <a:pt x="123260" y="269262"/>
                    <a:pt x="130667" y="267323"/>
                    <a:pt x="134204" y="261601"/>
                  </a:cubicBezTo>
                  <a:cubicBezTo>
                    <a:pt x="139991" y="253978"/>
                    <a:pt x="143982" y="245146"/>
                    <a:pt x="145879" y="235765"/>
                  </a:cubicBezTo>
                  <a:cubicBezTo>
                    <a:pt x="151871" y="236766"/>
                    <a:pt x="157928" y="237322"/>
                    <a:pt x="164002" y="237426"/>
                  </a:cubicBezTo>
                  <a:cubicBezTo>
                    <a:pt x="166721" y="237426"/>
                    <a:pt x="169403" y="237241"/>
                    <a:pt x="172085" y="237044"/>
                  </a:cubicBezTo>
                  <a:cubicBezTo>
                    <a:pt x="170843" y="241258"/>
                    <a:pt x="169078" y="245301"/>
                    <a:pt x="166832" y="249077"/>
                  </a:cubicBezTo>
                  <a:cubicBezTo>
                    <a:pt x="163404" y="254944"/>
                    <a:pt x="165381" y="262480"/>
                    <a:pt x="171249" y="265907"/>
                  </a:cubicBezTo>
                  <a:cubicBezTo>
                    <a:pt x="177116" y="269335"/>
                    <a:pt x="184652" y="267358"/>
                    <a:pt x="188079" y="261491"/>
                  </a:cubicBezTo>
                  <a:cubicBezTo>
                    <a:pt x="193457" y="252363"/>
                    <a:pt x="196872" y="242214"/>
                    <a:pt x="198106" y="231692"/>
                  </a:cubicBezTo>
                  <a:cubicBezTo>
                    <a:pt x="208650" y="228079"/>
                    <a:pt x="218089" y="221818"/>
                    <a:pt x="225518" y="213508"/>
                  </a:cubicBezTo>
                  <a:cubicBezTo>
                    <a:pt x="228965" y="217823"/>
                    <a:pt x="229621" y="223737"/>
                    <a:pt x="227203" y="228703"/>
                  </a:cubicBezTo>
                  <a:cubicBezTo>
                    <a:pt x="225400" y="235254"/>
                    <a:pt x="229247" y="242027"/>
                    <a:pt x="235798" y="243831"/>
                  </a:cubicBezTo>
                  <a:cubicBezTo>
                    <a:pt x="235804" y="243832"/>
                    <a:pt x="235809" y="243834"/>
                    <a:pt x="235815" y="243836"/>
                  </a:cubicBezTo>
                  <a:cubicBezTo>
                    <a:pt x="242349" y="245467"/>
                    <a:pt x="249013" y="241674"/>
                    <a:pt x="250948" y="235223"/>
                  </a:cubicBezTo>
                  <a:cubicBezTo>
                    <a:pt x="256919" y="219272"/>
                    <a:pt x="251410" y="201301"/>
                    <a:pt x="237525" y="191437"/>
                  </a:cubicBezTo>
                  <a:cubicBezTo>
                    <a:pt x="238923" y="186700"/>
                    <a:pt x="239749" y="181814"/>
                    <a:pt x="239986" y="176882"/>
                  </a:cubicBezTo>
                  <a:cubicBezTo>
                    <a:pt x="248382" y="174947"/>
                    <a:pt x="257065" y="174596"/>
                    <a:pt x="265589" y="175849"/>
                  </a:cubicBezTo>
                  <a:cubicBezTo>
                    <a:pt x="272118" y="177439"/>
                    <a:pt x="278756" y="173662"/>
                    <a:pt x="280722" y="167236"/>
                  </a:cubicBezTo>
                  <a:cubicBezTo>
                    <a:pt x="282445" y="160697"/>
                    <a:pt x="278607" y="153985"/>
                    <a:pt x="272097" y="152153"/>
                  </a:cubicBezTo>
                  <a:close/>
                  <a:moveTo>
                    <a:pt x="180070" y="211208"/>
                  </a:moveTo>
                  <a:cubicBezTo>
                    <a:pt x="142255" y="216327"/>
                    <a:pt x="104361" y="202379"/>
                    <a:pt x="78889" y="173966"/>
                  </a:cubicBezTo>
                  <a:cubicBezTo>
                    <a:pt x="56638" y="151841"/>
                    <a:pt x="47718" y="119615"/>
                    <a:pt x="55427" y="89198"/>
                  </a:cubicBezTo>
                  <a:lnTo>
                    <a:pt x="56042" y="87032"/>
                  </a:lnTo>
                  <a:cubicBezTo>
                    <a:pt x="61038" y="68312"/>
                    <a:pt x="78195" y="55442"/>
                    <a:pt x="97565" y="55881"/>
                  </a:cubicBezTo>
                  <a:lnTo>
                    <a:pt x="98340" y="55881"/>
                  </a:lnTo>
                  <a:cubicBezTo>
                    <a:pt x="119043" y="55953"/>
                    <a:pt x="137014" y="70165"/>
                    <a:pt x="141856" y="90293"/>
                  </a:cubicBezTo>
                  <a:cubicBezTo>
                    <a:pt x="151810" y="128801"/>
                    <a:pt x="171888" y="137303"/>
                    <a:pt x="186984" y="137635"/>
                  </a:cubicBezTo>
                  <a:cubicBezTo>
                    <a:pt x="202732" y="137980"/>
                    <a:pt x="213965" y="155106"/>
                    <a:pt x="215281" y="170767"/>
                  </a:cubicBezTo>
                  <a:cubicBezTo>
                    <a:pt x="216180" y="180659"/>
                    <a:pt x="214445" y="204404"/>
                    <a:pt x="180070" y="211245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AFE90FF-C947-8BB1-B193-2A3F4A809985}"/>
                </a:ext>
              </a:extLst>
            </p:cNvPr>
            <p:cNvSpPr/>
            <p:nvPr/>
          </p:nvSpPr>
          <p:spPr>
            <a:xfrm>
              <a:off x="6500329" y="3695489"/>
              <a:ext cx="76161" cy="52037"/>
            </a:xfrm>
            <a:custGeom>
              <a:avLst/>
              <a:gdLst>
                <a:gd name="connsiteX0" fmla="*/ 67128 w 76161"/>
                <a:gd name="connsiteY0" fmla="*/ 1788 h 52037"/>
                <a:gd name="connsiteX1" fmla="*/ 1110 w 76161"/>
                <a:gd name="connsiteY1" fmla="*/ 33173 h 52037"/>
                <a:gd name="connsiteX2" fmla="*/ 22357 w 76161"/>
                <a:gd name="connsiteY2" fmla="*/ 45587 h 52037"/>
                <a:gd name="connsiteX3" fmla="*/ 60583 w 76161"/>
                <a:gd name="connsiteY3" fmla="*/ 25508 h 52037"/>
                <a:gd name="connsiteX4" fmla="*/ 75716 w 76161"/>
                <a:gd name="connsiteY4" fmla="*/ 16921 h 52037"/>
                <a:gd name="connsiteX5" fmla="*/ 67128 w 76161"/>
                <a:gd name="connsiteY5" fmla="*/ 1788 h 5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161" h="52037">
                  <a:moveTo>
                    <a:pt x="67128" y="1788"/>
                  </a:moveTo>
                  <a:cubicBezTo>
                    <a:pt x="40433" y="-5038"/>
                    <a:pt x="12670" y="8161"/>
                    <a:pt x="1110" y="33173"/>
                  </a:cubicBezTo>
                  <a:cubicBezTo>
                    <a:pt x="-5042" y="47556"/>
                    <a:pt x="16107" y="60105"/>
                    <a:pt x="22357" y="45587"/>
                  </a:cubicBezTo>
                  <a:cubicBezTo>
                    <a:pt x="28297" y="30288"/>
                    <a:pt x="44615" y="21717"/>
                    <a:pt x="60583" y="25508"/>
                  </a:cubicBezTo>
                  <a:cubicBezTo>
                    <a:pt x="67133" y="27316"/>
                    <a:pt x="73908" y="23471"/>
                    <a:pt x="75716" y="16921"/>
                  </a:cubicBezTo>
                  <a:cubicBezTo>
                    <a:pt x="77523" y="10371"/>
                    <a:pt x="73678" y="3595"/>
                    <a:pt x="67128" y="1788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64128E6-0E6D-4958-41DE-72D57997A740}"/>
                </a:ext>
              </a:extLst>
            </p:cNvPr>
            <p:cNvSpPr/>
            <p:nvPr/>
          </p:nvSpPr>
          <p:spPr>
            <a:xfrm>
              <a:off x="6351919" y="3475366"/>
              <a:ext cx="738187" cy="738187"/>
            </a:xfrm>
            <a:custGeom>
              <a:avLst/>
              <a:gdLst>
                <a:gd name="connsiteX0" fmla="*/ 369094 w 738187"/>
                <a:gd name="connsiteY0" fmla="*/ 0 h 738187"/>
                <a:gd name="connsiteX1" fmla="*/ 0 w 738187"/>
                <a:gd name="connsiteY1" fmla="*/ 369094 h 738187"/>
                <a:gd name="connsiteX2" fmla="*/ 369094 w 738187"/>
                <a:gd name="connsiteY2" fmla="*/ 738188 h 738187"/>
                <a:gd name="connsiteX3" fmla="*/ 738188 w 738187"/>
                <a:gd name="connsiteY3" fmla="*/ 369094 h 738187"/>
                <a:gd name="connsiteX4" fmla="*/ 369094 w 738187"/>
                <a:gd name="connsiteY4" fmla="*/ 0 h 738187"/>
                <a:gd name="connsiteX5" fmla="*/ 369094 w 738187"/>
                <a:gd name="connsiteY5" fmla="*/ 713581 h 738187"/>
                <a:gd name="connsiteX6" fmla="*/ 24606 w 738187"/>
                <a:gd name="connsiteY6" fmla="*/ 369094 h 738187"/>
                <a:gd name="connsiteX7" fmla="*/ 369094 w 738187"/>
                <a:gd name="connsiteY7" fmla="*/ 24606 h 738187"/>
                <a:gd name="connsiteX8" fmla="*/ 713581 w 738187"/>
                <a:gd name="connsiteY8" fmla="*/ 369094 h 738187"/>
                <a:gd name="connsiteX9" fmla="*/ 369094 w 738187"/>
                <a:gd name="connsiteY9" fmla="*/ 713581 h 73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8187" h="738187">
                  <a:moveTo>
                    <a:pt x="369094" y="0"/>
                  </a:moveTo>
                  <a:cubicBezTo>
                    <a:pt x="165249" y="0"/>
                    <a:pt x="0" y="165249"/>
                    <a:pt x="0" y="369094"/>
                  </a:cubicBezTo>
                  <a:cubicBezTo>
                    <a:pt x="0" y="572938"/>
                    <a:pt x="165249" y="738188"/>
                    <a:pt x="369094" y="738188"/>
                  </a:cubicBezTo>
                  <a:cubicBezTo>
                    <a:pt x="572938" y="738188"/>
                    <a:pt x="738188" y="572938"/>
                    <a:pt x="738188" y="369094"/>
                  </a:cubicBezTo>
                  <a:cubicBezTo>
                    <a:pt x="737957" y="165344"/>
                    <a:pt x="572843" y="230"/>
                    <a:pt x="369094" y="0"/>
                  </a:cubicBezTo>
                  <a:close/>
                  <a:moveTo>
                    <a:pt x="369094" y="713581"/>
                  </a:moveTo>
                  <a:cubicBezTo>
                    <a:pt x="178838" y="713581"/>
                    <a:pt x="24606" y="559349"/>
                    <a:pt x="24606" y="369094"/>
                  </a:cubicBezTo>
                  <a:cubicBezTo>
                    <a:pt x="24606" y="178838"/>
                    <a:pt x="178838" y="24606"/>
                    <a:pt x="369094" y="24606"/>
                  </a:cubicBezTo>
                  <a:cubicBezTo>
                    <a:pt x="559349" y="24606"/>
                    <a:pt x="713581" y="178838"/>
                    <a:pt x="713581" y="369094"/>
                  </a:cubicBezTo>
                  <a:cubicBezTo>
                    <a:pt x="713365" y="559259"/>
                    <a:pt x="559259" y="713365"/>
                    <a:pt x="369094" y="713581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5" name="Image 2496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4438F0C1-E5C9-48FA-750A-FFF4945E9EC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8" t="44947" r="45512" b="29757"/>
          <a:stretch/>
        </p:blipFill>
        <p:spPr>
          <a:xfrm>
            <a:off x="3971393" y="2635704"/>
            <a:ext cx="936393" cy="733324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2280D864-084A-05D9-874A-581A5DDF7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83408">
            <a:off x="4650281" y="3210572"/>
            <a:ext cx="646850" cy="691677"/>
          </a:xfrm>
          <a:prstGeom prst="rect">
            <a:avLst/>
          </a:prstGeom>
          <a:effectLst>
            <a:outerShdw blurRad="63500" sx="102000" sy="102000" algn="ctr" rotWithShape="0">
              <a:schemeClr val="bg1"/>
            </a:outerShdw>
          </a:effectLst>
        </p:spPr>
      </p:pic>
    </p:spTree>
    <p:extLst>
      <p:ext uri="{BB962C8B-B14F-4D97-AF65-F5344CB8AC3E}">
        <p14:creationId xmlns:p14="http://schemas.microsoft.com/office/powerpoint/2010/main" val="25646084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4813B27-FC55-8DA9-280D-9F0F100BC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z="2800" dirty="0"/>
              <a:t>Immunostimulants</a:t>
            </a:r>
            <a:endParaRPr lang="en-GB" sz="2800" strike="sngStrike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31AD1A-DA74-F779-CDD0-16612E6028D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1200" dirty="0"/>
              <a:t>*List not exhaustive. </a:t>
            </a:r>
          </a:p>
          <a:p>
            <a:r>
              <a:rPr lang="en-US" dirty="0"/>
              <a:t>IFN, interferon.</a:t>
            </a:r>
          </a:p>
          <a:p>
            <a:r>
              <a:rPr lang="en-US" dirty="0"/>
              <a:t>1. </a:t>
            </a:r>
            <a:r>
              <a:rPr lang="en-US" dirty="0" err="1"/>
              <a:t>Puggioni</a:t>
            </a:r>
            <a:r>
              <a:rPr lang="en-US" dirty="0"/>
              <a:t> F, et al. </a:t>
            </a:r>
            <a:r>
              <a:rPr lang="en-US" dirty="0" err="1"/>
              <a:t>Multidisci</a:t>
            </a:r>
            <a:r>
              <a:rPr lang="en-US" dirty="0"/>
              <a:t> Respir Med. 2019;14:31. 2. PubChem. BOS Taurus Thymus. Available at: https://pubchem.ncbi.nlm.nih.gov/substance/472389085. Accessed January 2025. </a:t>
            </a:r>
            <a:br>
              <a:rPr lang="en-US" dirty="0"/>
            </a:br>
            <a:r>
              <a:rPr lang="en-US" dirty="0"/>
              <a:t>3. </a:t>
            </a:r>
            <a:r>
              <a:rPr lang="en-US" dirty="0" err="1"/>
              <a:t>Kondrat’eva</a:t>
            </a:r>
            <a:r>
              <a:rPr lang="en-US" dirty="0"/>
              <a:t> EI, et al. Bull Exp Biol Med. 2009;148(2):266-269. 4. Mesic A, et al. PLOS Glob Public Health. 2022;2(4):e0000231.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2462A95-7C7A-D573-A2D2-5A6933C654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757470"/>
              </p:ext>
            </p:extLst>
          </p:nvPr>
        </p:nvGraphicFramePr>
        <p:xfrm>
          <a:off x="371475" y="1856230"/>
          <a:ext cx="11449050" cy="3357098"/>
        </p:xfrm>
        <a:graphic>
          <a:graphicData uri="http://schemas.openxmlformats.org/drawingml/2006/table">
            <a:tbl>
              <a:tblPr/>
              <a:tblGrid>
                <a:gridCol w="390525">
                  <a:extLst>
                    <a:ext uri="{9D8B030D-6E8A-4147-A177-3AD203B41FA5}">
                      <a16:colId xmlns:a16="http://schemas.microsoft.com/office/drawing/2014/main" val="1582385744"/>
                    </a:ext>
                  </a:extLst>
                </a:gridCol>
                <a:gridCol w="3686175">
                  <a:extLst>
                    <a:ext uri="{9D8B030D-6E8A-4147-A177-3AD203B41FA5}">
                      <a16:colId xmlns:a16="http://schemas.microsoft.com/office/drawing/2014/main" val="1132406748"/>
                    </a:ext>
                  </a:extLst>
                </a:gridCol>
                <a:gridCol w="3686175">
                  <a:extLst>
                    <a:ext uri="{9D8B030D-6E8A-4147-A177-3AD203B41FA5}">
                      <a16:colId xmlns:a16="http://schemas.microsoft.com/office/drawing/2014/main" val="3969737263"/>
                    </a:ext>
                  </a:extLst>
                </a:gridCol>
                <a:gridCol w="3686175">
                  <a:extLst>
                    <a:ext uri="{9D8B030D-6E8A-4147-A177-3AD203B41FA5}">
                      <a16:colId xmlns:a16="http://schemas.microsoft.com/office/drawing/2014/main" val="40344817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endParaRPr lang="en-GB" sz="1100" b="1" i="0" u="none" strike="noStrike" noProof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Product</a:t>
                      </a:r>
                      <a:r>
                        <a:rPr lang="en-GB" sz="1600" b="1" i="0" u="none" strike="noStrike" kern="120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Sold under trademark</a:t>
                      </a:r>
                      <a:r>
                        <a:rPr lang="en-GB" sz="1600" b="1" i="0" u="none" strike="noStrike" kern="120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Active compound</a:t>
                      </a: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868167"/>
                  </a:ext>
                </a:extLst>
              </a:tr>
              <a:tr h="7456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Peptide based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600" b="0" i="0" u="none" strike="noStrike" noProof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Imunorix</a:t>
                      </a: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Axil®, </a:t>
                      </a:r>
                      <a:r>
                        <a:rPr lang="en-GB" sz="1600" b="0" i="0" u="none" strike="noStrike" noProof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Broncotimod</a:t>
                      </a: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</a:t>
                      </a:r>
                      <a:r>
                        <a:rPr lang="en-GB" sz="1600" b="0" i="0" u="none" strike="noStrike" noProof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Fuluyin</a:t>
                      </a: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</a:t>
                      </a:r>
                      <a:b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600" b="0" i="0" u="none" strike="noStrike" noProof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Onaka</a:t>
                      </a: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</a:t>
                      </a:r>
                      <a:r>
                        <a:rPr lang="en-GB" sz="1600" b="0" i="0" u="none" strike="noStrike" noProof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Pigitil</a:t>
                      </a: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</a:t>
                      </a:r>
                      <a:r>
                        <a:rPr lang="en-GB" sz="1600" b="0" i="0" u="none" strike="noStrike" noProof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Polimod</a:t>
                      </a: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</a:t>
                      </a:r>
                      <a:r>
                        <a:rPr lang="en-GB" sz="1600" b="0" i="0" u="none" strike="noStrike" noProof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Adimod</a:t>
                      </a: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 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6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Synthetic dipeptide</a:t>
                      </a:r>
                    </a:p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6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(3-l-pyroglutamyl-l-thiazolidine-</a:t>
                      </a:r>
                      <a:br>
                        <a:rPr lang="en-GB" sz="16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6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4-carboxilic acid)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967191"/>
                  </a:ext>
                </a:extLst>
              </a:tr>
              <a:tr h="745693">
                <a:tc vMerge="1">
                  <a:txBody>
                    <a:bodyPr/>
                    <a:lstStyle/>
                    <a:p>
                      <a:pPr algn="ctr" fontAlgn="ctr"/>
                      <a:endParaRPr lang="en-GB" sz="1100" b="1" i="0" u="none" strike="noStrike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Leucogen</a:t>
                      </a:r>
                      <a:r>
                        <a:rPr lang="en-GB" sz="16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</a:t>
                      </a:r>
                    </a:p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6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Thymomodulin</a:t>
                      </a:r>
                      <a:r>
                        <a:rPr lang="en-GB" sz="16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</a:t>
                      </a:r>
                    </a:p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6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Leucotrofina</a:t>
                      </a:r>
                      <a:r>
                        <a:rPr lang="en-GB" sz="16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  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Calf thymus acid</a:t>
                      </a:r>
                      <a:b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lysate derivative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8759853"/>
                  </a:ext>
                </a:extLst>
              </a:tr>
              <a:tr h="74569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noProof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IFN/anti-IFN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600" b="0" i="0" u="none" strike="noStrike" noProof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Anaferon</a:t>
                      </a: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</a:t>
                      </a:r>
                      <a:endParaRPr lang="en-GB" sz="1600" b="0" i="0" u="none" strike="noStrike" baseline="30000" noProof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Antibodies to human IFN gamma, </a:t>
                      </a:r>
                      <a:b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affinity purified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877234"/>
                  </a:ext>
                </a:extLst>
              </a:tr>
              <a:tr h="74569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1" i="0" u="none" strike="noStrike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u="none" strike="noStrike" noProof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noProof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Viferon</a:t>
                      </a:r>
                      <a:r>
                        <a:rPr lang="en-GB" sz="1600" b="0" i="0" u="none" strike="noStrike" noProof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</a:t>
                      </a:r>
                      <a:endParaRPr lang="en-GB" sz="1600" b="0" i="0" u="none" strike="noStrike" baseline="30000" noProof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Recombinant human</a:t>
                      </a:r>
                      <a:br>
                        <a:rPr lang="en-GB" sz="16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6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IFN alpha-2b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311193"/>
                  </a:ext>
                </a:extLst>
              </a:tr>
            </a:tbl>
          </a:graphicData>
        </a:graphic>
      </p:graphicFrame>
      <p:sp>
        <p:nvSpPr>
          <p:cNvPr id="16" name="object 55">
            <a:extLst>
              <a:ext uri="{FF2B5EF4-FFF2-40B4-BE49-F238E27FC236}">
                <a16:creationId xmlns:a16="http://schemas.microsoft.com/office/drawing/2014/main" id="{6D999BD7-260A-2549-0AA4-BA8161D15745}"/>
              </a:ext>
            </a:extLst>
          </p:cNvPr>
          <p:cNvSpPr/>
          <p:nvPr/>
        </p:nvSpPr>
        <p:spPr>
          <a:xfrm>
            <a:off x="1187047" y="2396943"/>
            <a:ext cx="2861077" cy="41040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b="1">
                <a:solidFill>
                  <a:schemeClr val="bg1"/>
                </a:solidFill>
                <a:latin typeface="Calibri" panose="020F0502020204030204"/>
              </a:rPr>
              <a:t>Pidotimod</a:t>
            </a:r>
            <a:r>
              <a:rPr lang="en-GB" baseline="30000">
                <a:solidFill>
                  <a:schemeClr val="bg1"/>
                </a:solidFill>
                <a:latin typeface="Calibri" panose="020F0502020204030204"/>
              </a:rPr>
              <a:t>1</a:t>
            </a:r>
            <a:endParaRPr lang="en-GB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7" name="object 55">
            <a:extLst>
              <a:ext uri="{FF2B5EF4-FFF2-40B4-BE49-F238E27FC236}">
                <a16:creationId xmlns:a16="http://schemas.microsoft.com/office/drawing/2014/main" id="{E766EF0E-BED6-4452-E4DF-68BF0DEE9C7F}"/>
              </a:ext>
            </a:extLst>
          </p:cNvPr>
          <p:cNvSpPr/>
          <p:nvPr/>
        </p:nvSpPr>
        <p:spPr>
          <a:xfrm>
            <a:off x="1187047" y="3161039"/>
            <a:ext cx="2861077" cy="410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b="1" dirty="0">
                <a:solidFill>
                  <a:schemeClr val="bg1"/>
                </a:solidFill>
                <a:latin typeface="Calibri" panose="020F0502020204030204"/>
              </a:rPr>
              <a:t>Thymus extract</a:t>
            </a:r>
            <a:r>
              <a:rPr lang="en-GB" baseline="30000" dirty="0">
                <a:solidFill>
                  <a:schemeClr val="bg1"/>
                </a:solidFill>
                <a:latin typeface="Calibri" panose="020F0502020204030204"/>
              </a:rPr>
              <a:t>2</a:t>
            </a:r>
            <a:endParaRPr lang="en-GB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8" name="object 55">
            <a:extLst>
              <a:ext uri="{FF2B5EF4-FFF2-40B4-BE49-F238E27FC236}">
                <a16:creationId xmlns:a16="http://schemas.microsoft.com/office/drawing/2014/main" id="{B57DEFFB-CD9A-F2AD-54A8-64358517003C}"/>
              </a:ext>
            </a:extLst>
          </p:cNvPr>
          <p:cNvSpPr/>
          <p:nvPr/>
        </p:nvSpPr>
        <p:spPr>
          <a:xfrm>
            <a:off x="1187047" y="4649126"/>
            <a:ext cx="2861077" cy="41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b="1">
                <a:solidFill>
                  <a:schemeClr val="bg1"/>
                </a:solidFill>
                <a:latin typeface="Calibri" panose="020F0502020204030204"/>
              </a:rPr>
              <a:t>Recombinant IFN</a:t>
            </a:r>
            <a:r>
              <a:rPr lang="en-GB" baseline="30000">
                <a:solidFill>
                  <a:schemeClr val="bg1"/>
                </a:solidFill>
                <a:latin typeface="Calibri" panose="020F0502020204030204"/>
              </a:rPr>
              <a:t>4</a:t>
            </a:r>
            <a:endParaRPr lang="en-GB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9" name="object 55">
            <a:extLst>
              <a:ext uri="{FF2B5EF4-FFF2-40B4-BE49-F238E27FC236}">
                <a16:creationId xmlns:a16="http://schemas.microsoft.com/office/drawing/2014/main" id="{6EE9A2F4-20ED-7CF9-597E-C33251509931}"/>
              </a:ext>
            </a:extLst>
          </p:cNvPr>
          <p:cNvSpPr/>
          <p:nvPr/>
        </p:nvSpPr>
        <p:spPr>
          <a:xfrm>
            <a:off x="1187047" y="3909895"/>
            <a:ext cx="2861077" cy="410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b="1">
                <a:solidFill>
                  <a:schemeClr val="bg1"/>
                </a:solidFill>
                <a:latin typeface="Calibri" panose="020F0502020204030204"/>
              </a:rPr>
              <a:t>Anti-IFN</a:t>
            </a:r>
            <a:r>
              <a:rPr lang="en-GB" baseline="30000">
                <a:solidFill>
                  <a:schemeClr val="bg1"/>
                </a:solidFill>
                <a:latin typeface="Calibri" panose="020F0502020204030204"/>
              </a:rPr>
              <a:t>3</a:t>
            </a:r>
            <a:endParaRPr lang="en-GB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974002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8A540-3E51-2934-4A19-909B9AD7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eft Bracket 112">
            <a:extLst>
              <a:ext uri="{FF2B5EF4-FFF2-40B4-BE49-F238E27FC236}">
                <a16:creationId xmlns:a16="http://schemas.microsoft.com/office/drawing/2014/main" id="{522558E7-DC5F-1633-CFDB-57EB6C184F3B}"/>
              </a:ext>
            </a:extLst>
          </p:cNvPr>
          <p:cNvSpPr/>
          <p:nvPr/>
        </p:nvSpPr>
        <p:spPr>
          <a:xfrm flipH="1">
            <a:off x="7151575" y="1682824"/>
            <a:ext cx="4561690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" name="Left Bracket 112">
            <a:extLst>
              <a:ext uri="{FF2B5EF4-FFF2-40B4-BE49-F238E27FC236}">
                <a16:creationId xmlns:a16="http://schemas.microsoft.com/office/drawing/2014/main" id="{6B578F99-9F16-8CB5-1698-66B7B6EAC952}"/>
              </a:ext>
            </a:extLst>
          </p:cNvPr>
          <p:cNvSpPr/>
          <p:nvPr/>
        </p:nvSpPr>
        <p:spPr>
          <a:xfrm flipH="1">
            <a:off x="2668143" y="1682824"/>
            <a:ext cx="1728574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bg1">
                <a:lumMod val="75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4703A40-81FC-63AE-129A-D72D3ECF45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13852" y="2154115"/>
            <a:ext cx="3782865" cy="2449537"/>
          </a:xfrm>
        </p:spPr>
        <p:txBody>
          <a:bodyPr/>
          <a:lstStyle/>
          <a:p>
            <a:r>
              <a:rPr lang="en-GB" sz="2000" dirty="0"/>
              <a:t>Indication</a:t>
            </a:r>
          </a:p>
          <a:p>
            <a:pPr lvl="1"/>
            <a:r>
              <a:rPr lang="en-GB" sz="1800" dirty="0"/>
              <a:t>Immunostimulatory therapy</a:t>
            </a:r>
            <a:br>
              <a:rPr lang="en-GB" sz="1800" dirty="0"/>
            </a:br>
            <a:r>
              <a:rPr lang="en-GB" sz="1800" dirty="0"/>
              <a:t>with documented cell-mediated immunosuppression during recurrent respiratory tract infections and</a:t>
            </a:r>
            <a:br>
              <a:rPr lang="en-GB" sz="1800" dirty="0"/>
            </a:br>
            <a:r>
              <a:rPr lang="en-GB" sz="1800" dirty="0"/>
              <a:t>urinary tract infections in adults</a:t>
            </a:r>
            <a:br>
              <a:rPr lang="en-GB" sz="1800" dirty="0"/>
            </a:br>
            <a:r>
              <a:rPr lang="en-GB" sz="1800" dirty="0"/>
              <a:t>and children 3 years and older</a:t>
            </a:r>
            <a:r>
              <a:rPr lang="en-GB" sz="1800" baseline="30000" dirty="0"/>
              <a:t>1</a:t>
            </a:r>
          </a:p>
          <a:p>
            <a:r>
              <a:rPr lang="en-GB" sz="2000" dirty="0"/>
              <a:t>Formulation</a:t>
            </a:r>
          </a:p>
          <a:p>
            <a:pPr lvl="1"/>
            <a:r>
              <a:rPr lang="en-GB" sz="1800" dirty="0"/>
              <a:t>Oral vial, tablets or granules for oral solution containing a synthetic</a:t>
            </a:r>
            <a:br>
              <a:rPr lang="en-GB" sz="1800" dirty="0"/>
            </a:br>
            <a:r>
              <a:rPr lang="en-GB" sz="1800" dirty="0"/>
              <a:t>dipeptide (3-l-pyroglutamyl-</a:t>
            </a:r>
            <a:br>
              <a:rPr lang="en-GB" sz="1800" dirty="0"/>
            </a:br>
            <a:r>
              <a:rPr lang="en-GB" sz="1800" dirty="0"/>
              <a:t>l-thiazolidine-4-carboxilic acid)</a:t>
            </a:r>
            <a:r>
              <a:rPr lang="en-GB" sz="1800" baseline="30000" dirty="0"/>
              <a:t>2</a:t>
            </a:r>
          </a:p>
          <a:p>
            <a:endParaRPr lang="en-US" sz="20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45D92B8-5564-56B5-876A-E7C07A844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fr-CH" dirty="0"/>
              <a:t>Example of immunostimulants</a:t>
            </a:r>
            <a:endParaRPr lang="en-GB" dirty="0"/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7BFCB360-EF0C-CA88-0845-30F4A432431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1. Axil SmPC, April 2021. 2. </a:t>
            </a:r>
            <a:r>
              <a:rPr lang="en-US" dirty="0" err="1"/>
              <a:t>Puggioni</a:t>
            </a:r>
            <a:r>
              <a:rPr lang="en-US" dirty="0"/>
              <a:t> F, et al. </a:t>
            </a:r>
            <a:r>
              <a:rPr lang="en-US" dirty="0" err="1"/>
              <a:t>Multidisci</a:t>
            </a:r>
            <a:r>
              <a:rPr lang="en-US" dirty="0"/>
              <a:t> Respir Med. 2019;14:31. 3. </a:t>
            </a:r>
            <a:r>
              <a:rPr lang="en-US" dirty="0" err="1"/>
              <a:t>Ferrario</a:t>
            </a:r>
            <a:r>
              <a:rPr lang="en-US" dirty="0"/>
              <a:t> BE, et al. Clin Mol Allergy. 2015;13:8. 4. Zhao N, et al. Expert Rev Anti Infect </a:t>
            </a:r>
            <a:r>
              <a:rPr lang="en-US" dirty="0" err="1"/>
              <a:t>Ther</a:t>
            </a:r>
            <a:r>
              <a:rPr lang="en-US" dirty="0"/>
              <a:t>. 2019;17(10):803-818. 5. </a:t>
            </a:r>
            <a:r>
              <a:rPr lang="en-US" dirty="0" err="1"/>
              <a:t>Migliore</a:t>
            </a:r>
            <a:r>
              <a:rPr lang="en-US" dirty="0"/>
              <a:t> GS, et al. Immunol Let. 2021;232:45-47. 6. </a:t>
            </a:r>
            <a:r>
              <a:rPr lang="en-US" dirty="0" err="1"/>
              <a:t>Gourgiotis</a:t>
            </a:r>
            <a:r>
              <a:rPr lang="en-US" dirty="0"/>
              <a:t> D, et al. J Asthma. 2004;41(3):285-287. 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713365-F03F-8FC7-57A8-E7B207BB25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71475" y="893014"/>
            <a:ext cx="11449048" cy="252377"/>
          </a:xfrm>
        </p:spPr>
        <p:txBody>
          <a:bodyPr/>
          <a:lstStyle/>
          <a:p>
            <a:r>
              <a:rPr lang="fr-CH" dirty="0" err="1"/>
              <a:t>Pidotimod</a:t>
            </a:r>
            <a:endParaRPr lang="en-US" dirty="0"/>
          </a:p>
        </p:txBody>
      </p:sp>
      <p:sp>
        <p:nvSpPr>
          <p:cNvPr id="21" name="object 91">
            <a:extLst>
              <a:ext uri="{FF2B5EF4-FFF2-40B4-BE49-F238E27FC236}">
                <a16:creationId xmlns:a16="http://schemas.microsoft.com/office/drawing/2014/main" id="{750C3564-25D0-517C-A132-86C2BB5860E6}"/>
              </a:ext>
            </a:extLst>
          </p:cNvPr>
          <p:cNvSpPr txBox="1"/>
          <p:nvPr/>
        </p:nvSpPr>
        <p:spPr>
          <a:xfrm>
            <a:off x="7193174" y="2181064"/>
            <a:ext cx="4461448" cy="1451603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Maturation/activation of </a:t>
            </a:r>
            <a:r>
              <a:rPr lang="fr-CH" sz="1600" dirty="0" err="1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innate</a:t>
            </a:r>
            <a:b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immune </a:t>
            </a:r>
            <a:r>
              <a:rPr lang="fr-CH" sz="1600" dirty="0" err="1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cells</a:t>
            </a:r>
            <a:endParaRPr lang="fr-CH" sz="16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defRPr/>
            </a:pPr>
            <a: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Release of </a:t>
            </a:r>
            <a:r>
              <a:rPr lang="fr-CH" sz="1600" dirty="0" err="1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antimicrobial</a:t>
            </a:r>
            <a: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substances</a:t>
            </a:r>
            <a:b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type 1 cytokines</a:t>
            </a:r>
          </a:p>
          <a:p>
            <a:pPr marL="0" lvl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defRPr/>
            </a:pPr>
            <a:r>
              <a:rPr lang="fr-CH" sz="1600" dirty="0" err="1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-/B-</a:t>
            </a:r>
            <a:r>
              <a:rPr lang="fr-CH" sz="1600" dirty="0" err="1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cell</a:t>
            </a:r>
            <a: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activation, production</a:t>
            </a:r>
            <a:b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anti-</a:t>
            </a:r>
            <a:r>
              <a:rPr lang="fr-CH" sz="1600" dirty="0" err="1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microbial</a:t>
            </a:r>
            <a: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CH" sz="1600" dirty="0" err="1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antibodies</a:t>
            </a:r>
            <a:endParaRPr lang="fr-CH" sz="16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</p:txBody>
      </p:sp>
      <p:pic>
        <p:nvPicPr>
          <p:cNvPr id="23" name="Image 53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718881BD-A2E1-B913-15D1-48D85C67CB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8" t="67636" r="38358" b="-2096"/>
          <a:stretch/>
        </p:blipFill>
        <p:spPr>
          <a:xfrm>
            <a:off x="10537912" y="2035782"/>
            <a:ext cx="464819" cy="457566"/>
          </a:xfrm>
          <a:prstGeom prst="rect">
            <a:avLst/>
          </a:prstGeom>
        </p:spPr>
      </p:pic>
      <p:pic>
        <p:nvPicPr>
          <p:cNvPr id="24" name="Image 54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385FB0F9-7C30-9521-F1F8-1B6DF0DF36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3" t="14221" r="45932" b="55321"/>
          <a:stretch/>
        </p:blipFill>
        <p:spPr>
          <a:xfrm>
            <a:off x="10132095" y="2108533"/>
            <a:ext cx="473004" cy="486139"/>
          </a:xfrm>
          <a:prstGeom prst="rect">
            <a:avLst/>
          </a:prstGeom>
        </p:spPr>
      </p:pic>
      <p:pic>
        <p:nvPicPr>
          <p:cNvPr id="25" name="Image 55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6098EFD4-5EE2-A0FB-08B6-AB392FB2C79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4" t="57855" r="75645" b="29633"/>
          <a:stretch/>
        </p:blipFill>
        <p:spPr>
          <a:xfrm rot="10800000">
            <a:off x="10966654" y="2528995"/>
            <a:ext cx="634561" cy="451429"/>
          </a:xfrm>
          <a:prstGeom prst="rect">
            <a:avLst/>
          </a:prstGeom>
        </p:spPr>
      </p:pic>
      <p:pic>
        <p:nvPicPr>
          <p:cNvPr id="26" name="Image 2495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BA6A8809-5791-8F50-2886-256F3C977E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08" t="43510" r="5175" b="29280"/>
          <a:stretch/>
        </p:blipFill>
        <p:spPr>
          <a:xfrm rot="747599">
            <a:off x="10633770" y="3313010"/>
            <a:ext cx="299405" cy="311333"/>
          </a:xfrm>
          <a:prstGeom prst="rect">
            <a:avLst/>
          </a:prstGeom>
        </p:spPr>
      </p:pic>
      <p:pic>
        <p:nvPicPr>
          <p:cNvPr id="27" name="Image 2496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DA36B89E-0D52-4757-7D66-D01F7286ED2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8" t="44947" r="45512" b="29757"/>
          <a:stretch/>
        </p:blipFill>
        <p:spPr>
          <a:xfrm>
            <a:off x="10400938" y="3134447"/>
            <a:ext cx="312668" cy="2448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BFB629-AC0C-1094-F7B4-A63524539486}"/>
              </a:ext>
            </a:extLst>
          </p:cNvPr>
          <p:cNvSpPr txBox="1"/>
          <p:nvPr/>
        </p:nvSpPr>
        <p:spPr>
          <a:xfrm>
            <a:off x="6184900" y="4195789"/>
            <a:ext cx="5469721" cy="723916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0" lvl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GB" sz="1200" i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recent study contradicted previous findings, showing that pidotimod does not lead to dendritic-cell maturation or release of cytokines</a:t>
            </a:r>
            <a:r>
              <a:rPr lang="en-GB" sz="1200" i="1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  <a:p>
            <a:pPr marL="0" lvl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GB" sz="1200" i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Evidence is conflicting on whether pidotimod increases or decreases type 2 responses</a:t>
            </a:r>
            <a:r>
              <a:rPr lang="en-GB" sz="1200" i="1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6,7</a:t>
            </a:r>
          </a:p>
        </p:txBody>
      </p:sp>
      <p:sp>
        <p:nvSpPr>
          <p:cNvPr id="30" name="ZoneTexte 58">
            <a:extLst>
              <a:ext uri="{FF2B5EF4-FFF2-40B4-BE49-F238E27FC236}">
                <a16:creationId xmlns:a16="http://schemas.microsoft.com/office/drawing/2014/main" id="{5D41BC07-2B4D-A3D6-B8A6-1F80EB71ABED}"/>
              </a:ext>
            </a:extLst>
          </p:cNvPr>
          <p:cNvSpPr txBox="1"/>
          <p:nvPr/>
        </p:nvSpPr>
        <p:spPr>
          <a:xfrm>
            <a:off x="371475" y="1520824"/>
            <a:ext cx="2402205" cy="32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Pidotimod*</a:t>
            </a:r>
          </a:p>
        </p:txBody>
      </p:sp>
      <p:sp>
        <p:nvSpPr>
          <p:cNvPr id="31" name="ZoneTexte 58">
            <a:extLst>
              <a:ext uri="{FF2B5EF4-FFF2-40B4-BE49-F238E27FC236}">
                <a16:creationId xmlns:a16="http://schemas.microsoft.com/office/drawing/2014/main" id="{6183D535-21B6-13DD-BA3F-9210ECA6E5B2}"/>
              </a:ext>
            </a:extLst>
          </p:cNvPr>
          <p:cNvSpPr txBox="1"/>
          <p:nvPr/>
        </p:nvSpPr>
        <p:spPr>
          <a:xfrm>
            <a:off x="4896508" y="1520824"/>
            <a:ext cx="2402205" cy="32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Key functions</a:t>
            </a:r>
            <a:r>
              <a:rPr lang="en-US" b="0" baseline="30000" dirty="0"/>
              <a:t>2-4</a:t>
            </a:r>
          </a:p>
        </p:txBody>
      </p:sp>
      <p:sp>
        <p:nvSpPr>
          <p:cNvPr id="37" name="Flèche : droite 59">
            <a:extLst>
              <a:ext uri="{FF2B5EF4-FFF2-40B4-BE49-F238E27FC236}">
                <a16:creationId xmlns:a16="http://schemas.microsoft.com/office/drawing/2014/main" id="{126D571B-5A1E-4F62-2629-4DAE4D7B89AE}"/>
              </a:ext>
            </a:extLst>
          </p:cNvPr>
          <p:cNvSpPr/>
          <p:nvPr/>
        </p:nvSpPr>
        <p:spPr>
          <a:xfrm rot="16200000">
            <a:off x="6234704" y="2799662"/>
            <a:ext cx="1505501" cy="298450"/>
          </a:xfrm>
          <a:prstGeom prst="rightArrow">
            <a:avLst>
              <a:gd name="adj1" fmla="val 53603"/>
              <a:gd name="adj2" fmla="val 48535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64000">
                <a:schemeClr val="accent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5E23FC-9B25-BEDD-06E5-1DD76786C659}"/>
              </a:ext>
            </a:extLst>
          </p:cNvPr>
          <p:cNvSpPr txBox="1"/>
          <p:nvPr/>
        </p:nvSpPr>
        <p:spPr>
          <a:xfrm>
            <a:off x="9601641" y="87730"/>
            <a:ext cx="2590359" cy="2396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r>
              <a:rPr lang="fr-CH" sz="1400" dirty="0">
                <a:solidFill>
                  <a:schemeClr val="bg1"/>
                </a:solidFill>
              </a:rPr>
              <a:t>OPTION 1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086BA1-F8A9-4837-7A09-78A91EB3B8A5}"/>
              </a:ext>
            </a:extLst>
          </p:cNvPr>
          <p:cNvSpPr/>
          <p:nvPr/>
        </p:nvSpPr>
        <p:spPr>
          <a:xfrm>
            <a:off x="5187884" y="2154115"/>
            <a:ext cx="1505500" cy="15055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Enhancement of anti-viral </a:t>
            </a:r>
            <a:b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&amp; anti-bacterial defenses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2BB6D3C-E2C3-E82C-9F43-792F1523663E}"/>
              </a:ext>
            </a:extLst>
          </p:cNvPr>
          <p:cNvSpPr/>
          <p:nvPr/>
        </p:nvSpPr>
        <p:spPr>
          <a:xfrm>
            <a:off x="10113106" y="1894994"/>
            <a:ext cx="847449" cy="847449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9584B03-27CB-C059-73DA-ED8B2F60944A}"/>
              </a:ext>
            </a:extLst>
          </p:cNvPr>
          <p:cNvSpPr/>
          <p:nvPr/>
        </p:nvSpPr>
        <p:spPr>
          <a:xfrm>
            <a:off x="10849083" y="2306614"/>
            <a:ext cx="847449" cy="847449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26DC23A-8FE6-2A23-88C2-3CC3B8E6EFDA}"/>
              </a:ext>
            </a:extLst>
          </p:cNvPr>
          <p:cNvSpPr/>
          <p:nvPr/>
        </p:nvSpPr>
        <p:spPr>
          <a:xfrm>
            <a:off x="10283322" y="2938667"/>
            <a:ext cx="847449" cy="847449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eft Bracket 112">
            <a:extLst>
              <a:ext uri="{FF2B5EF4-FFF2-40B4-BE49-F238E27FC236}">
                <a16:creationId xmlns:a16="http://schemas.microsoft.com/office/drawing/2014/main" id="{2420B48A-F00A-0534-F526-0C87C2AB7270}"/>
              </a:ext>
            </a:extLst>
          </p:cNvPr>
          <p:cNvSpPr/>
          <p:nvPr/>
        </p:nvSpPr>
        <p:spPr>
          <a:xfrm flipV="1">
            <a:off x="5968447" y="3756335"/>
            <a:ext cx="5752739" cy="252379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E6F5A6-AC92-1059-0ABC-AD76A3665A3E}"/>
              </a:ext>
            </a:extLst>
          </p:cNvPr>
          <p:cNvSpPr txBox="1"/>
          <p:nvPr/>
        </p:nvSpPr>
        <p:spPr>
          <a:xfrm>
            <a:off x="231259" y="6201936"/>
            <a:ext cx="6097772" cy="205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0E229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*Based on publicly available information and may not be exhaustive.</a:t>
            </a:r>
          </a:p>
        </p:txBody>
      </p:sp>
    </p:spTree>
    <p:extLst>
      <p:ext uri="{BB962C8B-B14F-4D97-AF65-F5344CB8AC3E}">
        <p14:creationId xmlns:p14="http://schemas.microsoft.com/office/powerpoint/2010/main" val="2779961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eft Bracket 112">
            <a:extLst>
              <a:ext uri="{FF2B5EF4-FFF2-40B4-BE49-F238E27FC236}">
                <a16:creationId xmlns:a16="http://schemas.microsoft.com/office/drawing/2014/main" id="{8268F7C7-7AE1-127E-623B-A393A70C342A}"/>
              </a:ext>
            </a:extLst>
          </p:cNvPr>
          <p:cNvSpPr/>
          <p:nvPr/>
        </p:nvSpPr>
        <p:spPr>
          <a:xfrm flipH="1">
            <a:off x="6693384" y="1682824"/>
            <a:ext cx="1183323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" name="Left Bracket 112">
            <a:extLst>
              <a:ext uri="{FF2B5EF4-FFF2-40B4-BE49-F238E27FC236}">
                <a16:creationId xmlns:a16="http://schemas.microsoft.com/office/drawing/2014/main" id="{177AA543-6EFA-F0C4-364A-1173F8363D93}"/>
              </a:ext>
            </a:extLst>
          </p:cNvPr>
          <p:cNvSpPr/>
          <p:nvPr/>
        </p:nvSpPr>
        <p:spPr>
          <a:xfrm flipH="1">
            <a:off x="2668143" y="1682824"/>
            <a:ext cx="1728574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bg1">
                <a:lumMod val="75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D3B7E16-CDE3-9991-FB44-25B0C74D6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Example of immunostimulants</a:t>
            </a:r>
            <a:endParaRPr lang="en-GB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94C87AE4-3E76-52F6-A175-494DA4EE7A6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1474" y="6381750"/>
            <a:ext cx="10183580" cy="347443"/>
          </a:xfrm>
        </p:spPr>
        <p:txBody>
          <a:bodyPr/>
          <a:lstStyle/>
          <a:p>
            <a:r>
              <a:rPr lang="en-US" dirty="0"/>
              <a:t>1. Axil SmPC, April 2021. 2. </a:t>
            </a:r>
            <a:r>
              <a:rPr lang="en-US" dirty="0" err="1"/>
              <a:t>Puggioni</a:t>
            </a:r>
            <a:r>
              <a:rPr lang="en-US" dirty="0"/>
              <a:t> F, et al. </a:t>
            </a:r>
            <a:r>
              <a:rPr lang="en-US" dirty="0" err="1"/>
              <a:t>Multidisci</a:t>
            </a:r>
            <a:r>
              <a:rPr lang="en-US" dirty="0"/>
              <a:t> Respir Med. 2019;14:31. 3. </a:t>
            </a:r>
            <a:r>
              <a:rPr lang="en-US" dirty="0" err="1"/>
              <a:t>Ferrario</a:t>
            </a:r>
            <a:r>
              <a:rPr lang="en-US" dirty="0"/>
              <a:t> BE, et al. Clin Mol Allergy. 2015;13:8. 4. Zhao N, et al. Expert Rev Anti Infect </a:t>
            </a:r>
            <a:r>
              <a:rPr lang="en-US" dirty="0" err="1"/>
              <a:t>Ther</a:t>
            </a:r>
            <a:r>
              <a:rPr lang="en-US" dirty="0"/>
              <a:t>. 2019;17(10):803-818.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1607901-6159-230E-848D-FDD877CD9E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fr-CH" dirty="0" err="1"/>
              <a:t>Pidotimod</a:t>
            </a:r>
            <a:endParaRPr lang="en-US" dirty="0"/>
          </a:p>
        </p:txBody>
      </p:sp>
      <p:pic>
        <p:nvPicPr>
          <p:cNvPr id="33" name="Image 41">
            <a:extLst>
              <a:ext uri="{FF2B5EF4-FFF2-40B4-BE49-F238E27FC236}">
                <a16:creationId xmlns:a16="http://schemas.microsoft.com/office/drawing/2014/main" id="{8ED07E33-C7E5-8936-DCDE-844426FA4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4363" y="2469387"/>
            <a:ext cx="541379" cy="947411"/>
          </a:xfrm>
          <a:prstGeom prst="rect">
            <a:avLst/>
          </a:prstGeom>
        </p:spPr>
      </p:pic>
      <p:sp>
        <p:nvSpPr>
          <p:cNvPr id="12" name="ZoneTexte 58">
            <a:extLst>
              <a:ext uri="{FF2B5EF4-FFF2-40B4-BE49-F238E27FC236}">
                <a16:creationId xmlns:a16="http://schemas.microsoft.com/office/drawing/2014/main" id="{B237FDA5-F648-F799-B698-DB2D61267EEC}"/>
              </a:ext>
            </a:extLst>
          </p:cNvPr>
          <p:cNvSpPr txBox="1"/>
          <p:nvPr/>
        </p:nvSpPr>
        <p:spPr>
          <a:xfrm>
            <a:off x="371475" y="1520824"/>
            <a:ext cx="2402205" cy="32400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Pidotimod*</a:t>
            </a:r>
          </a:p>
        </p:txBody>
      </p:sp>
      <p:sp>
        <p:nvSpPr>
          <p:cNvPr id="19" name="object 91">
            <a:extLst>
              <a:ext uri="{FF2B5EF4-FFF2-40B4-BE49-F238E27FC236}">
                <a16:creationId xmlns:a16="http://schemas.microsoft.com/office/drawing/2014/main" id="{66D13B3C-9D6B-C1FC-69A4-5C762E9C2FCE}"/>
              </a:ext>
            </a:extLst>
          </p:cNvPr>
          <p:cNvSpPr txBox="1"/>
          <p:nvPr/>
        </p:nvSpPr>
        <p:spPr>
          <a:xfrm>
            <a:off x="7090893" y="3611320"/>
            <a:ext cx="1571625" cy="607687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 algn="ct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Enhancement of anti-viral &amp; anti-bacterial defenses</a:t>
            </a:r>
          </a:p>
        </p:txBody>
      </p:sp>
      <p:sp>
        <p:nvSpPr>
          <p:cNvPr id="20" name="object 91">
            <a:extLst>
              <a:ext uri="{FF2B5EF4-FFF2-40B4-BE49-F238E27FC236}">
                <a16:creationId xmlns:a16="http://schemas.microsoft.com/office/drawing/2014/main" id="{018A3724-42DF-8246-5845-4717DDCE82ED}"/>
              </a:ext>
            </a:extLst>
          </p:cNvPr>
          <p:cNvSpPr txBox="1"/>
          <p:nvPr/>
        </p:nvSpPr>
        <p:spPr>
          <a:xfrm>
            <a:off x="9897827" y="3611320"/>
            <a:ext cx="1314450" cy="579112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 algn="ct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 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excessive inflammation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54540E-0FF6-69D4-C773-A5D397E36AEB}"/>
              </a:ext>
            </a:extLst>
          </p:cNvPr>
          <p:cNvSpPr txBox="1"/>
          <p:nvPr/>
        </p:nvSpPr>
        <p:spPr>
          <a:xfrm>
            <a:off x="9601641" y="87730"/>
            <a:ext cx="2590359" cy="2396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r>
              <a:rPr lang="fr-CH" sz="1400" dirty="0">
                <a:solidFill>
                  <a:schemeClr val="bg1"/>
                </a:solidFill>
              </a:rPr>
              <a:t>OPTION 2 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F37A2FE1-518E-5278-8AB2-05CC251A085A}"/>
              </a:ext>
            </a:extLst>
          </p:cNvPr>
          <p:cNvSpPr txBox="1">
            <a:spLocks/>
          </p:cNvSpPr>
          <p:nvPr/>
        </p:nvSpPr>
        <p:spPr>
          <a:xfrm>
            <a:off x="613852" y="2154115"/>
            <a:ext cx="3782865" cy="244953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Indication</a:t>
            </a:r>
          </a:p>
          <a:p>
            <a:pPr lvl="1"/>
            <a:r>
              <a:rPr lang="en-GB" sz="1800" dirty="0"/>
              <a:t>Immunostimulatory therapy</a:t>
            </a:r>
            <a:br>
              <a:rPr lang="en-GB" sz="1800" dirty="0"/>
            </a:br>
            <a:r>
              <a:rPr lang="en-GB" sz="1800" dirty="0"/>
              <a:t>with documented cell-mediated immunosuppression during recurrent respiratory tract infections and</a:t>
            </a:r>
            <a:br>
              <a:rPr lang="en-GB" sz="1800" dirty="0"/>
            </a:br>
            <a:r>
              <a:rPr lang="en-GB" sz="1800" dirty="0"/>
              <a:t>urinary tract infections in adults</a:t>
            </a:r>
            <a:br>
              <a:rPr lang="en-GB" sz="1800" dirty="0"/>
            </a:br>
            <a:r>
              <a:rPr lang="en-GB" sz="1800" dirty="0"/>
              <a:t>and children 3 years and older</a:t>
            </a:r>
            <a:r>
              <a:rPr lang="en-GB" sz="1800" baseline="30000" dirty="0"/>
              <a:t>1</a:t>
            </a:r>
          </a:p>
          <a:p>
            <a:r>
              <a:rPr lang="en-GB" sz="2000" dirty="0"/>
              <a:t>Formulation</a:t>
            </a:r>
          </a:p>
          <a:p>
            <a:pPr lvl="1"/>
            <a:r>
              <a:rPr lang="en-GB" sz="1800" dirty="0"/>
              <a:t>Oral vial, tablets or granules for oral solution containing a synthetic</a:t>
            </a:r>
            <a:br>
              <a:rPr lang="en-GB" sz="1800" dirty="0"/>
            </a:br>
            <a:r>
              <a:rPr lang="en-GB" sz="1800" dirty="0"/>
              <a:t>dipeptide (3-l-pyroglutamyl-</a:t>
            </a:r>
            <a:br>
              <a:rPr lang="en-GB" sz="1800" dirty="0"/>
            </a:br>
            <a:r>
              <a:rPr lang="en-GB" sz="1800" dirty="0"/>
              <a:t>l-thiazolidine-4-carboxilic acid)</a:t>
            </a:r>
            <a:r>
              <a:rPr lang="en-GB" sz="1800" baseline="30000" dirty="0"/>
              <a:t>2</a:t>
            </a:r>
          </a:p>
          <a:p>
            <a:endParaRPr lang="en-US" sz="2000" dirty="0"/>
          </a:p>
        </p:txBody>
      </p:sp>
      <p:sp>
        <p:nvSpPr>
          <p:cNvPr id="7" name="Left Bracket 112">
            <a:extLst>
              <a:ext uri="{FF2B5EF4-FFF2-40B4-BE49-F238E27FC236}">
                <a16:creationId xmlns:a16="http://schemas.microsoft.com/office/drawing/2014/main" id="{3B2F74EC-86DF-7FB2-D76B-03D428A276D3}"/>
              </a:ext>
            </a:extLst>
          </p:cNvPr>
          <p:cNvSpPr/>
          <p:nvPr/>
        </p:nvSpPr>
        <p:spPr>
          <a:xfrm flipH="1">
            <a:off x="7151575" y="1682824"/>
            <a:ext cx="3403479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ZoneTexte 58">
            <a:extLst>
              <a:ext uri="{FF2B5EF4-FFF2-40B4-BE49-F238E27FC236}">
                <a16:creationId xmlns:a16="http://schemas.microsoft.com/office/drawing/2014/main" id="{ADC294B6-6E60-FC23-4EB7-56626CE78165}"/>
              </a:ext>
            </a:extLst>
          </p:cNvPr>
          <p:cNvSpPr txBox="1"/>
          <p:nvPr/>
        </p:nvSpPr>
        <p:spPr>
          <a:xfrm>
            <a:off x="4896508" y="1520824"/>
            <a:ext cx="2402205" cy="32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Key functions</a:t>
            </a:r>
            <a:r>
              <a:rPr lang="en-US" b="0" baseline="30000" dirty="0"/>
              <a:t>2-4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B52AAD8-562D-2018-769B-229B6BA4863C}"/>
              </a:ext>
            </a:extLst>
          </p:cNvPr>
          <p:cNvSpPr/>
          <p:nvPr/>
        </p:nvSpPr>
        <p:spPr>
          <a:xfrm>
            <a:off x="7319308" y="2399231"/>
            <a:ext cx="1114797" cy="1114797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6620AAB-42A9-3D0E-9329-BD77429367AD}"/>
              </a:ext>
            </a:extLst>
          </p:cNvPr>
          <p:cNvSpPr/>
          <p:nvPr/>
        </p:nvSpPr>
        <p:spPr>
          <a:xfrm>
            <a:off x="9997655" y="2399231"/>
            <a:ext cx="1114797" cy="1114797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 40">
            <a:extLst>
              <a:ext uri="{FF2B5EF4-FFF2-40B4-BE49-F238E27FC236}">
                <a16:creationId xmlns:a16="http://schemas.microsoft.com/office/drawing/2014/main" id="{8ED208C2-5291-625B-B876-56D553377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568" y="2622178"/>
            <a:ext cx="673892" cy="790365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DE96B65-92C7-9656-F40E-BCC9EA092E47}"/>
              </a:ext>
            </a:extLst>
          </p:cNvPr>
          <p:cNvSpPr/>
          <p:nvPr/>
        </p:nvSpPr>
        <p:spPr>
          <a:xfrm>
            <a:off x="6838011" y="4406768"/>
            <a:ext cx="2077390" cy="110916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600"/>
              </a:spcBef>
              <a:tabLst>
                <a:tab pos="198438" algn="l"/>
              </a:tabLst>
              <a:defRPr/>
            </a:pP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↑</a:t>
            </a:r>
            <a:r>
              <a:rPr lang="it-IT" sz="1400" noProof="0" dirty="0"/>
              <a:t> </a:t>
            </a: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Activation of </a:t>
            </a:r>
            <a:r>
              <a:rPr kumimoji="0" lang="fr-CH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innate</a:t>
            </a:r>
            <a:r>
              <a:rPr lang="fr-CH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(corps)"/>
              </a:rPr>
              <a:t> 	</a:t>
            </a: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immune </a:t>
            </a:r>
            <a:r>
              <a:rPr kumimoji="0" lang="fr-CH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cells</a:t>
            </a:r>
            <a:endParaRPr kumimoji="0" lang="fr-CH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(corps)"/>
              <a:ea typeface="+mn-ea"/>
              <a:cs typeface="+mn-cs"/>
            </a:endParaRPr>
          </a:p>
          <a:p>
            <a:pPr>
              <a:lnSpc>
                <a:spcPct val="85000"/>
              </a:lnSpc>
              <a:spcBef>
                <a:spcPts val="600"/>
              </a:spcBef>
              <a:tabLst>
                <a:tab pos="198438" algn="l"/>
              </a:tabLst>
              <a:defRPr/>
            </a:pP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↑ A</a:t>
            </a: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daptive </a:t>
            </a:r>
            <a:r>
              <a:rPr kumimoji="0" lang="fr-CH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immunity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(corps)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38444E-2C5A-E79A-4A96-46FDCF7A6FBC}"/>
              </a:ext>
            </a:extLst>
          </p:cNvPr>
          <p:cNvSpPr/>
          <p:nvPr/>
        </p:nvSpPr>
        <p:spPr>
          <a:xfrm>
            <a:off x="9516357" y="4406768"/>
            <a:ext cx="2077390" cy="110916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600"/>
              </a:spcBef>
              <a:tabLst>
                <a:tab pos="179388" algn="l"/>
              </a:tabLst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(corps)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03C7C8-CABF-9443-B93A-75D006820E4F}"/>
              </a:ext>
            </a:extLst>
          </p:cNvPr>
          <p:cNvSpPr/>
          <p:nvPr/>
        </p:nvSpPr>
        <p:spPr>
          <a:xfrm>
            <a:off x="9009763" y="1715090"/>
            <a:ext cx="3271101" cy="4512331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4E1165-7E4C-7E4B-94A9-A6603B33AE19}"/>
              </a:ext>
            </a:extLst>
          </p:cNvPr>
          <p:cNvSpPr txBox="1"/>
          <p:nvPr/>
        </p:nvSpPr>
        <p:spPr>
          <a:xfrm>
            <a:off x="284422" y="6327572"/>
            <a:ext cx="6097772" cy="205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>
                <a:srgbClr val="0E229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*Based on publicly available information and may not be exhaustive.</a:t>
            </a:r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BFCAB934-59F2-1132-6966-17E08F36E872}"/>
              </a:ext>
            </a:extLst>
          </p:cNvPr>
          <p:cNvSpPr txBox="1"/>
          <p:nvPr/>
        </p:nvSpPr>
        <p:spPr>
          <a:xfrm>
            <a:off x="5193499" y="5717414"/>
            <a:ext cx="5469721" cy="723916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 marL="0" lvl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GB" sz="1200" i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recent study contradicted previous findings, showing that pidotimod does not lead to dendritic-cell maturation or release of cytokines</a:t>
            </a:r>
            <a:r>
              <a:rPr lang="en-GB" sz="1200" i="1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</a:t>
            </a:r>
          </a:p>
          <a:p>
            <a:pPr marL="0" lvl="1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GB" sz="1200" i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Evidence is conflicting on whether pidotimod increases or decreases type 2 responses</a:t>
            </a:r>
            <a:r>
              <a:rPr lang="en-GB" sz="1200" i="1" baseline="300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6,7</a:t>
            </a:r>
          </a:p>
        </p:txBody>
      </p:sp>
    </p:spTree>
    <p:extLst>
      <p:ext uri="{BB962C8B-B14F-4D97-AF65-F5344CB8AC3E}">
        <p14:creationId xmlns:p14="http://schemas.microsoft.com/office/powerpoint/2010/main" val="2008662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C86BD-188F-F3BF-DDF0-B24767C5A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714618-CA17-2494-0BA3-EDA58D4DE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US" noProof="0" dirty="0"/>
              <a:t>Bacterial-derived products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E72F3AD-B8AC-065E-801F-FB07C5C6C25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*List not exhaustive.</a:t>
            </a:r>
          </a:p>
          <a:p>
            <a:r>
              <a:rPr lang="en-US" dirty="0"/>
              <a:t>PMBL, polyvalent mechanical bacterial lysate.</a:t>
            </a:r>
          </a:p>
          <a:p>
            <a:r>
              <a:rPr lang="en-US" dirty="0"/>
              <a:t>1. Rossi GA, et al. </a:t>
            </a:r>
            <a:r>
              <a:rPr lang="en-US" dirty="0" err="1"/>
              <a:t>Eur</a:t>
            </a:r>
            <a:r>
              <a:rPr lang="en-US" dirty="0"/>
              <a:t> Resp </a:t>
            </a:r>
            <a:r>
              <a:rPr lang="en-US" dirty="0" err="1"/>
              <a:t>Pulm</a:t>
            </a:r>
            <a:r>
              <a:rPr lang="en-US" dirty="0"/>
              <a:t> Dis. 2019;15(1):17-23. 2. Nieto A, et al. Am J Respir Crit Care Med. 2021;204:462-472. 3. https://www.vidal.ru/drugs/irs_19__1047. Accessed January 2025 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DC74C530-EBE8-F490-903A-2E3B6D0FD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286039"/>
              </p:ext>
            </p:extLst>
          </p:nvPr>
        </p:nvGraphicFramePr>
        <p:xfrm>
          <a:off x="371475" y="1252804"/>
          <a:ext cx="11449050" cy="4886175"/>
        </p:xfrm>
        <a:graphic>
          <a:graphicData uri="http://schemas.openxmlformats.org/drawingml/2006/table">
            <a:tbl>
              <a:tblPr/>
              <a:tblGrid>
                <a:gridCol w="390525">
                  <a:extLst>
                    <a:ext uri="{9D8B030D-6E8A-4147-A177-3AD203B41FA5}">
                      <a16:colId xmlns:a16="http://schemas.microsoft.com/office/drawing/2014/main" val="1582385744"/>
                    </a:ext>
                  </a:extLst>
                </a:gridCol>
                <a:gridCol w="3686175">
                  <a:extLst>
                    <a:ext uri="{9D8B030D-6E8A-4147-A177-3AD203B41FA5}">
                      <a16:colId xmlns:a16="http://schemas.microsoft.com/office/drawing/2014/main" val="1132406748"/>
                    </a:ext>
                  </a:extLst>
                </a:gridCol>
                <a:gridCol w="3686175">
                  <a:extLst>
                    <a:ext uri="{9D8B030D-6E8A-4147-A177-3AD203B41FA5}">
                      <a16:colId xmlns:a16="http://schemas.microsoft.com/office/drawing/2014/main" val="3969737263"/>
                    </a:ext>
                  </a:extLst>
                </a:gridCol>
                <a:gridCol w="3686175">
                  <a:extLst>
                    <a:ext uri="{9D8B030D-6E8A-4147-A177-3AD203B41FA5}">
                      <a16:colId xmlns:a16="http://schemas.microsoft.com/office/drawing/2014/main" val="403448170"/>
                    </a:ext>
                  </a:extLst>
                </a:gridCol>
              </a:tblGrid>
              <a:tr h="299756">
                <a:tc>
                  <a:txBody>
                    <a:bodyPr/>
                    <a:lstStyle/>
                    <a:p>
                      <a:pPr algn="ctr" fontAlgn="ctr"/>
                      <a:endParaRPr lang="en-GB" sz="1100" b="1" i="0" u="none" strike="noStrike" noProof="0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Product</a:t>
                      </a:r>
                      <a:r>
                        <a:rPr lang="en-GB" sz="18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*</a:t>
                      </a: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Sold under trademark</a:t>
                      </a:r>
                      <a:r>
                        <a:rPr lang="en-GB" sz="18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*</a:t>
                      </a: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Active compound</a:t>
                      </a: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868167"/>
                  </a:ext>
                </a:extLst>
              </a:tr>
              <a:tr h="569999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GB" sz="160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Bacterial lysates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Broncho-</a:t>
                      </a:r>
                      <a:r>
                        <a:rPr lang="en-GB" sz="14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Vaxom</a:t>
                      </a: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Broncho- </a:t>
                      </a:r>
                      <a:r>
                        <a:rPr lang="en-GB" sz="14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Munal</a:t>
                      </a: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</a:t>
                      </a:r>
                      <a:b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4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Ommunal</a:t>
                      </a: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</a:t>
                      </a:r>
                      <a:r>
                        <a:rPr lang="en-GB" sz="14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Vaxoral</a:t>
                      </a: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</a:t>
                      </a:r>
                      <a:r>
                        <a:rPr lang="en-GB" sz="14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Paxoral</a:t>
                      </a: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Bacterial lysate of 8 bacterial species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967191"/>
                  </a:ext>
                </a:extLst>
              </a:tr>
              <a:tr h="569999">
                <a:tc vMerge="1">
                  <a:txBody>
                    <a:bodyPr/>
                    <a:lstStyle/>
                    <a:p>
                      <a:pPr algn="ctr" fontAlgn="ctr"/>
                      <a:endParaRPr lang="en-GB" sz="11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Ismigen®, </a:t>
                      </a:r>
                      <a:r>
                        <a:rPr lang="en-GB" sz="14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Immubron</a:t>
                      </a: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</a:t>
                      </a:r>
                      <a:r>
                        <a:rPr lang="en-GB" sz="14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Respibron</a:t>
                      </a: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</a:t>
                      </a:r>
                      <a:b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PIR-05®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Bacterial lysate of 8 bacterial species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875985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Imudon</a:t>
                      </a: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Bacterial lysate of 12 bacterial </a:t>
                      </a:r>
                      <a:b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species and 1 yeast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877234"/>
                  </a:ext>
                </a:extLst>
              </a:tr>
              <a:tr h="569999">
                <a:tc vMerge="1">
                  <a:txBody>
                    <a:bodyPr/>
                    <a:lstStyle/>
                    <a:p>
                      <a:pPr algn="ctr" fontAlgn="ctr"/>
                      <a:endParaRPr lang="en-GB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Bacterial lysates of 13 bacterial species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577094"/>
                  </a:ext>
                </a:extLst>
              </a:tr>
              <a:tr h="569999">
                <a:tc vMerge="1">
                  <a:txBody>
                    <a:bodyPr/>
                    <a:lstStyle/>
                    <a:p>
                      <a:pPr algn="ctr" fontAlgn="ctr"/>
                      <a:endParaRPr lang="en-GB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baseline="0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Bronchobactan</a:t>
                      </a:r>
                      <a:r>
                        <a:rPr lang="en-GB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</a:t>
                      </a:r>
                      <a:r>
                        <a:rPr lang="en-GB" sz="1400" b="0" i="0" u="none" strike="noStrike" baseline="0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Paspat</a:t>
                      </a:r>
                      <a:r>
                        <a:rPr lang="en-GB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 Oral®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Bacterial lysate of 7 bacterial species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613893"/>
                  </a:ext>
                </a:extLst>
              </a:tr>
              <a:tr h="569999">
                <a:tc vMerge="1">
                  <a:txBody>
                    <a:bodyPr/>
                    <a:lstStyle/>
                    <a:p>
                      <a:pPr algn="ctr" fontAlgn="ctr"/>
                      <a:endParaRPr lang="en-GB" sz="1600" b="0" i="0" u="none" strike="noStrike" noProof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Bacterial lysate of 9 bacterial species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1424645"/>
                  </a:ext>
                </a:extLst>
              </a:tr>
              <a:tr h="1157147">
                <a:tc>
                  <a:txBody>
                    <a:bodyPr/>
                    <a:lstStyle/>
                    <a:p>
                      <a:pPr algn="ctr" fontAlgn="ctr">
                        <a:lnSpc>
                          <a:spcPct val="80000"/>
                        </a:lnSpc>
                      </a:pPr>
                      <a:r>
                        <a:rPr lang="en-GB" sz="1050" b="0" i="0" u="none" strike="noStrike" noProof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Whole-cell heat-inactivated bacterial</a:t>
                      </a:r>
                    </a:p>
                  </a:txBody>
                  <a:tcPr marL="0" marR="0" marT="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216000" marB="198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Bactek</a:t>
                      </a: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®, </a:t>
                      </a:r>
                      <a:r>
                        <a:rPr lang="en-GB" sz="1400" b="0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Bacmune</a:t>
                      </a: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®</a:t>
                      </a:r>
                      <a:endParaRPr lang="en-GB" sz="1400" b="0" i="0" u="none" strike="noStrike" baseline="3000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216000" marB="19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Heat-inactivated whole-cell bacteria </a:t>
                      </a:r>
                      <a:b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from 6 bacterial species</a:t>
                      </a:r>
                    </a:p>
                  </a:txBody>
                  <a:tcPr marL="0" marR="0" marT="216000" marB="19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311193"/>
                  </a:ext>
                </a:extLst>
              </a:tr>
            </a:tbl>
          </a:graphicData>
        </a:graphic>
      </p:graphicFrame>
      <p:sp>
        <p:nvSpPr>
          <p:cNvPr id="16" name="object 55">
            <a:extLst>
              <a:ext uri="{FF2B5EF4-FFF2-40B4-BE49-F238E27FC236}">
                <a16:creationId xmlns:a16="http://schemas.microsoft.com/office/drawing/2014/main" id="{577C08A6-9794-F701-A324-D7409F60478D}"/>
              </a:ext>
            </a:extLst>
          </p:cNvPr>
          <p:cNvSpPr/>
          <p:nvPr/>
        </p:nvSpPr>
        <p:spPr>
          <a:xfrm>
            <a:off x="1164187" y="1696264"/>
            <a:ext cx="2861077" cy="410400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b="1" dirty="0">
                <a:solidFill>
                  <a:schemeClr val="bg1"/>
                </a:solidFill>
                <a:latin typeface="Calibri" panose="020F0502020204030204"/>
              </a:rPr>
              <a:t>OM-85</a:t>
            </a:r>
            <a:r>
              <a:rPr lang="en-GB" baseline="30000" dirty="0">
                <a:solidFill>
                  <a:schemeClr val="bg1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7" name="object 55">
            <a:extLst>
              <a:ext uri="{FF2B5EF4-FFF2-40B4-BE49-F238E27FC236}">
                <a16:creationId xmlns:a16="http://schemas.microsoft.com/office/drawing/2014/main" id="{980A51C7-5566-DF43-1755-5CC6AACC57D2}"/>
              </a:ext>
            </a:extLst>
          </p:cNvPr>
          <p:cNvSpPr/>
          <p:nvPr/>
        </p:nvSpPr>
        <p:spPr>
          <a:xfrm>
            <a:off x="1164187" y="2293505"/>
            <a:ext cx="2861077" cy="410400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b="1" dirty="0">
                <a:solidFill>
                  <a:schemeClr val="bg1"/>
                </a:solidFill>
                <a:latin typeface="Calibri" panose="020F0502020204030204"/>
              </a:rPr>
              <a:t>PMBL</a:t>
            </a:r>
            <a:r>
              <a:rPr lang="en-GB" baseline="30000" dirty="0">
                <a:solidFill>
                  <a:schemeClr val="bg1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18" name="object 55">
            <a:extLst>
              <a:ext uri="{FF2B5EF4-FFF2-40B4-BE49-F238E27FC236}">
                <a16:creationId xmlns:a16="http://schemas.microsoft.com/office/drawing/2014/main" id="{E3C885D3-35BD-19CF-FC9F-746FE23CCBF2}"/>
              </a:ext>
            </a:extLst>
          </p:cNvPr>
          <p:cNvSpPr/>
          <p:nvPr/>
        </p:nvSpPr>
        <p:spPr>
          <a:xfrm>
            <a:off x="1164187" y="3426594"/>
            <a:ext cx="2861077" cy="410400"/>
          </a:xfrm>
          <a:prstGeom prst="roundRect">
            <a:avLst>
              <a:gd name="adj" fmla="val 50000"/>
            </a:avLst>
          </a:prstGeom>
          <a:solidFill>
            <a:schemeClr val="bg2">
              <a:lumMod val="40000"/>
              <a:lumOff val="60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b="1" dirty="0">
                <a:solidFill>
                  <a:schemeClr val="bg1"/>
                </a:solidFill>
                <a:latin typeface="Calibri" panose="020F0502020204030204"/>
              </a:rPr>
              <a:t>IRS-19</a:t>
            </a:r>
            <a:r>
              <a:rPr lang="en-GB" b="1" baseline="30000" dirty="0">
                <a:solidFill>
                  <a:schemeClr val="bg1"/>
                </a:solidFill>
                <a:latin typeface="Calibri" panose="020F0502020204030204"/>
              </a:rPr>
              <a:t>3</a:t>
            </a:r>
            <a:endParaRPr lang="en-GB" baseline="3000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9" name="object 55">
            <a:extLst>
              <a:ext uri="{FF2B5EF4-FFF2-40B4-BE49-F238E27FC236}">
                <a16:creationId xmlns:a16="http://schemas.microsoft.com/office/drawing/2014/main" id="{ECEA6E99-73C1-8E76-CC0C-FDE5EC2F666B}"/>
              </a:ext>
            </a:extLst>
          </p:cNvPr>
          <p:cNvSpPr/>
          <p:nvPr/>
        </p:nvSpPr>
        <p:spPr>
          <a:xfrm>
            <a:off x="1164187" y="2859245"/>
            <a:ext cx="2861077" cy="41040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b="1" dirty="0">
                <a:solidFill>
                  <a:schemeClr val="bg1"/>
                </a:solidFill>
                <a:latin typeface="Calibri" panose="020F0502020204030204"/>
              </a:rPr>
              <a:t>IRS-307</a:t>
            </a:r>
            <a:r>
              <a:rPr lang="en-GB" baseline="30000" dirty="0">
                <a:solidFill>
                  <a:schemeClr val="bg1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24" name="object 55">
            <a:extLst>
              <a:ext uri="{FF2B5EF4-FFF2-40B4-BE49-F238E27FC236}">
                <a16:creationId xmlns:a16="http://schemas.microsoft.com/office/drawing/2014/main" id="{0C728C5D-8157-DA53-1A2F-6569A22D6910}"/>
              </a:ext>
            </a:extLst>
          </p:cNvPr>
          <p:cNvSpPr/>
          <p:nvPr/>
        </p:nvSpPr>
        <p:spPr>
          <a:xfrm>
            <a:off x="1164187" y="3996211"/>
            <a:ext cx="2861077" cy="410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800" b="1" i="0" u="none" strike="noStrike" baseline="0" noProof="0" dirty="0">
                <a:solidFill>
                  <a:schemeClr val="bg1"/>
                </a:solidFill>
                <a:effectLst/>
                <a:latin typeface="+mn-lt"/>
              </a:rPr>
              <a:t>LW-50020</a:t>
            </a:r>
            <a:r>
              <a:rPr lang="en-GB" b="1" baseline="30000" dirty="0">
                <a:solidFill>
                  <a:schemeClr val="bg1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25" name="object 55">
            <a:extLst>
              <a:ext uri="{FF2B5EF4-FFF2-40B4-BE49-F238E27FC236}">
                <a16:creationId xmlns:a16="http://schemas.microsoft.com/office/drawing/2014/main" id="{BE764839-8AD9-D439-D0A4-AACF56B20B66}"/>
              </a:ext>
            </a:extLst>
          </p:cNvPr>
          <p:cNvSpPr/>
          <p:nvPr/>
        </p:nvSpPr>
        <p:spPr>
          <a:xfrm>
            <a:off x="1164187" y="5429337"/>
            <a:ext cx="2861077" cy="410400"/>
          </a:xfrm>
          <a:prstGeom prst="roundRect">
            <a:avLst>
              <a:gd name="adj" fmla="val 50000"/>
            </a:avLst>
          </a:prstGeom>
          <a:solidFill>
            <a:srgbClr val="F4A14B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b="1" dirty="0">
                <a:solidFill>
                  <a:schemeClr val="bg1"/>
                </a:solidFill>
                <a:latin typeface="Calibri" panose="020F0502020204030204"/>
              </a:rPr>
              <a:t>MV130</a:t>
            </a:r>
            <a:r>
              <a:rPr lang="en-GB" baseline="30000" dirty="0">
                <a:solidFill>
                  <a:schemeClr val="bg1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26" name="object 55">
            <a:extLst>
              <a:ext uri="{FF2B5EF4-FFF2-40B4-BE49-F238E27FC236}">
                <a16:creationId xmlns:a16="http://schemas.microsoft.com/office/drawing/2014/main" id="{B0A75833-F4EB-3272-1F8C-279140ECC23B}"/>
              </a:ext>
            </a:extLst>
          </p:cNvPr>
          <p:cNvSpPr/>
          <p:nvPr/>
        </p:nvSpPr>
        <p:spPr>
          <a:xfrm>
            <a:off x="1164187" y="4569571"/>
            <a:ext cx="2861077" cy="410400"/>
          </a:xfrm>
          <a:prstGeom prst="roundRect">
            <a:avLst>
              <a:gd name="adj" fmla="val 50000"/>
            </a:avLst>
          </a:prstGeom>
          <a:solidFill>
            <a:schemeClr val="accent4">
              <a:lumMod val="25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b="1" dirty="0" err="1">
                <a:solidFill>
                  <a:schemeClr val="bg1"/>
                </a:solidFill>
                <a:latin typeface="Calibri" panose="020F0502020204030204"/>
              </a:rPr>
              <a:t>Pulmonar</a:t>
            </a:r>
            <a:r>
              <a:rPr lang="en-GB" b="1" dirty="0">
                <a:solidFill>
                  <a:schemeClr val="bg1"/>
                </a:solidFill>
                <a:latin typeface="Calibri" panose="020F0502020204030204"/>
              </a:rPr>
              <a:t> OM</a:t>
            </a:r>
            <a:r>
              <a:rPr lang="en-GB" sz="1800" b="0" i="0" u="none" strike="noStrike" noProof="0" dirty="0">
                <a:solidFill>
                  <a:schemeClr val="bg1"/>
                </a:solidFill>
                <a:effectLst/>
                <a:latin typeface="+mn-lt"/>
              </a:rPr>
              <a:t>®</a:t>
            </a:r>
            <a:r>
              <a:rPr lang="en-GB" baseline="30000" dirty="0">
                <a:solidFill>
                  <a:schemeClr val="bg1"/>
                </a:solidFill>
                <a:latin typeface="Calibri" panose="020F0502020204030204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01434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BC5A449-CEAB-4ADF-411B-50A798AE0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US" noProof="0" dirty="0"/>
              <a:t>Bacterial-derived products are typically obtained from bacterial strains </a:t>
            </a:r>
            <a:br>
              <a:rPr lang="en-US" noProof="0" dirty="0"/>
            </a:br>
            <a:r>
              <a:rPr lang="en-US" noProof="0" dirty="0"/>
              <a:t>using heat activation and/or chemical or mechanical lysis</a:t>
            </a:r>
          </a:p>
        </p:txBody>
      </p:sp>
      <p:grpSp>
        <p:nvGrpSpPr>
          <p:cNvPr id="6" name="Gruppo 53">
            <a:extLst>
              <a:ext uri="{FF2B5EF4-FFF2-40B4-BE49-F238E27FC236}">
                <a16:creationId xmlns:a16="http://schemas.microsoft.com/office/drawing/2014/main" id="{3B6014BF-9413-5A20-04D3-B75CD2C209B2}"/>
              </a:ext>
            </a:extLst>
          </p:cNvPr>
          <p:cNvGrpSpPr>
            <a:grpSpLocks noChangeAspect="1"/>
          </p:cNvGrpSpPr>
          <p:nvPr/>
        </p:nvGrpSpPr>
        <p:grpSpPr>
          <a:xfrm>
            <a:off x="9386940" y="2810969"/>
            <a:ext cx="2577159" cy="3316860"/>
            <a:chOff x="9210523" y="2452772"/>
            <a:chExt cx="2761669" cy="3554328"/>
          </a:xfrm>
        </p:grpSpPr>
        <p:pic>
          <p:nvPicPr>
            <p:cNvPr id="7" name="Picture 3" descr="Intestinal Organoids: A Tool for Modelling Diet–Microbiome–Host  Interactions: Trends in Endocrinology &amp;amp; Metabolism">
              <a:extLst>
                <a:ext uri="{FF2B5EF4-FFF2-40B4-BE49-F238E27FC236}">
                  <a16:creationId xmlns:a16="http://schemas.microsoft.com/office/drawing/2014/main" id="{0DAC60C0-328C-3893-0FF5-74CB265BEB8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092" r="38856" b="56824"/>
            <a:stretch/>
          </p:blipFill>
          <p:spPr bwMode="auto">
            <a:xfrm>
              <a:off x="9210523" y="2452772"/>
              <a:ext cx="2761669" cy="35543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Human lungs icon vector image on VectorStock | Human lungs, Vector  illustration, Pink color">
              <a:extLst>
                <a:ext uri="{FF2B5EF4-FFF2-40B4-BE49-F238E27FC236}">
                  <a16:creationId xmlns:a16="http://schemas.microsoft.com/office/drawing/2014/main" id="{BD82A0D5-FA5F-7BCB-C548-487D1A691C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93" t="4555" r="14547" b="19698"/>
            <a:stretch/>
          </p:blipFill>
          <p:spPr bwMode="auto">
            <a:xfrm>
              <a:off x="10030496" y="3377531"/>
              <a:ext cx="1043061" cy="12025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feld 4">
              <a:extLst>
                <a:ext uri="{FF2B5EF4-FFF2-40B4-BE49-F238E27FC236}">
                  <a16:creationId xmlns:a16="http://schemas.microsoft.com/office/drawing/2014/main" id="{A3B6CA96-3986-0725-3058-EE202826BE64}"/>
                </a:ext>
              </a:extLst>
            </p:cNvPr>
            <p:cNvSpPr txBox="1"/>
            <p:nvPr/>
          </p:nvSpPr>
          <p:spPr>
            <a:xfrm>
              <a:off x="10072735" y="5480390"/>
              <a:ext cx="2423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0" i="0" dirty="0">
                  <a:solidFill>
                    <a:srgbClr val="212121"/>
                  </a:solidFill>
                  <a:effectLst/>
                  <a:latin typeface="BlinkMacSystemFont"/>
                </a:rPr>
                <a:t>.</a:t>
              </a:r>
              <a:endParaRPr lang="de-DE" dirty="0"/>
            </a:p>
          </p:txBody>
        </p:sp>
      </p:grpSp>
      <p:sp>
        <p:nvSpPr>
          <p:cNvPr id="11" name="Flèche : droite 59">
            <a:extLst>
              <a:ext uri="{FF2B5EF4-FFF2-40B4-BE49-F238E27FC236}">
                <a16:creationId xmlns:a16="http://schemas.microsoft.com/office/drawing/2014/main" id="{A49071FF-EBCA-1FB9-E06C-75CD7F19D20B}"/>
              </a:ext>
            </a:extLst>
          </p:cNvPr>
          <p:cNvSpPr/>
          <p:nvPr/>
        </p:nvSpPr>
        <p:spPr>
          <a:xfrm>
            <a:off x="9192465" y="3231412"/>
            <a:ext cx="673997" cy="594232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/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5" name="ZoneTexte 26">
            <a:extLst>
              <a:ext uri="{FF2B5EF4-FFF2-40B4-BE49-F238E27FC236}">
                <a16:creationId xmlns:a16="http://schemas.microsoft.com/office/drawing/2014/main" id="{C5B1BB39-D7AA-C16D-10F5-193144F1D052}"/>
              </a:ext>
            </a:extLst>
          </p:cNvPr>
          <p:cNvSpPr txBox="1"/>
          <p:nvPr/>
        </p:nvSpPr>
        <p:spPr>
          <a:xfrm>
            <a:off x="2771660" y="4177946"/>
            <a:ext cx="1131978" cy="20185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600" dirty="0">
                <a:solidFill>
                  <a:prstClr val="black">
                    <a:lumMod val="65000"/>
                    <a:lumOff val="35000"/>
                  </a:prstClr>
                </a:solidFill>
              </a:rPr>
              <a:t>Fermentation</a:t>
            </a:r>
          </a:p>
        </p:txBody>
      </p:sp>
      <p:sp>
        <p:nvSpPr>
          <p:cNvPr id="35" name="ZoneTexte 29">
            <a:extLst>
              <a:ext uri="{FF2B5EF4-FFF2-40B4-BE49-F238E27FC236}">
                <a16:creationId xmlns:a16="http://schemas.microsoft.com/office/drawing/2014/main" id="{F9A6CA78-3E4A-B551-E4F4-F966267D63F6}"/>
              </a:ext>
            </a:extLst>
          </p:cNvPr>
          <p:cNvSpPr txBox="1"/>
          <p:nvPr/>
        </p:nvSpPr>
        <p:spPr>
          <a:xfrm>
            <a:off x="7946453" y="4177946"/>
            <a:ext cx="1636020" cy="5958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1400">
                <a:solidFill>
                  <a:prstClr val="black">
                    <a:lumMod val="65000"/>
                    <a:lumOff val="35000"/>
                  </a:prstClr>
                </a:solidFill>
              </a:defRPr>
            </a:lvl1pPr>
          </a:lstStyle>
          <a:p>
            <a:pPr algn="ctr"/>
            <a:r>
              <a:rPr lang="en-GB" sz="1600" dirty="0"/>
              <a:t>Capsules, sachets or sublingual preparation</a:t>
            </a:r>
          </a:p>
        </p:txBody>
      </p:sp>
      <p:sp>
        <p:nvSpPr>
          <p:cNvPr id="36" name="Ovale 8">
            <a:extLst>
              <a:ext uri="{FF2B5EF4-FFF2-40B4-BE49-F238E27FC236}">
                <a16:creationId xmlns:a16="http://schemas.microsoft.com/office/drawing/2014/main" id="{CFADD60C-7E9B-4158-3455-EEB08F168CAE}"/>
              </a:ext>
            </a:extLst>
          </p:cNvPr>
          <p:cNvSpPr/>
          <p:nvPr/>
        </p:nvSpPr>
        <p:spPr>
          <a:xfrm>
            <a:off x="2805060" y="3018083"/>
            <a:ext cx="1052459" cy="10524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e 8">
            <a:extLst>
              <a:ext uri="{FF2B5EF4-FFF2-40B4-BE49-F238E27FC236}">
                <a16:creationId xmlns:a16="http://schemas.microsoft.com/office/drawing/2014/main" id="{09D38A00-CC32-7C9F-BC31-9B6CA13891B8}"/>
              </a:ext>
            </a:extLst>
          </p:cNvPr>
          <p:cNvSpPr/>
          <p:nvPr/>
        </p:nvSpPr>
        <p:spPr>
          <a:xfrm>
            <a:off x="8239085" y="3018083"/>
            <a:ext cx="1052459" cy="105246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8" name="Elemento grafico 2054">
            <a:extLst>
              <a:ext uri="{FF2B5EF4-FFF2-40B4-BE49-F238E27FC236}">
                <a16:creationId xmlns:a16="http://schemas.microsoft.com/office/drawing/2014/main" id="{F58CA783-8557-0440-7E15-E5B45A1AA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00728" y="3210346"/>
            <a:ext cx="448026" cy="553692"/>
          </a:xfrm>
          <a:prstGeom prst="rect">
            <a:avLst/>
          </a:prstGeom>
        </p:spPr>
      </p:pic>
      <p:pic>
        <p:nvPicPr>
          <p:cNvPr id="39" name="Graphic 38" descr="Germ with solid fill">
            <a:extLst>
              <a:ext uri="{FF2B5EF4-FFF2-40B4-BE49-F238E27FC236}">
                <a16:creationId xmlns:a16="http://schemas.microsoft.com/office/drawing/2014/main" id="{75A79799-89FA-3302-D868-EC461FB329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62149" y="3178246"/>
            <a:ext cx="732133" cy="732133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F0BB9B0E-473A-EC35-7775-017B7FE058C0}"/>
              </a:ext>
            </a:extLst>
          </p:cNvPr>
          <p:cNvGrpSpPr/>
          <p:nvPr/>
        </p:nvGrpSpPr>
        <p:grpSpPr>
          <a:xfrm>
            <a:off x="5546040" y="4875937"/>
            <a:ext cx="1865895" cy="1548707"/>
            <a:chOff x="5342765" y="5038915"/>
            <a:chExt cx="1865895" cy="154870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8E507A0-E12A-5CED-DE57-8F19ED301D5B}"/>
                </a:ext>
              </a:extLst>
            </p:cNvPr>
            <p:cNvSpPr txBox="1"/>
            <p:nvPr/>
          </p:nvSpPr>
          <p:spPr>
            <a:xfrm>
              <a:off x="5342765" y="6188795"/>
              <a:ext cx="1865895" cy="39882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1400">
                  <a:solidFill>
                    <a:prstClr val="black">
                      <a:lumMod val="65000"/>
                      <a:lumOff val="35000"/>
                    </a:prstClr>
                  </a:solidFill>
                </a:defRPr>
              </a:lvl1pPr>
            </a:lstStyle>
            <a:p>
              <a:pPr algn="ctr"/>
              <a:r>
                <a:rPr lang="en-US" sz="1600" dirty="0"/>
                <a:t>Inactivated whole </a:t>
              </a:r>
              <a:br>
                <a:rPr lang="en-US" sz="1600" dirty="0"/>
              </a:br>
              <a:r>
                <a:rPr lang="en-US" sz="1600" dirty="0"/>
                <a:t>bacteria (e.g. MV130)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78540629-1D46-4FCB-279F-688D851954A3}"/>
                </a:ext>
              </a:extLst>
            </p:cNvPr>
            <p:cNvGrpSpPr/>
            <p:nvPr/>
          </p:nvGrpSpPr>
          <p:grpSpPr>
            <a:xfrm>
              <a:off x="5736386" y="5038915"/>
              <a:ext cx="1052459" cy="1052460"/>
              <a:chOff x="5674545" y="5113459"/>
              <a:chExt cx="1052459" cy="1052460"/>
            </a:xfrm>
          </p:grpSpPr>
          <p:sp>
            <p:nvSpPr>
              <p:cNvPr id="43" name="Ovale 8">
                <a:extLst>
                  <a:ext uri="{FF2B5EF4-FFF2-40B4-BE49-F238E27FC236}">
                    <a16:creationId xmlns:a16="http://schemas.microsoft.com/office/drawing/2014/main" id="{CFED2098-F5B2-1910-E4D1-CD7005A41C58}"/>
                  </a:ext>
                </a:extLst>
              </p:cNvPr>
              <p:cNvSpPr/>
              <p:nvPr/>
            </p:nvSpPr>
            <p:spPr>
              <a:xfrm>
                <a:off x="5674545" y="5113459"/>
                <a:ext cx="1052459" cy="105246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6239DF82-1D00-DD2B-9E48-8185D6D855F7}"/>
                  </a:ext>
                </a:extLst>
              </p:cNvPr>
              <p:cNvGrpSpPr/>
              <p:nvPr/>
            </p:nvGrpSpPr>
            <p:grpSpPr>
              <a:xfrm>
                <a:off x="5784435" y="5337558"/>
                <a:ext cx="330316" cy="331319"/>
                <a:chOff x="5898754" y="5315382"/>
                <a:chExt cx="330316" cy="331319"/>
              </a:xfrm>
            </p:grpSpPr>
            <p:sp>
              <p:nvSpPr>
                <p:cNvPr id="47" name="Freeform: Shape 15">
                  <a:extLst>
                    <a:ext uri="{FF2B5EF4-FFF2-40B4-BE49-F238E27FC236}">
                      <a16:creationId xmlns:a16="http://schemas.microsoft.com/office/drawing/2014/main" id="{0FE1DA98-F886-6B7B-2050-745AADDEC2EB}"/>
                    </a:ext>
                  </a:extLst>
                </p:cNvPr>
                <p:cNvSpPr/>
                <p:nvPr/>
              </p:nvSpPr>
              <p:spPr>
                <a:xfrm>
                  <a:off x="5963463" y="5379903"/>
                  <a:ext cx="200957" cy="203498"/>
                </a:xfrm>
                <a:custGeom>
                  <a:avLst/>
                  <a:gdLst>
                    <a:gd name="connsiteX0" fmla="*/ 82192 w 200957"/>
                    <a:gd name="connsiteY0" fmla="*/ 1308 h 203498"/>
                    <a:gd name="connsiteX1" fmla="*/ 114621 w 200957"/>
                    <a:gd name="connsiteY1" fmla="*/ 202559 h 203498"/>
                    <a:gd name="connsiteX2" fmla="*/ 82192 w 200957"/>
                    <a:gd name="connsiteY2" fmla="*/ 1308 h 203498"/>
                    <a:gd name="connsiteX3" fmla="*/ 89378 w 200957"/>
                    <a:gd name="connsiteY3" fmla="*/ 20384 h 203498"/>
                    <a:gd name="connsiteX4" fmla="*/ 120885 w 200957"/>
                    <a:gd name="connsiteY4" fmla="*/ 180303 h 203498"/>
                    <a:gd name="connsiteX5" fmla="*/ 89378 w 200957"/>
                    <a:gd name="connsiteY5" fmla="*/ 20384 h 2034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00957" h="203498">
                      <a:moveTo>
                        <a:pt x="82192" y="1308"/>
                      </a:moveTo>
                      <a:cubicBezTo>
                        <a:pt x="226724" y="-18244"/>
                        <a:pt x="241508" y="187584"/>
                        <a:pt x="114621" y="202559"/>
                      </a:cubicBezTo>
                      <a:cubicBezTo>
                        <a:pt x="-23456" y="218869"/>
                        <a:pt x="-39861" y="17809"/>
                        <a:pt x="82192" y="1308"/>
                      </a:cubicBezTo>
                      <a:close/>
                      <a:moveTo>
                        <a:pt x="89378" y="20384"/>
                      </a:moveTo>
                      <a:cubicBezTo>
                        <a:pt x="-20054" y="33642"/>
                        <a:pt x="6525" y="207932"/>
                        <a:pt x="120885" y="180303"/>
                      </a:cubicBezTo>
                      <a:cubicBezTo>
                        <a:pt x="217440" y="156967"/>
                        <a:pt x="192069" y="7953"/>
                        <a:pt x="89378" y="20384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5" name="Freeform: Shape 18">
                  <a:extLst>
                    <a:ext uri="{FF2B5EF4-FFF2-40B4-BE49-F238E27FC236}">
                      <a16:creationId xmlns:a16="http://schemas.microsoft.com/office/drawing/2014/main" id="{6A01B447-A456-6746-1CAF-1D15CD45432C}"/>
                    </a:ext>
                  </a:extLst>
                </p:cNvPr>
                <p:cNvSpPr/>
                <p:nvPr/>
              </p:nvSpPr>
              <p:spPr>
                <a:xfrm>
                  <a:off x="6052234" y="5315382"/>
                  <a:ext cx="23045" cy="44217"/>
                </a:xfrm>
                <a:custGeom>
                  <a:avLst/>
                  <a:gdLst>
                    <a:gd name="connsiteX0" fmla="*/ 19555 w 23045"/>
                    <a:gd name="connsiteY0" fmla="*/ 3960 h 44217"/>
                    <a:gd name="connsiteX1" fmla="*/ 16153 w 23045"/>
                    <a:gd name="connsiteY1" fmla="*/ 43479 h 44217"/>
                    <a:gd name="connsiteX2" fmla="*/ 19555 w 23045"/>
                    <a:gd name="connsiteY2" fmla="*/ 3960 h 442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3045" h="44217">
                      <a:moveTo>
                        <a:pt x="19555" y="3960"/>
                      </a:moveTo>
                      <a:cubicBezTo>
                        <a:pt x="24515" y="8920"/>
                        <a:pt x="24864" y="40618"/>
                        <a:pt x="16153" y="43479"/>
                      </a:cubicBezTo>
                      <a:cubicBezTo>
                        <a:pt x="-9854" y="52031"/>
                        <a:pt x="-1301" y="-16928"/>
                        <a:pt x="19555" y="396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57" name="Freeform: Shape 19">
                  <a:extLst>
                    <a:ext uri="{FF2B5EF4-FFF2-40B4-BE49-F238E27FC236}">
                      <a16:creationId xmlns:a16="http://schemas.microsoft.com/office/drawing/2014/main" id="{5AB1B6D5-4E9F-D4BF-2B4A-181BEEC6533C}"/>
                    </a:ext>
                  </a:extLst>
                </p:cNvPr>
                <p:cNvSpPr/>
                <p:nvPr/>
              </p:nvSpPr>
              <p:spPr>
                <a:xfrm>
                  <a:off x="5898754" y="5470034"/>
                  <a:ext cx="43303" cy="22880"/>
                </a:xfrm>
                <a:custGeom>
                  <a:avLst/>
                  <a:gdLst>
                    <a:gd name="connsiteX0" fmla="*/ 3006 w 43303"/>
                    <a:gd name="connsiteY0" fmla="*/ 19369 h 22880"/>
                    <a:gd name="connsiteX1" fmla="*/ 304 w 43303"/>
                    <a:gd name="connsiteY1" fmla="*/ 7287 h 22880"/>
                    <a:gd name="connsiteX2" fmla="*/ 42525 w 43303"/>
                    <a:gd name="connsiteY2" fmla="*/ 15999 h 22880"/>
                    <a:gd name="connsiteX3" fmla="*/ 3006 w 43303"/>
                    <a:gd name="connsiteY3" fmla="*/ 19401 h 228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303" h="22880">
                      <a:moveTo>
                        <a:pt x="3006" y="19369"/>
                      </a:moveTo>
                      <a:cubicBezTo>
                        <a:pt x="749" y="17112"/>
                        <a:pt x="-650" y="10371"/>
                        <a:pt x="304" y="7287"/>
                      </a:cubicBezTo>
                      <a:cubicBezTo>
                        <a:pt x="2911" y="-1328"/>
                        <a:pt x="49869" y="-6320"/>
                        <a:pt x="42525" y="15999"/>
                      </a:cubicBezTo>
                      <a:cubicBezTo>
                        <a:pt x="39664" y="24678"/>
                        <a:pt x="7966" y="24360"/>
                        <a:pt x="3006" y="1940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2" name="Freeform: Shape 20">
                  <a:extLst>
                    <a:ext uri="{FF2B5EF4-FFF2-40B4-BE49-F238E27FC236}">
                      <a16:creationId xmlns:a16="http://schemas.microsoft.com/office/drawing/2014/main" id="{4CEFCB86-CE7C-E8D6-2CE9-10203BDB7F4E}"/>
                    </a:ext>
                  </a:extLst>
                </p:cNvPr>
                <p:cNvSpPr/>
                <p:nvPr/>
              </p:nvSpPr>
              <p:spPr>
                <a:xfrm>
                  <a:off x="6186233" y="5470263"/>
                  <a:ext cx="42837" cy="23036"/>
                </a:xfrm>
                <a:custGeom>
                  <a:avLst/>
                  <a:gdLst>
                    <a:gd name="connsiteX0" fmla="*/ 40102 w 42837"/>
                    <a:gd name="connsiteY0" fmla="*/ 3657 h 23036"/>
                    <a:gd name="connsiteX1" fmla="*/ 42010 w 42837"/>
                    <a:gd name="connsiteY1" fmla="*/ 14943 h 23036"/>
                    <a:gd name="connsiteX2" fmla="*/ 679 w 42837"/>
                    <a:gd name="connsiteY2" fmla="*/ 7154 h 23036"/>
                    <a:gd name="connsiteX3" fmla="*/ 40102 w 42837"/>
                    <a:gd name="connsiteY3" fmla="*/ 3657 h 23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2837" h="23036">
                      <a:moveTo>
                        <a:pt x="40102" y="3657"/>
                      </a:moveTo>
                      <a:cubicBezTo>
                        <a:pt x="42487" y="6009"/>
                        <a:pt x="43790" y="11796"/>
                        <a:pt x="42010" y="14943"/>
                      </a:cubicBezTo>
                      <a:cubicBezTo>
                        <a:pt x="37432" y="24672"/>
                        <a:pt x="-5902" y="29314"/>
                        <a:pt x="679" y="7154"/>
                      </a:cubicBezTo>
                      <a:cubicBezTo>
                        <a:pt x="3540" y="-2479"/>
                        <a:pt x="35301" y="-1049"/>
                        <a:pt x="40102" y="3657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63" name="Freeform: Shape 21">
                  <a:extLst>
                    <a:ext uri="{FF2B5EF4-FFF2-40B4-BE49-F238E27FC236}">
                      <a16:creationId xmlns:a16="http://schemas.microsoft.com/office/drawing/2014/main" id="{F12A042F-EA4F-F949-9E24-885CF6048F75}"/>
                    </a:ext>
                  </a:extLst>
                </p:cNvPr>
                <p:cNvSpPr/>
                <p:nvPr/>
              </p:nvSpPr>
              <p:spPr>
                <a:xfrm>
                  <a:off x="6052634" y="5603921"/>
                  <a:ext cx="22879" cy="42780"/>
                </a:xfrm>
                <a:custGeom>
                  <a:avLst/>
                  <a:gdLst>
                    <a:gd name="connsiteX0" fmla="*/ 3673 w 22879"/>
                    <a:gd name="connsiteY0" fmla="*/ 40028 h 42780"/>
                    <a:gd name="connsiteX1" fmla="*/ 7138 w 22879"/>
                    <a:gd name="connsiteY1" fmla="*/ 636 h 42780"/>
                    <a:gd name="connsiteX2" fmla="*/ 14927 w 22879"/>
                    <a:gd name="connsiteY2" fmla="*/ 41967 h 42780"/>
                    <a:gd name="connsiteX3" fmla="*/ 3641 w 22879"/>
                    <a:gd name="connsiteY3" fmla="*/ 40060 h 427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79" h="42780">
                      <a:moveTo>
                        <a:pt x="3673" y="40028"/>
                      </a:moveTo>
                      <a:cubicBezTo>
                        <a:pt x="-1065" y="35227"/>
                        <a:pt x="-2463" y="3498"/>
                        <a:pt x="7138" y="636"/>
                      </a:cubicBezTo>
                      <a:cubicBezTo>
                        <a:pt x="28280" y="-5691"/>
                        <a:pt x="25197" y="37135"/>
                        <a:pt x="14927" y="41967"/>
                      </a:cubicBezTo>
                      <a:cubicBezTo>
                        <a:pt x="11812" y="43716"/>
                        <a:pt x="6025" y="42444"/>
                        <a:pt x="3641" y="40060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48" name="Freeform: Shape 23">
                  <a:extLst>
                    <a:ext uri="{FF2B5EF4-FFF2-40B4-BE49-F238E27FC236}">
                      <a16:creationId xmlns:a16="http://schemas.microsoft.com/office/drawing/2014/main" id="{35B41310-AB49-293A-4533-452D4A8D55E6}"/>
                    </a:ext>
                  </a:extLst>
                </p:cNvPr>
                <p:cNvSpPr/>
                <p:nvPr/>
              </p:nvSpPr>
              <p:spPr>
                <a:xfrm>
                  <a:off x="6120387" y="5585147"/>
                  <a:ext cx="29642" cy="40670"/>
                </a:xfrm>
                <a:custGeom>
                  <a:avLst/>
                  <a:gdLst>
                    <a:gd name="connsiteX0" fmla="*/ 5991 w 29642"/>
                    <a:gd name="connsiteY0" fmla="*/ 271 h 40670"/>
                    <a:gd name="connsiteX1" fmla="*/ 17881 w 29642"/>
                    <a:gd name="connsiteY1" fmla="*/ 40013 h 40670"/>
                    <a:gd name="connsiteX2" fmla="*/ 5991 w 29642"/>
                    <a:gd name="connsiteY2" fmla="*/ 271 h 40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642" h="40670">
                      <a:moveTo>
                        <a:pt x="5991" y="271"/>
                      </a:moveTo>
                      <a:cubicBezTo>
                        <a:pt x="21983" y="-4148"/>
                        <a:pt x="43284" y="47007"/>
                        <a:pt x="17881" y="40013"/>
                      </a:cubicBezTo>
                      <a:cubicBezTo>
                        <a:pt x="11110" y="38137"/>
                        <a:pt x="-10319" y="4722"/>
                        <a:pt x="5991" y="271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49" name="Freeform: Shape 24">
                  <a:extLst>
                    <a:ext uri="{FF2B5EF4-FFF2-40B4-BE49-F238E27FC236}">
                      <a16:creationId xmlns:a16="http://schemas.microsoft.com/office/drawing/2014/main" id="{E4F8E7E4-016B-611F-4EE9-8A616B100C6D}"/>
                    </a:ext>
                  </a:extLst>
                </p:cNvPr>
                <p:cNvSpPr/>
                <p:nvPr/>
              </p:nvSpPr>
              <p:spPr>
                <a:xfrm>
                  <a:off x="6167582" y="5394467"/>
                  <a:ext cx="40421" cy="30478"/>
                </a:xfrm>
                <a:custGeom>
                  <a:avLst/>
                  <a:gdLst>
                    <a:gd name="connsiteX0" fmla="*/ 37611 w 40421"/>
                    <a:gd name="connsiteY0" fmla="*/ 764 h 30478"/>
                    <a:gd name="connsiteX1" fmla="*/ 3465 w 40421"/>
                    <a:gd name="connsiteY1" fmla="*/ 28997 h 30478"/>
                    <a:gd name="connsiteX2" fmla="*/ 0 w 40421"/>
                    <a:gd name="connsiteY2" fmla="*/ 20572 h 30478"/>
                    <a:gd name="connsiteX3" fmla="*/ 37643 w 40421"/>
                    <a:gd name="connsiteY3" fmla="*/ 764 h 30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421" h="30478">
                      <a:moveTo>
                        <a:pt x="37611" y="764"/>
                      </a:moveTo>
                      <a:cubicBezTo>
                        <a:pt x="51250" y="15294"/>
                        <a:pt x="11223" y="36246"/>
                        <a:pt x="3465" y="28997"/>
                      </a:cubicBezTo>
                      <a:lnTo>
                        <a:pt x="0" y="20572"/>
                      </a:lnTo>
                      <a:cubicBezTo>
                        <a:pt x="318" y="12401"/>
                        <a:pt x="28677" y="-3687"/>
                        <a:pt x="37643" y="764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50" name="Freeform: Shape 26">
                  <a:extLst>
                    <a:ext uri="{FF2B5EF4-FFF2-40B4-BE49-F238E27FC236}">
                      <a16:creationId xmlns:a16="http://schemas.microsoft.com/office/drawing/2014/main" id="{C5D8FEDB-6928-8123-60AD-1A84FE1DBCC4}"/>
                    </a:ext>
                  </a:extLst>
                </p:cNvPr>
                <p:cNvSpPr/>
                <p:nvPr/>
              </p:nvSpPr>
              <p:spPr>
                <a:xfrm>
                  <a:off x="5977496" y="5337398"/>
                  <a:ext cx="29767" cy="39975"/>
                </a:xfrm>
                <a:custGeom>
                  <a:avLst/>
                  <a:gdLst>
                    <a:gd name="connsiteX0" fmla="*/ 27687 w 29767"/>
                    <a:gd name="connsiteY0" fmla="*/ 37868 h 39975"/>
                    <a:gd name="connsiteX1" fmla="*/ 12363 w 29767"/>
                    <a:gd name="connsiteY1" fmla="*/ 829 h 39975"/>
                    <a:gd name="connsiteX2" fmla="*/ 27687 w 29767"/>
                    <a:gd name="connsiteY2" fmla="*/ 37868 h 39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9767" h="39975">
                      <a:moveTo>
                        <a:pt x="27687" y="37868"/>
                      </a:moveTo>
                      <a:cubicBezTo>
                        <a:pt x="11822" y="51730"/>
                        <a:pt x="-16346" y="-7628"/>
                        <a:pt x="12363" y="829"/>
                      </a:cubicBezTo>
                      <a:cubicBezTo>
                        <a:pt x="19802" y="3023"/>
                        <a:pt x="35381" y="31160"/>
                        <a:pt x="27687" y="37868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51" name="Freeform: Shape 27">
                  <a:extLst>
                    <a:ext uri="{FF2B5EF4-FFF2-40B4-BE49-F238E27FC236}">
                      <a16:creationId xmlns:a16="http://schemas.microsoft.com/office/drawing/2014/main" id="{1A5B0359-83EB-F352-3161-92B29A8E8BAC}"/>
                    </a:ext>
                  </a:extLst>
                </p:cNvPr>
                <p:cNvSpPr/>
                <p:nvPr/>
              </p:nvSpPr>
              <p:spPr>
                <a:xfrm>
                  <a:off x="6167857" y="5537577"/>
                  <a:ext cx="40165" cy="30521"/>
                </a:xfrm>
                <a:custGeom>
                  <a:avLst/>
                  <a:gdLst>
                    <a:gd name="connsiteX0" fmla="*/ 5988 w 40165"/>
                    <a:gd name="connsiteY0" fmla="*/ 278 h 30521"/>
                    <a:gd name="connsiteX1" fmla="*/ 40166 w 40165"/>
                    <a:gd name="connsiteY1" fmla="*/ 20308 h 30521"/>
                    <a:gd name="connsiteX2" fmla="*/ 37908 w 40165"/>
                    <a:gd name="connsiteY2" fmla="*/ 27525 h 30521"/>
                    <a:gd name="connsiteX3" fmla="*/ 5988 w 40165"/>
                    <a:gd name="connsiteY3" fmla="*/ 278 h 30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0165" h="30521">
                      <a:moveTo>
                        <a:pt x="5988" y="278"/>
                      </a:moveTo>
                      <a:cubicBezTo>
                        <a:pt x="13173" y="-2170"/>
                        <a:pt x="39403" y="12105"/>
                        <a:pt x="40166" y="20308"/>
                      </a:cubicBezTo>
                      <a:lnTo>
                        <a:pt x="37908" y="27525"/>
                      </a:lnTo>
                      <a:cubicBezTo>
                        <a:pt x="27321" y="40497"/>
                        <a:pt x="-15599" y="7591"/>
                        <a:pt x="5988" y="278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52" name="Freeform: Shape 28">
                  <a:extLst>
                    <a:ext uri="{FF2B5EF4-FFF2-40B4-BE49-F238E27FC236}">
                      <a16:creationId xmlns:a16="http://schemas.microsoft.com/office/drawing/2014/main" id="{2301102C-D7AD-595A-A4B4-BC605ECBA9B0}"/>
                    </a:ext>
                  </a:extLst>
                </p:cNvPr>
                <p:cNvSpPr/>
                <p:nvPr/>
              </p:nvSpPr>
              <p:spPr>
                <a:xfrm>
                  <a:off x="5976549" y="5585482"/>
                  <a:ext cx="30486" cy="40068"/>
                </a:xfrm>
                <a:custGeom>
                  <a:avLst/>
                  <a:gdLst>
                    <a:gd name="connsiteX0" fmla="*/ 28634 w 30486"/>
                    <a:gd name="connsiteY0" fmla="*/ 2607 h 40068"/>
                    <a:gd name="connsiteX1" fmla="*/ 1037 w 30486"/>
                    <a:gd name="connsiteY1" fmla="*/ 37325 h 40068"/>
                    <a:gd name="connsiteX2" fmla="*/ 19032 w 30486"/>
                    <a:gd name="connsiteY2" fmla="*/ 0 h 40068"/>
                    <a:gd name="connsiteX3" fmla="*/ 28634 w 30486"/>
                    <a:gd name="connsiteY3" fmla="*/ 2639 h 40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486" h="40068">
                      <a:moveTo>
                        <a:pt x="28634" y="2607"/>
                      </a:moveTo>
                      <a:cubicBezTo>
                        <a:pt x="36868" y="10841"/>
                        <a:pt x="15853" y="50774"/>
                        <a:pt x="1037" y="37325"/>
                      </a:cubicBezTo>
                      <a:cubicBezTo>
                        <a:pt x="-4081" y="29218"/>
                        <a:pt x="10989" y="4674"/>
                        <a:pt x="19032" y="0"/>
                      </a:cubicBezTo>
                      <a:lnTo>
                        <a:pt x="28634" y="2639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53" name="Freeform: Shape 29">
                  <a:extLst>
                    <a:ext uri="{FF2B5EF4-FFF2-40B4-BE49-F238E27FC236}">
                      <a16:creationId xmlns:a16="http://schemas.microsoft.com/office/drawing/2014/main" id="{16F316F4-6666-1010-961C-75015B570AE1}"/>
                    </a:ext>
                  </a:extLst>
                </p:cNvPr>
                <p:cNvSpPr/>
                <p:nvPr/>
              </p:nvSpPr>
              <p:spPr>
                <a:xfrm>
                  <a:off x="6120255" y="5337406"/>
                  <a:ext cx="30203" cy="39324"/>
                </a:xfrm>
                <a:custGeom>
                  <a:avLst/>
                  <a:gdLst>
                    <a:gd name="connsiteX0" fmla="*/ 27870 w 30203"/>
                    <a:gd name="connsiteY0" fmla="*/ 758 h 39324"/>
                    <a:gd name="connsiteX1" fmla="*/ 1927 w 30203"/>
                    <a:gd name="connsiteY1" fmla="*/ 37415 h 39324"/>
                    <a:gd name="connsiteX2" fmla="*/ 14421 w 30203"/>
                    <a:gd name="connsiteY2" fmla="*/ 917 h 39324"/>
                    <a:gd name="connsiteX3" fmla="*/ 27870 w 30203"/>
                    <a:gd name="connsiteY3" fmla="*/ 758 h 39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0203" h="39324">
                      <a:moveTo>
                        <a:pt x="27870" y="758"/>
                      </a:moveTo>
                      <a:cubicBezTo>
                        <a:pt x="36835" y="6258"/>
                        <a:pt x="18205" y="48734"/>
                        <a:pt x="1927" y="37415"/>
                      </a:cubicBezTo>
                      <a:cubicBezTo>
                        <a:pt x="-5736" y="32106"/>
                        <a:pt x="11751" y="2443"/>
                        <a:pt x="14421" y="917"/>
                      </a:cubicBezTo>
                      <a:cubicBezTo>
                        <a:pt x="16456" y="-228"/>
                        <a:pt x="26089" y="-323"/>
                        <a:pt x="27870" y="758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54" name="Freeform: Shape 30">
                  <a:extLst>
                    <a:ext uri="{FF2B5EF4-FFF2-40B4-BE49-F238E27FC236}">
                      <a16:creationId xmlns:a16="http://schemas.microsoft.com/office/drawing/2014/main" id="{1AD7BF90-EE07-879D-96F9-701320FEF150}"/>
                    </a:ext>
                  </a:extLst>
                </p:cNvPr>
                <p:cNvSpPr/>
                <p:nvPr/>
              </p:nvSpPr>
              <p:spPr>
                <a:xfrm>
                  <a:off x="5920056" y="5537461"/>
                  <a:ext cx="39570" cy="30263"/>
                </a:xfrm>
                <a:custGeom>
                  <a:avLst/>
                  <a:gdLst>
                    <a:gd name="connsiteX0" fmla="*/ 25642 w 39570"/>
                    <a:gd name="connsiteY0" fmla="*/ 522 h 30263"/>
                    <a:gd name="connsiteX1" fmla="*/ 39567 w 39570"/>
                    <a:gd name="connsiteY1" fmla="*/ 8375 h 30263"/>
                    <a:gd name="connsiteX2" fmla="*/ 17 w 39570"/>
                    <a:gd name="connsiteY2" fmla="*/ 22555 h 30263"/>
                    <a:gd name="connsiteX3" fmla="*/ 25610 w 39570"/>
                    <a:gd name="connsiteY3" fmla="*/ 522 h 30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570" h="30263">
                      <a:moveTo>
                        <a:pt x="25642" y="522"/>
                      </a:moveTo>
                      <a:cubicBezTo>
                        <a:pt x="32541" y="-1004"/>
                        <a:pt x="39313" y="586"/>
                        <a:pt x="39567" y="8375"/>
                      </a:cubicBezTo>
                      <a:cubicBezTo>
                        <a:pt x="40012" y="20424"/>
                        <a:pt x="1638" y="41789"/>
                        <a:pt x="17" y="22555"/>
                      </a:cubicBezTo>
                      <a:cubicBezTo>
                        <a:pt x="-651" y="14606"/>
                        <a:pt x="19092" y="1984"/>
                        <a:pt x="25610" y="522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056" name="Freeform: Shape 31">
                  <a:extLst>
                    <a:ext uri="{FF2B5EF4-FFF2-40B4-BE49-F238E27FC236}">
                      <a16:creationId xmlns:a16="http://schemas.microsoft.com/office/drawing/2014/main" id="{1E4BBAA6-CCA0-28ED-C2F9-483A15010F17}"/>
                    </a:ext>
                  </a:extLst>
                </p:cNvPr>
                <p:cNvSpPr/>
                <p:nvPr/>
              </p:nvSpPr>
              <p:spPr>
                <a:xfrm>
                  <a:off x="5919067" y="5394782"/>
                  <a:ext cx="39505" cy="30142"/>
                </a:xfrm>
                <a:custGeom>
                  <a:avLst/>
                  <a:gdLst>
                    <a:gd name="connsiteX0" fmla="*/ 5044 w 39505"/>
                    <a:gd name="connsiteY0" fmla="*/ 418 h 30142"/>
                    <a:gd name="connsiteX1" fmla="*/ 36996 w 39505"/>
                    <a:gd name="connsiteY1" fmla="*/ 27664 h 30142"/>
                    <a:gd name="connsiteX2" fmla="*/ 5044 w 39505"/>
                    <a:gd name="connsiteY2" fmla="*/ 418 h 301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9505" h="30142">
                      <a:moveTo>
                        <a:pt x="5044" y="418"/>
                      </a:moveTo>
                      <a:cubicBezTo>
                        <a:pt x="14486" y="-2793"/>
                        <a:pt x="49013" y="13103"/>
                        <a:pt x="36996" y="27664"/>
                      </a:cubicBezTo>
                      <a:cubicBezTo>
                        <a:pt x="28221" y="39205"/>
                        <a:pt x="-14446" y="7063"/>
                        <a:pt x="5044" y="418"/>
                      </a:cubicBez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3158" cap="flat">
                  <a:solidFill>
                    <a:schemeClr val="accent1">
                      <a:lumMod val="75000"/>
                    </a:schemeClr>
                  </a:solidFill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  <p:sp>
            <p:nvSpPr>
              <p:cNvPr id="45" name="Graphic 8">
                <a:extLst>
                  <a:ext uri="{FF2B5EF4-FFF2-40B4-BE49-F238E27FC236}">
                    <a16:creationId xmlns:a16="http://schemas.microsoft.com/office/drawing/2014/main" id="{C0353F29-CD5C-70DE-BFFB-41E5FD1E9318}"/>
                  </a:ext>
                </a:extLst>
              </p:cNvPr>
              <p:cNvSpPr/>
              <p:nvPr/>
            </p:nvSpPr>
            <p:spPr>
              <a:xfrm>
                <a:off x="6119386" y="5460975"/>
                <a:ext cx="488994" cy="488807"/>
              </a:xfrm>
              <a:custGeom>
                <a:avLst/>
                <a:gdLst>
                  <a:gd name="connsiteX0" fmla="*/ 703613 w 3147426"/>
                  <a:gd name="connsiteY0" fmla="*/ 3142801 h 3146224"/>
                  <a:gd name="connsiteX1" fmla="*/ 88563 w 3147426"/>
                  <a:gd name="connsiteY1" fmla="*/ 2723400 h 3146224"/>
                  <a:gd name="connsiteX2" fmla="*/ 37971 w 3147426"/>
                  <a:gd name="connsiteY2" fmla="*/ 2118599 h 3146224"/>
                  <a:gd name="connsiteX3" fmla="*/ 165460 w 3147426"/>
                  <a:gd name="connsiteY3" fmla="*/ 1876373 h 3146224"/>
                  <a:gd name="connsiteX4" fmla="*/ 307417 w 3147426"/>
                  <a:gd name="connsiteY4" fmla="*/ 1735816 h 3146224"/>
                  <a:gd name="connsiteX5" fmla="*/ 335996 w 3147426"/>
                  <a:gd name="connsiteY5" fmla="*/ 1714732 h 3146224"/>
                  <a:gd name="connsiteX6" fmla="*/ 337200 w 3147426"/>
                  <a:gd name="connsiteY6" fmla="*/ 1050599 h 3146224"/>
                  <a:gd name="connsiteX7" fmla="*/ 345847 w 3147426"/>
                  <a:gd name="connsiteY7" fmla="*/ 354841 h 3146224"/>
                  <a:gd name="connsiteX8" fmla="*/ 469615 w 3147426"/>
                  <a:gd name="connsiteY8" fmla="*/ 131255 h 3146224"/>
                  <a:gd name="connsiteX9" fmla="*/ 701856 w 3147426"/>
                  <a:gd name="connsiteY9" fmla="*/ 6413 h 3146224"/>
                  <a:gd name="connsiteX10" fmla="*/ 871482 w 3147426"/>
                  <a:gd name="connsiteY10" fmla="*/ 6367 h 3146224"/>
                  <a:gd name="connsiteX11" fmla="*/ 1102876 w 3147426"/>
                  <a:gd name="connsiteY11" fmla="*/ 131369 h 3146224"/>
                  <a:gd name="connsiteX12" fmla="*/ 1227653 w 3147426"/>
                  <a:gd name="connsiteY12" fmla="*/ 360108 h 3146224"/>
                  <a:gd name="connsiteX13" fmla="*/ 1235149 w 3147426"/>
                  <a:gd name="connsiteY13" fmla="*/ 1050596 h 3146224"/>
                  <a:gd name="connsiteX14" fmla="*/ 1236376 w 3147426"/>
                  <a:gd name="connsiteY14" fmla="*/ 1714728 h 3146224"/>
                  <a:gd name="connsiteX15" fmla="*/ 1264748 w 3147426"/>
                  <a:gd name="connsiteY15" fmla="*/ 1735812 h 3146224"/>
                  <a:gd name="connsiteX16" fmla="*/ 1439043 w 3147426"/>
                  <a:gd name="connsiteY16" fmla="*/ 1921075 h 3146224"/>
                  <a:gd name="connsiteX17" fmla="*/ 1564271 w 3147426"/>
                  <a:gd name="connsiteY17" fmla="*/ 2475494 h 3146224"/>
                  <a:gd name="connsiteX18" fmla="*/ 779665 w 3147426"/>
                  <a:gd name="connsiteY18" fmla="*/ 3146187 h 3146224"/>
                  <a:gd name="connsiteX19" fmla="*/ 703613 w 3147426"/>
                  <a:gd name="connsiteY19" fmla="*/ 3142797 h 3146224"/>
                  <a:gd name="connsiteX20" fmla="*/ 892898 w 3147426"/>
                  <a:gd name="connsiteY20" fmla="*/ 2911347 h 3146224"/>
                  <a:gd name="connsiteX21" fmla="*/ 1112902 w 3147426"/>
                  <a:gd name="connsiteY21" fmla="*/ 2817157 h 3146224"/>
                  <a:gd name="connsiteX22" fmla="*/ 1243782 w 3147426"/>
                  <a:gd name="connsiteY22" fmla="*/ 2686141 h 3146224"/>
                  <a:gd name="connsiteX23" fmla="*/ 1340104 w 3147426"/>
                  <a:gd name="connsiteY23" fmla="*/ 2456171 h 3146224"/>
                  <a:gd name="connsiteX24" fmla="*/ 1340104 w 3147426"/>
                  <a:gd name="connsiteY24" fmla="*/ 2262905 h 3146224"/>
                  <a:gd name="connsiteX25" fmla="*/ 1243782 w 3147426"/>
                  <a:gd name="connsiteY25" fmla="*/ 2032824 h 3146224"/>
                  <a:gd name="connsiteX26" fmla="*/ 1115401 w 3147426"/>
                  <a:gd name="connsiteY26" fmla="*/ 1903842 h 3146224"/>
                  <a:gd name="connsiteX27" fmla="*/ 1047902 w 3147426"/>
                  <a:gd name="connsiteY27" fmla="*/ 1861675 h 3146224"/>
                  <a:gd name="connsiteX28" fmla="*/ 1011184 w 3147426"/>
                  <a:gd name="connsiteY28" fmla="*/ 1841234 h 3146224"/>
                  <a:gd name="connsiteX29" fmla="*/ 1011124 w 3147426"/>
                  <a:gd name="connsiteY29" fmla="*/ 1650603 h 3146224"/>
                  <a:gd name="connsiteX30" fmla="*/ 1011064 w 3147426"/>
                  <a:gd name="connsiteY30" fmla="*/ 1459972 h 3146224"/>
                  <a:gd name="connsiteX31" fmla="*/ 786186 w 3147426"/>
                  <a:gd name="connsiteY31" fmla="*/ 1459972 h 3146224"/>
                  <a:gd name="connsiteX32" fmla="*/ 561306 w 3147426"/>
                  <a:gd name="connsiteY32" fmla="*/ 1459972 h 3146224"/>
                  <a:gd name="connsiteX33" fmla="*/ 561274 w 3147426"/>
                  <a:gd name="connsiteY33" fmla="*/ 1650603 h 3146224"/>
                  <a:gd name="connsiteX34" fmla="*/ 561242 w 3147426"/>
                  <a:gd name="connsiteY34" fmla="*/ 1841234 h 3146224"/>
                  <a:gd name="connsiteX35" fmla="*/ 523686 w 3147426"/>
                  <a:gd name="connsiteY35" fmla="*/ 1862317 h 3146224"/>
                  <a:gd name="connsiteX36" fmla="*/ 389216 w 3147426"/>
                  <a:gd name="connsiteY36" fmla="*/ 1962545 h 3146224"/>
                  <a:gd name="connsiteX37" fmla="*/ 233887 w 3147426"/>
                  <a:gd name="connsiteY37" fmla="*/ 2254727 h 3146224"/>
                  <a:gd name="connsiteX38" fmla="*/ 233823 w 3147426"/>
                  <a:gd name="connsiteY38" fmla="*/ 2464015 h 3146224"/>
                  <a:gd name="connsiteX39" fmla="*/ 611085 w 3147426"/>
                  <a:gd name="connsiteY39" fmla="*/ 2893476 h 3146224"/>
                  <a:gd name="connsiteX40" fmla="*/ 729967 w 3147426"/>
                  <a:gd name="connsiteY40" fmla="*/ 2919580 h 3146224"/>
                  <a:gd name="connsiteX41" fmla="*/ 892899 w 3147426"/>
                  <a:gd name="connsiteY41" fmla="*/ 2911347 h 3146224"/>
                  <a:gd name="connsiteX42" fmla="*/ 1011005 w 3147426"/>
                  <a:gd name="connsiteY42" fmla="*/ 830100 h 3146224"/>
                  <a:gd name="connsiteX43" fmla="*/ 985987 w 3147426"/>
                  <a:gd name="connsiteY43" fmla="*/ 346176 h 3146224"/>
                  <a:gd name="connsiteX44" fmla="*/ 786186 w 3147426"/>
                  <a:gd name="connsiteY44" fmla="*/ 223191 h 3146224"/>
                  <a:gd name="connsiteX45" fmla="*/ 586386 w 3147426"/>
                  <a:gd name="connsiteY45" fmla="*/ 346176 h 3146224"/>
                  <a:gd name="connsiteX46" fmla="*/ 561367 w 3147426"/>
                  <a:gd name="connsiteY46" fmla="*/ 830100 h 3146224"/>
                  <a:gd name="connsiteX47" fmla="*/ 561307 w 3147426"/>
                  <a:gd name="connsiteY47" fmla="*/ 1235081 h 3146224"/>
                  <a:gd name="connsiteX48" fmla="*/ 786187 w 3147426"/>
                  <a:gd name="connsiteY48" fmla="*/ 1235081 h 3146224"/>
                  <a:gd name="connsiteX49" fmla="*/ 1011067 w 3147426"/>
                  <a:gd name="connsiteY49" fmla="*/ 1235081 h 3146224"/>
                  <a:gd name="connsiteX50" fmla="*/ 2023027 w 3147426"/>
                  <a:gd name="connsiteY50" fmla="*/ 2359538 h 3146224"/>
                  <a:gd name="connsiteX51" fmla="*/ 2023027 w 3147426"/>
                  <a:gd name="connsiteY51" fmla="*/ 2247093 h 3146224"/>
                  <a:gd name="connsiteX52" fmla="*/ 2416567 w 3147426"/>
                  <a:gd name="connsiteY52" fmla="*/ 2247093 h 3146224"/>
                  <a:gd name="connsiteX53" fmla="*/ 2810107 w 3147426"/>
                  <a:gd name="connsiteY53" fmla="*/ 2247093 h 3146224"/>
                  <a:gd name="connsiteX54" fmla="*/ 2810107 w 3147426"/>
                  <a:gd name="connsiteY54" fmla="*/ 2359538 h 3146224"/>
                  <a:gd name="connsiteX55" fmla="*/ 2810107 w 3147426"/>
                  <a:gd name="connsiteY55" fmla="*/ 2471984 h 3146224"/>
                  <a:gd name="connsiteX56" fmla="*/ 2416567 w 3147426"/>
                  <a:gd name="connsiteY56" fmla="*/ 2471984 h 3146224"/>
                  <a:gd name="connsiteX57" fmla="*/ 2023027 w 3147426"/>
                  <a:gd name="connsiteY57" fmla="*/ 2471984 h 3146224"/>
                  <a:gd name="connsiteX58" fmla="*/ 2023027 w 3147426"/>
                  <a:gd name="connsiteY58" fmla="*/ 1684864 h 3146224"/>
                  <a:gd name="connsiteX59" fmla="*/ 2023027 w 3147426"/>
                  <a:gd name="connsiteY59" fmla="*/ 1572418 h 3146224"/>
                  <a:gd name="connsiteX60" fmla="*/ 2585227 w 3147426"/>
                  <a:gd name="connsiteY60" fmla="*/ 1572418 h 3146224"/>
                  <a:gd name="connsiteX61" fmla="*/ 3147427 w 3147426"/>
                  <a:gd name="connsiteY61" fmla="*/ 1572418 h 3146224"/>
                  <a:gd name="connsiteX62" fmla="*/ 3147427 w 3147426"/>
                  <a:gd name="connsiteY62" fmla="*/ 1684864 h 3146224"/>
                  <a:gd name="connsiteX63" fmla="*/ 3147427 w 3147426"/>
                  <a:gd name="connsiteY63" fmla="*/ 1797310 h 3146224"/>
                  <a:gd name="connsiteX64" fmla="*/ 2585227 w 3147426"/>
                  <a:gd name="connsiteY64" fmla="*/ 1797310 h 3146224"/>
                  <a:gd name="connsiteX65" fmla="*/ 2023027 w 3147426"/>
                  <a:gd name="connsiteY65" fmla="*/ 1797310 h 3146224"/>
                  <a:gd name="connsiteX66" fmla="*/ 2023027 w 3147426"/>
                  <a:gd name="connsiteY66" fmla="*/ 1010189 h 3146224"/>
                  <a:gd name="connsiteX67" fmla="*/ 2023027 w 3147426"/>
                  <a:gd name="connsiteY67" fmla="*/ 897743 h 3146224"/>
                  <a:gd name="connsiteX68" fmla="*/ 2416567 w 3147426"/>
                  <a:gd name="connsiteY68" fmla="*/ 897743 h 3146224"/>
                  <a:gd name="connsiteX69" fmla="*/ 2810107 w 3147426"/>
                  <a:gd name="connsiteY69" fmla="*/ 897743 h 3146224"/>
                  <a:gd name="connsiteX70" fmla="*/ 2810107 w 3147426"/>
                  <a:gd name="connsiteY70" fmla="*/ 1010189 h 3146224"/>
                  <a:gd name="connsiteX71" fmla="*/ 2810107 w 3147426"/>
                  <a:gd name="connsiteY71" fmla="*/ 1122635 h 3146224"/>
                  <a:gd name="connsiteX72" fmla="*/ 2416567 w 3147426"/>
                  <a:gd name="connsiteY72" fmla="*/ 1122635 h 3146224"/>
                  <a:gd name="connsiteX73" fmla="*/ 2023027 w 3147426"/>
                  <a:gd name="connsiteY73" fmla="*/ 1122635 h 3146224"/>
                  <a:gd name="connsiteX74" fmla="*/ 2023027 w 3147426"/>
                  <a:gd name="connsiteY74" fmla="*/ 335515 h 3146224"/>
                  <a:gd name="connsiteX75" fmla="*/ 2023027 w 3147426"/>
                  <a:gd name="connsiteY75" fmla="*/ 223069 h 3146224"/>
                  <a:gd name="connsiteX76" fmla="*/ 2585227 w 3147426"/>
                  <a:gd name="connsiteY76" fmla="*/ 223069 h 3146224"/>
                  <a:gd name="connsiteX77" fmla="*/ 3147427 w 3147426"/>
                  <a:gd name="connsiteY77" fmla="*/ 223069 h 3146224"/>
                  <a:gd name="connsiteX78" fmla="*/ 3147427 w 3147426"/>
                  <a:gd name="connsiteY78" fmla="*/ 335515 h 3146224"/>
                  <a:gd name="connsiteX79" fmla="*/ 3147427 w 3147426"/>
                  <a:gd name="connsiteY79" fmla="*/ 447961 h 3146224"/>
                  <a:gd name="connsiteX80" fmla="*/ 2585227 w 3147426"/>
                  <a:gd name="connsiteY80" fmla="*/ 447961 h 3146224"/>
                  <a:gd name="connsiteX81" fmla="*/ 2023027 w 3147426"/>
                  <a:gd name="connsiteY81" fmla="*/ 447961 h 3146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3147426" h="3146224">
                    <a:moveTo>
                      <a:pt x="703613" y="3142801"/>
                    </a:moveTo>
                    <a:cubicBezTo>
                      <a:pt x="444512" y="3115857"/>
                      <a:pt x="210766" y="2956467"/>
                      <a:pt x="88563" y="2723400"/>
                    </a:cubicBezTo>
                    <a:cubicBezTo>
                      <a:pt x="-8120" y="2539005"/>
                      <a:pt x="-26667" y="2317289"/>
                      <a:pt x="37971" y="2118599"/>
                    </a:cubicBezTo>
                    <a:cubicBezTo>
                      <a:pt x="67846" y="2026766"/>
                      <a:pt x="103285" y="1959433"/>
                      <a:pt x="165460" y="1876373"/>
                    </a:cubicBezTo>
                    <a:cubicBezTo>
                      <a:pt x="192416" y="1840361"/>
                      <a:pt x="270491" y="1763057"/>
                      <a:pt x="307417" y="1735816"/>
                    </a:cubicBezTo>
                    <a:lnTo>
                      <a:pt x="335996" y="1714732"/>
                    </a:lnTo>
                    <a:lnTo>
                      <a:pt x="337200" y="1050599"/>
                    </a:lnTo>
                    <a:cubicBezTo>
                      <a:pt x="338400" y="388491"/>
                      <a:pt x="338427" y="386371"/>
                      <a:pt x="345847" y="354841"/>
                    </a:cubicBezTo>
                    <a:cubicBezTo>
                      <a:pt x="367313" y="263641"/>
                      <a:pt x="404353" y="196729"/>
                      <a:pt x="469615" y="131255"/>
                    </a:cubicBezTo>
                    <a:cubicBezTo>
                      <a:pt x="535844" y="64812"/>
                      <a:pt x="607595" y="26242"/>
                      <a:pt x="701856" y="6413"/>
                    </a:cubicBezTo>
                    <a:cubicBezTo>
                      <a:pt x="742415" y="-2119"/>
                      <a:pt x="828618" y="-2140"/>
                      <a:pt x="871482" y="6367"/>
                    </a:cubicBezTo>
                    <a:cubicBezTo>
                      <a:pt x="961257" y="24192"/>
                      <a:pt x="1035710" y="64413"/>
                      <a:pt x="1102876" y="131369"/>
                    </a:cubicBezTo>
                    <a:cubicBezTo>
                      <a:pt x="1168016" y="196306"/>
                      <a:pt x="1204682" y="263521"/>
                      <a:pt x="1227653" y="360108"/>
                    </a:cubicBezTo>
                    <a:cubicBezTo>
                      <a:pt x="1233529" y="384815"/>
                      <a:pt x="1233998" y="427988"/>
                      <a:pt x="1235149" y="1050596"/>
                    </a:cubicBezTo>
                    <a:lnTo>
                      <a:pt x="1236376" y="1714728"/>
                    </a:lnTo>
                    <a:lnTo>
                      <a:pt x="1264748" y="1735812"/>
                    </a:lnTo>
                    <a:cubicBezTo>
                      <a:pt x="1324686" y="1780353"/>
                      <a:pt x="1393704" y="1853714"/>
                      <a:pt x="1439043" y="1921075"/>
                    </a:cubicBezTo>
                    <a:cubicBezTo>
                      <a:pt x="1547206" y="2081773"/>
                      <a:pt x="1593166" y="2285251"/>
                      <a:pt x="1564271" y="2475494"/>
                    </a:cubicBezTo>
                    <a:cubicBezTo>
                      <a:pt x="1505197" y="2864437"/>
                      <a:pt x="1171128" y="3150004"/>
                      <a:pt x="779665" y="3146187"/>
                    </a:cubicBezTo>
                    <a:cubicBezTo>
                      <a:pt x="753297" y="3145931"/>
                      <a:pt x="719074" y="3144405"/>
                      <a:pt x="703613" y="3142797"/>
                    </a:cubicBezTo>
                    <a:close/>
                    <a:moveTo>
                      <a:pt x="892898" y="2911347"/>
                    </a:moveTo>
                    <a:cubicBezTo>
                      <a:pt x="970329" y="2896009"/>
                      <a:pt x="1049665" y="2862043"/>
                      <a:pt x="1112902" y="2817157"/>
                    </a:cubicBezTo>
                    <a:cubicBezTo>
                      <a:pt x="1155121" y="2787190"/>
                      <a:pt x="1213232" y="2729018"/>
                      <a:pt x="1243782" y="2686141"/>
                    </a:cubicBezTo>
                    <a:cubicBezTo>
                      <a:pt x="1289134" y="2622489"/>
                      <a:pt x="1325215" y="2536346"/>
                      <a:pt x="1340104" y="2456171"/>
                    </a:cubicBezTo>
                    <a:cubicBezTo>
                      <a:pt x="1349168" y="2407365"/>
                      <a:pt x="1349168" y="2311712"/>
                      <a:pt x="1340104" y="2262905"/>
                    </a:cubicBezTo>
                    <a:cubicBezTo>
                      <a:pt x="1325229" y="2182809"/>
                      <a:pt x="1289236" y="2096834"/>
                      <a:pt x="1243782" y="2032824"/>
                    </a:cubicBezTo>
                    <a:cubicBezTo>
                      <a:pt x="1214052" y="1990957"/>
                      <a:pt x="1155547" y="1932179"/>
                      <a:pt x="1115401" y="1903842"/>
                    </a:cubicBezTo>
                    <a:cubicBezTo>
                      <a:pt x="1098471" y="1891893"/>
                      <a:pt x="1068097" y="1872918"/>
                      <a:pt x="1047902" y="1861675"/>
                    </a:cubicBezTo>
                    <a:lnTo>
                      <a:pt x="1011184" y="1841234"/>
                    </a:lnTo>
                    <a:lnTo>
                      <a:pt x="1011124" y="1650603"/>
                    </a:lnTo>
                    <a:lnTo>
                      <a:pt x="1011064" y="1459972"/>
                    </a:lnTo>
                    <a:lnTo>
                      <a:pt x="786186" y="1459972"/>
                    </a:lnTo>
                    <a:lnTo>
                      <a:pt x="561306" y="1459972"/>
                    </a:lnTo>
                    <a:lnTo>
                      <a:pt x="561274" y="1650603"/>
                    </a:lnTo>
                    <a:lnTo>
                      <a:pt x="561242" y="1841234"/>
                    </a:lnTo>
                    <a:lnTo>
                      <a:pt x="523686" y="1862317"/>
                    </a:lnTo>
                    <a:cubicBezTo>
                      <a:pt x="467082" y="1894095"/>
                      <a:pt x="430106" y="1921655"/>
                      <a:pt x="389216" y="1962545"/>
                    </a:cubicBezTo>
                    <a:cubicBezTo>
                      <a:pt x="308702" y="2043061"/>
                      <a:pt x="256743" y="2140799"/>
                      <a:pt x="233887" y="2254727"/>
                    </a:cubicBezTo>
                    <a:cubicBezTo>
                      <a:pt x="222463" y="2311674"/>
                      <a:pt x="222434" y="2407264"/>
                      <a:pt x="233823" y="2464015"/>
                    </a:cubicBezTo>
                    <a:cubicBezTo>
                      <a:pt x="274810" y="2668240"/>
                      <a:pt x="415577" y="2828483"/>
                      <a:pt x="611085" y="2893476"/>
                    </a:cubicBezTo>
                    <a:cubicBezTo>
                      <a:pt x="639955" y="2903073"/>
                      <a:pt x="695794" y="2915334"/>
                      <a:pt x="729967" y="2919580"/>
                    </a:cubicBezTo>
                    <a:cubicBezTo>
                      <a:pt x="761271" y="2923470"/>
                      <a:pt x="855816" y="2918691"/>
                      <a:pt x="892899" y="2911347"/>
                    </a:cubicBezTo>
                    <a:close/>
                    <a:moveTo>
                      <a:pt x="1011005" y="830100"/>
                    </a:moveTo>
                    <a:cubicBezTo>
                      <a:pt x="1010936" y="377514"/>
                      <a:pt x="1012051" y="399049"/>
                      <a:pt x="985987" y="346176"/>
                    </a:cubicBezTo>
                    <a:cubicBezTo>
                      <a:pt x="949698" y="272559"/>
                      <a:pt x="869494" y="223191"/>
                      <a:pt x="786186" y="223191"/>
                    </a:cubicBezTo>
                    <a:cubicBezTo>
                      <a:pt x="702878" y="223191"/>
                      <a:pt x="622675" y="272559"/>
                      <a:pt x="586386" y="346176"/>
                    </a:cubicBezTo>
                    <a:cubicBezTo>
                      <a:pt x="560322" y="399049"/>
                      <a:pt x="561435" y="377514"/>
                      <a:pt x="561367" y="830100"/>
                    </a:cubicBezTo>
                    <a:lnTo>
                      <a:pt x="561307" y="1235081"/>
                    </a:lnTo>
                    <a:lnTo>
                      <a:pt x="786187" y="1235081"/>
                    </a:lnTo>
                    <a:lnTo>
                      <a:pt x="1011067" y="1235081"/>
                    </a:lnTo>
                    <a:close/>
                    <a:moveTo>
                      <a:pt x="2023027" y="2359538"/>
                    </a:moveTo>
                    <a:lnTo>
                      <a:pt x="2023027" y="2247093"/>
                    </a:lnTo>
                    <a:lnTo>
                      <a:pt x="2416567" y="2247093"/>
                    </a:lnTo>
                    <a:lnTo>
                      <a:pt x="2810107" y="2247093"/>
                    </a:lnTo>
                    <a:lnTo>
                      <a:pt x="2810107" y="2359538"/>
                    </a:lnTo>
                    <a:lnTo>
                      <a:pt x="2810107" y="2471984"/>
                    </a:lnTo>
                    <a:lnTo>
                      <a:pt x="2416567" y="2471984"/>
                    </a:lnTo>
                    <a:lnTo>
                      <a:pt x="2023027" y="2471984"/>
                    </a:lnTo>
                    <a:close/>
                    <a:moveTo>
                      <a:pt x="2023027" y="1684864"/>
                    </a:moveTo>
                    <a:lnTo>
                      <a:pt x="2023027" y="1572418"/>
                    </a:lnTo>
                    <a:lnTo>
                      <a:pt x="2585227" y="1572418"/>
                    </a:lnTo>
                    <a:lnTo>
                      <a:pt x="3147427" y="1572418"/>
                    </a:lnTo>
                    <a:lnTo>
                      <a:pt x="3147427" y="1684864"/>
                    </a:lnTo>
                    <a:lnTo>
                      <a:pt x="3147427" y="1797310"/>
                    </a:lnTo>
                    <a:lnTo>
                      <a:pt x="2585227" y="1797310"/>
                    </a:lnTo>
                    <a:lnTo>
                      <a:pt x="2023027" y="1797310"/>
                    </a:lnTo>
                    <a:close/>
                    <a:moveTo>
                      <a:pt x="2023027" y="1010189"/>
                    </a:moveTo>
                    <a:lnTo>
                      <a:pt x="2023027" y="897743"/>
                    </a:lnTo>
                    <a:lnTo>
                      <a:pt x="2416567" y="897743"/>
                    </a:lnTo>
                    <a:lnTo>
                      <a:pt x="2810107" y="897743"/>
                    </a:lnTo>
                    <a:lnTo>
                      <a:pt x="2810107" y="1010189"/>
                    </a:lnTo>
                    <a:lnTo>
                      <a:pt x="2810107" y="1122635"/>
                    </a:lnTo>
                    <a:lnTo>
                      <a:pt x="2416567" y="1122635"/>
                    </a:lnTo>
                    <a:lnTo>
                      <a:pt x="2023027" y="1122635"/>
                    </a:lnTo>
                    <a:close/>
                    <a:moveTo>
                      <a:pt x="2023027" y="335515"/>
                    </a:moveTo>
                    <a:lnTo>
                      <a:pt x="2023027" y="223069"/>
                    </a:lnTo>
                    <a:lnTo>
                      <a:pt x="2585227" y="223069"/>
                    </a:lnTo>
                    <a:lnTo>
                      <a:pt x="3147427" y="223069"/>
                    </a:lnTo>
                    <a:lnTo>
                      <a:pt x="3147427" y="335515"/>
                    </a:lnTo>
                    <a:lnTo>
                      <a:pt x="3147427" y="447961"/>
                    </a:lnTo>
                    <a:lnTo>
                      <a:pt x="2585227" y="447961"/>
                    </a:lnTo>
                    <a:lnTo>
                      <a:pt x="2023027" y="447961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308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pic>
        <p:nvPicPr>
          <p:cNvPr id="2057" name="Graphic 2056" descr="Medicine with solid fill">
            <a:extLst>
              <a:ext uri="{FF2B5EF4-FFF2-40B4-BE49-F238E27FC236}">
                <a16:creationId xmlns:a16="http://schemas.microsoft.com/office/drawing/2014/main" id="{59714DDA-0AC3-B1CF-554C-652ECEEFF7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70990" y="3313440"/>
            <a:ext cx="578548" cy="578548"/>
          </a:xfrm>
          <a:prstGeom prst="rect">
            <a:avLst/>
          </a:prstGeom>
        </p:spPr>
      </p:pic>
      <p:sp>
        <p:nvSpPr>
          <p:cNvPr id="2058" name="Flèche : droite 59">
            <a:extLst>
              <a:ext uri="{FF2B5EF4-FFF2-40B4-BE49-F238E27FC236}">
                <a16:creationId xmlns:a16="http://schemas.microsoft.com/office/drawing/2014/main" id="{EFFC125C-C8AA-FD95-0D00-5C4CC449D8D3}"/>
              </a:ext>
            </a:extLst>
          </p:cNvPr>
          <p:cNvSpPr/>
          <p:nvPr/>
        </p:nvSpPr>
        <p:spPr>
          <a:xfrm>
            <a:off x="2026851" y="3231412"/>
            <a:ext cx="673997" cy="594232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/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059" name="ZoneTexte 58">
            <a:extLst>
              <a:ext uri="{FF2B5EF4-FFF2-40B4-BE49-F238E27FC236}">
                <a16:creationId xmlns:a16="http://schemas.microsoft.com/office/drawing/2014/main" id="{CA8DC954-1CFF-28BB-38CD-00A130CEE87A}"/>
              </a:ext>
            </a:extLst>
          </p:cNvPr>
          <p:cNvSpPr txBox="1"/>
          <p:nvPr/>
        </p:nvSpPr>
        <p:spPr>
          <a:xfrm>
            <a:off x="436837" y="3231413"/>
            <a:ext cx="1559900" cy="59423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Bacterial </a:t>
            </a:r>
            <a:br>
              <a:rPr lang="en-US" dirty="0"/>
            </a:br>
            <a:r>
              <a:rPr lang="en-US" dirty="0"/>
              <a:t>strains</a:t>
            </a:r>
          </a:p>
        </p:txBody>
      </p:sp>
      <p:grpSp>
        <p:nvGrpSpPr>
          <p:cNvPr id="2060" name="Group 2059">
            <a:extLst>
              <a:ext uri="{FF2B5EF4-FFF2-40B4-BE49-F238E27FC236}">
                <a16:creationId xmlns:a16="http://schemas.microsoft.com/office/drawing/2014/main" id="{A57C2333-D19F-539C-1E99-8DF745E65C80}"/>
              </a:ext>
            </a:extLst>
          </p:cNvPr>
          <p:cNvGrpSpPr/>
          <p:nvPr/>
        </p:nvGrpSpPr>
        <p:grpSpPr>
          <a:xfrm>
            <a:off x="5654996" y="3055119"/>
            <a:ext cx="1647970" cy="1545105"/>
            <a:chOff x="5426442" y="3002494"/>
            <a:chExt cx="1647970" cy="1545105"/>
          </a:xfrm>
        </p:grpSpPr>
        <p:sp>
          <p:nvSpPr>
            <p:cNvPr id="2061" name="ZoneTexte 27">
              <a:extLst>
                <a:ext uri="{FF2B5EF4-FFF2-40B4-BE49-F238E27FC236}">
                  <a16:creationId xmlns:a16="http://schemas.microsoft.com/office/drawing/2014/main" id="{8D87E506-0202-AB96-D352-CD1E40023692}"/>
                </a:ext>
              </a:extLst>
            </p:cNvPr>
            <p:cNvSpPr txBox="1"/>
            <p:nvPr/>
          </p:nvSpPr>
          <p:spPr>
            <a:xfrm>
              <a:off x="5426442" y="4148772"/>
              <a:ext cx="1647970" cy="39882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1400">
                  <a:solidFill>
                    <a:prstClr val="black">
                      <a:lumMod val="65000"/>
                      <a:lumOff val="35000"/>
                    </a:prstClr>
                  </a:solidFill>
                </a:defRPr>
              </a:lvl1pPr>
            </a:lstStyle>
            <a:p>
              <a:pPr algn="ctr"/>
              <a:r>
                <a:rPr lang="en-GB" sz="1600" dirty="0"/>
                <a:t>Mechanical lysis (e.g. PMBL)</a:t>
              </a:r>
            </a:p>
          </p:txBody>
        </p:sp>
        <p:sp>
          <p:nvSpPr>
            <p:cNvPr id="2063" name="Ovale 8">
              <a:extLst>
                <a:ext uri="{FF2B5EF4-FFF2-40B4-BE49-F238E27FC236}">
                  <a16:creationId xmlns:a16="http://schemas.microsoft.com/office/drawing/2014/main" id="{115A72FD-9885-4C8E-8049-92F4785AF966}"/>
                </a:ext>
              </a:extLst>
            </p:cNvPr>
            <p:cNvSpPr/>
            <p:nvPr/>
          </p:nvSpPr>
          <p:spPr>
            <a:xfrm>
              <a:off x="5724198" y="3002494"/>
              <a:ext cx="1052459" cy="105246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cxnSp>
        <p:nvCxnSpPr>
          <p:cNvPr id="2065" name="Straight Connector 2064">
            <a:extLst>
              <a:ext uri="{FF2B5EF4-FFF2-40B4-BE49-F238E27FC236}">
                <a16:creationId xmlns:a16="http://schemas.microsoft.com/office/drawing/2014/main" id="{5FD884E4-72CA-C9EC-ABF8-F4366D430312}"/>
              </a:ext>
            </a:extLst>
          </p:cNvPr>
          <p:cNvCxnSpPr>
            <a:cxnSpLocks/>
          </p:cNvCxnSpPr>
          <p:nvPr/>
        </p:nvCxnSpPr>
        <p:spPr>
          <a:xfrm flipH="1">
            <a:off x="5498422" y="1792907"/>
            <a:ext cx="0" cy="1788442"/>
          </a:xfrm>
          <a:prstGeom prst="line">
            <a:avLst/>
          </a:prstGeom>
          <a:ln w="57150">
            <a:solidFill>
              <a:srgbClr val="F6B47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6" name="Straight Connector 2065">
            <a:extLst>
              <a:ext uri="{FF2B5EF4-FFF2-40B4-BE49-F238E27FC236}">
                <a16:creationId xmlns:a16="http://schemas.microsoft.com/office/drawing/2014/main" id="{826A5EEF-A85F-A738-2787-6CED8A529D8A}"/>
              </a:ext>
            </a:extLst>
          </p:cNvPr>
          <p:cNvCxnSpPr>
            <a:cxnSpLocks/>
          </p:cNvCxnSpPr>
          <p:nvPr/>
        </p:nvCxnSpPr>
        <p:spPr>
          <a:xfrm>
            <a:off x="5498420" y="1815506"/>
            <a:ext cx="432000" cy="0"/>
          </a:xfrm>
          <a:prstGeom prst="line">
            <a:avLst/>
          </a:prstGeom>
          <a:ln w="57150">
            <a:solidFill>
              <a:srgbClr val="F6B472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68" name="Straight Connector 2067">
            <a:extLst>
              <a:ext uri="{FF2B5EF4-FFF2-40B4-BE49-F238E27FC236}">
                <a16:creationId xmlns:a16="http://schemas.microsoft.com/office/drawing/2014/main" id="{10171674-A167-6EFD-10CB-768CAF70DB8C}"/>
              </a:ext>
            </a:extLst>
          </p:cNvPr>
          <p:cNvCxnSpPr>
            <a:cxnSpLocks/>
          </p:cNvCxnSpPr>
          <p:nvPr/>
        </p:nvCxnSpPr>
        <p:spPr>
          <a:xfrm>
            <a:off x="5469237" y="3544312"/>
            <a:ext cx="432000" cy="0"/>
          </a:xfrm>
          <a:prstGeom prst="line">
            <a:avLst/>
          </a:prstGeom>
          <a:ln w="57150">
            <a:solidFill>
              <a:srgbClr val="F6B472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69" name="Flèche : droite 59">
            <a:extLst>
              <a:ext uri="{FF2B5EF4-FFF2-40B4-BE49-F238E27FC236}">
                <a16:creationId xmlns:a16="http://schemas.microsoft.com/office/drawing/2014/main" id="{FC01B50B-DC8D-F290-6183-6CABD08BDEB5}"/>
              </a:ext>
            </a:extLst>
          </p:cNvPr>
          <p:cNvSpPr/>
          <p:nvPr/>
        </p:nvSpPr>
        <p:spPr>
          <a:xfrm>
            <a:off x="7415193" y="3237888"/>
            <a:ext cx="673997" cy="594232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/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070" name="Flèche : droite 59">
            <a:extLst>
              <a:ext uri="{FF2B5EF4-FFF2-40B4-BE49-F238E27FC236}">
                <a16:creationId xmlns:a16="http://schemas.microsoft.com/office/drawing/2014/main" id="{13268787-A226-C705-AA00-99BBABA19DBC}"/>
              </a:ext>
            </a:extLst>
          </p:cNvPr>
          <p:cNvSpPr/>
          <p:nvPr/>
        </p:nvSpPr>
        <p:spPr>
          <a:xfrm>
            <a:off x="3962783" y="3231412"/>
            <a:ext cx="673997" cy="594232"/>
          </a:xfrm>
          <a:prstGeom prst="rightArrow">
            <a:avLst>
              <a:gd name="adj1" fmla="val 69497"/>
              <a:gd name="adj2" fmla="val 46750"/>
            </a:avLst>
          </a:prstGeom>
          <a:gradFill>
            <a:gsLst>
              <a:gs pos="7000">
                <a:schemeClr val="bg1"/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cxnSp>
        <p:nvCxnSpPr>
          <p:cNvPr id="2071" name="Straight Connector 2070">
            <a:extLst>
              <a:ext uri="{FF2B5EF4-FFF2-40B4-BE49-F238E27FC236}">
                <a16:creationId xmlns:a16="http://schemas.microsoft.com/office/drawing/2014/main" id="{32F55663-8021-D734-A5BF-F11FB43C1E47}"/>
              </a:ext>
            </a:extLst>
          </p:cNvPr>
          <p:cNvCxnSpPr>
            <a:cxnSpLocks/>
          </p:cNvCxnSpPr>
          <p:nvPr/>
        </p:nvCxnSpPr>
        <p:spPr>
          <a:xfrm>
            <a:off x="4889544" y="2700831"/>
            <a:ext cx="0" cy="2741882"/>
          </a:xfrm>
          <a:prstGeom prst="line">
            <a:avLst/>
          </a:prstGeom>
          <a:ln w="57150">
            <a:solidFill>
              <a:srgbClr val="F6B472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2" name="Straight Connector 2071">
            <a:extLst>
              <a:ext uri="{FF2B5EF4-FFF2-40B4-BE49-F238E27FC236}">
                <a16:creationId xmlns:a16="http://schemas.microsoft.com/office/drawing/2014/main" id="{5B90EA16-C1CB-AA0C-65A6-A7AE08564109}"/>
              </a:ext>
            </a:extLst>
          </p:cNvPr>
          <p:cNvCxnSpPr>
            <a:cxnSpLocks/>
          </p:cNvCxnSpPr>
          <p:nvPr/>
        </p:nvCxnSpPr>
        <p:spPr>
          <a:xfrm>
            <a:off x="4889544" y="5368256"/>
            <a:ext cx="1050117" cy="0"/>
          </a:xfrm>
          <a:prstGeom prst="line">
            <a:avLst/>
          </a:prstGeom>
          <a:ln w="57150">
            <a:solidFill>
              <a:srgbClr val="F6B472"/>
            </a:solidFill>
            <a:prstDash val="sysDash"/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73" name="Straight Connector 2072">
            <a:extLst>
              <a:ext uri="{FF2B5EF4-FFF2-40B4-BE49-F238E27FC236}">
                <a16:creationId xmlns:a16="http://schemas.microsoft.com/office/drawing/2014/main" id="{D5CF41FF-D31A-4A96-2972-CD04BDEB1F84}"/>
              </a:ext>
            </a:extLst>
          </p:cNvPr>
          <p:cNvCxnSpPr>
            <a:cxnSpLocks/>
          </p:cNvCxnSpPr>
          <p:nvPr/>
        </p:nvCxnSpPr>
        <p:spPr>
          <a:xfrm>
            <a:off x="4889544" y="2740493"/>
            <a:ext cx="599148" cy="0"/>
          </a:xfrm>
          <a:prstGeom prst="line">
            <a:avLst/>
          </a:prstGeom>
          <a:ln w="57150">
            <a:solidFill>
              <a:srgbClr val="F6B472"/>
            </a:solidFill>
            <a:prstDash val="sysDash"/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74" name="ZoneTexte 27">
            <a:extLst>
              <a:ext uri="{FF2B5EF4-FFF2-40B4-BE49-F238E27FC236}">
                <a16:creationId xmlns:a16="http://schemas.microsoft.com/office/drawing/2014/main" id="{9972D31C-E1E1-04DA-0335-C5CCCAE2E947}"/>
              </a:ext>
            </a:extLst>
          </p:cNvPr>
          <p:cNvSpPr txBox="1"/>
          <p:nvPr/>
        </p:nvSpPr>
        <p:spPr>
          <a:xfrm>
            <a:off x="4317699" y="2109937"/>
            <a:ext cx="1050115" cy="51643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lIns="0" tIns="0" rIns="0" bIns="0" rtlCol="0" anchor="ctr">
            <a:no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1400">
                <a:solidFill>
                  <a:prstClr val="black">
                    <a:lumMod val="65000"/>
                    <a:lumOff val="35000"/>
                  </a:prstClr>
                </a:solidFill>
              </a:defRPr>
            </a:lvl1pPr>
          </a:lstStyle>
          <a:p>
            <a:pPr algn="ctr"/>
            <a:r>
              <a:rPr lang="en-GB" sz="1600" dirty="0"/>
              <a:t>Bacterial</a:t>
            </a:r>
            <a:br>
              <a:rPr lang="en-GB" sz="1600" dirty="0"/>
            </a:br>
            <a:r>
              <a:rPr lang="en-GB" sz="1600" dirty="0"/>
              <a:t>lysates</a:t>
            </a:r>
          </a:p>
        </p:txBody>
      </p:sp>
      <p:grpSp>
        <p:nvGrpSpPr>
          <p:cNvPr id="2075" name="Group 2074">
            <a:extLst>
              <a:ext uri="{FF2B5EF4-FFF2-40B4-BE49-F238E27FC236}">
                <a16:creationId xmlns:a16="http://schemas.microsoft.com/office/drawing/2014/main" id="{71D4AA7F-4F04-DDCE-293F-DCD4B3CA4C93}"/>
              </a:ext>
            </a:extLst>
          </p:cNvPr>
          <p:cNvGrpSpPr/>
          <p:nvPr/>
        </p:nvGrpSpPr>
        <p:grpSpPr>
          <a:xfrm>
            <a:off x="5654996" y="1234300"/>
            <a:ext cx="1647970" cy="1545105"/>
            <a:chOff x="5438630" y="1059418"/>
            <a:chExt cx="1647970" cy="1545105"/>
          </a:xfrm>
        </p:grpSpPr>
        <p:sp>
          <p:nvSpPr>
            <p:cNvPr id="2076" name="ZoneTexte 27">
              <a:extLst>
                <a:ext uri="{FF2B5EF4-FFF2-40B4-BE49-F238E27FC236}">
                  <a16:creationId xmlns:a16="http://schemas.microsoft.com/office/drawing/2014/main" id="{A7A6E860-2480-F003-28CB-82DA01BA4868}"/>
                </a:ext>
              </a:extLst>
            </p:cNvPr>
            <p:cNvSpPr txBox="1"/>
            <p:nvPr/>
          </p:nvSpPr>
          <p:spPr>
            <a:xfrm>
              <a:off x="5438630" y="2205696"/>
              <a:ext cx="1647970" cy="39882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>
                <a:lnSpc>
                  <a:spcPct val="80000"/>
                </a:lnSpc>
                <a:defRPr sz="1400">
                  <a:solidFill>
                    <a:prstClr val="black">
                      <a:lumMod val="65000"/>
                      <a:lumOff val="35000"/>
                    </a:prstClr>
                  </a:solidFill>
                </a:defRPr>
              </a:lvl1pPr>
            </a:lstStyle>
            <a:p>
              <a:pPr algn="ctr"/>
              <a:r>
                <a:rPr lang="en-GB" sz="1600" dirty="0"/>
                <a:t>Chemical lysis </a:t>
              </a:r>
              <a:br>
                <a:rPr lang="en-GB" sz="1600" dirty="0"/>
              </a:br>
              <a:r>
                <a:rPr lang="en-GB" sz="1600" dirty="0"/>
                <a:t>(</a:t>
              </a:r>
              <a:r>
                <a:rPr lang="en-GB" sz="1600" dirty="0" err="1"/>
                <a:t>e.g</a:t>
              </a:r>
              <a:r>
                <a:rPr lang="en-GB" sz="1600" dirty="0"/>
                <a:t> OM-85)</a:t>
              </a:r>
            </a:p>
          </p:txBody>
        </p:sp>
        <p:grpSp>
          <p:nvGrpSpPr>
            <p:cNvPr id="2077" name="Group 2076">
              <a:extLst>
                <a:ext uri="{FF2B5EF4-FFF2-40B4-BE49-F238E27FC236}">
                  <a16:creationId xmlns:a16="http://schemas.microsoft.com/office/drawing/2014/main" id="{54E4CE11-3EBF-CDA2-FA83-95D8111F5D59}"/>
                </a:ext>
              </a:extLst>
            </p:cNvPr>
            <p:cNvGrpSpPr/>
            <p:nvPr/>
          </p:nvGrpSpPr>
          <p:grpSpPr>
            <a:xfrm>
              <a:off x="5736386" y="1059418"/>
              <a:ext cx="1052459" cy="1052460"/>
              <a:chOff x="5736386" y="1133962"/>
              <a:chExt cx="1052459" cy="1052460"/>
            </a:xfrm>
          </p:grpSpPr>
          <p:sp>
            <p:nvSpPr>
              <p:cNvPr id="2078" name="Ovale 8">
                <a:extLst>
                  <a:ext uri="{FF2B5EF4-FFF2-40B4-BE49-F238E27FC236}">
                    <a16:creationId xmlns:a16="http://schemas.microsoft.com/office/drawing/2014/main" id="{44ED576A-981A-2A4D-DD01-EB12F3DCB504}"/>
                  </a:ext>
                </a:extLst>
              </p:cNvPr>
              <p:cNvSpPr/>
              <p:nvPr/>
            </p:nvSpPr>
            <p:spPr>
              <a:xfrm>
                <a:off x="5736386" y="1133962"/>
                <a:ext cx="1052459" cy="105246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2079" name="Graphic 2078" descr="Flask with solid fill">
                <a:extLst>
                  <a:ext uri="{FF2B5EF4-FFF2-40B4-BE49-F238E27FC236}">
                    <a16:creationId xmlns:a16="http://schemas.microsoft.com/office/drawing/2014/main" id="{E6CA0A05-F62D-3A70-B1C8-8317FD9AA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5848326" y="1237590"/>
                <a:ext cx="835740" cy="835740"/>
              </a:xfrm>
              <a:prstGeom prst="rect">
                <a:avLst/>
              </a:prstGeom>
            </p:spPr>
          </p:pic>
        </p:grpSp>
      </p:grpSp>
      <p:sp>
        <p:nvSpPr>
          <p:cNvPr id="2080" name="Text Placeholder 7">
            <a:extLst>
              <a:ext uri="{FF2B5EF4-FFF2-40B4-BE49-F238E27FC236}">
                <a16:creationId xmlns:a16="http://schemas.microsoft.com/office/drawing/2014/main" id="{29F805BA-9ABF-8601-C3D7-F45F85DB5B33}"/>
              </a:ext>
            </a:extLst>
          </p:cNvPr>
          <p:cNvSpPr txBox="1">
            <a:spLocks/>
          </p:cNvSpPr>
          <p:nvPr/>
        </p:nvSpPr>
        <p:spPr>
          <a:xfrm>
            <a:off x="371474" y="6628203"/>
            <a:ext cx="10183580" cy="10099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900" b="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PMBL, polyvalent mechanical bacterial lysate.</a:t>
            </a:r>
          </a:p>
        </p:txBody>
      </p:sp>
      <p:pic>
        <p:nvPicPr>
          <p:cNvPr id="1026" name="Picture 2" descr="1,600+ Ultrasonic Stock Illustrations ...">
            <a:extLst>
              <a:ext uri="{FF2B5EF4-FFF2-40B4-BE49-F238E27FC236}">
                <a16:creationId xmlns:a16="http://schemas.microsoft.com/office/drawing/2014/main" id="{5F66B124-1C89-385A-DB2B-FC41333567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23" t="29106" r="39522" b="30191"/>
          <a:stretch/>
        </p:blipFill>
        <p:spPr bwMode="auto">
          <a:xfrm>
            <a:off x="6066632" y="3210346"/>
            <a:ext cx="646089" cy="833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0602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eft Bracket 112">
            <a:extLst>
              <a:ext uri="{FF2B5EF4-FFF2-40B4-BE49-F238E27FC236}">
                <a16:creationId xmlns:a16="http://schemas.microsoft.com/office/drawing/2014/main" id="{21D5840C-1EC8-B024-7305-8715BF7F9101}"/>
              </a:ext>
            </a:extLst>
          </p:cNvPr>
          <p:cNvSpPr/>
          <p:nvPr/>
        </p:nvSpPr>
        <p:spPr>
          <a:xfrm flipH="1">
            <a:off x="2668143" y="1426383"/>
            <a:ext cx="1728574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bg1">
                <a:lumMod val="75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793814A-77BD-A5A1-32E7-DEE3F428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Example of a whole inactivated bacteria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A23409DB-B3E2-6AA0-6D05-0B6B354D66B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1474" y="6124945"/>
            <a:ext cx="10183580" cy="604248"/>
          </a:xfrm>
        </p:spPr>
        <p:txBody>
          <a:bodyPr/>
          <a:lstStyle/>
          <a:p>
            <a:r>
              <a:rPr lang="en-US" dirty="0"/>
              <a:t>*Based on publicly available information and may not be exhaustive.</a:t>
            </a:r>
          </a:p>
          <a:p>
            <a:r>
              <a:rPr lang="en-US" dirty="0"/>
              <a:t>DC, dendritic cell; ENT, ear, nose and throat; Treg, regulatory T cell.</a:t>
            </a:r>
          </a:p>
          <a:p>
            <a:r>
              <a:rPr lang="en-US" dirty="0"/>
              <a:t>1. Nieto A, et al. Am J Respir Crit Care Med. 2021;204:462-472. 2. </a:t>
            </a:r>
            <a:r>
              <a:rPr lang="en-US" dirty="0" err="1"/>
              <a:t>Montalbán</a:t>
            </a:r>
            <a:r>
              <a:rPr lang="en-US" dirty="0"/>
              <a:t>-Hernández K, et al. Vaccines (Basel). 2024;12(2):172. 3. Brandi P, et al. Cell Rep. 2022;38(1):110184. 4.https://www.medicamentosplm.com/Home/productos/bacmune.suspension/35/101/76941/194# accessed December 2024. 5. Nieto A, et al. Curr </a:t>
            </a:r>
            <a:r>
              <a:rPr lang="en-US" dirty="0" err="1"/>
              <a:t>Opin</a:t>
            </a:r>
            <a:r>
              <a:rPr lang="en-US" dirty="0"/>
              <a:t> Allergy Clin Immunol. 2022;22(6):380-386.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66C1EE4-B1D2-3F57-F04B-E26CFE8AB255}"/>
              </a:ext>
            </a:extLst>
          </p:cNvPr>
          <p:cNvSpPr txBox="1">
            <a:spLocks/>
          </p:cNvSpPr>
          <p:nvPr/>
        </p:nvSpPr>
        <p:spPr>
          <a:xfrm>
            <a:off x="613852" y="1897675"/>
            <a:ext cx="4194406" cy="3358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Indication</a:t>
            </a:r>
            <a:r>
              <a:rPr lang="en-GB" sz="2000" b="0" baseline="30000" dirty="0"/>
              <a:t>1-4</a:t>
            </a:r>
          </a:p>
          <a:p>
            <a:pPr lvl="1">
              <a:spcBef>
                <a:spcPts val="600"/>
              </a:spcBef>
            </a:pPr>
            <a:r>
              <a:rPr lang="en-US" sz="1800" b="1" dirty="0"/>
              <a:t>Prophylaxis</a:t>
            </a:r>
            <a:r>
              <a:rPr lang="en-US" sz="1800" dirty="0"/>
              <a:t> and treatment of infections</a:t>
            </a:r>
            <a:br>
              <a:rPr lang="en-US" sz="1800" dirty="0"/>
            </a:br>
            <a:r>
              <a:rPr lang="en-US" sz="1800" dirty="0"/>
              <a:t>for patients requiring non-specific </a:t>
            </a:r>
            <a:r>
              <a:rPr lang="en-US" sz="1800" dirty="0" err="1"/>
              <a:t>immunostimulation</a:t>
            </a:r>
            <a:endParaRPr lang="en-US" sz="1800" dirty="0"/>
          </a:p>
          <a:p>
            <a:pPr lvl="1">
              <a:spcBef>
                <a:spcPts val="600"/>
              </a:spcBef>
            </a:pPr>
            <a:r>
              <a:rPr lang="en-US" sz="1800" dirty="0"/>
              <a:t>Especially indicated for patients</a:t>
            </a:r>
            <a:br>
              <a:rPr lang="en-US" sz="1800" dirty="0"/>
            </a:br>
            <a:r>
              <a:rPr lang="en-US" sz="1800" dirty="0"/>
              <a:t>diagnosed with recurrent respiratory</a:t>
            </a:r>
            <a:br>
              <a:rPr lang="en-US" sz="1800" dirty="0"/>
            </a:br>
            <a:r>
              <a:rPr lang="en-US" sz="1800" dirty="0"/>
              <a:t>tract and ENT infections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For adults and children aged 6 months</a:t>
            </a:r>
            <a:br>
              <a:rPr lang="en-US" sz="1800" dirty="0"/>
            </a:br>
            <a:r>
              <a:rPr lang="en-US" sz="1800" dirty="0"/>
              <a:t>or older</a:t>
            </a:r>
          </a:p>
          <a:p>
            <a:r>
              <a:rPr lang="en-GB" sz="2000" dirty="0"/>
              <a:t>Formulation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Sublingual spray containing suspension</a:t>
            </a:r>
            <a:br>
              <a:rPr lang="en-US" sz="1800" dirty="0"/>
            </a:br>
            <a:r>
              <a:rPr lang="en-US" sz="1800" dirty="0"/>
              <a:t>of heat-inactivated, whole-cell bacteria</a:t>
            </a:r>
            <a:br>
              <a:rPr lang="en-US" sz="1800" dirty="0"/>
            </a:br>
            <a:r>
              <a:rPr lang="en-US" sz="1800" dirty="0"/>
              <a:t>from 6 species:</a:t>
            </a:r>
            <a:r>
              <a:rPr lang="en-US" sz="1800" baseline="30000" dirty="0"/>
              <a:t>2</a:t>
            </a:r>
          </a:p>
          <a:p>
            <a:pPr lvl="2"/>
            <a:r>
              <a:rPr lang="en-US" i="1" dirty="0" err="1"/>
              <a:t>Haemophilus</a:t>
            </a:r>
            <a:r>
              <a:rPr lang="en-US" i="1" dirty="0"/>
              <a:t> influenzae, Streptococcus pneumoniae,</a:t>
            </a:r>
            <a:br>
              <a:rPr lang="en-US" i="1" dirty="0"/>
            </a:br>
            <a:r>
              <a:rPr lang="en-US" i="1" dirty="0"/>
              <a:t>Klebsiella pneumoniae, Staphylococcus aureus,</a:t>
            </a:r>
            <a:br>
              <a:rPr lang="en-US" i="1" dirty="0"/>
            </a:br>
            <a:r>
              <a:rPr lang="en-US" i="1" dirty="0"/>
              <a:t>Staphylococcus epidermidis, Moraxella catarrhalis</a:t>
            </a:r>
          </a:p>
        </p:txBody>
      </p:sp>
      <p:sp>
        <p:nvSpPr>
          <p:cNvPr id="10" name="object 91">
            <a:extLst>
              <a:ext uri="{FF2B5EF4-FFF2-40B4-BE49-F238E27FC236}">
                <a16:creationId xmlns:a16="http://schemas.microsoft.com/office/drawing/2014/main" id="{6672101F-B4DB-FFBA-71FD-11AC9B626AD3}"/>
              </a:ext>
            </a:extLst>
          </p:cNvPr>
          <p:cNvSpPr txBox="1"/>
          <p:nvPr/>
        </p:nvSpPr>
        <p:spPr>
          <a:xfrm>
            <a:off x="7193174" y="1875426"/>
            <a:ext cx="4461448" cy="1684013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Activation of innate immune cells</a:t>
            </a:r>
          </a:p>
          <a:p>
            <a:pPr marL="0" lvl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Release of type 1 cytokines</a:t>
            </a:r>
          </a:p>
          <a:p>
            <a:pPr marL="0" lvl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T-cell activation and production 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anti-microbial antibodies</a:t>
            </a:r>
          </a:p>
          <a:p>
            <a:pPr marL="0" lvl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Recruitment of immune cells 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the lungs</a:t>
            </a:r>
          </a:p>
          <a:p>
            <a:pPr marL="0" lvl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defRPr/>
            </a:pPr>
            <a:endParaRPr lang="en-US" sz="16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defRPr/>
            </a:pPr>
            <a:endParaRPr lang="en-US" sz="1600" dirty="0">
              <a:solidFill>
                <a:schemeClr val="accent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Image 53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E2D7A81C-0E4A-CC7A-E785-D5DDC785A36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8" t="67636" r="38358" b="-2096"/>
          <a:stretch/>
        </p:blipFill>
        <p:spPr>
          <a:xfrm>
            <a:off x="10474766" y="1756673"/>
            <a:ext cx="464819" cy="457566"/>
          </a:xfrm>
          <a:prstGeom prst="rect">
            <a:avLst/>
          </a:prstGeom>
        </p:spPr>
      </p:pic>
      <p:pic>
        <p:nvPicPr>
          <p:cNvPr id="12" name="Image 54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85F1DDC1-2E70-4F8F-E45B-89CE80F0F0E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3" t="14221" r="45932" b="55321"/>
          <a:stretch/>
        </p:blipFill>
        <p:spPr>
          <a:xfrm>
            <a:off x="10063411" y="1816895"/>
            <a:ext cx="473004" cy="486139"/>
          </a:xfrm>
          <a:prstGeom prst="rect">
            <a:avLst/>
          </a:prstGeom>
        </p:spPr>
      </p:pic>
      <p:pic>
        <p:nvPicPr>
          <p:cNvPr id="13" name="Image 55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60AB0196-6747-AA7A-F36F-E86B986AA2B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4" t="57855" r="75645" b="29633"/>
          <a:stretch/>
        </p:blipFill>
        <p:spPr>
          <a:xfrm rot="12170470">
            <a:off x="10947189" y="2222179"/>
            <a:ext cx="578010" cy="411200"/>
          </a:xfrm>
          <a:prstGeom prst="rect">
            <a:avLst/>
          </a:prstGeom>
        </p:spPr>
      </p:pic>
      <p:pic>
        <p:nvPicPr>
          <p:cNvPr id="14" name="Image 2495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199563CB-931A-9BE8-9410-0ED0A1D0EC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08" t="43510" r="5175" b="29280"/>
          <a:stretch/>
        </p:blipFill>
        <p:spPr>
          <a:xfrm rot="20682101">
            <a:off x="10238871" y="2784207"/>
            <a:ext cx="331207" cy="344402"/>
          </a:xfrm>
          <a:prstGeom prst="rect">
            <a:avLst/>
          </a:prstGeom>
        </p:spPr>
      </p:pic>
      <p:pic>
        <p:nvPicPr>
          <p:cNvPr id="15" name="Image 2496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097DB453-63D6-58BB-1148-8CF5E5BE193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8" t="44947" r="45512" b="29757"/>
          <a:stretch/>
        </p:blipFill>
        <p:spPr>
          <a:xfrm>
            <a:off x="9952015" y="2599363"/>
            <a:ext cx="411738" cy="322447"/>
          </a:xfrm>
          <a:prstGeom prst="rect">
            <a:avLst/>
          </a:prstGeom>
        </p:spPr>
      </p:pic>
      <p:sp>
        <p:nvSpPr>
          <p:cNvPr id="21" name="ZoneTexte 58">
            <a:extLst>
              <a:ext uri="{FF2B5EF4-FFF2-40B4-BE49-F238E27FC236}">
                <a16:creationId xmlns:a16="http://schemas.microsoft.com/office/drawing/2014/main" id="{7915FDC2-CC3A-38DA-1B33-0E9C1C430F5D}"/>
              </a:ext>
            </a:extLst>
          </p:cNvPr>
          <p:cNvSpPr txBox="1"/>
          <p:nvPr/>
        </p:nvSpPr>
        <p:spPr>
          <a:xfrm>
            <a:off x="371475" y="1264383"/>
            <a:ext cx="2402205" cy="324000"/>
          </a:xfrm>
          <a:prstGeom prst="roundRect">
            <a:avLst>
              <a:gd name="adj" fmla="val 50000"/>
            </a:avLst>
          </a:prstGeom>
          <a:solidFill>
            <a:srgbClr val="F4A14B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MV130*</a:t>
            </a:r>
          </a:p>
        </p:txBody>
      </p:sp>
      <p:sp>
        <p:nvSpPr>
          <p:cNvPr id="24" name="Flèche : droite 59">
            <a:extLst>
              <a:ext uri="{FF2B5EF4-FFF2-40B4-BE49-F238E27FC236}">
                <a16:creationId xmlns:a16="http://schemas.microsoft.com/office/drawing/2014/main" id="{DD3389F7-714F-A8C2-E4A0-A73C25AF85CC}"/>
              </a:ext>
            </a:extLst>
          </p:cNvPr>
          <p:cNvSpPr/>
          <p:nvPr/>
        </p:nvSpPr>
        <p:spPr>
          <a:xfrm rot="16200000">
            <a:off x="6314420" y="2380481"/>
            <a:ext cx="1278415" cy="298450"/>
          </a:xfrm>
          <a:prstGeom prst="rightArrow">
            <a:avLst>
              <a:gd name="adj1" fmla="val 53603"/>
              <a:gd name="adj2" fmla="val 48535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64000">
                <a:schemeClr val="accent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pic>
        <p:nvPicPr>
          <p:cNvPr id="26" name="Image 13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1E6CA4C6-25B5-C71F-5347-A9AF5F52953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90" t="-958" r="1023" b="54364"/>
          <a:stretch/>
        </p:blipFill>
        <p:spPr>
          <a:xfrm>
            <a:off x="10794557" y="2880168"/>
            <a:ext cx="571211" cy="725319"/>
          </a:xfrm>
          <a:prstGeom prst="rect">
            <a:avLst/>
          </a:prstGeom>
        </p:spPr>
      </p:pic>
      <p:sp>
        <p:nvSpPr>
          <p:cNvPr id="30" name="object 91">
            <a:extLst>
              <a:ext uri="{FF2B5EF4-FFF2-40B4-BE49-F238E27FC236}">
                <a16:creationId xmlns:a16="http://schemas.microsoft.com/office/drawing/2014/main" id="{6E2D80EE-97D6-B92E-B5EC-348FCB064F34}"/>
              </a:ext>
            </a:extLst>
          </p:cNvPr>
          <p:cNvSpPr txBox="1"/>
          <p:nvPr/>
        </p:nvSpPr>
        <p:spPr>
          <a:xfrm>
            <a:off x="7193174" y="4732718"/>
            <a:ext cx="2884040" cy="239388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Treg and tolerogenic DCs’ recruitment to the lungs</a:t>
            </a:r>
          </a:p>
        </p:txBody>
      </p:sp>
      <p:sp>
        <p:nvSpPr>
          <p:cNvPr id="31" name="Flèche : droite 59">
            <a:extLst>
              <a:ext uri="{FF2B5EF4-FFF2-40B4-BE49-F238E27FC236}">
                <a16:creationId xmlns:a16="http://schemas.microsoft.com/office/drawing/2014/main" id="{FF8986A2-F9F0-831F-1774-2399B7F29F94}"/>
              </a:ext>
            </a:extLst>
          </p:cNvPr>
          <p:cNvSpPr/>
          <p:nvPr/>
        </p:nvSpPr>
        <p:spPr>
          <a:xfrm rot="16200000">
            <a:off x="6563022" y="4761076"/>
            <a:ext cx="781210" cy="298450"/>
          </a:xfrm>
          <a:prstGeom prst="rightArrow">
            <a:avLst>
              <a:gd name="adj1" fmla="val 53603"/>
              <a:gd name="adj2" fmla="val 48535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64000">
                <a:schemeClr val="accent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553746-8009-9B4A-9DA8-321E39DDB409}"/>
              </a:ext>
            </a:extLst>
          </p:cNvPr>
          <p:cNvSpPr txBox="1"/>
          <p:nvPr/>
        </p:nvSpPr>
        <p:spPr>
          <a:xfrm>
            <a:off x="9601641" y="87730"/>
            <a:ext cx="2590359" cy="2396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r>
              <a:rPr lang="fr-CH" sz="1400" dirty="0">
                <a:solidFill>
                  <a:schemeClr val="bg1"/>
                </a:solidFill>
              </a:rPr>
              <a:t>OPTION 1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0EA0D82-26DD-5946-C828-D52DD14B6CF7}"/>
              </a:ext>
            </a:extLst>
          </p:cNvPr>
          <p:cNvSpPr/>
          <p:nvPr/>
        </p:nvSpPr>
        <p:spPr>
          <a:xfrm>
            <a:off x="5187884" y="2087384"/>
            <a:ext cx="1505500" cy="17657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Enhancement of anti-viral </a:t>
            </a:r>
            <a:b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&amp; anti-bacterial defenses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3C7F0D3-18AC-1B63-BA71-99556F7A7E78}"/>
              </a:ext>
            </a:extLst>
          </p:cNvPr>
          <p:cNvSpPr/>
          <p:nvPr/>
        </p:nvSpPr>
        <p:spPr>
          <a:xfrm>
            <a:off x="10063411" y="1594565"/>
            <a:ext cx="847449" cy="847449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ket 112">
            <a:extLst>
              <a:ext uri="{FF2B5EF4-FFF2-40B4-BE49-F238E27FC236}">
                <a16:creationId xmlns:a16="http://schemas.microsoft.com/office/drawing/2014/main" id="{670DF45D-D71D-4F03-6200-2097C7ED7648}"/>
              </a:ext>
            </a:extLst>
          </p:cNvPr>
          <p:cNvSpPr/>
          <p:nvPr/>
        </p:nvSpPr>
        <p:spPr>
          <a:xfrm flipH="1">
            <a:off x="7151575" y="1426383"/>
            <a:ext cx="4561690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0" name="ZoneTexte 58">
            <a:extLst>
              <a:ext uri="{FF2B5EF4-FFF2-40B4-BE49-F238E27FC236}">
                <a16:creationId xmlns:a16="http://schemas.microsoft.com/office/drawing/2014/main" id="{2387DE8F-D784-DEF3-19C1-7AA78DE583CF}"/>
              </a:ext>
            </a:extLst>
          </p:cNvPr>
          <p:cNvSpPr txBox="1"/>
          <p:nvPr/>
        </p:nvSpPr>
        <p:spPr>
          <a:xfrm>
            <a:off x="4896508" y="1264383"/>
            <a:ext cx="2402205" cy="32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Key functions</a:t>
            </a:r>
            <a:r>
              <a:rPr lang="en-US" b="0" baseline="30000" dirty="0"/>
              <a:t>5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04D8DDE-F4CF-BD5D-C042-7EA3A0FDE909}"/>
              </a:ext>
            </a:extLst>
          </p:cNvPr>
          <p:cNvSpPr/>
          <p:nvPr/>
        </p:nvSpPr>
        <p:spPr>
          <a:xfrm>
            <a:off x="10816110" y="1987229"/>
            <a:ext cx="847449" cy="847449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299F9D25-CA17-7ED1-5FA3-C167B9804836}"/>
              </a:ext>
            </a:extLst>
          </p:cNvPr>
          <p:cNvSpPr/>
          <p:nvPr/>
        </p:nvSpPr>
        <p:spPr>
          <a:xfrm>
            <a:off x="9895930" y="2425405"/>
            <a:ext cx="847449" cy="847449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5BC1070-0AA3-5C84-F592-556CA741B2F0}"/>
              </a:ext>
            </a:extLst>
          </p:cNvPr>
          <p:cNvSpPr/>
          <p:nvPr/>
        </p:nvSpPr>
        <p:spPr>
          <a:xfrm>
            <a:off x="10652053" y="2821760"/>
            <a:ext cx="847449" cy="847449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8273C9-04AC-3360-C0AD-24D57EA04BB8}"/>
              </a:ext>
            </a:extLst>
          </p:cNvPr>
          <p:cNvSpPr/>
          <p:nvPr/>
        </p:nvSpPr>
        <p:spPr>
          <a:xfrm>
            <a:off x="5187884" y="4389349"/>
            <a:ext cx="1505500" cy="10358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Control of excessive inflammation</a:t>
            </a:r>
          </a:p>
        </p:txBody>
      </p:sp>
      <p:pic>
        <p:nvPicPr>
          <p:cNvPr id="35" name="Image 13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EC4873CC-EAD6-2244-72A1-5E25B8C4AFB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90" t="-958" r="1023" b="54364"/>
          <a:stretch/>
        </p:blipFill>
        <p:spPr>
          <a:xfrm>
            <a:off x="10250809" y="4447757"/>
            <a:ext cx="571211" cy="725319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0E3FEAC-0013-1D3D-F15B-876032478D96}"/>
              </a:ext>
            </a:extLst>
          </p:cNvPr>
          <p:cNvSpPr/>
          <p:nvPr/>
        </p:nvSpPr>
        <p:spPr>
          <a:xfrm>
            <a:off x="10108305" y="4389349"/>
            <a:ext cx="847449" cy="847449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Left Bracket 112">
            <a:extLst>
              <a:ext uri="{FF2B5EF4-FFF2-40B4-BE49-F238E27FC236}">
                <a16:creationId xmlns:a16="http://schemas.microsoft.com/office/drawing/2014/main" id="{CBAC108C-F2AF-52B4-D940-23DC2B3E0CBC}"/>
              </a:ext>
            </a:extLst>
          </p:cNvPr>
          <p:cNvSpPr/>
          <p:nvPr/>
        </p:nvSpPr>
        <p:spPr>
          <a:xfrm flipV="1">
            <a:off x="5968447" y="3842474"/>
            <a:ext cx="5752739" cy="252379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8" name="Left Bracket 112">
            <a:extLst>
              <a:ext uri="{FF2B5EF4-FFF2-40B4-BE49-F238E27FC236}">
                <a16:creationId xmlns:a16="http://schemas.microsoft.com/office/drawing/2014/main" id="{7C69C3FC-BEDF-A853-801F-9EF6BBD3D27F}"/>
              </a:ext>
            </a:extLst>
          </p:cNvPr>
          <p:cNvSpPr/>
          <p:nvPr/>
        </p:nvSpPr>
        <p:spPr>
          <a:xfrm flipV="1">
            <a:off x="5968447" y="5433157"/>
            <a:ext cx="5752739" cy="252379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A3703F-393F-10C2-9DC3-4755B52EED0D}"/>
              </a:ext>
            </a:extLst>
          </p:cNvPr>
          <p:cNvSpPr txBox="1"/>
          <p:nvPr/>
        </p:nvSpPr>
        <p:spPr>
          <a:xfrm>
            <a:off x="6693384" y="3702664"/>
            <a:ext cx="461054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577" defTabSz="914035">
              <a:spcBef>
                <a:spcPts val="712"/>
              </a:spcBef>
              <a:buSzPct val="90000"/>
              <a:tabLst>
                <a:tab pos="127975" algn="l"/>
              </a:tabLst>
              <a:defRPr/>
            </a:pPr>
            <a:r>
              <a:rPr lang="fr-CH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Induction of innate memory (trained immunity)</a:t>
            </a:r>
          </a:p>
        </p:txBody>
      </p:sp>
    </p:spTree>
    <p:extLst>
      <p:ext uri="{BB962C8B-B14F-4D97-AF65-F5344CB8AC3E}">
        <p14:creationId xmlns:p14="http://schemas.microsoft.com/office/powerpoint/2010/main" val="25911135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93814A-77BD-A5A1-32E7-DEE3F428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Example of a </a:t>
            </a:r>
            <a:r>
              <a:rPr lang="fr-CH" dirty="0" err="1"/>
              <a:t>whole</a:t>
            </a:r>
            <a:r>
              <a:rPr lang="fr-CH" dirty="0"/>
              <a:t> </a:t>
            </a:r>
            <a:r>
              <a:rPr lang="fr-CH" dirty="0" err="1"/>
              <a:t>inactivated</a:t>
            </a:r>
            <a:r>
              <a:rPr lang="fr-CH" dirty="0"/>
              <a:t> </a:t>
            </a:r>
            <a:r>
              <a:rPr lang="fr-CH" dirty="0" err="1"/>
              <a:t>bacteria</a:t>
            </a:r>
            <a:endParaRPr lang="en-GB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29F6F2E9-193C-5366-F0F4-A8F149D16B0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1473" y="6127750"/>
            <a:ext cx="10654489" cy="601443"/>
          </a:xfrm>
        </p:spPr>
        <p:txBody>
          <a:bodyPr/>
          <a:lstStyle/>
          <a:p>
            <a:r>
              <a:rPr lang="en-US" dirty="0"/>
              <a:t>*Based on publicly available information and may not be exhaustive. </a:t>
            </a:r>
            <a:r>
              <a:rPr lang="en-US" baseline="30000" dirty="0"/>
              <a:t>†</a:t>
            </a:r>
            <a:r>
              <a:rPr lang="en-US" dirty="0"/>
              <a:t>Induction of innate memory (trained immunity).</a:t>
            </a:r>
          </a:p>
          <a:p>
            <a:r>
              <a:rPr lang="en-US" dirty="0"/>
              <a:t>DC, dendritic cell; ENT, ear, nose and throat.</a:t>
            </a:r>
          </a:p>
          <a:p>
            <a:r>
              <a:rPr lang="en-US" dirty="0"/>
              <a:t>1. Nieto A, et al. Am J Respir Crit Care Med. 2021;204:462-472. 2. </a:t>
            </a:r>
            <a:r>
              <a:rPr lang="en-US" dirty="0" err="1"/>
              <a:t>Montalbán</a:t>
            </a:r>
            <a:r>
              <a:rPr lang="en-US" dirty="0"/>
              <a:t>-Hernández K, et al. Vaccines (Basel). 2024;12(2):172. 3. Brandi P, et al. Cell Rep. 2022;38(1):110184. 4.https://www.medicamentosplm.com/Home/productos/bacmune.suspension/35/101/76941/194# accessed December 2024. 5. Nieto A, et al. Curr </a:t>
            </a:r>
            <a:r>
              <a:rPr lang="en-US" dirty="0" err="1"/>
              <a:t>Opin</a:t>
            </a:r>
            <a:r>
              <a:rPr lang="en-US" dirty="0"/>
              <a:t> Allergy Clin Immunol. 2022;22(6):380-386.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CCC32F-A7B6-8230-C976-C81928C12267}"/>
              </a:ext>
            </a:extLst>
          </p:cNvPr>
          <p:cNvSpPr txBox="1"/>
          <p:nvPr/>
        </p:nvSpPr>
        <p:spPr>
          <a:xfrm>
            <a:off x="9601641" y="87730"/>
            <a:ext cx="2590359" cy="2396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r>
              <a:rPr lang="fr-CH" sz="1400" dirty="0">
                <a:solidFill>
                  <a:schemeClr val="bg1"/>
                </a:solidFill>
              </a:rPr>
              <a:t>OPTION 2 </a:t>
            </a:r>
          </a:p>
        </p:txBody>
      </p:sp>
      <p:sp>
        <p:nvSpPr>
          <p:cNvPr id="3" name="Left Bracket 112">
            <a:extLst>
              <a:ext uri="{FF2B5EF4-FFF2-40B4-BE49-F238E27FC236}">
                <a16:creationId xmlns:a16="http://schemas.microsoft.com/office/drawing/2014/main" id="{0D8C6226-C800-C1BE-3023-BF83A5432BBB}"/>
              </a:ext>
            </a:extLst>
          </p:cNvPr>
          <p:cNvSpPr/>
          <p:nvPr/>
        </p:nvSpPr>
        <p:spPr>
          <a:xfrm flipH="1">
            <a:off x="2668143" y="1426383"/>
            <a:ext cx="1728574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bg1">
                <a:lumMod val="75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" name="ZoneTexte 58">
            <a:extLst>
              <a:ext uri="{FF2B5EF4-FFF2-40B4-BE49-F238E27FC236}">
                <a16:creationId xmlns:a16="http://schemas.microsoft.com/office/drawing/2014/main" id="{6BF90D10-79B5-48D8-94F0-0A165099650B}"/>
              </a:ext>
            </a:extLst>
          </p:cNvPr>
          <p:cNvSpPr txBox="1"/>
          <p:nvPr/>
        </p:nvSpPr>
        <p:spPr>
          <a:xfrm>
            <a:off x="371475" y="1264383"/>
            <a:ext cx="2402205" cy="324000"/>
          </a:xfrm>
          <a:prstGeom prst="roundRect">
            <a:avLst>
              <a:gd name="adj" fmla="val 50000"/>
            </a:avLst>
          </a:prstGeom>
          <a:solidFill>
            <a:srgbClr val="F4A14B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MV130*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AD4CE70E-071F-49A7-63B9-5D71ADA24D6F}"/>
              </a:ext>
            </a:extLst>
          </p:cNvPr>
          <p:cNvSpPr txBox="1">
            <a:spLocks/>
          </p:cNvSpPr>
          <p:nvPr/>
        </p:nvSpPr>
        <p:spPr>
          <a:xfrm>
            <a:off x="613852" y="1897675"/>
            <a:ext cx="4258268" cy="3358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Indication</a:t>
            </a:r>
            <a:r>
              <a:rPr lang="en-GB" sz="2000" b="0" baseline="30000" dirty="0"/>
              <a:t>1-4</a:t>
            </a:r>
          </a:p>
          <a:p>
            <a:pPr lvl="1">
              <a:spcBef>
                <a:spcPts val="600"/>
              </a:spcBef>
            </a:pPr>
            <a:r>
              <a:rPr lang="en-US" sz="1800" b="1" dirty="0"/>
              <a:t>Prophylaxis</a:t>
            </a:r>
            <a:r>
              <a:rPr lang="en-US" sz="1800" dirty="0"/>
              <a:t> and treatment of infections</a:t>
            </a:r>
            <a:br>
              <a:rPr lang="en-US" sz="1800" dirty="0"/>
            </a:br>
            <a:r>
              <a:rPr lang="en-US" sz="1800" dirty="0"/>
              <a:t>for patients requiring non-specific </a:t>
            </a:r>
            <a:r>
              <a:rPr lang="en-US" sz="1800" dirty="0" err="1"/>
              <a:t>immunostimulation</a:t>
            </a:r>
            <a:endParaRPr lang="en-US" sz="1800" dirty="0"/>
          </a:p>
          <a:p>
            <a:pPr lvl="1">
              <a:spcBef>
                <a:spcPts val="600"/>
              </a:spcBef>
            </a:pPr>
            <a:r>
              <a:rPr lang="en-US" sz="1800" dirty="0"/>
              <a:t>Especially indicated for patients</a:t>
            </a:r>
            <a:br>
              <a:rPr lang="en-US" sz="1800" dirty="0"/>
            </a:br>
            <a:r>
              <a:rPr lang="en-US" sz="1800" dirty="0"/>
              <a:t>diagnosed with recurrent respiratory</a:t>
            </a:r>
            <a:br>
              <a:rPr lang="en-US" sz="1800" dirty="0"/>
            </a:br>
            <a:r>
              <a:rPr lang="en-US" sz="1800" dirty="0"/>
              <a:t>tract and ENT infections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For adults and children aged 6 months</a:t>
            </a:r>
            <a:br>
              <a:rPr lang="en-US" sz="1800" dirty="0"/>
            </a:br>
            <a:r>
              <a:rPr lang="en-US" sz="1800" dirty="0"/>
              <a:t>or older</a:t>
            </a:r>
          </a:p>
          <a:p>
            <a:r>
              <a:rPr lang="en-GB" sz="2000" dirty="0"/>
              <a:t>Formulation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Sublingual spray containing suspension</a:t>
            </a:r>
            <a:br>
              <a:rPr lang="en-US" sz="1800" dirty="0"/>
            </a:br>
            <a:r>
              <a:rPr lang="en-US" sz="1800" dirty="0"/>
              <a:t>of heat-inactivated, whole-cell bacteria</a:t>
            </a:r>
            <a:br>
              <a:rPr lang="en-US" sz="1800" dirty="0"/>
            </a:br>
            <a:r>
              <a:rPr lang="en-US" sz="1800" dirty="0"/>
              <a:t>from 6 species:</a:t>
            </a:r>
            <a:r>
              <a:rPr lang="en-US" sz="1800" baseline="30000" dirty="0"/>
              <a:t>2</a:t>
            </a:r>
          </a:p>
          <a:p>
            <a:pPr lvl="2"/>
            <a:r>
              <a:rPr lang="en-US" i="1" dirty="0" err="1"/>
              <a:t>Haemophilus</a:t>
            </a:r>
            <a:r>
              <a:rPr lang="en-US" i="1" dirty="0"/>
              <a:t> influenzae, Streptococcus pneumoniae,</a:t>
            </a:r>
            <a:br>
              <a:rPr lang="en-US" i="1" dirty="0"/>
            </a:br>
            <a:r>
              <a:rPr lang="en-US" i="1" dirty="0"/>
              <a:t>Klebsiella pneumoniae, Staphylococcus aureus,</a:t>
            </a:r>
            <a:br>
              <a:rPr lang="en-US" i="1" dirty="0"/>
            </a:br>
            <a:r>
              <a:rPr lang="en-US" i="1" dirty="0"/>
              <a:t>Staphylococcus epidermidis, Moraxella catarrhalis</a:t>
            </a:r>
          </a:p>
          <a:p>
            <a:pPr lvl="1"/>
            <a:endParaRPr lang="en-US" sz="1800" baseline="30000" dirty="0"/>
          </a:p>
        </p:txBody>
      </p:sp>
      <p:sp>
        <p:nvSpPr>
          <p:cNvPr id="7" name="Left Bracket 112">
            <a:extLst>
              <a:ext uri="{FF2B5EF4-FFF2-40B4-BE49-F238E27FC236}">
                <a16:creationId xmlns:a16="http://schemas.microsoft.com/office/drawing/2014/main" id="{12709933-C5C7-7B53-EE35-8CD94CEA84BB}"/>
              </a:ext>
            </a:extLst>
          </p:cNvPr>
          <p:cNvSpPr/>
          <p:nvPr/>
        </p:nvSpPr>
        <p:spPr>
          <a:xfrm flipH="1">
            <a:off x="6693384" y="1426383"/>
            <a:ext cx="1183323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Left Bracket 112">
            <a:extLst>
              <a:ext uri="{FF2B5EF4-FFF2-40B4-BE49-F238E27FC236}">
                <a16:creationId xmlns:a16="http://schemas.microsoft.com/office/drawing/2014/main" id="{56B41CEA-8097-DEDF-872B-C83DB8422090}"/>
              </a:ext>
            </a:extLst>
          </p:cNvPr>
          <p:cNvSpPr/>
          <p:nvPr/>
        </p:nvSpPr>
        <p:spPr>
          <a:xfrm flipH="1">
            <a:off x="7151575" y="1426383"/>
            <a:ext cx="3403479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ZoneTexte 58">
            <a:extLst>
              <a:ext uri="{FF2B5EF4-FFF2-40B4-BE49-F238E27FC236}">
                <a16:creationId xmlns:a16="http://schemas.microsoft.com/office/drawing/2014/main" id="{03423EDD-B5F3-9CB6-15A1-A1969BAF4078}"/>
              </a:ext>
            </a:extLst>
          </p:cNvPr>
          <p:cNvSpPr txBox="1"/>
          <p:nvPr/>
        </p:nvSpPr>
        <p:spPr>
          <a:xfrm>
            <a:off x="4896508" y="1264383"/>
            <a:ext cx="2402205" cy="32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Key functions</a:t>
            </a:r>
            <a:r>
              <a:rPr lang="en-US" b="0" baseline="30000" dirty="0"/>
              <a:t>5</a:t>
            </a:r>
          </a:p>
        </p:txBody>
      </p:sp>
      <p:pic>
        <p:nvPicPr>
          <p:cNvPr id="14" name="Image 41">
            <a:extLst>
              <a:ext uri="{FF2B5EF4-FFF2-40B4-BE49-F238E27FC236}">
                <a16:creationId xmlns:a16="http://schemas.microsoft.com/office/drawing/2014/main" id="{BA4D699D-7563-CE68-AA2C-1B2359FAE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4363" y="2197892"/>
            <a:ext cx="541379" cy="947411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2F23BB1D-CA8C-6795-0A7E-44F3246619CF}"/>
              </a:ext>
            </a:extLst>
          </p:cNvPr>
          <p:cNvSpPr/>
          <p:nvPr/>
        </p:nvSpPr>
        <p:spPr>
          <a:xfrm>
            <a:off x="7319308" y="2127736"/>
            <a:ext cx="1114797" cy="1114797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B74B62-4A84-E4AB-D15A-AB493822D943}"/>
              </a:ext>
            </a:extLst>
          </p:cNvPr>
          <p:cNvSpPr/>
          <p:nvPr/>
        </p:nvSpPr>
        <p:spPr>
          <a:xfrm>
            <a:off x="9997655" y="2127736"/>
            <a:ext cx="1114797" cy="1114797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Image 40">
            <a:extLst>
              <a:ext uri="{FF2B5EF4-FFF2-40B4-BE49-F238E27FC236}">
                <a16:creationId xmlns:a16="http://schemas.microsoft.com/office/drawing/2014/main" id="{8D958053-E9C5-705A-909C-E1AC36D8A7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568" y="2350683"/>
            <a:ext cx="673892" cy="790365"/>
          </a:xfrm>
          <a:prstGeom prst="rect">
            <a:avLst/>
          </a:prstGeom>
        </p:spPr>
      </p:pic>
      <p:sp>
        <p:nvSpPr>
          <p:cNvPr id="18" name="object 91">
            <a:extLst>
              <a:ext uri="{FF2B5EF4-FFF2-40B4-BE49-F238E27FC236}">
                <a16:creationId xmlns:a16="http://schemas.microsoft.com/office/drawing/2014/main" id="{B6EA5180-9E94-7AF4-97C2-610DA14D2193}"/>
              </a:ext>
            </a:extLst>
          </p:cNvPr>
          <p:cNvSpPr txBox="1"/>
          <p:nvPr/>
        </p:nvSpPr>
        <p:spPr>
          <a:xfrm>
            <a:off x="7090893" y="3300908"/>
            <a:ext cx="1571625" cy="607687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 algn="ct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Enhancement of anti-viral &amp; anti-bacterial defenses</a:t>
            </a:r>
          </a:p>
        </p:txBody>
      </p:sp>
      <p:sp>
        <p:nvSpPr>
          <p:cNvPr id="19" name="object 91">
            <a:extLst>
              <a:ext uri="{FF2B5EF4-FFF2-40B4-BE49-F238E27FC236}">
                <a16:creationId xmlns:a16="http://schemas.microsoft.com/office/drawing/2014/main" id="{1AAD18F2-DFAD-D901-ADFE-7E0646F1DB73}"/>
              </a:ext>
            </a:extLst>
          </p:cNvPr>
          <p:cNvSpPr txBox="1"/>
          <p:nvPr/>
        </p:nvSpPr>
        <p:spPr>
          <a:xfrm>
            <a:off x="9897827" y="3300908"/>
            <a:ext cx="1314450" cy="579112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 algn="ct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 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excessive inflammation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40F35B-A82B-4C78-4711-2052E9D1C8BE}"/>
              </a:ext>
            </a:extLst>
          </p:cNvPr>
          <p:cNvSpPr/>
          <p:nvPr/>
        </p:nvSpPr>
        <p:spPr>
          <a:xfrm>
            <a:off x="6838011" y="4096356"/>
            <a:ext cx="2077390" cy="110916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600"/>
              </a:spcBef>
              <a:tabLst>
                <a:tab pos="203200" algn="l"/>
              </a:tabLst>
              <a:defRPr/>
            </a:pP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↑</a:t>
            </a:r>
            <a:r>
              <a:rPr lang="it-IT" sz="1400" noProof="0" dirty="0"/>
              <a:t> </a:t>
            </a: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Activation of </a:t>
            </a:r>
            <a:r>
              <a:rPr kumimoji="0" lang="fr-CH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innate</a:t>
            </a:r>
            <a:r>
              <a:rPr lang="fr-CH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(corps)"/>
              </a:rPr>
              <a:t> 	</a:t>
            </a: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immune cells</a:t>
            </a:r>
            <a:r>
              <a:rPr kumimoji="0" lang="fr-CH" sz="1400" b="0" i="0" u="none" strike="noStrike" kern="0" cap="none" spc="0" normalizeH="0" baseline="3000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†</a:t>
            </a:r>
          </a:p>
          <a:p>
            <a:pPr>
              <a:lnSpc>
                <a:spcPct val="85000"/>
              </a:lnSpc>
              <a:spcBef>
                <a:spcPts val="600"/>
              </a:spcBef>
              <a:tabLst>
                <a:tab pos="203200" algn="l"/>
              </a:tabLst>
              <a:defRPr/>
            </a:pP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↑ A</a:t>
            </a: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daptive </a:t>
            </a:r>
            <a:r>
              <a:rPr kumimoji="0" lang="fr-CH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immunity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(corps)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91FB789-28D5-FDB8-FF2E-CB6A97EEE3F7}"/>
              </a:ext>
            </a:extLst>
          </p:cNvPr>
          <p:cNvSpPr/>
          <p:nvPr/>
        </p:nvSpPr>
        <p:spPr>
          <a:xfrm>
            <a:off x="9516357" y="4096356"/>
            <a:ext cx="2077390" cy="110916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600"/>
              </a:spcBef>
              <a:tabLst>
                <a:tab pos="179388" algn="l"/>
              </a:tabLst>
              <a:defRPr/>
            </a:pP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↑ </a:t>
            </a:r>
            <a:r>
              <a:rPr kumimoji="0" lang="it-IT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Tolerogenic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 </a:t>
            </a:r>
            <a:r>
              <a:rPr kumimoji="0" lang="it-IT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cells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(corps)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063349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93814A-77BD-A5A1-32E7-DEE3F428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Example of a </a:t>
            </a:r>
            <a:r>
              <a:rPr lang="fr-CH" dirty="0" err="1"/>
              <a:t>bacterial</a:t>
            </a:r>
            <a:r>
              <a:rPr lang="fr-CH" dirty="0"/>
              <a:t> </a:t>
            </a:r>
            <a:r>
              <a:rPr lang="fr-CH" dirty="0" err="1"/>
              <a:t>lysate</a:t>
            </a:r>
            <a:endParaRPr lang="en-GB" dirty="0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A4116B54-841C-A7DD-9784-F19F802A0E1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1474" y="6007100"/>
            <a:ext cx="10183580" cy="722093"/>
          </a:xfrm>
        </p:spPr>
        <p:txBody>
          <a:bodyPr/>
          <a:lstStyle/>
          <a:p>
            <a:r>
              <a:rPr lang="en-US" dirty="0"/>
              <a:t>*Based on publicly available information and may not be exhaustive.</a:t>
            </a:r>
          </a:p>
          <a:p>
            <a:r>
              <a:rPr lang="en-US" dirty="0"/>
              <a:t>PMBL, polyvalent mechanical bacterial lysate.</a:t>
            </a:r>
          </a:p>
          <a:p>
            <a:r>
              <a:rPr lang="en-US" dirty="0"/>
              <a:t>1. </a:t>
            </a:r>
            <a:r>
              <a:rPr lang="en-US" dirty="0" err="1"/>
              <a:t>Lallemand</a:t>
            </a:r>
            <a:r>
              <a:rPr lang="en-US" dirty="0"/>
              <a:t> Pharma. </a:t>
            </a:r>
            <a:r>
              <a:rPr lang="en-US" dirty="0" err="1"/>
              <a:t>Lallemand</a:t>
            </a:r>
            <a:r>
              <a:rPr lang="en-US" dirty="0"/>
              <a:t> Pharma and </a:t>
            </a:r>
            <a:r>
              <a:rPr lang="en-US" dirty="0" err="1"/>
              <a:t>Stada</a:t>
            </a:r>
            <a:r>
              <a:rPr lang="en-US" dirty="0"/>
              <a:t> Cis Join forces to launch </a:t>
            </a:r>
            <a:r>
              <a:rPr lang="en-US" dirty="0" err="1"/>
              <a:t>Ismigen</a:t>
            </a:r>
            <a:r>
              <a:rPr lang="en-US" dirty="0"/>
              <a:t> in Russia. Available at: https://www.lallemandpharma.com/lallemand-pharma-and-stada-cis-join-forces-to-launch-ismigen-in-russia/. Accessed January 2025. 2. Villa E, et al. World Allergy Organ J. 2010;3(8 Suppl):S17-23. 3. </a:t>
            </a:r>
            <a:r>
              <a:rPr lang="en-US" dirty="0" err="1"/>
              <a:t>Lallemand</a:t>
            </a:r>
            <a:r>
              <a:rPr lang="en-US" dirty="0"/>
              <a:t> Pharma. Dual Mode of Action. Available at: https://www.lallemandpharma.com/products/pmbl-website/mode-of-action/. Accessed January 2025. 4. </a:t>
            </a:r>
            <a:r>
              <a:rPr lang="en-US" dirty="0" err="1"/>
              <a:t>Janeczek</a:t>
            </a:r>
            <a:r>
              <a:rPr lang="en-US" dirty="0"/>
              <a:t> K, et al. Front Immunol. 2023:14:1073788. 5. Lee YK, et al. J Clin Med. 2022;11(11):3014. 6. </a:t>
            </a:r>
            <a:r>
              <a:rPr lang="en-US" dirty="0" err="1"/>
              <a:t>Lanzilli</a:t>
            </a:r>
            <a:r>
              <a:rPr lang="en-US" dirty="0"/>
              <a:t> G, et al. Int J </a:t>
            </a:r>
            <a:r>
              <a:rPr lang="en-US" dirty="0" err="1"/>
              <a:t>Immunopathol</a:t>
            </a:r>
            <a:r>
              <a:rPr lang="en-US" dirty="0"/>
              <a:t> </a:t>
            </a:r>
            <a:r>
              <a:rPr lang="en-US" dirty="0" err="1"/>
              <a:t>Pharmacol</a:t>
            </a:r>
            <a:r>
              <a:rPr lang="en-US" dirty="0"/>
              <a:t>. 2005;18(2):245-254.</a:t>
            </a:r>
            <a:br>
              <a:rPr lang="en-US" dirty="0"/>
            </a:br>
            <a:r>
              <a:rPr lang="en-US" dirty="0"/>
              <a:t>7. Migliore GS, et al. J </a:t>
            </a:r>
            <a:r>
              <a:rPr lang="en-US" dirty="0" err="1"/>
              <a:t>Leukoc</a:t>
            </a:r>
            <a:r>
              <a:rPr lang="en-US" dirty="0"/>
              <a:t> Biol. 2023;113(5):535-540. 8. </a:t>
            </a:r>
            <a:r>
              <a:rPr lang="en-US" dirty="0" err="1"/>
              <a:t>Janeczek</a:t>
            </a:r>
            <a:r>
              <a:rPr lang="en-US" dirty="0"/>
              <a:t> K, et al. J Allergy Clin Immunol </a:t>
            </a:r>
            <a:r>
              <a:rPr lang="en-US" dirty="0" err="1"/>
              <a:t>Pract</a:t>
            </a:r>
            <a:r>
              <a:rPr lang="en-US" dirty="0"/>
              <a:t>. 2021;9(1):453-462. 9. </a:t>
            </a:r>
            <a:r>
              <a:rPr lang="en-US" dirty="0" err="1"/>
              <a:t>Banche</a:t>
            </a:r>
            <a:r>
              <a:rPr lang="en-US" dirty="0"/>
              <a:t> G, et al. Int J </a:t>
            </a:r>
            <a:r>
              <a:rPr lang="en-US" dirty="0" err="1"/>
              <a:t>Immunopathol</a:t>
            </a:r>
            <a:r>
              <a:rPr lang="en-US" dirty="0"/>
              <a:t> </a:t>
            </a:r>
            <a:r>
              <a:rPr lang="en-US" dirty="0" err="1"/>
              <a:t>Pharmacol</a:t>
            </a:r>
            <a:r>
              <a:rPr lang="en-US" dirty="0"/>
              <a:t>. 2007;20(1):129-138.</a:t>
            </a:r>
            <a:br>
              <a:rPr lang="en-US" dirty="0"/>
            </a:br>
            <a:r>
              <a:rPr lang="en-US" dirty="0"/>
              <a:t>10. Migliore GS, et al. Immunol Let. 2021;232:45-47.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17B1DFD-11ED-EDA0-E66C-03030ED8999F}"/>
              </a:ext>
            </a:extLst>
          </p:cNvPr>
          <p:cNvSpPr txBox="1">
            <a:spLocks/>
          </p:cNvSpPr>
          <p:nvPr/>
        </p:nvSpPr>
        <p:spPr>
          <a:xfrm>
            <a:off x="613852" y="1897675"/>
            <a:ext cx="5105400" cy="3358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Indication</a:t>
            </a:r>
            <a:r>
              <a:rPr lang="en-GB" sz="2000" baseline="30000" dirty="0"/>
              <a:t>1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Prophylaxis of acute, sub-acute,</a:t>
            </a:r>
            <a:br>
              <a:rPr lang="en-US" sz="1800" dirty="0"/>
            </a:br>
            <a:r>
              <a:rPr lang="en-US" sz="1800" dirty="0"/>
              <a:t>recurrent or chronic infections</a:t>
            </a:r>
            <a:br>
              <a:rPr lang="en-US" sz="1800" dirty="0"/>
            </a:br>
            <a:r>
              <a:rPr lang="en-US" sz="1800" dirty="0"/>
              <a:t>of the upper and lower airways</a:t>
            </a:r>
            <a:br>
              <a:rPr lang="en-US" sz="1800" dirty="0"/>
            </a:br>
            <a:r>
              <a:rPr lang="en-US" sz="1800" dirty="0"/>
              <a:t>and the bronchopulmonary tree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For use in adults and children</a:t>
            </a:r>
            <a:br>
              <a:rPr lang="en-US" sz="1800" dirty="0"/>
            </a:br>
            <a:r>
              <a:rPr lang="en-US" sz="1800" dirty="0"/>
              <a:t>from 3 years of age</a:t>
            </a:r>
          </a:p>
          <a:p>
            <a:r>
              <a:rPr lang="en-GB" sz="2000" dirty="0"/>
              <a:t>Formulation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Sublingual tablet containing mechanical</a:t>
            </a:r>
            <a:br>
              <a:rPr lang="en-US" sz="1800" dirty="0"/>
            </a:br>
            <a:r>
              <a:rPr lang="en-US" sz="1800" dirty="0"/>
              <a:t>lysate of 13 bacterial strains from 8 species:</a:t>
            </a:r>
            <a:r>
              <a:rPr lang="en-US" sz="1800" baseline="30000" dirty="0"/>
              <a:t>2</a:t>
            </a:r>
            <a:r>
              <a:rPr lang="en-US" sz="1800" dirty="0"/>
              <a:t> </a:t>
            </a:r>
          </a:p>
          <a:p>
            <a:pPr lvl="2"/>
            <a:r>
              <a:rPr lang="en-US" i="1" dirty="0" err="1"/>
              <a:t>Haemophilus</a:t>
            </a:r>
            <a:r>
              <a:rPr lang="en-US" i="1" dirty="0"/>
              <a:t> influenzae, Streptococcus pneumoniae, Streptococcus pyogenes, Klebsiella pneumoniae,</a:t>
            </a:r>
            <a:br>
              <a:rPr lang="en-US" i="1" dirty="0"/>
            </a:br>
            <a:r>
              <a:rPr lang="en-US" i="1" dirty="0"/>
              <a:t>Klebsiella </a:t>
            </a:r>
            <a:r>
              <a:rPr lang="en-US" i="1" dirty="0" err="1"/>
              <a:t>ozeanae</a:t>
            </a:r>
            <a:r>
              <a:rPr lang="en-US" i="1" dirty="0"/>
              <a:t>, Staphylococcus aureus,</a:t>
            </a:r>
            <a:br>
              <a:rPr lang="en-US" i="1" dirty="0"/>
            </a:br>
            <a:r>
              <a:rPr lang="en-US" i="1" dirty="0"/>
              <a:t>Streptococcus </a:t>
            </a:r>
            <a:r>
              <a:rPr lang="en-US" i="1" dirty="0" err="1"/>
              <a:t>viridans</a:t>
            </a:r>
            <a:r>
              <a:rPr lang="en-US" i="1" dirty="0"/>
              <a:t>, Neisseria catarrhalis</a:t>
            </a:r>
          </a:p>
          <a:p>
            <a:pPr lvl="1"/>
            <a:endParaRPr lang="en-US" sz="1800" baseline="30000" dirty="0"/>
          </a:p>
        </p:txBody>
      </p:sp>
      <p:sp>
        <p:nvSpPr>
          <p:cNvPr id="10" name="object 91">
            <a:extLst>
              <a:ext uri="{FF2B5EF4-FFF2-40B4-BE49-F238E27FC236}">
                <a16:creationId xmlns:a16="http://schemas.microsoft.com/office/drawing/2014/main" id="{4AB8625B-27D3-84D2-017C-AF57CA51E17C}"/>
              </a:ext>
            </a:extLst>
          </p:cNvPr>
          <p:cNvSpPr txBox="1"/>
          <p:nvPr/>
        </p:nvSpPr>
        <p:spPr>
          <a:xfrm>
            <a:off x="7193174" y="2002426"/>
            <a:ext cx="4461448" cy="1684013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Maturation/activation of innate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immune cells</a:t>
            </a:r>
          </a:p>
          <a:p>
            <a:pPr marL="0" lvl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Release of antimicrobial substances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type 1 cytokines</a:t>
            </a:r>
          </a:p>
          <a:p>
            <a:pPr marL="0" lvl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T-/B-cell activation, production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broad anti-microbial antibodies</a:t>
            </a:r>
          </a:p>
          <a:p>
            <a:pPr marL="0" lvl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Epithelial barrier integrity</a:t>
            </a:r>
          </a:p>
        </p:txBody>
      </p:sp>
      <p:sp>
        <p:nvSpPr>
          <p:cNvPr id="42" name="object 91">
            <a:extLst>
              <a:ext uri="{FF2B5EF4-FFF2-40B4-BE49-F238E27FC236}">
                <a16:creationId xmlns:a16="http://schemas.microsoft.com/office/drawing/2014/main" id="{16D324FF-7D94-4843-A969-1EB909901F39}"/>
              </a:ext>
            </a:extLst>
          </p:cNvPr>
          <p:cNvSpPr txBox="1"/>
          <p:nvPr/>
        </p:nvSpPr>
        <p:spPr>
          <a:xfrm>
            <a:off x="7193174" y="4402806"/>
            <a:ext cx="4368182" cy="822317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Prevention of type 2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cytokines’ release </a:t>
            </a:r>
          </a:p>
          <a:p>
            <a:pPr marL="0" lvl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Prevention of inflammatory cells’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recruitment to inflammatory site</a:t>
            </a:r>
          </a:p>
        </p:txBody>
      </p:sp>
      <p:pic>
        <p:nvPicPr>
          <p:cNvPr id="47" name="Image 2496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8EA047DC-97E0-9DEC-DA67-BCA0D12057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8" t="44947" r="45512" b="29757"/>
          <a:stretch/>
        </p:blipFill>
        <p:spPr>
          <a:xfrm>
            <a:off x="10908085" y="4813964"/>
            <a:ext cx="508384" cy="39813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0F0691D-5AB7-6FF0-5A6F-20E8FE2B330F}"/>
              </a:ext>
            </a:extLst>
          </p:cNvPr>
          <p:cNvSpPr txBox="1"/>
          <p:nvPr/>
        </p:nvSpPr>
        <p:spPr>
          <a:xfrm>
            <a:off x="9601641" y="87730"/>
            <a:ext cx="2590359" cy="2396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r>
              <a:rPr lang="fr-CH" sz="1400" dirty="0">
                <a:solidFill>
                  <a:schemeClr val="bg1"/>
                </a:solidFill>
              </a:rPr>
              <a:t>OPTION 1 </a:t>
            </a:r>
          </a:p>
        </p:txBody>
      </p:sp>
      <p:sp>
        <p:nvSpPr>
          <p:cNvPr id="3" name="Left Bracket 112">
            <a:extLst>
              <a:ext uri="{FF2B5EF4-FFF2-40B4-BE49-F238E27FC236}">
                <a16:creationId xmlns:a16="http://schemas.microsoft.com/office/drawing/2014/main" id="{3473C3D0-AEAC-BB56-9EB8-1CDEFEDD6C1F}"/>
              </a:ext>
            </a:extLst>
          </p:cNvPr>
          <p:cNvSpPr/>
          <p:nvPr/>
        </p:nvSpPr>
        <p:spPr>
          <a:xfrm flipH="1">
            <a:off x="2668143" y="1426383"/>
            <a:ext cx="1728574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bg1">
                <a:lumMod val="75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" name="ZoneTexte 58">
            <a:extLst>
              <a:ext uri="{FF2B5EF4-FFF2-40B4-BE49-F238E27FC236}">
                <a16:creationId xmlns:a16="http://schemas.microsoft.com/office/drawing/2014/main" id="{20B23E2D-8D0C-7139-5BF2-599553007C8E}"/>
              </a:ext>
            </a:extLst>
          </p:cNvPr>
          <p:cNvSpPr txBox="1"/>
          <p:nvPr/>
        </p:nvSpPr>
        <p:spPr>
          <a:xfrm>
            <a:off x="371475" y="1264383"/>
            <a:ext cx="2402205" cy="324000"/>
          </a:xfrm>
          <a:prstGeom prst="roundRect">
            <a:avLst>
              <a:gd name="adj" fmla="val 50000"/>
            </a:avLst>
          </a:prstGeom>
          <a:solidFill>
            <a:srgbClr val="709117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PMBL*</a:t>
            </a:r>
          </a:p>
        </p:txBody>
      </p:sp>
      <p:sp>
        <p:nvSpPr>
          <p:cNvPr id="7" name="Left Bracket 112">
            <a:extLst>
              <a:ext uri="{FF2B5EF4-FFF2-40B4-BE49-F238E27FC236}">
                <a16:creationId xmlns:a16="http://schemas.microsoft.com/office/drawing/2014/main" id="{EA2793EB-DA65-F19E-81D8-32A03551BB7B}"/>
              </a:ext>
            </a:extLst>
          </p:cNvPr>
          <p:cNvSpPr/>
          <p:nvPr/>
        </p:nvSpPr>
        <p:spPr>
          <a:xfrm flipH="1">
            <a:off x="7151575" y="1426383"/>
            <a:ext cx="4561690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ZoneTexte 58">
            <a:extLst>
              <a:ext uri="{FF2B5EF4-FFF2-40B4-BE49-F238E27FC236}">
                <a16:creationId xmlns:a16="http://schemas.microsoft.com/office/drawing/2014/main" id="{61586B9A-00C1-8CF2-EF3E-4320595BBD39}"/>
              </a:ext>
            </a:extLst>
          </p:cNvPr>
          <p:cNvSpPr txBox="1"/>
          <p:nvPr/>
        </p:nvSpPr>
        <p:spPr>
          <a:xfrm>
            <a:off x="4896508" y="1264383"/>
            <a:ext cx="2402205" cy="32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Key functions</a:t>
            </a:r>
            <a:r>
              <a:rPr lang="en-US" b="0" baseline="30000" dirty="0"/>
              <a:t>3-10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D7E948-3404-8C14-41AE-6F7B8F7B8CF8}"/>
              </a:ext>
            </a:extLst>
          </p:cNvPr>
          <p:cNvSpPr/>
          <p:nvPr/>
        </p:nvSpPr>
        <p:spPr>
          <a:xfrm>
            <a:off x="5187884" y="1896883"/>
            <a:ext cx="1505500" cy="19445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Enhancement of anti-viral </a:t>
            </a:r>
            <a:b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&amp; anti-bacterial defenses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Flèche : droite 59">
            <a:extLst>
              <a:ext uri="{FF2B5EF4-FFF2-40B4-BE49-F238E27FC236}">
                <a16:creationId xmlns:a16="http://schemas.microsoft.com/office/drawing/2014/main" id="{C899FFE2-37F1-676A-1E98-12A20F3F14A6}"/>
              </a:ext>
            </a:extLst>
          </p:cNvPr>
          <p:cNvSpPr/>
          <p:nvPr/>
        </p:nvSpPr>
        <p:spPr>
          <a:xfrm rot="16200000">
            <a:off x="6314420" y="2507481"/>
            <a:ext cx="1278415" cy="298450"/>
          </a:xfrm>
          <a:prstGeom prst="rightArrow">
            <a:avLst>
              <a:gd name="adj1" fmla="val 53603"/>
              <a:gd name="adj2" fmla="val 48535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64000">
                <a:schemeClr val="accent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27FD8CB-AE00-A9EC-7F63-88F41B7E10EF}"/>
              </a:ext>
            </a:extLst>
          </p:cNvPr>
          <p:cNvGrpSpPr/>
          <p:nvPr/>
        </p:nvGrpSpPr>
        <p:grpSpPr>
          <a:xfrm>
            <a:off x="10063411" y="1658065"/>
            <a:ext cx="876174" cy="847449"/>
            <a:chOff x="10063411" y="1658065"/>
            <a:chExt cx="876174" cy="847449"/>
          </a:xfrm>
        </p:grpSpPr>
        <p:pic>
          <p:nvPicPr>
            <p:cNvPr id="21" name="Image 53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7ED823F5-4194-E11D-803F-D276B879CB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38" t="67636" r="38358" b="-2096"/>
            <a:stretch/>
          </p:blipFill>
          <p:spPr>
            <a:xfrm>
              <a:off x="10474766" y="1820173"/>
              <a:ext cx="464819" cy="457566"/>
            </a:xfrm>
            <a:prstGeom prst="rect">
              <a:avLst/>
            </a:prstGeom>
          </p:spPr>
        </p:pic>
        <p:pic>
          <p:nvPicPr>
            <p:cNvPr id="22" name="Image 54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ACB252D7-657D-3810-4779-AC780353AC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23" t="14221" r="45932" b="55321"/>
            <a:stretch/>
          </p:blipFill>
          <p:spPr>
            <a:xfrm>
              <a:off x="10063411" y="1880395"/>
              <a:ext cx="473004" cy="486139"/>
            </a:xfrm>
            <a:prstGeom prst="rect">
              <a:avLst/>
            </a:prstGeom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3DA6A554-E9B9-4B6C-0488-2B7D0210F781}"/>
                </a:ext>
              </a:extLst>
            </p:cNvPr>
            <p:cNvSpPr/>
            <p:nvPr/>
          </p:nvSpPr>
          <p:spPr>
            <a:xfrm>
              <a:off x="10063411" y="1658065"/>
              <a:ext cx="847449" cy="847449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C2A99CD-FD1F-2149-6EB6-0633E1417467}"/>
              </a:ext>
            </a:extLst>
          </p:cNvPr>
          <p:cNvGrpSpPr/>
          <p:nvPr/>
        </p:nvGrpSpPr>
        <p:grpSpPr>
          <a:xfrm>
            <a:off x="10816110" y="2050729"/>
            <a:ext cx="847449" cy="847449"/>
            <a:chOff x="10816110" y="2050729"/>
            <a:chExt cx="847449" cy="847449"/>
          </a:xfrm>
        </p:grpSpPr>
        <p:pic>
          <p:nvPicPr>
            <p:cNvPr id="24" name="Image 55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C8EEA99B-275C-B37D-2BB6-53A566AA554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44" t="57855" r="75645" b="29633"/>
            <a:stretch/>
          </p:blipFill>
          <p:spPr>
            <a:xfrm rot="12170470">
              <a:off x="10947189" y="2285679"/>
              <a:ext cx="578010" cy="411200"/>
            </a:xfrm>
            <a:prstGeom prst="rect">
              <a:avLst/>
            </a:prstGeom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50E92E5-D573-9CA9-A3CC-79CD179D2121}"/>
                </a:ext>
              </a:extLst>
            </p:cNvPr>
            <p:cNvSpPr/>
            <p:nvPr/>
          </p:nvSpPr>
          <p:spPr>
            <a:xfrm>
              <a:off x="10816110" y="2050729"/>
              <a:ext cx="847449" cy="847449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D6532F0-2F64-D4BE-8482-95C4E74C2FD4}"/>
              </a:ext>
            </a:extLst>
          </p:cNvPr>
          <p:cNvGrpSpPr/>
          <p:nvPr/>
        </p:nvGrpSpPr>
        <p:grpSpPr>
          <a:xfrm>
            <a:off x="10167899" y="2614621"/>
            <a:ext cx="847449" cy="847449"/>
            <a:chOff x="10167899" y="2614621"/>
            <a:chExt cx="847449" cy="847449"/>
          </a:xfrm>
        </p:grpSpPr>
        <p:pic>
          <p:nvPicPr>
            <p:cNvPr id="26" name="Image 2495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BB74AC6B-3DB7-B5A2-BF4C-9A8D6AE9A2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08" t="43510" r="5175" b="29280"/>
            <a:stretch/>
          </p:blipFill>
          <p:spPr>
            <a:xfrm rot="20682101">
              <a:off x="10510840" y="2973423"/>
              <a:ext cx="331207" cy="344402"/>
            </a:xfrm>
            <a:prstGeom prst="rect">
              <a:avLst/>
            </a:prstGeom>
          </p:spPr>
        </p:pic>
        <p:pic>
          <p:nvPicPr>
            <p:cNvPr id="27" name="Image 2496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BAB3983A-AFBA-6B4C-A6DD-1D962F787E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8" t="44947" r="45512" b="29757"/>
            <a:stretch/>
          </p:blipFill>
          <p:spPr>
            <a:xfrm>
              <a:off x="10223984" y="2788579"/>
              <a:ext cx="411738" cy="322447"/>
            </a:xfrm>
            <a:prstGeom prst="rect">
              <a:avLst/>
            </a:prstGeom>
          </p:spPr>
        </p:pic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57C63042-F1B4-64FE-D729-8B987F9CDE2A}"/>
                </a:ext>
              </a:extLst>
            </p:cNvPr>
            <p:cNvSpPr/>
            <p:nvPr/>
          </p:nvSpPr>
          <p:spPr>
            <a:xfrm>
              <a:off x="10167899" y="2614621"/>
              <a:ext cx="847449" cy="847449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EB9416E-8704-3FF8-B377-D82025653C15}"/>
              </a:ext>
            </a:extLst>
          </p:cNvPr>
          <p:cNvGrpSpPr/>
          <p:nvPr/>
        </p:nvGrpSpPr>
        <p:grpSpPr>
          <a:xfrm>
            <a:off x="10889914" y="3067484"/>
            <a:ext cx="847449" cy="847449"/>
            <a:chOff x="10889914" y="3067484"/>
            <a:chExt cx="847449" cy="847449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7B14E706-CDC5-1768-4D65-0CA04BEDF2B6}"/>
                </a:ext>
              </a:extLst>
            </p:cNvPr>
            <p:cNvSpPr/>
            <p:nvPr/>
          </p:nvSpPr>
          <p:spPr>
            <a:xfrm>
              <a:off x="10889914" y="3067484"/>
              <a:ext cx="847449" cy="847449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5" name="Image 2326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2CB3CAF0-5651-3668-8212-903E82EEF6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393" b="53406"/>
            <a:stretch/>
          </p:blipFill>
          <p:spPr>
            <a:xfrm>
              <a:off x="10998798" y="3171889"/>
              <a:ext cx="630974" cy="612372"/>
            </a:xfrm>
            <a:prstGeom prst="rect">
              <a:avLst/>
            </a:prstGeom>
          </p:spPr>
        </p:pic>
      </p:grpSp>
      <p:sp>
        <p:nvSpPr>
          <p:cNvPr id="35" name="Left Bracket 112">
            <a:extLst>
              <a:ext uri="{FF2B5EF4-FFF2-40B4-BE49-F238E27FC236}">
                <a16:creationId xmlns:a16="http://schemas.microsoft.com/office/drawing/2014/main" id="{E67ACD38-E48D-B7D6-6933-1B1EA5524E97}"/>
              </a:ext>
            </a:extLst>
          </p:cNvPr>
          <p:cNvSpPr/>
          <p:nvPr/>
        </p:nvSpPr>
        <p:spPr>
          <a:xfrm flipV="1">
            <a:off x="5968447" y="3832199"/>
            <a:ext cx="5752739" cy="252379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BD4B9A9-EE10-3457-5276-0B2751F4C578}"/>
              </a:ext>
            </a:extLst>
          </p:cNvPr>
          <p:cNvSpPr/>
          <p:nvPr/>
        </p:nvSpPr>
        <p:spPr>
          <a:xfrm>
            <a:off x="5187884" y="4254896"/>
            <a:ext cx="1505500" cy="10358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Control of excessive inflammation</a:t>
            </a:r>
          </a:p>
        </p:txBody>
      </p:sp>
      <p:sp>
        <p:nvSpPr>
          <p:cNvPr id="38" name="Left Bracket 112">
            <a:extLst>
              <a:ext uri="{FF2B5EF4-FFF2-40B4-BE49-F238E27FC236}">
                <a16:creationId xmlns:a16="http://schemas.microsoft.com/office/drawing/2014/main" id="{45F1D0A2-E88C-3E23-ABCD-3003837CF2F0}"/>
              </a:ext>
            </a:extLst>
          </p:cNvPr>
          <p:cNvSpPr/>
          <p:nvPr/>
        </p:nvSpPr>
        <p:spPr>
          <a:xfrm flipV="1">
            <a:off x="5968447" y="5298704"/>
            <a:ext cx="5752739" cy="252379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pic>
        <p:nvPicPr>
          <p:cNvPr id="39" name="Image 55" descr="Une image contenant cercle, conception&#10;&#10;Description générée automatiquement">
            <a:extLst>
              <a:ext uri="{FF2B5EF4-FFF2-40B4-BE49-F238E27FC236}">
                <a16:creationId xmlns:a16="http://schemas.microsoft.com/office/drawing/2014/main" id="{C7ABF3D6-9628-BCB1-2153-ABD5548D498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44" t="57855" r="75645" b="29633"/>
          <a:stretch/>
        </p:blipFill>
        <p:spPr>
          <a:xfrm rot="12170470">
            <a:off x="10090877" y="4465288"/>
            <a:ext cx="578010" cy="411200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44AF0E9D-3F45-762B-D1B5-DC10FEC1E6F1}"/>
              </a:ext>
            </a:extLst>
          </p:cNvPr>
          <p:cNvSpPr/>
          <p:nvPr/>
        </p:nvSpPr>
        <p:spPr>
          <a:xfrm>
            <a:off x="9959798" y="4230338"/>
            <a:ext cx="847449" cy="847449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1E147216-4967-F239-D357-C517FEFCF9D6}"/>
              </a:ext>
            </a:extLst>
          </p:cNvPr>
          <p:cNvSpPr/>
          <p:nvPr/>
        </p:nvSpPr>
        <p:spPr>
          <a:xfrm>
            <a:off x="10738553" y="4562411"/>
            <a:ext cx="847449" cy="847449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221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93814A-77BD-A5A1-32E7-DEE3F4281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Example of a </a:t>
            </a:r>
            <a:r>
              <a:rPr lang="fr-CH" dirty="0" err="1"/>
              <a:t>bacterial</a:t>
            </a:r>
            <a:r>
              <a:rPr lang="fr-CH" dirty="0"/>
              <a:t> </a:t>
            </a:r>
            <a:r>
              <a:rPr lang="fr-CH" dirty="0" err="1"/>
              <a:t>lysate</a:t>
            </a:r>
            <a:endParaRPr lang="en-GB" dirty="0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EC9B06BE-A245-BA1A-E71E-7CC0EFCEFB7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/>
              <a:t>*Based on publicly available information and may not be exhaustive.</a:t>
            </a:r>
          </a:p>
          <a:p>
            <a:r>
              <a:rPr lang="en-US" dirty="0"/>
              <a:t>PMBL, polyvalent mechanical bacterial lysate.</a:t>
            </a:r>
          </a:p>
          <a:p>
            <a:r>
              <a:rPr lang="en-US" dirty="0"/>
              <a:t>1. </a:t>
            </a:r>
            <a:r>
              <a:rPr lang="en-US" dirty="0" err="1"/>
              <a:t>Lallemand</a:t>
            </a:r>
            <a:r>
              <a:rPr lang="en-US" dirty="0"/>
              <a:t> Pharma. </a:t>
            </a:r>
            <a:r>
              <a:rPr lang="en-US" dirty="0" err="1"/>
              <a:t>Lallemand</a:t>
            </a:r>
            <a:r>
              <a:rPr lang="en-US" dirty="0"/>
              <a:t> Pharma and </a:t>
            </a:r>
            <a:r>
              <a:rPr lang="en-US" dirty="0" err="1"/>
              <a:t>Stada</a:t>
            </a:r>
            <a:r>
              <a:rPr lang="en-US" dirty="0"/>
              <a:t> Cis Join forces to launch </a:t>
            </a:r>
            <a:r>
              <a:rPr lang="en-US" dirty="0" err="1"/>
              <a:t>Ismigen</a:t>
            </a:r>
            <a:r>
              <a:rPr lang="en-US" dirty="0"/>
              <a:t> in Russia. Available at: https://www.lallemandpharma.com/lallemand-pharma-and-stada-cis-join-forces-to-launch-ismigen-in-russia/. Accessed January 2025. 2. Villa E, et al. World Allergy Organ J. 2010;3(8 Suppl):S17-23. 3. </a:t>
            </a:r>
            <a:r>
              <a:rPr lang="en-US" dirty="0" err="1"/>
              <a:t>Lallemand</a:t>
            </a:r>
            <a:r>
              <a:rPr lang="en-US" dirty="0"/>
              <a:t> Pharma. Dual Mode of Action. Available at: https://www.lallemandpharma.com/products/pmbl-website/mode-of-action/. Accessed January 2025. 4. </a:t>
            </a:r>
            <a:r>
              <a:rPr lang="en-US" dirty="0" err="1"/>
              <a:t>Janeczek</a:t>
            </a:r>
            <a:r>
              <a:rPr lang="en-US" dirty="0"/>
              <a:t> K, et al. Front Immunol. 2023:14:1073788. 5. Lee YK, et al. J Clin Med. 2022;11(11):3014. 6. </a:t>
            </a:r>
            <a:r>
              <a:rPr lang="en-US" dirty="0" err="1"/>
              <a:t>Lanzilli</a:t>
            </a:r>
            <a:r>
              <a:rPr lang="en-US" dirty="0"/>
              <a:t> G, et al. Int J </a:t>
            </a:r>
            <a:r>
              <a:rPr lang="en-US" dirty="0" err="1"/>
              <a:t>Immunopathol</a:t>
            </a:r>
            <a:r>
              <a:rPr lang="en-US" dirty="0"/>
              <a:t> </a:t>
            </a:r>
            <a:r>
              <a:rPr lang="en-US" dirty="0" err="1"/>
              <a:t>Pharmacol</a:t>
            </a:r>
            <a:r>
              <a:rPr lang="en-US" dirty="0"/>
              <a:t>. 2005;18(2):245-254.</a:t>
            </a:r>
            <a:br>
              <a:rPr lang="en-US" dirty="0"/>
            </a:br>
            <a:r>
              <a:rPr lang="en-US" dirty="0"/>
              <a:t>7. Migliore GS, et al. J </a:t>
            </a:r>
            <a:r>
              <a:rPr lang="en-US" dirty="0" err="1"/>
              <a:t>Leukoc</a:t>
            </a:r>
            <a:r>
              <a:rPr lang="en-US" dirty="0"/>
              <a:t> Biol. 2023;113(5):535-540. 8. </a:t>
            </a:r>
            <a:r>
              <a:rPr lang="en-US" dirty="0" err="1"/>
              <a:t>Janeczek</a:t>
            </a:r>
            <a:r>
              <a:rPr lang="en-US" dirty="0"/>
              <a:t> K, et al. J Allergy Clin Immunol </a:t>
            </a:r>
            <a:r>
              <a:rPr lang="en-US" dirty="0" err="1"/>
              <a:t>Pract</a:t>
            </a:r>
            <a:r>
              <a:rPr lang="en-US" dirty="0"/>
              <a:t>. 2021;9(1):453-462. 9. </a:t>
            </a:r>
            <a:r>
              <a:rPr lang="en-US" dirty="0" err="1"/>
              <a:t>Banche</a:t>
            </a:r>
            <a:r>
              <a:rPr lang="en-US" dirty="0"/>
              <a:t> G, et al. Int J </a:t>
            </a:r>
            <a:r>
              <a:rPr lang="en-US" dirty="0" err="1"/>
              <a:t>Immunopathol</a:t>
            </a:r>
            <a:r>
              <a:rPr lang="en-US" dirty="0"/>
              <a:t> </a:t>
            </a:r>
            <a:r>
              <a:rPr lang="en-US" dirty="0" err="1"/>
              <a:t>Pharmacol</a:t>
            </a:r>
            <a:r>
              <a:rPr lang="en-US" dirty="0"/>
              <a:t>. 2007;20(1):129-138.</a:t>
            </a:r>
            <a:br>
              <a:rPr lang="en-US" dirty="0"/>
            </a:br>
            <a:r>
              <a:rPr lang="en-US" dirty="0"/>
              <a:t>10. Migliore GS, et al. Immunol Let. 2021;232:45-47.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74B224-B478-D8DC-CC3C-4E91A2223629}"/>
              </a:ext>
            </a:extLst>
          </p:cNvPr>
          <p:cNvSpPr txBox="1"/>
          <p:nvPr/>
        </p:nvSpPr>
        <p:spPr>
          <a:xfrm>
            <a:off x="9601641" y="87730"/>
            <a:ext cx="2590359" cy="2396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r>
              <a:rPr lang="fr-CH" sz="1400" dirty="0">
                <a:solidFill>
                  <a:schemeClr val="bg1"/>
                </a:solidFill>
              </a:rPr>
              <a:t>OPTION 2 </a:t>
            </a:r>
          </a:p>
        </p:txBody>
      </p:sp>
      <p:sp>
        <p:nvSpPr>
          <p:cNvPr id="3" name="Left Bracket 112">
            <a:extLst>
              <a:ext uri="{FF2B5EF4-FFF2-40B4-BE49-F238E27FC236}">
                <a16:creationId xmlns:a16="http://schemas.microsoft.com/office/drawing/2014/main" id="{EB226074-1CE4-0D81-3D0B-3B1567217E74}"/>
              </a:ext>
            </a:extLst>
          </p:cNvPr>
          <p:cNvSpPr/>
          <p:nvPr/>
        </p:nvSpPr>
        <p:spPr>
          <a:xfrm flipH="1">
            <a:off x="2668143" y="1426383"/>
            <a:ext cx="1728574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bg1">
                <a:lumMod val="75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" name="ZoneTexte 58">
            <a:extLst>
              <a:ext uri="{FF2B5EF4-FFF2-40B4-BE49-F238E27FC236}">
                <a16:creationId xmlns:a16="http://schemas.microsoft.com/office/drawing/2014/main" id="{03CC5F6B-C36D-975C-1265-8FE67E7B49F3}"/>
              </a:ext>
            </a:extLst>
          </p:cNvPr>
          <p:cNvSpPr txBox="1"/>
          <p:nvPr/>
        </p:nvSpPr>
        <p:spPr>
          <a:xfrm>
            <a:off x="371475" y="1264383"/>
            <a:ext cx="2402205" cy="324000"/>
          </a:xfrm>
          <a:prstGeom prst="roundRect">
            <a:avLst>
              <a:gd name="adj" fmla="val 50000"/>
            </a:avLst>
          </a:prstGeom>
          <a:solidFill>
            <a:srgbClr val="709117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PBML*</a:t>
            </a:r>
          </a:p>
        </p:txBody>
      </p:sp>
      <p:sp>
        <p:nvSpPr>
          <p:cNvPr id="44" name="Text Placeholder 8">
            <a:extLst>
              <a:ext uri="{FF2B5EF4-FFF2-40B4-BE49-F238E27FC236}">
                <a16:creationId xmlns:a16="http://schemas.microsoft.com/office/drawing/2014/main" id="{BC5AE220-1E8F-B18D-2120-BCD0D2BCA783}"/>
              </a:ext>
            </a:extLst>
          </p:cNvPr>
          <p:cNvSpPr txBox="1">
            <a:spLocks/>
          </p:cNvSpPr>
          <p:nvPr/>
        </p:nvSpPr>
        <p:spPr>
          <a:xfrm>
            <a:off x="613852" y="1897675"/>
            <a:ext cx="5105400" cy="3358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Indication</a:t>
            </a:r>
            <a:r>
              <a:rPr lang="en-GB" sz="2000" baseline="30000" dirty="0"/>
              <a:t>1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Prophylaxis of acute, sub-acute,</a:t>
            </a:r>
            <a:br>
              <a:rPr lang="en-US" sz="1800" dirty="0"/>
            </a:br>
            <a:r>
              <a:rPr lang="en-US" sz="1800" dirty="0"/>
              <a:t>recurrent or chronic infections</a:t>
            </a:r>
            <a:br>
              <a:rPr lang="en-US" sz="1800" dirty="0"/>
            </a:br>
            <a:r>
              <a:rPr lang="en-US" sz="1800" dirty="0"/>
              <a:t>of the upper and lower airways</a:t>
            </a:r>
            <a:br>
              <a:rPr lang="en-US" sz="1800" dirty="0"/>
            </a:br>
            <a:r>
              <a:rPr lang="en-US" sz="1800" dirty="0"/>
              <a:t>and the bronchopulmonary tree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For use in adults and children</a:t>
            </a:r>
            <a:br>
              <a:rPr lang="en-US" sz="1800" dirty="0"/>
            </a:br>
            <a:r>
              <a:rPr lang="en-US" sz="1800" dirty="0"/>
              <a:t>from 3 years of age</a:t>
            </a:r>
          </a:p>
          <a:p>
            <a:r>
              <a:rPr lang="en-GB" sz="2000" dirty="0"/>
              <a:t>Formulation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Sublingual tablet containing mechanical</a:t>
            </a:r>
            <a:br>
              <a:rPr lang="en-US" sz="1800" dirty="0"/>
            </a:br>
            <a:r>
              <a:rPr lang="en-US" sz="1800" dirty="0"/>
              <a:t>lysate of 13 bacterial strains from 8 species:</a:t>
            </a:r>
            <a:r>
              <a:rPr lang="en-US" sz="1800" baseline="30000" dirty="0"/>
              <a:t>2</a:t>
            </a:r>
            <a:r>
              <a:rPr lang="en-US" sz="1800" dirty="0"/>
              <a:t> </a:t>
            </a:r>
          </a:p>
          <a:p>
            <a:pPr lvl="2"/>
            <a:r>
              <a:rPr lang="en-US" i="1" dirty="0" err="1"/>
              <a:t>Haemophilus</a:t>
            </a:r>
            <a:r>
              <a:rPr lang="en-US" i="1" dirty="0"/>
              <a:t> influenzae, Streptococcus pneumoniae, Streptococcus pyogenes, Klebsiella pneumoniae,</a:t>
            </a:r>
            <a:br>
              <a:rPr lang="en-US" i="1" dirty="0"/>
            </a:br>
            <a:r>
              <a:rPr lang="en-US" i="1" dirty="0"/>
              <a:t>Klebsiella </a:t>
            </a:r>
            <a:r>
              <a:rPr lang="en-US" i="1" dirty="0" err="1"/>
              <a:t>ozeanae</a:t>
            </a:r>
            <a:r>
              <a:rPr lang="en-US" i="1" dirty="0"/>
              <a:t>, Staphylococcus aureus,</a:t>
            </a:r>
            <a:br>
              <a:rPr lang="en-US" i="1" dirty="0"/>
            </a:br>
            <a:r>
              <a:rPr lang="en-US" i="1" dirty="0"/>
              <a:t>Streptococcus </a:t>
            </a:r>
            <a:r>
              <a:rPr lang="en-US" i="1" dirty="0" err="1"/>
              <a:t>viridans</a:t>
            </a:r>
            <a:r>
              <a:rPr lang="en-US" i="1" dirty="0"/>
              <a:t>, Neisseria catarrhalis</a:t>
            </a:r>
          </a:p>
          <a:p>
            <a:pPr lvl="1"/>
            <a:endParaRPr lang="en-US" sz="1800" baseline="30000" dirty="0"/>
          </a:p>
        </p:txBody>
      </p:sp>
      <p:sp>
        <p:nvSpPr>
          <p:cNvPr id="6" name="Left Bracket 112">
            <a:extLst>
              <a:ext uri="{FF2B5EF4-FFF2-40B4-BE49-F238E27FC236}">
                <a16:creationId xmlns:a16="http://schemas.microsoft.com/office/drawing/2014/main" id="{F4352D15-167A-EC4E-A195-EE9EE826BF05}"/>
              </a:ext>
            </a:extLst>
          </p:cNvPr>
          <p:cNvSpPr/>
          <p:nvPr/>
        </p:nvSpPr>
        <p:spPr>
          <a:xfrm flipH="1">
            <a:off x="6693384" y="1426383"/>
            <a:ext cx="1183323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" name="Left Bracket 112">
            <a:extLst>
              <a:ext uri="{FF2B5EF4-FFF2-40B4-BE49-F238E27FC236}">
                <a16:creationId xmlns:a16="http://schemas.microsoft.com/office/drawing/2014/main" id="{E2A01CF8-3914-2442-8344-5A489B2358A4}"/>
              </a:ext>
            </a:extLst>
          </p:cNvPr>
          <p:cNvSpPr/>
          <p:nvPr/>
        </p:nvSpPr>
        <p:spPr>
          <a:xfrm flipH="1">
            <a:off x="7151575" y="1426383"/>
            <a:ext cx="3403479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ZoneTexte 58">
            <a:extLst>
              <a:ext uri="{FF2B5EF4-FFF2-40B4-BE49-F238E27FC236}">
                <a16:creationId xmlns:a16="http://schemas.microsoft.com/office/drawing/2014/main" id="{01F49D2F-C987-1FFD-546B-1210B3CE4258}"/>
              </a:ext>
            </a:extLst>
          </p:cNvPr>
          <p:cNvSpPr txBox="1"/>
          <p:nvPr/>
        </p:nvSpPr>
        <p:spPr>
          <a:xfrm>
            <a:off x="4896508" y="1264383"/>
            <a:ext cx="2402205" cy="32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Key functions</a:t>
            </a:r>
            <a:r>
              <a:rPr lang="en-US" b="0" baseline="30000" dirty="0"/>
              <a:t>3-10</a:t>
            </a:r>
          </a:p>
        </p:txBody>
      </p:sp>
      <p:pic>
        <p:nvPicPr>
          <p:cNvPr id="9" name="Image 41">
            <a:extLst>
              <a:ext uri="{FF2B5EF4-FFF2-40B4-BE49-F238E27FC236}">
                <a16:creationId xmlns:a16="http://schemas.microsoft.com/office/drawing/2014/main" id="{458347EF-7030-07E4-8CBE-CFA110481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4363" y="2197892"/>
            <a:ext cx="541379" cy="947411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6F6AA0AE-011F-51E0-4F31-8A8EC97FD602}"/>
              </a:ext>
            </a:extLst>
          </p:cNvPr>
          <p:cNvSpPr/>
          <p:nvPr/>
        </p:nvSpPr>
        <p:spPr>
          <a:xfrm>
            <a:off x="7319308" y="2127736"/>
            <a:ext cx="1114797" cy="1114797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6A8BE55-FE42-EE33-26D2-7183E1AA0F88}"/>
              </a:ext>
            </a:extLst>
          </p:cNvPr>
          <p:cNvSpPr/>
          <p:nvPr/>
        </p:nvSpPr>
        <p:spPr>
          <a:xfrm>
            <a:off x="9997655" y="2127736"/>
            <a:ext cx="1114797" cy="1114797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 40">
            <a:extLst>
              <a:ext uri="{FF2B5EF4-FFF2-40B4-BE49-F238E27FC236}">
                <a16:creationId xmlns:a16="http://schemas.microsoft.com/office/drawing/2014/main" id="{29B9716B-C18F-EA5E-E4E9-455F60B2F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568" y="2350683"/>
            <a:ext cx="673892" cy="790365"/>
          </a:xfrm>
          <a:prstGeom prst="rect">
            <a:avLst/>
          </a:prstGeom>
        </p:spPr>
      </p:pic>
      <p:sp>
        <p:nvSpPr>
          <p:cNvPr id="14" name="object 91">
            <a:extLst>
              <a:ext uri="{FF2B5EF4-FFF2-40B4-BE49-F238E27FC236}">
                <a16:creationId xmlns:a16="http://schemas.microsoft.com/office/drawing/2014/main" id="{99547494-B34F-C47D-CECB-06985A658395}"/>
              </a:ext>
            </a:extLst>
          </p:cNvPr>
          <p:cNvSpPr txBox="1"/>
          <p:nvPr/>
        </p:nvSpPr>
        <p:spPr>
          <a:xfrm>
            <a:off x="7090893" y="3300908"/>
            <a:ext cx="1571625" cy="607687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 algn="ct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Enhancement of anti-viral &amp; anti-bacterial defenses</a:t>
            </a:r>
          </a:p>
        </p:txBody>
      </p:sp>
      <p:sp>
        <p:nvSpPr>
          <p:cNvPr id="15" name="object 91">
            <a:extLst>
              <a:ext uri="{FF2B5EF4-FFF2-40B4-BE49-F238E27FC236}">
                <a16:creationId xmlns:a16="http://schemas.microsoft.com/office/drawing/2014/main" id="{70AA6A21-AD92-C31D-DDE4-F40C5F22CFCD}"/>
              </a:ext>
            </a:extLst>
          </p:cNvPr>
          <p:cNvSpPr txBox="1"/>
          <p:nvPr/>
        </p:nvSpPr>
        <p:spPr>
          <a:xfrm>
            <a:off x="9897827" y="3300908"/>
            <a:ext cx="1314450" cy="579112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 algn="ct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 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excessive inflammation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DD9F94-6D20-8325-D07C-ED398028E86C}"/>
              </a:ext>
            </a:extLst>
          </p:cNvPr>
          <p:cNvSpPr/>
          <p:nvPr/>
        </p:nvSpPr>
        <p:spPr>
          <a:xfrm>
            <a:off x="9516357" y="4096355"/>
            <a:ext cx="2077390" cy="1335261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600"/>
              </a:spcBef>
              <a:tabLst>
                <a:tab pos="179388" algn="l"/>
              </a:tabLst>
              <a:defRPr/>
            </a:pP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↓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 </a:t>
            </a:r>
            <a:r>
              <a:rPr kumimoji="0" lang="it-IT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Inflammatory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 </a:t>
            </a:r>
            <a:r>
              <a:rPr kumimoji="0" lang="it-IT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cells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(corps)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AE5CCA-B62C-C09D-CDF5-B017018DC49B}"/>
              </a:ext>
            </a:extLst>
          </p:cNvPr>
          <p:cNvSpPr/>
          <p:nvPr/>
        </p:nvSpPr>
        <p:spPr>
          <a:xfrm>
            <a:off x="6838011" y="4096355"/>
            <a:ext cx="2077390" cy="1335261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600"/>
              </a:spcBef>
              <a:tabLst>
                <a:tab pos="193675" algn="l"/>
              </a:tabLst>
              <a:defRPr/>
            </a:pP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↑</a:t>
            </a:r>
            <a:r>
              <a:rPr lang="it-IT" sz="1400" noProof="0" dirty="0"/>
              <a:t> </a:t>
            </a: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Activation of </a:t>
            </a:r>
            <a:r>
              <a:rPr kumimoji="0" lang="fr-CH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innate</a:t>
            </a:r>
            <a:r>
              <a:rPr lang="fr-CH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(corps)"/>
              </a:rPr>
              <a:t> 	</a:t>
            </a: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immune </a:t>
            </a:r>
            <a:r>
              <a:rPr kumimoji="0" lang="fr-CH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cells</a:t>
            </a:r>
            <a:endParaRPr kumimoji="0" lang="fr-CH" sz="1400" b="0" i="0" u="none" strike="noStrike" kern="0" cap="none" spc="0" normalizeH="0" baseline="3000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(corps)"/>
              <a:ea typeface="+mn-ea"/>
              <a:cs typeface="+mn-cs"/>
            </a:endParaRPr>
          </a:p>
          <a:p>
            <a:pPr>
              <a:lnSpc>
                <a:spcPct val="85000"/>
              </a:lnSpc>
              <a:spcBef>
                <a:spcPts val="600"/>
              </a:spcBef>
              <a:tabLst>
                <a:tab pos="193675" algn="l"/>
              </a:tabLst>
              <a:defRPr/>
            </a:pP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↑ A</a:t>
            </a: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daptive </a:t>
            </a:r>
            <a:r>
              <a:rPr kumimoji="0" lang="fr-CH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immunity</a:t>
            </a:r>
            <a:endParaRPr kumimoji="0" lang="fr-CH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(corps)"/>
              <a:ea typeface="+mn-ea"/>
              <a:cs typeface="+mn-cs"/>
            </a:endParaRPr>
          </a:p>
          <a:p>
            <a:pPr>
              <a:lnSpc>
                <a:spcPct val="85000"/>
              </a:lnSpc>
              <a:spcBef>
                <a:spcPts val="600"/>
              </a:spcBef>
              <a:tabLst>
                <a:tab pos="193675" algn="l"/>
              </a:tabLst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↑ Epithelial barrier 	function</a:t>
            </a:r>
          </a:p>
        </p:txBody>
      </p:sp>
    </p:spTree>
    <p:extLst>
      <p:ext uri="{BB962C8B-B14F-4D97-AF65-F5344CB8AC3E}">
        <p14:creationId xmlns:p14="http://schemas.microsoft.com/office/powerpoint/2010/main" val="18949647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95D181-581A-0777-6B67-DB06C336E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Example of a </a:t>
            </a:r>
            <a:r>
              <a:rPr lang="fr-CH" dirty="0" err="1"/>
              <a:t>bacterial</a:t>
            </a:r>
            <a:r>
              <a:rPr lang="fr-CH" dirty="0"/>
              <a:t> </a:t>
            </a:r>
            <a:r>
              <a:rPr lang="fr-CH" dirty="0" err="1"/>
              <a:t>lysate</a:t>
            </a:r>
            <a:endParaRPr lang="en-GB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F048C7BB-89CD-2BA6-98BD-20673488156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04209" y="6211002"/>
            <a:ext cx="10183580" cy="506193"/>
          </a:xfrm>
        </p:spPr>
        <p:txBody>
          <a:bodyPr/>
          <a:lstStyle/>
          <a:p>
            <a:r>
              <a:rPr lang="en-US" dirty="0"/>
              <a:t>DC, dendritic cell; Treg, regulatory T cell.</a:t>
            </a:r>
          </a:p>
          <a:p>
            <a:r>
              <a:rPr lang="en-US" dirty="0"/>
              <a:t>1. </a:t>
            </a:r>
            <a:r>
              <a:rPr lang="da-DK" dirty="0"/>
              <a:t>SmPC OM-85 (Broncho-Munal) _Italy_Dec 2021; </a:t>
            </a:r>
            <a:r>
              <a:rPr lang="en-US" dirty="0"/>
              <a:t>2. Parola C, et al. </a:t>
            </a:r>
            <a:r>
              <a:rPr lang="en-US" dirty="0" err="1"/>
              <a:t>PLoS</a:t>
            </a:r>
            <a:r>
              <a:rPr lang="en-US" dirty="0"/>
              <a:t> One. 2013;8:e82867. 3. Antunes KH, et al. Front Immunol. 2022;13:867022. 4. Salzmann M, et al. J Innate Immun. 2022;14(4):293-305. 5. </a:t>
            </a:r>
            <a:r>
              <a:rPr lang="en-US" dirty="0" err="1"/>
              <a:t>Pivniouk</a:t>
            </a:r>
            <a:r>
              <a:rPr lang="en-US" dirty="0"/>
              <a:t> V, et al. J Allergy Clin Immunol. 2022;149:923-933. 6. </a:t>
            </a:r>
            <a:r>
              <a:rPr lang="en-US" dirty="0" err="1"/>
              <a:t>Pivniouk</a:t>
            </a:r>
            <a:r>
              <a:rPr lang="en-US" dirty="0"/>
              <a:t> V, et al. J Allergy Clin Immunol. 2022;149(3):943-956. 7. Scott NM, et al. Mucosal Immunol. 2017;10:789-801. 8. </a:t>
            </a:r>
            <a:r>
              <a:rPr lang="en-US" dirty="0" err="1"/>
              <a:t>Mincham</a:t>
            </a:r>
            <a:r>
              <a:rPr lang="en-US" dirty="0"/>
              <a:t> KT, et al. Front Immunol. 2020;11:601494. 9. Lauzon-</a:t>
            </a:r>
            <a:r>
              <a:rPr lang="en-US" dirty="0" err="1"/>
              <a:t>Joset</a:t>
            </a:r>
            <a:r>
              <a:rPr lang="en-US" dirty="0"/>
              <a:t> JF, et al. Clin </a:t>
            </a:r>
            <a:r>
              <a:rPr lang="en-US" dirty="0" err="1"/>
              <a:t>Transl</a:t>
            </a:r>
            <a:r>
              <a:rPr lang="en-US" dirty="0"/>
              <a:t> Immunology. 2021;10(7):e1303. 10. Troy NM, et al. J Allergy Clin Immunol. 2022:150:93-103. 11. Dang A, et al. Sci Rep. 2017;7:43844. 12. Pasquali C, et al. Front Med. 2014;1:41. 13. Roth M, et al. </a:t>
            </a:r>
            <a:r>
              <a:rPr lang="en-US" dirty="0" err="1"/>
              <a:t>PLoS</a:t>
            </a:r>
            <a:r>
              <a:rPr lang="en-US" dirty="0"/>
              <a:t> One.2017;12(11):e0188010. 14. </a:t>
            </a:r>
            <a:r>
              <a:rPr lang="en-US" dirty="0" err="1"/>
              <a:t>Manolova</a:t>
            </a:r>
            <a:r>
              <a:rPr lang="en-US" dirty="0"/>
              <a:t> V. J Clin Immunol. 2017; 8:2.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C0F918F2-AB7C-99CF-C636-C2693A3F6151}"/>
              </a:ext>
            </a:extLst>
          </p:cNvPr>
          <p:cNvSpPr txBox="1">
            <a:spLocks/>
          </p:cNvSpPr>
          <p:nvPr/>
        </p:nvSpPr>
        <p:spPr>
          <a:xfrm>
            <a:off x="613852" y="1897675"/>
            <a:ext cx="4332126" cy="3358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Indication</a:t>
            </a:r>
            <a:r>
              <a:rPr lang="en-GB" sz="2000" baseline="30000" dirty="0"/>
              <a:t>1</a:t>
            </a:r>
          </a:p>
          <a:p>
            <a:pPr lvl="1">
              <a:spcBef>
                <a:spcPts val="600"/>
              </a:spcBef>
            </a:pPr>
            <a:r>
              <a:rPr lang="en-GB" sz="1800" dirty="0"/>
              <a:t>ADULTS: Prophylaxis of recurrent respiratory tract infections (RTI):</a:t>
            </a:r>
          </a:p>
          <a:p>
            <a:pPr lvl="1">
              <a:spcBef>
                <a:spcPts val="600"/>
              </a:spcBef>
            </a:pPr>
            <a:r>
              <a:rPr lang="en-GB" sz="1800" dirty="0"/>
              <a:t>CHILDREN AND ADOLESCENTS (aged between 1 and 17 years): Prophylaxis of recurrent upper respiratory tract infections (URTIs) in children from 1 year of age.</a:t>
            </a:r>
          </a:p>
          <a:p>
            <a:r>
              <a:rPr lang="en-GB" sz="2000" dirty="0"/>
              <a:t>Formulation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Oral capsule or sachet containing</a:t>
            </a:r>
            <a:br>
              <a:rPr lang="en-US" sz="1800" dirty="0"/>
            </a:br>
            <a:r>
              <a:rPr lang="en-US" sz="1800" dirty="0"/>
              <a:t>chemical lysate of 21 bacterial strains</a:t>
            </a:r>
            <a:br>
              <a:rPr lang="en-US" sz="1800" dirty="0"/>
            </a:br>
            <a:r>
              <a:rPr lang="en-US" sz="1800" dirty="0"/>
              <a:t>from 8 species:</a:t>
            </a:r>
            <a:r>
              <a:rPr lang="en-US" sz="1800" baseline="30000" dirty="0"/>
              <a:t>1 </a:t>
            </a:r>
          </a:p>
          <a:p>
            <a:pPr lvl="2"/>
            <a:r>
              <a:rPr lang="en-US" i="1" dirty="0" err="1">
                <a:solidFill>
                  <a:schemeClr val="tx1"/>
                </a:solidFill>
              </a:rPr>
              <a:t>Haemophilus</a:t>
            </a:r>
            <a:r>
              <a:rPr lang="en-US" i="1" dirty="0">
                <a:solidFill>
                  <a:schemeClr val="tx1"/>
                </a:solidFill>
              </a:rPr>
              <a:t> influenzae, Streptococcus pneumoniae, Streptococcus pyogenes, Klebsiella pneumoniae,</a:t>
            </a:r>
            <a:br>
              <a:rPr lang="en-US" i="1" dirty="0">
                <a:solidFill>
                  <a:schemeClr val="tx1"/>
                </a:solidFill>
              </a:rPr>
            </a:br>
            <a:r>
              <a:rPr lang="en-US" i="1" dirty="0">
                <a:solidFill>
                  <a:schemeClr val="tx1"/>
                </a:solidFill>
              </a:rPr>
              <a:t>Klebsiella </a:t>
            </a:r>
            <a:r>
              <a:rPr lang="en-US" i="1" dirty="0" err="1">
                <a:solidFill>
                  <a:schemeClr val="tx1"/>
                </a:solidFill>
              </a:rPr>
              <a:t>ozeanae</a:t>
            </a:r>
            <a:r>
              <a:rPr lang="en-US" i="1" dirty="0">
                <a:solidFill>
                  <a:schemeClr val="tx1"/>
                </a:solidFill>
              </a:rPr>
              <a:t>, Staphylococcus aureus,</a:t>
            </a:r>
            <a:br>
              <a:rPr lang="en-US" i="1" dirty="0">
                <a:solidFill>
                  <a:schemeClr val="tx1"/>
                </a:solidFill>
              </a:rPr>
            </a:br>
            <a:r>
              <a:rPr lang="en-US" i="1" dirty="0">
                <a:solidFill>
                  <a:schemeClr val="tx1"/>
                </a:solidFill>
              </a:rPr>
              <a:t>Streptococcus sanguinis, Moraxella (</a:t>
            </a:r>
            <a:r>
              <a:rPr lang="en-US" i="1" dirty="0" err="1">
                <a:solidFill>
                  <a:schemeClr val="tx1"/>
                </a:solidFill>
              </a:rPr>
              <a:t>Branhamella</a:t>
            </a:r>
            <a:r>
              <a:rPr lang="en-US" i="1" dirty="0">
                <a:solidFill>
                  <a:schemeClr val="tx1"/>
                </a:solidFill>
              </a:rPr>
              <a:t>) catarrhalis</a:t>
            </a:r>
          </a:p>
        </p:txBody>
      </p:sp>
      <p:sp>
        <p:nvSpPr>
          <p:cNvPr id="11" name="object 91">
            <a:extLst>
              <a:ext uri="{FF2B5EF4-FFF2-40B4-BE49-F238E27FC236}">
                <a16:creationId xmlns:a16="http://schemas.microsoft.com/office/drawing/2014/main" id="{C4C18EFA-14B3-F826-F7F1-3E21CAA25F3C}"/>
              </a:ext>
            </a:extLst>
          </p:cNvPr>
          <p:cNvSpPr txBox="1"/>
          <p:nvPr/>
        </p:nvSpPr>
        <p:spPr>
          <a:xfrm>
            <a:off x="7193174" y="1869994"/>
            <a:ext cx="4672982" cy="1707590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defTabSz="914035">
              <a:lnSpc>
                <a:spcPct val="85000"/>
              </a:lnSpc>
              <a:spcBef>
                <a:spcPts val="800"/>
              </a:spcBef>
              <a:defRPr/>
            </a:pP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M</a:t>
            </a:r>
            <a:r>
              <a:rPr lang="fr-CH" sz="1400" spc="-8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aturation/activation</a:t>
            </a:r>
            <a:r>
              <a:rPr lang="fr-CH" sz="1400" spc="5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 </a:t>
            </a: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of</a:t>
            </a:r>
            <a:r>
              <a:rPr lang="fr-CH" sz="1400" spc="5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 </a:t>
            </a:r>
            <a:r>
              <a:rPr lang="fr-CH" sz="1400" spc="-8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innate</a:t>
            </a:r>
            <a:r>
              <a:rPr lang="fr-CH" sz="1400" spc="-8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 immune </a:t>
            </a:r>
            <a:r>
              <a:rPr lang="fr-CH" sz="1400" spc="-8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cells</a:t>
            </a:r>
            <a:endParaRPr lang="fr-CH" sz="1400" dirty="0">
              <a:solidFill>
                <a:prstClr val="black"/>
              </a:solidFill>
              <a:latin typeface="Calibri" panose="020F0502020204030204"/>
              <a:ea typeface="Roboto" panose="02000000000000000000" pitchFamily="2" charset="0"/>
              <a:cs typeface="Roboto"/>
            </a:endParaRPr>
          </a:p>
          <a:p>
            <a:pPr defTabSz="914035">
              <a:lnSpc>
                <a:spcPct val="85000"/>
              </a:lnSpc>
              <a:spcBef>
                <a:spcPts val="800"/>
              </a:spcBef>
              <a:defRPr/>
            </a:pP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Release</a:t>
            </a:r>
            <a:r>
              <a:rPr lang="fr-CH" sz="1400" spc="5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 </a:t>
            </a: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of </a:t>
            </a:r>
            <a:r>
              <a:rPr lang="fr-CH" sz="1400" spc="-8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antimicrobial</a:t>
            </a:r>
            <a:r>
              <a:rPr lang="fr-CH" sz="1400" spc="-8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 substances</a:t>
            </a:r>
            <a:br>
              <a:rPr lang="fr-CH" sz="1400" spc="-8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</a:br>
            <a:r>
              <a:rPr lang="fr-CH" sz="1400" spc="-8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and type 1 cytokines</a:t>
            </a:r>
            <a:endParaRPr lang="fr-CH" sz="1400" dirty="0">
              <a:solidFill>
                <a:prstClr val="black"/>
              </a:solidFill>
              <a:latin typeface="Calibri" panose="020F0502020204030204"/>
              <a:ea typeface="Roboto" panose="02000000000000000000" pitchFamily="2" charset="0"/>
              <a:cs typeface="Roboto"/>
            </a:endParaRPr>
          </a:p>
          <a:p>
            <a:pPr defTabSz="914035">
              <a:lnSpc>
                <a:spcPct val="85000"/>
              </a:lnSpc>
              <a:spcBef>
                <a:spcPts val="800"/>
              </a:spcBef>
              <a:defRPr/>
            </a:pPr>
            <a:r>
              <a:rPr lang="fr-CH" sz="1400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T</a:t>
            </a: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-/B-</a:t>
            </a:r>
            <a:r>
              <a:rPr lang="fr-CH" sz="1400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cell</a:t>
            </a: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 activation, production of </a:t>
            </a:r>
            <a:r>
              <a:rPr lang="fr-CH" sz="1400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broad</a:t>
            </a: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 </a:t>
            </a:r>
            <a:b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</a:b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anti-</a:t>
            </a:r>
            <a:r>
              <a:rPr lang="fr-CH" sz="1400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microbial</a:t>
            </a: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 </a:t>
            </a:r>
            <a:r>
              <a:rPr lang="fr-CH" sz="1400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antibodies</a:t>
            </a:r>
            <a:endParaRPr lang="fr-CH" sz="1400" spc="-23" dirty="0">
              <a:solidFill>
                <a:prstClr val="black"/>
              </a:solidFill>
              <a:latin typeface="Calibri" panose="020F0502020204030204"/>
              <a:ea typeface="Roboto" panose="02000000000000000000" pitchFamily="2" charset="0"/>
              <a:cs typeface="Roboto"/>
            </a:endParaRPr>
          </a:p>
          <a:p>
            <a:pPr defTabSz="914035">
              <a:lnSpc>
                <a:spcPct val="85000"/>
              </a:lnSpc>
              <a:spcBef>
                <a:spcPts val="800"/>
              </a:spcBef>
              <a:defRPr/>
            </a:pP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Recruitment of immune </a:t>
            </a:r>
            <a:r>
              <a:rPr lang="fr-CH" sz="1400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cells</a:t>
            </a: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 to the </a:t>
            </a:r>
            <a:r>
              <a:rPr lang="fr-CH" sz="1400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lungs</a:t>
            </a:r>
            <a:endParaRPr lang="fr-CH" sz="1400" dirty="0">
              <a:solidFill>
                <a:prstClr val="black"/>
              </a:solidFill>
              <a:latin typeface="Calibri" panose="020F0502020204030204"/>
              <a:ea typeface="Roboto" panose="02000000000000000000" pitchFamily="2" charset="0"/>
              <a:cs typeface="Roboto"/>
            </a:endParaRPr>
          </a:p>
          <a:p>
            <a:pPr defTabSz="914035">
              <a:lnSpc>
                <a:spcPct val="85000"/>
              </a:lnSpc>
              <a:spcBef>
                <a:spcPts val="800"/>
              </a:spcBef>
              <a:defRPr/>
            </a:pPr>
            <a:r>
              <a:rPr lang="fr-CH" sz="1400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Epithelial</a:t>
            </a:r>
            <a:r>
              <a:rPr lang="fr-CH" sz="1400" spc="-19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 </a:t>
            </a:r>
            <a:r>
              <a:rPr lang="fr-CH" sz="1400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barrier</a:t>
            </a:r>
            <a:r>
              <a:rPr lang="fr-CH" sz="1400" spc="-13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 </a:t>
            </a:r>
            <a:r>
              <a:rPr lang="fr-CH" sz="1400" spc="-8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function</a:t>
            </a:r>
            <a:endParaRPr lang="fr-CH" sz="1400" dirty="0">
              <a:solidFill>
                <a:prstClr val="black"/>
              </a:solidFill>
              <a:latin typeface="Calibri" panose="020F0502020204030204"/>
              <a:ea typeface="Roboto" panose="02000000000000000000" pitchFamily="2" charset="0"/>
              <a:cs typeface="Roboto"/>
            </a:endParaRPr>
          </a:p>
          <a:p>
            <a:pPr defTabSz="914035">
              <a:lnSpc>
                <a:spcPct val="85000"/>
              </a:lnSpc>
              <a:spcBef>
                <a:spcPts val="800"/>
              </a:spcBef>
              <a:defRPr/>
            </a:pP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Viral</a:t>
            </a:r>
            <a:r>
              <a:rPr lang="fr-CH" sz="1400" spc="-19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 </a:t>
            </a:r>
            <a:r>
              <a:rPr lang="fr-CH" sz="1400" dirty="0" err="1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receptors</a:t>
            </a:r>
            <a:r>
              <a:rPr lang="fr-CH" sz="1400" dirty="0">
                <a:solidFill>
                  <a:prstClr val="black"/>
                </a:solidFill>
                <a:latin typeface="Calibri" panose="020F0502020204030204"/>
                <a:ea typeface="Roboto" panose="02000000000000000000" pitchFamily="2" charset="0"/>
                <a:cs typeface="Roboto"/>
              </a:rPr>
              <a:t>’ expression</a:t>
            </a:r>
            <a:endParaRPr lang="fr-CH" sz="1400" spc="-8" dirty="0">
              <a:solidFill>
                <a:prstClr val="black"/>
              </a:solidFill>
              <a:latin typeface="Calibri" panose="020F0502020204030204"/>
              <a:ea typeface="Roboto" panose="02000000000000000000" pitchFamily="2" charset="0"/>
              <a:cs typeface="Roboto"/>
            </a:endParaRPr>
          </a:p>
        </p:txBody>
      </p:sp>
      <p:sp>
        <p:nvSpPr>
          <p:cNvPr id="52" name="object 91">
            <a:extLst>
              <a:ext uri="{FF2B5EF4-FFF2-40B4-BE49-F238E27FC236}">
                <a16:creationId xmlns:a16="http://schemas.microsoft.com/office/drawing/2014/main" id="{3A71F530-0C68-185D-9BAE-33893203E006}"/>
              </a:ext>
            </a:extLst>
          </p:cNvPr>
          <p:cNvSpPr txBox="1"/>
          <p:nvPr/>
        </p:nvSpPr>
        <p:spPr>
          <a:xfrm>
            <a:off x="7193174" y="4339962"/>
            <a:ext cx="4918729" cy="1241417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>
              <a:lnSpc>
                <a:spcPct val="85000"/>
              </a:lnSpc>
              <a:spcBef>
                <a:spcPts val="800"/>
              </a:spcBef>
            </a:pP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Treg and tolerogenic DCs’ recruitment</a:t>
            </a:r>
            <a:br>
              <a:rPr lang="en-US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to the lungs</a:t>
            </a:r>
          </a:p>
          <a:p>
            <a:pPr>
              <a:lnSpc>
                <a:spcPct val="85000"/>
              </a:lnSpc>
              <a:spcBef>
                <a:spcPts val="800"/>
              </a:spcBef>
            </a:pP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Release of anti-inflammatory cytokines</a:t>
            </a:r>
          </a:p>
          <a:p>
            <a:pPr>
              <a:lnSpc>
                <a:spcPct val="85000"/>
              </a:lnSpc>
              <a:spcBef>
                <a:spcPts val="800"/>
              </a:spcBef>
            </a:pP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Prevention of type 2 cytokines’ release</a:t>
            </a:r>
          </a:p>
          <a:p>
            <a:pPr>
              <a:lnSpc>
                <a:spcPct val="85000"/>
              </a:lnSpc>
              <a:spcBef>
                <a:spcPts val="800"/>
              </a:spcBef>
            </a:pP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Prevention of inflammatory cells’</a:t>
            </a:r>
            <a:br>
              <a:rPr lang="en-US" sz="14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1400" dirty="0">
                <a:solidFill>
                  <a:prstClr val="black"/>
                </a:solidFill>
                <a:latin typeface="Calibri" panose="020F0502020204030204"/>
              </a:rPr>
              <a:t>recruitment to inflammatory site</a:t>
            </a:r>
            <a:endParaRPr lang="fr-CH" sz="1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D3D34D-0A79-33A0-C415-8581D4BDA7BC}"/>
              </a:ext>
            </a:extLst>
          </p:cNvPr>
          <p:cNvSpPr txBox="1"/>
          <p:nvPr/>
        </p:nvSpPr>
        <p:spPr>
          <a:xfrm>
            <a:off x="9601641" y="87730"/>
            <a:ext cx="2590359" cy="2396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r>
              <a:rPr lang="fr-CH" sz="1400" dirty="0">
                <a:solidFill>
                  <a:schemeClr val="bg1"/>
                </a:solidFill>
              </a:rPr>
              <a:t>OPTION 1 </a:t>
            </a:r>
          </a:p>
        </p:txBody>
      </p:sp>
      <p:sp>
        <p:nvSpPr>
          <p:cNvPr id="3" name="Left Bracket 112">
            <a:extLst>
              <a:ext uri="{FF2B5EF4-FFF2-40B4-BE49-F238E27FC236}">
                <a16:creationId xmlns:a16="http://schemas.microsoft.com/office/drawing/2014/main" id="{00624DF1-E97F-0D9D-DB06-503571DFD598}"/>
              </a:ext>
            </a:extLst>
          </p:cNvPr>
          <p:cNvSpPr/>
          <p:nvPr/>
        </p:nvSpPr>
        <p:spPr>
          <a:xfrm flipH="1">
            <a:off x="2668143" y="1426383"/>
            <a:ext cx="1728574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bg1">
                <a:lumMod val="75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" name="ZoneTexte 58">
            <a:extLst>
              <a:ext uri="{FF2B5EF4-FFF2-40B4-BE49-F238E27FC236}">
                <a16:creationId xmlns:a16="http://schemas.microsoft.com/office/drawing/2014/main" id="{FC246262-5CCD-F34E-413E-117438796B7D}"/>
              </a:ext>
            </a:extLst>
          </p:cNvPr>
          <p:cNvSpPr txBox="1"/>
          <p:nvPr/>
        </p:nvSpPr>
        <p:spPr>
          <a:xfrm>
            <a:off x="371475" y="1264383"/>
            <a:ext cx="2402205" cy="324000"/>
          </a:xfrm>
          <a:prstGeom prst="roundRect">
            <a:avLst>
              <a:gd name="adj" fmla="val 50000"/>
            </a:avLst>
          </a:prstGeom>
          <a:solidFill>
            <a:srgbClr val="316185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OM-85</a:t>
            </a:r>
          </a:p>
        </p:txBody>
      </p:sp>
      <p:sp>
        <p:nvSpPr>
          <p:cNvPr id="7" name="Left Bracket 112">
            <a:extLst>
              <a:ext uri="{FF2B5EF4-FFF2-40B4-BE49-F238E27FC236}">
                <a16:creationId xmlns:a16="http://schemas.microsoft.com/office/drawing/2014/main" id="{11758CA7-D055-41E7-FB93-E1427834B987}"/>
              </a:ext>
            </a:extLst>
          </p:cNvPr>
          <p:cNvSpPr/>
          <p:nvPr/>
        </p:nvSpPr>
        <p:spPr>
          <a:xfrm flipH="1">
            <a:off x="7151575" y="1426383"/>
            <a:ext cx="4561690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ZoneTexte 58">
            <a:extLst>
              <a:ext uri="{FF2B5EF4-FFF2-40B4-BE49-F238E27FC236}">
                <a16:creationId xmlns:a16="http://schemas.microsoft.com/office/drawing/2014/main" id="{F179F870-BE8B-4555-719B-9006F85F03BE}"/>
              </a:ext>
            </a:extLst>
          </p:cNvPr>
          <p:cNvSpPr txBox="1"/>
          <p:nvPr/>
        </p:nvSpPr>
        <p:spPr>
          <a:xfrm>
            <a:off x="4896508" y="1264383"/>
            <a:ext cx="2402205" cy="32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Key functions</a:t>
            </a:r>
            <a:r>
              <a:rPr lang="en-US" b="0" baseline="30000" dirty="0"/>
              <a:t>1-14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607B75-7C5E-D2B1-B0EB-67F9FD652B88}"/>
              </a:ext>
            </a:extLst>
          </p:cNvPr>
          <p:cNvSpPr/>
          <p:nvPr/>
        </p:nvSpPr>
        <p:spPr>
          <a:xfrm>
            <a:off x="5187884" y="1791312"/>
            <a:ext cx="1505500" cy="19445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Enhancement of anti-viral </a:t>
            </a:r>
            <a:b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&amp; anti-bacterial defenses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Left Bracket 112">
            <a:extLst>
              <a:ext uri="{FF2B5EF4-FFF2-40B4-BE49-F238E27FC236}">
                <a16:creationId xmlns:a16="http://schemas.microsoft.com/office/drawing/2014/main" id="{F9FA640E-0657-A606-AAC4-3BC96772A11C}"/>
              </a:ext>
            </a:extLst>
          </p:cNvPr>
          <p:cNvSpPr/>
          <p:nvPr/>
        </p:nvSpPr>
        <p:spPr>
          <a:xfrm flipV="1">
            <a:off x="5968447" y="3726627"/>
            <a:ext cx="5752739" cy="326609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7" name="Flèche : droite 59">
            <a:extLst>
              <a:ext uri="{FF2B5EF4-FFF2-40B4-BE49-F238E27FC236}">
                <a16:creationId xmlns:a16="http://schemas.microsoft.com/office/drawing/2014/main" id="{14115531-5796-1435-D2D2-4192092A2CEC}"/>
              </a:ext>
            </a:extLst>
          </p:cNvPr>
          <p:cNvSpPr/>
          <p:nvPr/>
        </p:nvSpPr>
        <p:spPr>
          <a:xfrm rot="16200000">
            <a:off x="6140388" y="2575942"/>
            <a:ext cx="1626479" cy="298450"/>
          </a:xfrm>
          <a:prstGeom prst="rightArrow">
            <a:avLst>
              <a:gd name="adj1" fmla="val 53603"/>
              <a:gd name="adj2" fmla="val 48535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64000">
                <a:schemeClr val="accent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560666-586D-9486-EA99-C64350A76176}"/>
              </a:ext>
            </a:extLst>
          </p:cNvPr>
          <p:cNvGrpSpPr/>
          <p:nvPr/>
        </p:nvGrpSpPr>
        <p:grpSpPr>
          <a:xfrm>
            <a:off x="10635445" y="1651773"/>
            <a:ext cx="642884" cy="621807"/>
            <a:chOff x="10063411" y="1658065"/>
            <a:chExt cx="876174" cy="847449"/>
          </a:xfrm>
        </p:grpSpPr>
        <p:pic>
          <p:nvPicPr>
            <p:cNvPr id="20" name="Image 53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34B408ED-3ED6-67CB-D4DC-01E340B5E8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138" t="67636" r="38358" b="-2096"/>
            <a:stretch/>
          </p:blipFill>
          <p:spPr>
            <a:xfrm>
              <a:off x="10474766" y="1820173"/>
              <a:ext cx="464819" cy="457566"/>
            </a:xfrm>
            <a:prstGeom prst="rect">
              <a:avLst/>
            </a:prstGeom>
          </p:spPr>
        </p:pic>
        <p:pic>
          <p:nvPicPr>
            <p:cNvPr id="21" name="Image 54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2E6A96D6-5526-9DE6-2366-52D6DA006D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23" t="14221" r="45932" b="55321"/>
            <a:stretch/>
          </p:blipFill>
          <p:spPr>
            <a:xfrm>
              <a:off x="10063411" y="1880395"/>
              <a:ext cx="473004" cy="486139"/>
            </a:xfrm>
            <a:prstGeom prst="rect">
              <a:avLst/>
            </a:prstGeom>
          </p:spPr>
        </p:pic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91889669-5C40-A956-C54B-E1DB364B1760}"/>
                </a:ext>
              </a:extLst>
            </p:cNvPr>
            <p:cNvSpPr/>
            <p:nvPr/>
          </p:nvSpPr>
          <p:spPr>
            <a:xfrm>
              <a:off x="10063411" y="1658065"/>
              <a:ext cx="847449" cy="847449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B543751-1C27-559D-8B58-ECB235C956D7}"/>
              </a:ext>
            </a:extLst>
          </p:cNvPr>
          <p:cNvGrpSpPr/>
          <p:nvPr/>
        </p:nvGrpSpPr>
        <p:grpSpPr>
          <a:xfrm>
            <a:off x="10211430" y="2114162"/>
            <a:ext cx="621807" cy="621807"/>
            <a:chOff x="10816110" y="2050729"/>
            <a:chExt cx="847449" cy="847449"/>
          </a:xfrm>
        </p:grpSpPr>
        <p:pic>
          <p:nvPicPr>
            <p:cNvPr id="24" name="Image 55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06E5B673-5409-18FD-0DC4-489DA09245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44" t="57855" r="75645" b="29633"/>
            <a:stretch/>
          </p:blipFill>
          <p:spPr>
            <a:xfrm rot="12170470">
              <a:off x="10947189" y="2285679"/>
              <a:ext cx="578010" cy="411200"/>
            </a:xfrm>
            <a:prstGeom prst="rect">
              <a:avLst/>
            </a:prstGeom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50F3A3D-FFCE-43F9-F289-EC4E15DD6FA0}"/>
                </a:ext>
              </a:extLst>
            </p:cNvPr>
            <p:cNvSpPr/>
            <p:nvPr/>
          </p:nvSpPr>
          <p:spPr>
            <a:xfrm>
              <a:off x="10816110" y="2050729"/>
              <a:ext cx="847449" cy="847449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4E864AE-5743-B676-60FD-DE80B24C8830}"/>
              </a:ext>
            </a:extLst>
          </p:cNvPr>
          <p:cNvGrpSpPr/>
          <p:nvPr/>
        </p:nvGrpSpPr>
        <p:grpSpPr>
          <a:xfrm>
            <a:off x="10773648" y="2388517"/>
            <a:ext cx="621807" cy="621807"/>
            <a:chOff x="10167899" y="2614621"/>
            <a:chExt cx="847449" cy="847449"/>
          </a:xfrm>
        </p:grpSpPr>
        <p:pic>
          <p:nvPicPr>
            <p:cNvPr id="27" name="Image 2495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4CA9BFF1-2C8B-4998-8AD3-FD94E16F1C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508" t="43510" r="5175" b="29280"/>
            <a:stretch/>
          </p:blipFill>
          <p:spPr>
            <a:xfrm rot="20682101">
              <a:off x="10510840" y="2973423"/>
              <a:ext cx="331207" cy="344402"/>
            </a:xfrm>
            <a:prstGeom prst="rect">
              <a:avLst/>
            </a:prstGeom>
          </p:spPr>
        </p:pic>
        <p:pic>
          <p:nvPicPr>
            <p:cNvPr id="28" name="Image 2496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0B491D39-E8D5-D7B7-477F-91FAAEA844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878" t="44947" r="45512" b="29757"/>
            <a:stretch/>
          </p:blipFill>
          <p:spPr>
            <a:xfrm>
              <a:off x="10223984" y="2788579"/>
              <a:ext cx="411738" cy="322447"/>
            </a:xfrm>
            <a:prstGeom prst="rect">
              <a:avLst/>
            </a:prstGeom>
          </p:spPr>
        </p:pic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948B07BC-94F8-C5D0-8155-4B4B9AF5B8CF}"/>
                </a:ext>
              </a:extLst>
            </p:cNvPr>
            <p:cNvSpPr/>
            <p:nvPr/>
          </p:nvSpPr>
          <p:spPr>
            <a:xfrm>
              <a:off x="10167899" y="2614621"/>
              <a:ext cx="847449" cy="847449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7F68901-7C34-27BE-0DB2-C4DF879945DD}"/>
              </a:ext>
            </a:extLst>
          </p:cNvPr>
          <p:cNvGrpSpPr/>
          <p:nvPr/>
        </p:nvGrpSpPr>
        <p:grpSpPr>
          <a:xfrm>
            <a:off x="11009532" y="3142117"/>
            <a:ext cx="621807" cy="621807"/>
            <a:chOff x="10889914" y="3067484"/>
            <a:chExt cx="847449" cy="847449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FF5AF9B-FD19-1CF1-5DED-FCD903F1A8CF}"/>
                </a:ext>
              </a:extLst>
            </p:cNvPr>
            <p:cNvSpPr/>
            <p:nvPr/>
          </p:nvSpPr>
          <p:spPr>
            <a:xfrm>
              <a:off x="10889914" y="3067484"/>
              <a:ext cx="847449" cy="847449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2" name="Image 2326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D7C9EF79-B5DB-4320-A3AF-6A94DFFBC0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6393" b="53406"/>
            <a:stretch/>
          </p:blipFill>
          <p:spPr>
            <a:xfrm>
              <a:off x="10998798" y="3171889"/>
              <a:ext cx="630974" cy="612372"/>
            </a:xfrm>
            <a:prstGeom prst="rect">
              <a:avLst/>
            </a:prstGeom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060DCD9-A56F-066A-9B7C-F0238ABF1F75}"/>
              </a:ext>
            </a:extLst>
          </p:cNvPr>
          <p:cNvGrpSpPr>
            <a:grpSpLocks noChangeAspect="1"/>
          </p:cNvGrpSpPr>
          <p:nvPr/>
        </p:nvGrpSpPr>
        <p:grpSpPr>
          <a:xfrm>
            <a:off x="10432623" y="2915607"/>
            <a:ext cx="622800" cy="622800"/>
            <a:chOff x="10652053" y="2885260"/>
            <a:chExt cx="847449" cy="847449"/>
          </a:xfrm>
        </p:grpSpPr>
        <p:pic>
          <p:nvPicPr>
            <p:cNvPr id="33" name="Image 13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6305BB85-BA6E-1AE0-DE4C-70B7CBDE66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90" t="-958" r="1023" b="54364"/>
            <a:stretch/>
          </p:blipFill>
          <p:spPr>
            <a:xfrm>
              <a:off x="10794557" y="2943668"/>
              <a:ext cx="571211" cy="725319"/>
            </a:xfrm>
            <a:prstGeom prst="rect">
              <a:avLst/>
            </a:prstGeom>
          </p:spPr>
        </p:pic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11100E7-7497-5171-3456-4599042F172D}"/>
                </a:ext>
              </a:extLst>
            </p:cNvPr>
            <p:cNvSpPr/>
            <p:nvPr/>
          </p:nvSpPr>
          <p:spPr>
            <a:xfrm>
              <a:off x="10652053" y="2885260"/>
              <a:ext cx="847449" cy="847449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99E92D2-9948-9CCF-AB85-8725901DB2A1}"/>
              </a:ext>
            </a:extLst>
          </p:cNvPr>
          <p:cNvGrpSpPr/>
          <p:nvPr/>
        </p:nvGrpSpPr>
        <p:grpSpPr>
          <a:xfrm>
            <a:off x="9961435" y="3325229"/>
            <a:ext cx="621807" cy="621807"/>
            <a:chOff x="9961435" y="3430800"/>
            <a:chExt cx="621807" cy="621807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1BF8DFC5-8412-A47F-B9B3-2FA53E4DAD35}"/>
                </a:ext>
              </a:extLst>
            </p:cNvPr>
            <p:cNvSpPr/>
            <p:nvPr/>
          </p:nvSpPr>
          <p:spPr>
            <a:xfrm>
              <a:off x="9961435" y="3430800"/>
              <a:ext cx="621807" cy="621807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6" name="Image 2304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D89C0958-8A11-09E5-B804-5EFA282460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020" t="10433" r="26122" b="39384"/>
            <a:stretch/>
          </p:blipFill>
          <p:spPr>
            <a:xfrm rot="20831211">
              <a:off x="10169544" y="3523268"/>
              <a:ext cx="235826" cy="491395"/>
            </a:xfrm>
            <a:prstGeom prst="rect">
              <a:avLst/>
            </a:prstGeom>
          </p:spPr>
        </p:pic>
      </p:grpSp>
      <p:sp>
        <p:nvSpPr>
          <p:cNvPr id="48" name="Flèche : droite 59">
            <a:extLst>
              <a:ext uri="{FF2B5EF4-FFF2-40B4-BE49-F238E27FC236}">
                <a16:creationId xmlns:a16="http://schemas.microsoft.com/office/drawing/2014/main" id="{77CCF852-6115-8146-B31C-D7E61886CC73}"/>
              </a:ext>
            </a:extLst>
          </p:cNvPr>
          <p:cNvSpPr/>
          <p:nvPr/>
        </p:nvSpPr>
        <p:spPr>
          <a:xfrm rot="5400000" flipV="1">
            <a:off x="6791629" y="3613093"/>
            <a:ext cx="324000" cy="298450"/>
          </a:xfrm>
          <a:prstGeom prst="rightArrow">
            <a:avLst>
              <a:gd name="adj1" fmla="val 53603"/>
              <a:gd name="adj2" fmla="val 48535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64000">
                <a:schemeClr val="accent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65D483C-93DD-13D0-80D3-A682C0BDD097}"/>
              </a:ext>
            </a:extLst>
          </p:cNvPr>
          <p:cNvSpPr/>
          <p:nvPr/>
        </p:nvSpPr>
        <p:spPr>
          <a:xfrm>
            <a:off x="5187884" y="4254896"/>
            <a:ext cx="1505500" cy="10358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Control of excessive inflammation</a:t>
            </a:r>
          </a:p>
        </p:txBody>
      </p:sp>
      <p:sp>
        <p:nvSpPr>
          <p:cNvPr id="54" name="Left Bracket 112">
            <a:extLst>
              <a:ext uri="{FF2B5EF4-FFF2-40B4-BE49-F238E27FC236}">
                <a16:creationId xmlns:a16="http://schemas.microsoft.com/office/drawing/2014/main" id="{466D008C-3D9F-7F52-8252-41D70B3268AF}"/>
              </a:ext>
            </a:extLst>
          </p:cNvPr>
          <p:cNvSpPr/>
          <p:nvPr/>
        </p:nvSpPr>
        <p:spPr>
          <a:xfrm flipV="1">
            <a:off x="5968447" y="5298702"/>
            <a:ext cx="5752739" cy="728541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3" name="Flèche : droite 59">
            <a:extLst>
              <a:ext uri="{FF2B5EF4-FFF2-40B4-BE49-F238E27FC236}">
                <a16:creationId xmlns:a16="http://schemas.microsoft.com/office/drawing/2014/main" id="{C92AF682-88C3-4C0E-C147-F34343079327}"/>
              </a:ext>
            </a:extLst>
          </p:cNvPr>
          <p:cNvSpPr/>
          <p:nvPr/>
        </p:nvSpPr>
        <p:spPr>
          <a:xfrm rot="16200000">
            <a:off x="6665485" y="4448692"/>
            <a:ext cx="576287" cy="298450"/>
          </a:xfrm>
          <a:prstGeom prst="rightArrow">
            <a:avLst>
              <a:gd name="adj1" fmla="val 53603"/>
              <a:gd name="adj2" fmla="val 48535"/>
            </a:avLst>
          </a:prstGeom>
          <a:gradFill>
            <a:gsLst>
              <a:gs pos="0">
                <a:schemeClr val="bg1">
                  <a:alpha val="0"/>
                </a:schemeClr>
              </a:gs>
              <a:gs pos="64000">
                <a:schemeClr val="accent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CCC342A-EA68-BD0D-F663-E8305BC8AC9A}"/>
              </a:ext>
            </a:extLst>
          </p:cNvPr>
          <p:cNvGrpSpPr>
            <a:grpSpLocks noChangeAspect="1"/>
          </p:cNvGrpSpPr>
          <p:nvPr/>
        </p:nvGrpSpPr>
        <p:grpSpPr>
          <a:xfrm>
            <a:off x="10625873" y="4184130"/>
            <a:ext cx="622800" cy="622800"/>
            <a:chOff x="10652053" y="2885260"/>
            <a:chExt cx="847449" cy="847449"/>
          </a:xfrm>
        </p:grpSpPr>
        <p:pic>
          <p:nvPicPr>
            <p:cNvPr id="75" name="Image 13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065C27C0-AD3E-137B-AC5B-17233EAFBF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290" t="-958" r="1023" b="54364"/>
            <a:stretch/>
          </p:blipFill>
          <p:spPr>
            <a:xfrm>
              <a:off x="10794557" y="2943668"/>
              <a:ext cx="571211" cy="725319"/>
            </a:xfrm>
            <a:prstGeom prst="rect">
              <a:avLst/>
            </a:prstGeom>
          </p:spPr>
        </p:pic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6CFA19DD-8695-81FE-99B4-1F603224D6F1}"/>
                </a:ext>
              </a:extLst>
            </p:cNvPr>
            <p:cNvSpPr/>
            <p:nvPr/>
          </p:nvSpPr>
          <p:spPr>
            <a:xfrm>
              <a:off x="10652053" y="2885260"/>
              <a:ext cx="847449" cy="847449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60321B6-2E85-F5FA-FAFC-9D33D0C377FA}"/>
              </a:ext>
            </a:extLst>
          </p:cNvPr>
          <p:cNvGrpSpPr/>
          <p:nvPr/>
        </p:nvGrpSpPr>
        <p:grpSpPr>
          <a:xfrm>
            <a:off x="10157686" y="4596826"/>
            <a:ext cx="621807" cy="621807"/>
            <a:chOff x="10816110" y="2050729"/>
            <a:chExt cx="847449" cy="847449"/>
          </a:xfrm>
        </p:grpSpPr>
        <p:pic>
          <p:nvPicPr>
            <p:cNvPr id="78" name="Image 55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38751CE6-2690-5484-926B-3BFD03E1B7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44" t="57855" r="75645" b="29633"/>
            <a:stretch/>
          </p:blipFill>
          <p:spPr>
            <a:xfrm rot="12170470">
              <a:off x="10947189" y="2285679"/>
              <a:ext cx="578010" cy="411200"/>
            </a:xfrm>
            <a:prstGeom prst="rect">
              <a:avLst/>
            </a:prstGeom>
          </p:spPr>
        </p:pic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CD5DE40D-228A-E436-E981-52DA0052E2C9}"/>
                </a:ext>
              </a:extLst>
            </p:cNvPr>
            <p:cNvSpPr/>
            <p:nvPr/>
          </p:nvSpPr>
          <p:spPr>
            <a:xfrm>
              <a:off x="10816110" y="2050729"/>
              <a:ext cx="847449" cy="847449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3B2A9DB-88AB-3331-4952-0971CE2F4965}"/>
              </a:ext>
            </a:extLst>
          </p:cNvPr>
          <p:cNvGrpSpPr/>
          <p:nvPr/>
        </p:nvGrpSpPr>
        <p:grpSpPr>
          <a:xfrm>
            <a:off x="10735428" y="4833021"/>
            <a:ext cx="621807" cy="621807"/>
            <a:chOff x="10816110" y="2050729"/>
            <a:chExt cx="847449" cy="847449"/>
          </a:xfrm>
        </p:grpSpPr>
        <p:pic>
          <p:nvPicPr>
            <p:cNvPr id="81" name="Image 55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AF23235A-9F08-15D0-FFD3-53FC4805D6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44" t="57855" r="75645" b="29633"/>
            <a:stretch/>
          </p:blipFill>
          <p:spPr>
            <a:xfrm rot="12170470">
              <a:off x="10947189" y="2285679"/>
              <a:ext cx="578010" cy="411200"/>
            </a:xfrm>
            <a:prstGeom prst="rect">
              <a:avLst/>
            </a:prstGeom>
          </p:spPr>
        </p:pic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2D293CF7-FF4E-DC36-66BC-2348B68A0EF5}"/>
                </a:ext>
              </a:extLst>
            </p:cNvPr>
            <p:cNvSpPr/>
            <p:nvPr/>
          </p:nvSpPr>
          <p:spPr>
            <a:xfrm>
              <a:off x="10816110" y="2050729"/>
              <a:ext cx="847449" cy="847449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912BF31-2163-AD55-AA67-45375D164470}"/>
              </a:ext>
            </a:extLst>
          </p:cNvPr>
          <p:cNvGrpSpPr/>
          <p:nvPr/>
        </p:nvGrpSpPr>
        <p:grpSpPr>
          <a:xfrm>
            <a:off x="10293960" y="5275065"/>
            <a:ext cx="621807" cy="621807"/>
            <a:chOff x="10564907" y="5228726"/>
            <a:chExt cx="621807" cy="621807"/>
          </a:xfrm>
        </p:grpSpPr>
        <p:pic>
          <p:nvPicPr>
            <p:cNvPr id="60" name="Image 2312" descr="Une image contenant cercle, conception&#10;&#10;Description générée automatiquement">
              <a:extLst>
                <a:ext uri="{FF2B5EF4-FFF2-40B4-BE49-F238E27FC236}">
                  <a16:creationId xmlns:a16="http://schemas.microsoft.com/office/drawing/2014/main" id="{32199578-471E-0214-116A-52314362BD6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830" t="71327" r="13894"/>
            <a:stretch/>
          </p:blipFill>
          <p:spPr>
            <a:xfrm>
              <a:off x="10610894" y="5382819"/>
              <a:ext cx="460965" cy="352095"/>
            </a:xfrm>
            <a:prstGeom prst="rect">
              <a:avLst/>
            </a:prstGeom>
          </p:spPr>
        </p:pic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35BF6E8E-F182-D9F0-1476-8BE98D0E2D25}"/>
                </a:ext>
              </a:extLst>
            </p:cNvPr>
            <p:cNvSpPr/>
            <p:nvPr/>
          </p:nvSpPr>
          <p:spPr>
            <a:xfrm>
              <a:off x="10564907" y="5228726"/>
              <a:ext cx="621807" cy="621807"/>
            </a:xfrm>
            <a:prstGeom prst="ellipse">
              <a:avLst/>
            </a:prstGeom>
            <a:noFill/>
            <a:ln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735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795D181-581A-0777-6B67-DB06C336E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Example of a </a:t>
            </a:r>
            <a:r>
              <a:rPr lang="fr-CH" dirty="0" err="1"/>
              <a:t>bacterial</a:t>
            </a:r>
            <a:r>
              <a:rPr lang="fr-CH" dirty="0"/>
              <a:t> </a:t>
            </a:r>
            <a:r>
              <a:rPr lang="fr-CH" dirty="0" err="1"/>
              <a:t>lysate</a:t>
            </a:r>
            <a:endParaRPr lang="en-GB" dirty="0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C10A8E9F-5AAC-3EE5-94AD-7D3493191F7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71474" y="6154615"/>
            <a:ext cx="10183580" cy="574578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da-DK" dirty="0"/>
              <a:t>SmPC OM-85 (Broncho-Munal) _Italy_Dec 2021; </a:t>
            </a:r>
            <a:r>
              <a:rPr lang="en-US" dirty="0"/>
              <a:t>2. Parola C, et al. </a:t>
            </a:r>
            <a:r>
              <a:rPr lang="en-US" dirty="0" err="1"/>
              <a:t>PLoS</a:t>
            </a:r>
            <a:r>
              <a:rPr lang="en-US" dirty="0"/>
              <a:t> One. 2013;8: e82867. 3. Antunes KH, et al. Front Immunol. 2022;13:867022. 4. Salzmann M, et al. J Innate Immun. 2022;14(4):293-305. 5. </a:t>
            </a:r>
            <a:r>
              <a:rPr lang="en-US" dirty="0" err="1"/>
              <a:t>Pivniouk</a:t>
            </a:r>
            <a:r>
              <a:rPr lang="en-US" dirty="0"/>
              <a:t> V, et al. J Allergy Clin Immunol. 2022;149:923-933. 6. </a:t>
            </a:r>
            <a:r>
              <a:rPr lang="en-US" dirty="0" err="1"/>
              <a:t>Pivniouk</a:t>
            </a:r>
            <a:r>
              <a:rPr lang="en-US" dirty="0"/>
              <a:t> V, et al. J Allergy Clin Immunol. 2022;149(3):943-956. 7. Scott NM, et al. Mucosal Immunol. 2017;10:789-801. 8. </a:t>
            </a:r>
            <a:r>
              <a:rPr lang="en-US" dirty="0" err="1"/>
              <a:t>Mincham</a:t>
            </a:r>
            <a:r>
              <a:rPr lang="en-US" dirty="0"/>
              <a:t> KT, et al. Front Immunol. 2020;11:601494. 9. Lauzon-</a:t>
            </a:r>
            <a:r>
              <a:rPr lang="en-US" dirty="0" err="1"/>
              <a:t>Joset</a:t>
            </a:r>
            <a:r>
              <a:rPr lang="en-US" dirty="0"/>
              <a:t> JF, et al. Clin </a:t>
            </a:r>
            <a:r>
              <a:rPr lang="en-US" dirty="0" err="1"/>
              <a:t>Transl</a:t>
            </a:r>
            <a:r>
              <a:rPr lang="en-US" dirty="0"/>
              <a:t> Immunology. 2021;10(7):e1303. 10. Troy NM, et al. J Allergy Clin Immunol. 2022:150:93-103. 11. Dang A, et al. Sci Rep. 2017;7:43844. 12. Pasquali C, et al. Front Med. 2014;1:41. 13. Roth M, et al. </a:t>
            </a:r>
            <a:r>
              <a:rPr lang="en-US" dirty="0" err="1"/>
              <a:t>PLoS</a:t>
            </a:r>
            <a:r>
              <a:rPr lang="en-US" dirty="0"/>
              <a:t> One. 2017;12(11):e0188010. 14. </a:t>
            </a:r>
            <a:r>
              <a:rPr lang="en-US" dirty="0" err="1"/>
              <a:t>Manolova</a:t>
            </a:r>
            <a:r>
              <a:rPr lang="en-US" dirty="0"/>
              <a:t>, V. J Clin Immunol. 2017;8:2.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51A4C6-296A-7557-0C4C-D1DC235AF806}"/>
              </a:ext>
            </a:extLst>
          </p:cNvPr>
          <p:cNvSpPr txBox="1"/>
          <p:nvPr/>
        </p:nvSpPr>
        <p:spPr>
          <a:xfrm>
            <a:off x="9601641" y="87730"/>
            <a:ext cx="2590359" cy="2396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r>
              <a:rPr lang="fr-CH" sz="1400" dirty="0">
                <a:solidFill>
                  <a:schemeClr val="bg1"/>
                </a:solidFill>
              </a:rPr>
              <a:t>OPTION 2 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566947A-0C50-8682-18F8-276208E833A7}"/>
              </a:ext>
            </a:extLst>
          </p:cNvPr>
          <p:cNvSpPr txBox="1">
            <a:spLocks/>
          </p:cNvSpPr>
          <p:nvPr/>
        </p:nvSpPr>
        <p:spPr>
          <a:xfrm>
            <a:off x="613852" y="1897675"/>
            <a:ext cx="4666516" cy="335866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Indication</a:t>
            </a:r>
            <a:r>
              <a:rPr lang="en-GB" sz="2000" baseline="30000" dirty="0"/>
              <a:t>1</a:t>
            </a:r>
          </a:p>
          <a:p>
            <a:pPr lvl="1">
              <a:spcBef>
                <a:spcPts val="600"/>
              </a:spcBef>
            </a:pPr>
            <a:r>
              <a:rPr lang="en-GB" sz="1800" dirty="0"/>
              <a:t>ADULTS: Prophylaxis of recurrent respiratory tract infections (RTI):</a:t>
            </a:r>
          </a:p>
          <a:p>
            <a:pPr lvl="1">
              <a:spcBef>
                <a:spcPts val="600"/>
              </a:spcBef>
            </a:pPr>
            <a:r>
              <a:rPr lang="en-GB" sz="1800" dirty="0"/>
              <a:t>CHILDREN AND ADOLESCENTS (aged between 1 and 17 years): Prophylaxis of recurrent upper respiratory tract infections (URTIs) in children from 1 year of age.</a:t>
            </a:r>
          </a:p>
          <a:p>
            <a:r>
              <a:rPr lang="en-GB" sz="2000" dirty="0"/>
              <a:t>Formulation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Oral capsule or sachet containing</a:t>
            </a:r>
            <a:br>
              <a:rPr lang="en-US" sz="1800" dirty="0"/>
            </a:br>
            <a:r>
              <a:rPr lang="en-US" sz="1800" dirty="0"/>
              <a:t>chemical lysate of 21 bacterial strains</a:t>
            </a:r>
            <a:br>
              <a:rPr lang="en-US" sz="1800" dirty="0"/>
            </a:br>
            <a:r>
              <a:rPr lang="en-US" sz="1800" dirty="0">
                <a:solidFill>
                  <a:schemeClr val="tx1"/>
                </a:solidFill>
              </a:rPr>
              <a:t>from 8 species:</a:t>
            </a:r>
            <a:r>
              <a:rPr lang="en-US" sz="1800" baseline="30000" dirty="0">
                <a:solidFill>
                  <a:schemeClr val="tx1"/>
                </a:solidFill>
              </a:rPr>
              <a:t>1 </a:t>
            </a:r>
          </a:p>
          <a:p>
            <a:pPr lvl="2"/>
            <a:r>
              <a:rPr lang="en-US" i="1" dirty="0" err="1">
                <a:solidFill>
                  <a:schemeClr val="tx1"/>
                </a:solidFill>
              </a:rPr>
              <a:t>Haemophilus</a:t>
            </a:r>
            <a:r>
              <a:rPr lang="en-US" i="1" dirty="0">
                <a:solidFill>
                  <a:schemeClr val="tx1"/>
                </a:solidFill>
              </a:rPr>
              <a:t> influenzae, Streptococcus pneumoniae, Streptococcus pyogenes, Klebsiella pneumoniae,</a:t>
            </a:r>
            <a:br>
              <a:rPr lang="en-US" i="1" dirty="0">
                <a:solidFill>
                  <a:schemeClr val="tx1"/>
                </a:solidFill>
              </a:rPr>
            </a:br>
            <a:r>
              <a:rPr lang="en-US" i="1" dirty="0">
                <a:solidFill>
                  <a:schemeClr val="tx1"/>
                </a:solidFill>
              </a:rPr>
              <a:t>Klebsiella </a:t>
            </a:r>
            <a:r>
              <a:rPr lang="en-US" i="1" dirty="0" err="1">
                <a:solidFill>
                  <a:schemeClr val="tx1"/>
                </a:solidFill>
              </a:rPr>
              <a:t>ozeanae</a:t>
            </a:r>
            <a:r>
              <a:rPr lang="en-US" i="1" dirty="0">
                <a:solidFill>
                  <a:schemeClr val="tx1"/>
                </a:solidFill>
              </a:rPr>
              <a:t>, Staphylococcus aureus,</a:t>
            </a:r>
            <a:br>
              <a:rPr lang="en-US" i="1" dirty="0">
                <a:solidFill>
                  <a:schemeClr val="tx1"/>
                </a:solidFill>
              </a:rPr>
            </a:br>
            <a:r>
              <a:rPr lang="en-US" i="1" dirty="0">
                <a:solidFill>
                  <a:schemeClr val="tx1"/>
                </a:solidFill>
              </a:rPr>
              <a:t>Streptococcus sanguinis, Moraxella (</a:t>
            </a:r>
            <a:r>
              <a:rPr lang="en-US" i="1" dirty="0" err="1">
                <a:solidFill>
                  <a:schemeClr val="tx1"/>
                </a:solidFill>
              </a:rPr>
              <a:t>Branhamella</a:t>
            </a:r>
            <a:r>
              <a:rPr lang="en-US" i="1" dirty="0">
                <a:solidFill>
                  <a:schemeClr val="tx1"/>
                </a:solidFill>
              </a:rPr>
              <a:t>) catarrhalis</a:t>
            </a:r>
          </a:p>
          <a:p>
            <a:pPr lvl="1"/>
            <a:endParaRPr lang="en-US" sz="1800" baseline="30000" dirty="0"/>
          </a:p>
        </p:txBody>
      </p:sp>
      <p:sp>
        <p:nvSpPr>
          <p:cNvPr id="5" name="Left Bracket 112">
            <a:extLst>
              <a:ext uri="{FF2B5EF4-FFF2-40B4-BE49-F238E27FC236}">
                <a16:creationId xmlns:a16="http://schemas.microsoft.com/office/drawing/2014/main" id="{E737A956-9D71-5E34-913E-6F9A2AD7D2B7}"/>
              </a:ext>
            </a:extLst>
          </p:cNvPr>
          <p:cNvSpPr/>
          <p:nvPr/>
        </p:nvSpPr>
        <p:spPr>
          <a:xfrm flipH="1">
            <a:off x="2668143" y="1426383"/>
            <a:ext cx="1728574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bg1">
                <a:lumMod val="75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" name="ZoneTexte 58">
            <a:extLst>
              <a:ext uri="{FF2B5EF4-FFF2-40B4-BE49-F238E27FC236}">
                <a16:creationId xmlns:a16="http://schemas.microsoft.com/office/drawing/2014/main" id="{6D1AFB3E-6A99-F3A7-A8DE-6EAE3D9E0C0F}"/>
              </a:ext>
            </a:extLst>
          </p:cNvPr>
          <p:cNvSpPr txBox="1"/>
          <p:nvPr/>
        </p:nvSpPr>
        <p:spPr>
          <a:xfrm>
            <a:off x="371475" y="1264383"/>
            <a:ext cx="2402205" cy="324000"/>
          </a:xfrm>
          <a:prstGeom prst="roundRect">
            <a:avLst>
              <a:gd name="adj" fmla="val 50000"/>
            </a:avLst>
          </a:prstGeom>
          <a:solidFill>
            <a:srgbClr val="316185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OM-85</a:t>
            </a:r>
          </a:p>
        </p:txBody>
      </p:sp>
      <p:sp>
        <p:nvSpPr>
          <p:cNvPr id="7" name="Left Bracket 112">
            <a:extLst>
              <a:ext uri="{FF2B5EF4-FFF2-40B4-BE49-F238E27FC236}">
                <a16:creationId xmlns:a16="http://schemas.microsoft.com/office/drawing/2014/main" id="{11C78F68-8D7D-F4F2-C162-4CF53F6FA412}"/>
              </a:ext>
            </a:extLst>
          </p:cNvPr>
          <p:cNvSpPr/>
          <p:nvPr/>
        </p:nvSpPr>
        <p:spPr>
          <a:xfrm flipH="1">
            <a:off x="6693384" y="1426383"/>
            <a:ext cx="1183323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" name="Left Bracket 112">
            <a:extLst>
              <a:ext uri="{FF2B5EF4-FFF2-40B4-BE49-F238E27FC236}">
                <a16:creationId xmlns:a16="http://schemas.microsoft.com/office/drawing/2014/main" id="{7430B87D-44D6-077F-4B0A-2D5A1DE09342}"/>
              </a:ext>
            </a:extLst>
          </p:cNvPr>
          <p:cNvSpPr/>
          <p:nvPr/>
        </p:nvSpPr>
        <p:spPr>
          <a:xfrm flipH="1">
            <a:off x="7151575" y="1426383"/>
            <a:ext cx="3403479" cy="58826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>
                <a:lumMod val="40000"/>
                <a:lumOff val="60000"/>
              </a:schemeClr>
            </a:solidFill>
            <a:headEnd type="diamond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9" name="ZoneTexte 58">
            <a:extLst>
              <a:ext uri="{FF2B5EF4-FFF2-40B4-BE49-F238E27FC236}">
                <a16:creationId xmlns:a16="http://schemas.microsoft.com/office/drawing/2014/main" id="{0E05F0EC-2B5E-852D-C116-9AC26391004F}"/>
              </a:ext>
            </a:extLst>
          </p:cNvPr>
          <p:cNvSpPr txBox="1"/>
          <p:nvPr/>
        </p:nvSpPr>
        <p:spPr>
          <a:xfrm>
            <a:off x="4896508" y="1264383"/>
            <a:ext cx="2402205" cy="32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1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cs typeface="Calibri Light"/>
              </a:defRPr>
            </a:lvl1pPr>
          </a:lstStyle>
          <a:p>
            <a:r>
              <a:rPr lang="en-US" dirty="0"/>
              <a:t>Key functions</a:t>
            </a:r>
            <a:r>
              <a:rPr lang="en-US" b="0" baseline="30000" dirty="0"/>
              <a:t>1-14</a:t>
            </a:r>
          </a:p>
        </p:txBody>
      </p:sp>
      <p:pic>
        <p:nvPicPr>
          <p:cNvPr id="10" name="Image 41">
            <a:extLst>
              <a:ext uri="{FF2B5EF4-FFF2-40B4-BE49-F238E27FC236}">
                <a16:creationId xmlns:a16="http://schemas.microsoft.com/office/drawing/2014/main" id="{B7B53084-4705-7474-BDF7-E8A0CA5189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4363" y="2197892"/>
            <a:ext cx="541379" cy="94741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63E4785-6AD2-DE5C-BF67-5E4B41CEF20D}"/>
              </a:ext>
            </a:extLst>
          </p:cNvPr>
          <p:cNvSpPr/>
          <p:nvPr/>
        </p:nvSpPr>
        <p:spPr>
          <a:xfrm>
            <a:off x="7319308" y="2127736"/>
            <a:ext cx="1114797" cy="1114797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902F1FC-FB88-9618-3B60-5E662D8A33BA}"/>
              </a:ext>
            </a:extLst>
          </p:cNvPr>
          <p:cNvSpPr/>
          <p:nvPr/>
        </p:nvSpPr>
        <p:spPr>
          <a:xfrm>
            <a:off x="9997655" y="2127736"/>
            <a:ext cx="1114797" cy="1114797"/>
          </a:xfrm>
          <a:prstGeom prst="ellipse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Image 40">
            <a:extLst>
              <a:ext uri="{FF2B5EF4-FFF2-40B4-BE49-F238E27FC236}">
                <a16:creationId xmlns:a16="http://schemas.microsoft.com/office/drawing/2014/main" id="{0A104228-1FA8-AB23-3F67-B5C3EBE42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568" y="2350683"/>
            <a:ext cx="673892" cy="790365"/>
          </a:xfrm>
          <a:prstGeom prst="rect">
            <a:avLst/>
          </a:prstGeom>
        </p:spPr>
      </p:pic>
      <p:sp>
        <p:nvSpPr>
          <p:cNvPr id="44" name="object 91">
            <a:extLst>
              <a:ext uri="{FF2B5EF4-FFF2-40B4-BE49-F238E27FC236}">
                <a16:creationId xmlns:a16="http://schemas.microsoft.com/office/drawing/2014/main" id="{BC1A00D6-DB92-A77A-EE74-99C39082BC0B}"/>
              </a:ext>
            </a:extLst>
          </p:cNvPr>
          <p:cNvSpPr txBox="1"/>
          <p:nvPr/>
        </p:nvSpPr>
        <p:spPr>
          <a:xfrm>
            <a:off x="7090893" y="3300908"/>
            <a:ext cx="1571625" cy="607687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 algn="ct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Enhancement of anti-viral &amp; anti-bacterial defenses</a:t>
            </a:r>
          </a:p>
        </p:txBody>
      </p:sp>
      <p:sp>
        <p:nvSpPr>
          <p:cNvPr id="45" name="object 91">
            <a:extLst>
              <a:ext uri="{FF2B5EF4-FFF2-40B4-BE49-F238E27FC236}">
                <a16:creationId xmlns:a16="http://schemas.microsoft.com/office/drawing/2014/main" id="{861FFD09-8919-7968-194E-18A3F0F46D9E}"/>
              </a:ext>
            </a:extLst>
          </p:cNvPr>
          <p:cNvSpPr txBox="1"/>
          <p:nvPr/>
        </p:nvSpPr>
        <p:spPr>
          <a:xfrm>
            <a:off x="9897827" y="3300908"/>
            <a:ext cx="1314450" cy="579112"/>
          </a:xfrm>
          <a:prstGeom prst="rect">
            <a:avLst/>
          </a:prstGeom>
        </p:spPr>
        <p:txBody>
          <a:bodyPr vert="horz" wrap="square" lIns="0" tIns="11376" rIns="0" bIns="0" rtlCol="0">
            <a:noAutofit/>
          </a:bodyPr>
          <a:lstStyle/>
          <a:p>
            <a:pPr marL="0" lvl="1" algn="ctr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defRPr/>
            </a:pP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 </a:t>
            </a:r>
            <a:b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excessive inflammation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77557BFD-7A0F-B65A-DAC5-754D0120FA2D}"/>
              </a:ext>
            </a:extLst>
          </p:cNvPr>
          <p:cNvSpPr/>
          <p:nvPr/>
        </p:nvSpPr>
        <p:spPr>
          <a:xfrm>
            <a:off x="6838011" y="4096355"/>
            <a:ext cx="2077390" cy="1335261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600"/>
              </a:spcBef>
              <a:tabLst>
                <a:tab pos="193675" algn="l"/>
              </a:tabLst>
              <a:defRPr/>
            </a:pP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↑</a:t>
            </a:r>
            <a:r>
              <a:rPr lang="it-IT" sz="1400" noProof="0" dirty="0"/>
              <a:t> </a:t>
            </a: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Activation of </a:t>
            </a:r>
            <a:r>
              <a:rPr kumimoji="0" lang="fr-CH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innate</a:t>
            </a:r>
            <a:r>
              <a:rPr lang="fr-CH" sz="14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Calibri (corps)"/>
              </a:rPr>
              <a:t> 	</a:t>
            </a: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immune </a:t>
            </a:r>
            <a:r>
              <a:rPr kumimoji="0" lang="fr-CH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cells</a:t>
            </a:r>
            <a:endParaRPr kumimoji="0" lang="fr-CH" sz="1400" b="0" i="0" u="none" strike="noStrike" kern="0" cap="none" spc="0" normalizeH="0" baseline="3000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(corps)"/>
              <a:ea typeface="+mn-ea"/>
              <a:cs typeface="+mn-cs"/>
            </a:endParaRPr>
          </a:p>
          <a:p>
            <a:pPr>
              <a:lnSpc>
                <a:spcPct val="85000"/>
              </a:lnSpc>
              <a:spcBef>
                <a:spcPts val="600"/>
              </a:spcBef>
              <a:tabLst>
                <a:tab pos="193675" algn="l"/>
              </a:tabLst>
              <a:defRPr/>
            </a:pP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↑ A</a:t>
            </a:r>
            <a:r>
              <a:rPr kumimoji="0" lang="fr-CH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daptive </a:t>
            </a:r>
            <a:r>
              <a:rPr kumimoji="0" lang="fr-CH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immunity</a:t>
            </a:r>
            <a:endParaRPr kumimoji="0" lang="fr-CH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(corps)"/>
              <a:ea typeface="+mn-ea"/>
              <a:cs typeface="+mn-cs"/>
            </a:endParaRPr>
          </a:p>
          <a:p>
            <a:pPr>
              <a:lnSpc>
                <a:spcPct val="85000"/>
              </a:lnSpc>
              <a:spcBef>
                <a:spcPts val="600"/>
              </a:spcBef>
              <a:tabLst>
                <a:tab pos="193675" algn="l"/>
              </a:tabLst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+mn-cs"/>
              </a:rPr>
              <a:t>↑ Epithelial barrier 	function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2067C78-8DB4-28CD-672A-5735C9CFE9E1}"/>
              </a:ext>
            </a:extLst>
          </p:cNvPr>
          <p:cNvSpPr/>
          <p:nvPr/>
        </p:nvSpPr>
        <p:spPr>
          <a:xfrm>
            <a:off x="9516357" y="4096355"/>
            <a:ext cx="2077390" cy="1335261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>
              <a:lnSpc>
                <a:spcPct val="85000"/>
              </a:lnSpc>
              <a:spcBef>
                <a:spcPts val="600"/>
              </a:spcBef>
              <a:tabLst>
                <a:tab pos="179388" algn="l"/>
              </a:tabLst>
              <a:defRPr/>
            </a:pP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↓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 </a:t>
            </a:r>
            <a:r>
              <a:rPr kumimoji="0" lang="it-IT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Inflammatory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 </a:t>
            </a:r>
            <a:r>
              <a:rPr kumimoji="0" lang="it-IT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cells</a:t>
            </a:r>
            <a:endParaRPr kumimoji="0" lang="it-IT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(corps)"/>
              <a:ea typeface="+mn-ea"/>
              <a:cs typeface="Calibri" panose="020F0502020204030204" pitchFamily="34" charset="0"/>
            </a:endParaRPr>
          </a:p>
          <a:p>
            <a:pPr>
              <a:lnSpc>
                <a:spcPct val="85000"/>
              </a:lnSpc>
              <a:spcBef>
                <a:spcPts val="600"/>
              </a:spcBef>
              <a:tabLst>
                <a:tab pos="179388" algn="l"/>
              </a:tabLst>
              <a:defRPr/>
            </a:pP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↑ </a:t>
            </a:r>
            <a:r>
              <a:rPr kumimoji="0" lang="it-IT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Tolerogenic</a:t>
            </a: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 </a:t>
            </a:r>
            <a:r>
              <a:rPr kumimoji="0" lang="it-IT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Calibri (corps)"/>
                <a:ea typeface="+mn-ea"/>
                <a:cs typeface="Calibri" panose="020F0502020204030204" pitchFamily="34" charset="0"/>
              </a:rPr>
              <a:t>cells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Calibri (corps)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15244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BF649-37CE-F102-4798-9CC8D40D2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1CA8B7-A498-6A57-DB2F-7D5A1524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US" noProof="0" dirty="0"/>
              <a:t>Clinical evidence of immunomodulators in RTIs </a:t>
            </a:r>
            <a:br>
              <a:rPr lang="en-US" noProof="0" dirty="0"/>
            </a:br>
            <a:r>
              <a:rPr lang="en-US" noProof="0" dirty="0"/>
              <a:t>and related complication management: </a:t>
            </a:r>
            <a:r>
              <a:rPr lang="en-US" b="0" noProof="0" dirty="0"/>
              <a:t>Published studies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59DB06C-68A4-23FE-C622-63DC8BC2CA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Data are a result of a literature search performed using PubMed in August 2024. </a:t>
            </a:r>
            <a:br>
              <a:rPr lang="en-US" dirty="0"/>
            </a:br>
            <a:r>
              <a:rPr lang="en-US" dirty="0"/>
              <a:t>*No statistically significant effect in 1 study. †Unclear if randomized trial for 3 studies; no significant effect in 1 study. </a:t>
            </a:r>
          </a:p>
          <a:p>
            <a:r>
              <a:rPr lang="en-US" dirty="0"/>
              <a:t>N/A, not available; PMBL, polyvalent mechanical bacterial lysate; RCT, randomized clinical trial; RTI, respiratory tract infection.</a:t>
            </a:r>
          </a:p>
          <a:p>
            <a:r>
              <a:rPr lang="en-US" dirty="0"/>
              <a:t>Please refer to slide notes for references.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6A4496D-C8EC-AD03-B541-8DE0A47E18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711825"/>
              </p:ext>
            </p:extLst>
          </p:nvPr>
        </p:nvGraphicFramePr>
        <p:xfrm>
          <a:off x="371475" y="1033729"/>
          <a:ext cx="11058528" cy="5109299"/>
        </p:xfrm>
        <a:graphic>
          <a:graphicData uri="http://schemas.openxmlformats.org/drawingml/2006/table">
            <a:tbl>
              <a:tblPr/>
              <a:tblGrid>
                <a:gridCol w="2933700">
                  <a:extLst>
                    <a:ext uri="{9D8B030D-6E8A-4147-A177-3AD203B41FA5}">
                      <a16:colId xmlns:a16="http://schemas.microsoft.com/office/drawing/2014/main" val="1132406748"/>
                    </a:ext>
                  </a:extLst>
                </a:gridCol>
                <a:gridCol w="1354138">
                  <a:extLst>
                    <a:ext uri="{9D8B030D-6E8A-4147-A177-3AD203B41FA5}">
                      <a16:colId xmlns:a16="http://schemas.microsoft.com/office/drawing/2014/main" val="3969737263"/>
                    </a:ext>
                  </a:extLst>
                </a:gridCol>
                <a:gridCol w="1354138">
                  <a:extLst>
                    <a:ext uri="{9D8B030D-6E8A-4147-A177-3AD203B41FA5}">
                      <a16:colId xmlns:a16="http://schemas.microsoft.com/office/drawing/2014/main" val="1137256493"/>
                    </a:ext>
                  </a:extLst>
                </a:gridCol>
                <a:gridCol w="1354138">
                  <a:extLst>
                    <a:ext uri="{9D8B030D-6E8A-4147-A177-3AD203B41FA5}">
                      <a16:colId xmlns:a16="http://schemas.microsoft.com/office/drawing/2014/main" val="1840430197"/>
                    </a:ext>
                  </a:extLst>
                </a:gridCol>
                <a:gridCol w="1354138">
                  <a:extLst>
                    <a:ext uri="{9D8B030D-6E8A-4147-A177-3AD203B41FA5}">
                      <a16:colId xmlns:a16="http://schemas.microsoft.com/office/drawing/2014/main" val="565190665"/>
                    </a:ext>
                  </a:extLst>
                </a:gridCol>
                <a:gridCol w="1354138">
                  <a:extLst>
                    <a:ext uri="{9D8B030D-6E8A-4147-A177-3AD203B41FA5}">
                      <a16:colId xmlns:a16="http://schemas.microsoft.com/office/drawing/2014/main" val="403448170"/>
                    </a:ext>
                  </a:extLst>
                </a:gridCol>
                <a:gridCol w="1354138">
                  <a:extLst>
                    <a:ext uri="{9D8B030D-6E8A-4147-A177-3AD203B41FA5}">
                      <a16:colId xmlns:a16="http://schemas.microsoft.com/office/drawing/2014/main" val="758163891"/>
                    </a:ext>
                  </a:extLst>
                </a:gridCol>
              </a:tblGrid>
              <a:tr h="36238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Product</a:t>
                      </a:r>
                      <a:endParaRPr lang="en-GB" sz="18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RCTs</a:t>
                      </a:r>
                      <a:endParaRPr lang="en-GB" sz="18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Meta-analyses</a:t>
                      </a: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868167"/>
                  </a:ext>
                </a:extLst>
              </a:tr>
              <a:tr h="324551">
                <a:tc vMerge="1">
                  <a:txBody>
                    <a:bodyPr/>
                    <a:lstStyle/>
                    <a:p>
                      <a:pPr algn="ctr" fontAlgn="ctr"/>
                      <a:endParaRPr lang="en-GB" sz="16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6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Children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600" b="1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Adults</a:t>
                      </a:r>
                      <a:endParaRPr lang="en-GB" sz="1600" b="1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6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Children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600" b="1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Adults</a:t>
                      </a:r>
                      <a:endParaRPr lang="en-GB" sz="1600" b="1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6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Children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600" b="1" i="0" u="none" strike="noStrike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Adults</a:t>
                      </a:r>
                      <a:endParaRPr lang="en-GB" sz="1600" b="1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9967191"/>
                  </a:ext>
                </a:extLst>
              </a:tr>
              <a:tr h="32455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Studies (N)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Patients (N)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Studies (N)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Patients (N)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Studies (N)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Studies (N)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9933783"/>
                  </a:ext>
                </a:extLst>
              </a:tr>
              <a:tr h="406002"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2011</a:t>
                      </a:r>
                      <a:endParaRPr lang="en-GB" sz="14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en-GB" sz="14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2332</a:t>
                      </a:r>
                      <a:endParaRPr lang="en-GB" sz="14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GB" sz="14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8759853"/>
                  </a:ext>
                </a:extLst>
              </a:tr>
              <a:tr h="406002"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361</a:t>
                      </a:r>
                      <a:endParaRPr lang="en-GB" sz="14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5*</a:t>
                      </a:r>
                      <a:endParaRPr lang="en-GB" sz="14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696</a:t>
                      </a:r>
                      <a:endParaRPr lang="en-GB" sz="14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4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877234"/>
                  </a:ext>
                </a:extLst>
              </a:tr>
              <a:tr h="406002"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320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400" b="0" i="0" u="none" strike="noStrike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n-GB" sz="1400" b="0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577094"/>
                  </a:ext>
                </a:extLst>
              </a:tr>
              <a:tr h="406002"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 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1152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613893"/>
                  </a:ext>
                </a:extLst>
              </a:tr>
              <a:tr h="406002"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188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baseline="0" noProof="0" dirty="0" err="1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N</a:t>
                      </a: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/A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it-IT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1424645"/>
                  </a:ext>
                </a:extLst>
              </a:tr>
              <a:tr h="4060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400" b="0" i="0" u="none" strike="noStrike" baseline="3000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80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311193"/>
                  </a:ext>
                </a:extLst>
              </a:tr>
              <a:tr h="4060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120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518684"/>
                  </a:ext>
                </a:extLst>
              </a:tr>
              <a:tr h="4060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1877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832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6287971"/>
                  </a:ext>
                </a:extLst>
              </a:tr>
              <a:tr h="4060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5</a:t>
                      </a:r>
                      <a:r>
                        <a:rPr lang="it-IT" sz="1400" b="0" i="0" u="none" strike="noStrike" baseline="3000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†</a:t>
                      </a:r>
                      <a:endParaRPr lang="en-GB" sz="1400" b="0" i="0" u="none" strike="noStrike" baseline="3000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111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85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730592"/>
                  </a:ext>
                </a:extLst>
              </a:tr>
              <a:tr h="40600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104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101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GB" sz="1400" b="0" i="0" u="none" strike="noStrike" baseline="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2856496"/>
                  </a:ext>
                </a:extLst>
              </a:tr>
            </a:tbl>
          </a:graphicData>
        </a:graphic>
      </p:graphicFrame>
      <p:sp>
        <p:nvSpPr>
          <p:cNvPr id="3" name="object 55">
            <a:extLst>
              <a:ext uri="{FF2B5EF4-FFF2-40B4-BE49-F238E27FC236}">
                <a16:creationId xmlns:a16="http://schemas.microsoft.com/office/drawing/2014/main" id="{805D6398-2493-394B-F559-3B30B10E447F}"/>
              </a:ext>
            </a:extLst>
          </p:cNvPr>
          <p:cNvSpPr/>
          <p:nvPr/>
        </p:nvSpPr>
        <p:spPr>
          <a:xfrm>
            <a:off x="567288" y="2155825"/>
            <a:ext cx="2541038" cy="269875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OM-85</a:t>
            </a:r>
            <a:endParaRPr lang="en-GB" sz="1600" baseline="3000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8" name="object 55">
            <a:extLst>
              <a:ext uri="{FF2B5EF4-FFF2-40B4-BE49-F238E27FC236}">
                <a16:creationId xmlns:a16="http://schemas.microsoft.com/office/drawing/2014/main" id="{0A9E5F05-B930-10DF-0F87-8FD3EF69C5EC}"/>
              </a:ext>
            </a:extLst>
          </p:cNvPr>
          <p:cNvSpPr/>
          <p:nvPr/>
        </p:nvSpPr>
        <p:spPr>
          <a:xfrm>
            <a:off x="567288" y="3374731"/>
            <a:ext cx="2541038" cy="269875"/>
          </a:xfrm>
          <a:prstGeom prst="roundRect">
            <a:avLst>
              <a:gd name="adj" fmla="val 50000"/>
            </a:avLst>
          </a:prstGeom>
          <a:solidFill>
            <a:schemeClr val="bg2">
              <a:lumMod val="40000"/>
              <a:lumOff val="60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IRS-19</a:t>
            </a:r>
          </a:p>
        </p:txBody>
      </p:sp>
      <p:sp>
        <p:nvSpPr>
          <p:cNvPr id="9" name="object 55">
            <a:extLst>
              <a:ext uri="{FF2B5EF4-FFF2-40B4-BE49-F238E27FC236}">
                <a16:creationId xmlns:a16="http://schemas.microsoft.com/office/drawing/2014/main" id="{94862F2A-C1CE-4E64-55FC-F974E6E7E976}"/>
              </a:ext>
            </a:extLst>
          </p:cNvPr>
          <p:cNvSpPr/>
          <p:nvPr/>
        </p:nvSpPr>
        <p:spPr>
          <a:xfrm>
            <a:off x="567288" y="4178890"/>
            <a:ext cx="2541038" cy="269875"/>
          </a:xfrm>
          <a:prstGeom prst="roundRect">
            <a:avLst>
              <a:gd name="adj" fmla="val 50000"/>
            </a:avLst>
          </a:prstGeom>
          <a:solidFill>
            <a:schemeClr val="accent4">
              <a:lumMod val="25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 err="1">
                <a:solidFill>
                  <a:schemeClr val="bg1"/>
                </a:solidFill>
                <a:latin typeface="Calibri" panose="020F0502020204030204"/>
              </a:rPr>
              <a:t>Pulmonar</a:t>
            </a: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 OM®</a:t>
            </a:r>
          </a:p>
        </p:txBody>
      </p:sp>
      <p:sp>
        <p:nvSpPr>
          <p:cNvPr id="11" name="object 55">
            <a:extLst>
              <a:ext uri="{FF2B5EF4-FFF2-40B4-BE49-F238E27FC236}">
                <a16:creationId xmlns:a16="http://schemas.microsoft.com/office/drawing/2014/main" id="{149A5BA2-11FB-A690-B305-6CE03D127580}"/>
              </a:ext>
            </a:extLst>
          </p:cNvPr>
          <p:cNvSpPr/>
          <p:nvPr/>
        </p:nvSpPr>
        <p:spPr>
          <a:xfrm>
            <a:off x="567288" y="3782991"/>
            <a:ext cx="2541038" cy="269875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LW-50020</a:t>
            </a:r>
            <a:endParaRPr lang="en-GB" sz="1600" baseline="3000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3" name="object 55">
            <a:extLst>
              <a:ext uri="{FF2B5EF4-FFF2-40B4-BE49-F238E27FC236}">
                <a16:creationId xmlns:a16="http://schemas.microsoft.com/office/drawing/2014/main" id="{DB39E49D-1EC4-2963-D4F1-6279ECFCC6FB}"/>
              </a:ext>
            </a:extLst>
          </p:cNvPr>
          <p:cNvSpPr/>
          <p:nvPr/>
        </p:nvSpPr>
        <p:spPr>
          <a:xfrm>
            <a:off x="567288" y="4591027"/>
            <a:ext cx="2541038" cy="269875"/>
          </a:xfrm>
          <a:prstGeom prst="roundRect">
            <a:avLst>
              <a:gd name="adj" fmla="val 50000"/>
            </a:avLst>
          </a:prstGeom>
          <a:solidFill>
            <a:srgbClr val="F4A14B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MV130</a:t>
            </a:r>
            <a:endParaRPr lang="en-GB" sz="1600" baseline="3000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4" name="object 55">
            <a:extLst>
              <a:ext uri="{FF2B5EF4-FFF2-40B4-BE49-F238E27FC236}">
                <a16:creationId xmlns:a16="http://schemas.microsoft.com/office/drawing/2014/main" id="{60751B0C-9D22-230C-2B1F-3EAFA69E00D9}"/>
              </a:ext>
            </a:extLst>
          </p:cNvPr>
          <p:cNvSpPr/>
          <p:nvPr/>
        </p:nvSpPr>
        <p:spPr>
          <a:xfrm>
            <a:off x="567288" y="5406933"/>
            <a:ext cx="2541038" cy="26987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Thymus extract</a:t>
            </a:r>
            <a:endParaRPr lang="en-GB" sz="1600" baseline="3000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15" name="object 55">
            <a:extLst>
              <a:ext uri="{FF2B5EF4-FFF2-40B4-BE49-F238E27FC236}">
                <a16:creationId xmlns:a16="http://schemas.microsoft.com/office/drawing/2014/main" id="{14E4DDC5-C47B-80C4-D9A1-10672D6F63B0}"/>
              </a:ext>
            </a:extLst>
          </p:cNvPr>
          <p:cNvSpPr/>
          <p:nvPr/>
        </p:nvSpPr>
        <p:spPr>
          <a:xfrm>
            <a:off x="567288" y="4996747"/>
            <a:ext cx="2541038" cy="269875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Pidotimod</a:t>
            </a:r>
          </a:p>
        </p:txBody>
      </p:sp>
      <p:sp>
        <p:nvSpPr>
          <p:cNvPr id="19" name="object 55">
            <a:extLst>
              <a:ext uri="{FF2B5EF4-FFF2-40B4-BE49-F238E27FC236}">
                <a16:creationId xmlns:a16="http://schemas.microsoft.com/office/drawing/2014/main" id="{3D03F856-43AB-055D-60CD-051EA07AB8AA}"/>
              </a:ext>
            </a:extLst>
          </p:cNvPr>
          <p:cNvSpPr/>
          <p:nvPr/>
        </p:nvSpPr>
        <p:spPr>
          <a:xfrm>
            <a:off x="567288" y="2563201"/>
            <a:ext cx="2541038" cy="269875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PMBL</a:t>
            </a:r>
            <a:endParaRPr lang="en-GB" sz="1600" baseline="3000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20" name="object 55">
            <a:extLst>
              <a:ext uri="{FF2B5EF4-FFF2-40B4-BE49-F238E27FC236}">
                <a16:creationId xmlns:a16="http://schemas.microsoft.com/office/drawing/2014/main" id="{A4B31EB2-CB25-F95B-68E3-E79C1BE7103D}"/>
              </a:ext>
            </a:extLst>
          </p:cNvPr>
          <p:cNvSpPr/>
          <p:nvPr/>
        </p:nvSpPr>
        <p:spPr>
          <a:xfrm>
            <a:off x="567288" y="2965111"/>
            <a:ext cx="2541038" cy="269875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IRS-307</a:t>
            </a:r>
            <a:endParaRPr lang="en-GB" sz="1600" baseline="30000" dirty="0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24" name="object 55">
            <a:extLst>
              <a:ext uri="{FF2B5EF4-FFF2-40B4-BE49-F238E27FC236}">
                <a16:creationId xmlns:a16="http://schemas.microsoft.com/office/drawing/2014/main" id="{CDA5DC2F-FC30-3BEC-CFFC-CC254F312B08}"/>
              </a:ext>
            </a:extLst>
          </p:cNvPr>
          <p:cNvSpPr/>
          <p:nvPr/>
        </p:nvSpPr>
        <p:spPr>
          <a:xfrm>
            <a:off x="567288" y="5803056"/>
            <a:ext cx="2541038" cy="2698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Anti-IFN / Recombinant IFN</a:t>
            </a:r>
          </a:p>
        </p:txBody>
      </p:sp>
    </p:spTree>
    <p:extLst>
      <p:ext uri="{BB962C8B-B14F-4D97-AF65-F5344CB8AC3E}">
        <p14:creationId xmlns:p14="http://schemas.microsoft.com/office/powerpoint/2010/main" val="20725011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A67C7D-1743-C204-7CA0-F15EAD7F6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Clinical evidence of immunomodulators:</a:t>
            </a:r>
            <a:br>
              <a:rPr lang="en-GB" dirty="0"/>
            </a:br>
            <a:r>
              <a:rPr lang="en-GB" b="0" dirty="0"/>
              <a:t>Ongoing company-sponsored studies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B8BB6A0-4C9C-D4F0-2726-D4479D5FFBD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en-US" dirty="0"/>
              <a:t>Data are based on a literature search performed using https://clinicaltrials.gov/ and www.clinicaltrialsregister.eu during August 2024; no ongoing company-sponsored RCTs were identified for the other immunomodulators discussed in the presentation.</a:t>
            </a:r>
          </a:p>
          <a:p>
            <a:r>
              <a:rPr lang="en-US" dirty="0"/>
              <a:t>COPD, chronic obstructive pulmonary disease; N/A, not available; PMBL, polyvalent mechanical bacterial lysate; RCT, randomized clinical trial; RTI, respiratory tract infection.</a:t>
            </a:r>
          </a:p>
          <a:p>
            <a:r>
              <a:rPr lang="en-US" dirty="0"/>
              <a:t>1. ChinaDrugTrials.org. CTR20230710. Available at: http://www.chinadrugtrials.org.cn/clinicaltrials.prosearch.dhtml. Accessed January 2025. 2. ClinicalTrials.gov. NCT05677763. Available at: https://clinicaltrials.gov/study/NCT05677763. Accessed January 2025. 3. ClinicalTrials.gov. NCT05857930. Available at:  https://clinicaltrials.gov/study/NCT05857930. Accessed January 2025. </a:t>
            </a:r>
            <a:br>
              <a:rPr lang="en-US" dirty="0"/>
            </a:br>
            <a:r>
              <a:rPr lang="en-US" dirty="0"/>
              <a:t>4. ClinicalTrials.gov. NCT06486662. Available at: https://clinicaltrials.gov/study/NCT06486662. Accessed January 2025. 5. ClinicalTrialsRegister.eu. 2007-000006-67. Available at: https://www.clinicaltrialsregister.eu/ctr-search/trial/2007-000006-67/IT#E. Accessed January 2025. 6. ClinicalTrials.gov. NCT05208060. Available at: https://clinicaltrials.gov/study/NCT05208060?term=MV130&amp;rank=1. Accessed January 2025. 7. ClinicalTrials.gov. Available at: https://clinicaltrials.gov/study/NCT04363814?term=MV130&amp;rank=4. Accessed January 2025.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B46ADA4E-2C09-5732-B0EE-5700D6BD47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22980"/>
              </p:ext>
            </p:extLst>
          </p:nvPr>
        </p:nvGraphicFramePr>
        <p:xfrm>
          <a:off x="371475" y="1252807"/>
          <a:ext cx="11058525" cy="4332672"/>
        </p:xfrm>
        <a:graphic>
          <a:graphicData uri="http://schemas.openxmlformats.org/drawingml/2006/table">
            <a:tbl>
              <a:tblPr/>
              <a:tblGrid>
                <a:gridCol w="2536825">
                  <a:extLst>
                    <a:ext uri="{9D8B030D-6E8A-4147-A177-3AD203B41FA5}">
                      <a16:colId xmlns:a16="http://schemas.microsoft.com/office/drawing/2014/main" val="1132406748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969737263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03448170"/>
                    </a:ext>
                  </a:extLst>
                </a:gridCol>
                <a:gridCol w="2508250">
                  <a:extLst>
                    <a:ext uri="{9D8B030D-6E8A-4147-A177-3AD203B41FA5}">
                      <a16:colId xmlns:a16="http://schemas.microsoft.com/office/drawing/2014/main" val="1135683523"/>
                    </a:ext>
                  </a:extLst>
                </a:gridCol>
                <a:gridCol w="2508250">
                  <a:extLst>
                    <a:ext uri="{9D8B030D-6E8A-4147-A177-3AD203B41FA5}">
                      <a16:colId xmlns:a16="http://schemas.microsoft.com/office/drawing/2014/main" val="4078213743"/>
                    </a:ext>
                  </a:extLst>
                </a:gridCol>
              </a:tblGrid>
              <a:tr h="305631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Product</a:t>
                      </a:r>
                      <a:endParaRPr lang="en-GB" sz="1800" b="0" i="0" u="none" strike="noStrike" baseline="3000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Number of RCTs</a:t>
                      </a:r>
                      <a:endParaRPr lang="en-GB" sz="1800" b="0" i="0" u="none" strike="noStrike" baseline="3000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N-value</a:t>
                      </a: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Population age</a:t>
                      </a: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800" b="1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Primary objectives</a:t>
                      </a:r>
                    </a:p>
                  </a:txBody>
                  <a:tcPr marL="0" marR="0" marT="72000" marB="36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868167"/>
                  </a:ext>
                </a:extLst>
              </a:tr>
              <a:tr h="252100">
                <a:tc rowSpan="4"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1391</a:t>
                      </a:r>
                      <a:endParaRPr lang="en-GB" sz="1400" b="0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5000"/>
                        </a:lnSpc>
                      </a:pPr>
                      <a:r>
                        <a:rPr lang="fr-CH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6–12 years</a:t>
                      </a:r>
                    </a:p>
                  </a:txBody>
                  <a:tcPr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Reduction of number of RTIs</a:t>
                      </a:r>
                    </a:p>
                  </a:txBody>
                  <a:tcPr marL="72000" marR="7200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967191"/>
                  </a:ext>
                </a:extLst>
              </a:tr>
              <a:tr h="252100">
                <a:tc vMerge="1"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months – 5 years</a:t>
                      </a:r>
                    </a:p>
                  </a:txBody>
                  <a:tcPr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Reduction of number of RTIs</a:t>
                      </a:r>
                    </a:p>
                  </a:txBody>
                  <a:tcPr marL="72000" marR="7200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8759853"/>
                  </a:ext>
                </a:extLst>
              </a:tr>
              <a:tr h="397078">
                <a:tc vMerge="1"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 months – 5 years</a:t>
                      </a:r>
                    </a:p>
                  </a:txBody>
                  <a:tcPr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Reduction of rate </a:t>
                      </a:r>
                      <a:b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of wheezing episodes</a:t>
                      </a:r>
                    </a:p>
                  </a:txBody>
                  <a:tcPr marL="72000" marR="7200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877234"/>
                  </a:ext>
                </a:extLst>
              </a:tr>
              <a:tr h="271288">
                <a:tc vMerge="1"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H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18–55 years (intranasal)</a:t>
                      </a:r>
                    </a:p>
                  </a:txBody>
                  <a:tcPr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400" b="0" i="0" u="none" strike="noStrike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Safety and tolerability</a:t>
                      </a:r>
                    </a:p>
                  </a:txBody>
                  <a:tcPr marL="72000" marR="7200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0577094"/>
                  </a:ext>
                </a:extLst>
              </a:tr>
              <a:tr h="397078">
                <a:tc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baseline="0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258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≥40 years</a:t>
                      </a:r>
                    </a:p>
                  </a:txBody>
                  <a:tcPr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Reduction of COPD exacerbations</a:t>
                      </a:r>
                    </a:p>
                  </a:txBody>
                  <a:tcPr marL="72000" marR="7200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613893"/>
                  </a:ext>
                </a:extLst>
              </a:tr>
              <a:tr h="397078">
                <a:tc rowSpan="4">
                  <a:txBody>
                    <a:bodyPr/>
                    <a:lstStyle/>
                    <a:p>
                      <a:pPr algn="ctr" fontAlgn="ctr"/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GB" sz="1400" b="0" i="0" u="none" strike="noStrike" baseline="3000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180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5000"/>
                        </a:lnSpc>
                      </a:pPr>
                      <a:r>
                        <a:rPr lang="fr-CH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35–85 years</a:t>
                      </a:r>
                    </a:p>
                  </a:txBody>
                  <a:tcPr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85000"/>
                        </a:lnSpc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Reduction of COPD exacerbations</a:t>
                      </a:r>
                    </a:p>
                  </a:txBody>
                  <a:tcPr marL="72000" marR="7200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1424645"/>
                  </a:ext>
                </a:extLst>
              </a:tr>
              <a:tr h="542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216000" marB="198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6000" marB="19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5000"/>
                        </a:lnSpc>
                      </a:pPr>
                      <a:r>
                        <a:rPr lang="fr-CH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&gt;18 years</a:t>
                      </a:r>
                    </a:p>
                  </a:txBody>
                  <a:tcPr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Decreasing symptoms </a:t>
                      </a:r>
                      <a:b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and progression of joint prosthesis infection </a:t>
                      </a:r>
                    </a:p>
                  </a:txBody>
                  <a:tcPr marL="72000" marR="7200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311193"/>
                  </a:ext>
                </a:extLst>
              </a:tr>
              <a:tr h="26010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216000" marB="198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u="none" strike="noStrike" baseline="3000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216000" marB="19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GB" sz="14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5000"/>
                        </a:lnSpc>
                      </a:pPr>
                      <a:r>
                        <a:rPr lang="fr-CH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18–65 years</a:t>
                      </a:r>
                    </a:p>
                  </a:txBody>
                  <a:tcPr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Mechanistic study</a:t>
                      </a:r>
                    </a:p>
                  </a:txBody>
                  <a:tcPr marL="72000" marR="7200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322543"/>
                  </a:ext>
                </a:extLst>
              </a:tr>
              <a:tr h="39707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1" i="0" u="none" strike="noStrike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0" marR="0" marT="216000" marB="19800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400" b="0" i="0" u="none" strike="noStrike" baseline="30000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216000" marB="198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N/A</a:t>
                      </a:r>
                      <a:endParaRPr lang="en-GB" sz="1400" b="0" i="0" u="none" strike="noStrike" noProof="0" dirty="0">
                        <a:solidFill>
                          <a:schemeClr val="accent6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5000"/>
                        </a:lnSpc>
                      </a:pPr>
                      <a:r>
                        <a:rPr lang="fr-CH" sz="1400" b="0" i="0" u="none" strike="noStrike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18–70 years</a:t>
                      </a:r>
                    </a:p>
                  </a:txBody>
                  <a:tcPr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u="none" strike="noStrike" noProof="0" dirty="0">
                          <a:solidFill>
                            <a:schemeClr val="accent6"/>
                          </a:solidFill>
                          <a:effectLst/>
                          <a:latin typeface="+mn-lt"/>
                        </a:rPr>
                        <a:t>Clinical benefit in patients with pneumonia due to COVID-19</a:t>
                      </a:r>
                    </a:p>
                  </a:txBody>
                  <a:tcPr marL="72000" marR="72000" marT="72000" marB="54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8669643"/>
                  </a:ext>
                </a:extLst>
              </a:tr>
            </a:tbl>
          </a:graphicData>
        </a:graphic>
      </p:graphicFrame>
      <p:sp>
        <p:nvSpPr>
          <p:cNvPr id="11" name="object 55">
            <a:extLst>
              <a:ext uri="{FF2B5EF4-FFF2-40B4-BE49-F238E27FC236}">
                <a16:creationId xmlns:a16="http://schemas.microsoft.com/office/drawing/2014/main" id="{318017D1-108E-5538-4B09-C333A9F58EFF}"/>
              </a:ext>
            </a:extLst>
          </p:cNvPr>
          <p:cNvSpPr/>
          <p:nvPr/>
        </p:nvSpPr>
        <p:spPr>
          <a:xfrm>
            <a:off x="502633" y="2181842"/>
            <a:ext cx="2126268" cy="332170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OM-85</a:t>
            </a:r>
            <a:r>
              <a:rPr lang="en-GB" sz="1600" baseline="30000" dirty="0">
                <a:solidFill>
                  <a:schemeClr val="bg1"/>
                </a:solidFill>
                <a:latin typeface="Calibri" panose="020F0502020204030204"/>
              </a:rPr>
              <a:t>1-4</a:t>
            </a:r>
          </a:p>
        </p:txBody>
      </p:sp>
      <p:sp>
        <p:nvSpPr>
          <p:cNvPr id="20" name="object 55">
            <a:extLst>
              <a:ext uri="{FF2B5EF4-FFF2-40B4-BE49-F238E27FC236}">
                <a16:creationId xmlns:a16="http://schemas.microsoft.com/office/drawing/2014/main" id="{8E9923B1-631D-80D3-07B4-004438B40B80}"/>
              </a:ext>
            </a:extLst>
          </p:cNvPr>
          <p:cNvSpPr/>
          <p:nvPr/>
        </p:nvSpPr>
        <p:spPr>
          <a:xfrm>
            <a:off x="502633" y="3184666"/>
            <a:ext cx="2126268" cy="332170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PMBL</a:t>
            </a:r>
            <a:r>
              <a:rPr lang="en-GB" sz="1600" baseline="30000" dirty="0">
                <a:solidFill>
                  <a:schemeClr val="bg1"/>
                </a:solidFill>
                <a:latin typeface="Calibri" panose="020F0502020204030204"/>
              </a:rPr>
              <a:t>5</a:t>
            </a:r>
          </a:p>
        </p:txBody>
      </p:sp>
      <p:sp>
        <p:nvSpPr>
          <p:cNvPr id="21" name="object 55">
            <a:extLst>
              <a:ext uri="{FF2B5EF4-FFF2-40B4-BE49-F238E27FC236}">
                <a16:creationId xmlns:a16="http://schemas.microsoft.com/office/drawing/2014/main" id="{0516247B-24D1-E1F9-219F-13B2873656AA}"/>
              </a:ext>
            </a:extLst>
          </p:cNvPr>
          <p:cNvSpPr/>
          <p:nvPr/>
        </p:nvSpPr>
        <p:spPr>
          <a:xfrm>
            <a:off x="502633" y="4389165"/>
            <a:ext cx="2126268" cy="332170"/>
          </a:xfrm>
          <a:prstGeom prst="roundRect">
            <a:avLst>
              <a:gd name="adj" fmla="val 50000"/>
            </a:avLst>
          </a:prstGeom>
          <a:solidFill>
            <a:srgbClr val="F4A14B"/>
          </a:solidFill>
          <a:ln w="23604">
            <a:noFill/>
          </a:ln>
        </p:spPr>
        <p:txBody>
          <a:bodyPr wrap="square" lIns="0" tIns="0" rIns="0" bIns="0" rtlCol="0" anchor="ctr"/>
          <a:lstStyle/>
          <a:p>
            <a:pPr algn="ctr" defTabSz="914035">
              <a:defRPr/>
            </a:pPr>
            <a:r>
              <a:rPr lang="en-GB" sz="1600" b="1" dirty="0">
                <a:solidFill>
                  <a:schemeClr val="bg1"/>
                </a:solidFill>
                <a:latin typeface="Calibri" panose="020F0502020204030204"/>
              </a:rPr>
              <a:t>MV130</a:t>
            </a:r>
            <a:r>
              <a:rPr lang="en-GB" sz="1600" baseline="30000" dirty="0">
                <a:solidFill>
                  <a:schemeClr val="bg1"/>
                </a:solidFill>
                <a:latin typeface="Calibri" panose="020F0502020204030204"/>
              </a:rPr>
              <a:t>6,7</a:t>
            </a:r>
          </a:p>
        </p:txBody>
      </p:sp>
    </p:spTree>
    <p:extLst>
      <p:ext uri="{BB962C8B-B14F-4D97-AF65-F5344CB8AC3E}">
        <p14:creationId xmlns:p14="http://schemas.microsoft.com/office/powerpoint/2010/main" val="9680482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81CBE57-203E-268A-743E-E0E01BC2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Take-home messages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3804CE-6A08-C41D-34F3-C72EF5C01FE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RTI, respiratory tract infection.</a:t>
            </a:r>
          </a:p>
          <a:p>
            <a:r>
              <a:rPr lang="en-US" dirty="0"/>
              <a:t>1. Esposito S, et al. Hum </a:t>
            </a:r>
            <a:r>
              <a:rPr lang="en-US" dirty="0" err="1"/>
              <a:t>Vaccin</a:t>
            </a:r>
            <a:r>
              <a:rPr lang="en-US" dirty="0"/>
              <a:t> </a:t>
            </a:r>
            <a:r>
              <a:rPr lang="en-US" dirty="0" err="1"/>
              <a:t>Immunother</a:t>
            </a:r>
            <a:r>
              <a:rPr lang="en-US" dirty="0"/>
              <a:t>. 2022;18(6):2106720.</a:t>
            </a:r>
          </a:p>
        </p:txBody>
      </p:sp>
      <p:sp>
        <p:nvSpPr>
          <p:cNvPr id="14" name="Rettangolo 8">
            <a:extLst>
              <a:ext uri="{FF2B5EF4-FFF2-40B4-BE49-F238E27FC236}">
                <a16:creationId xmlns:a16="http://schemas.microsoft.com/office/drawing/2014/main" id="{4C0052C9-96B3-857E-9784-57DABA322247}"/>
              </a:ext>
            </a:extLst>
          </p:cNvPr>
          <p:cNvSpPr/>
          <p:nvPr/>
        </p:nvSpPr>
        <p:spPr>
          <a:xfrm>
            <a:off x="1789912" y="4122750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Connettore diritto 22">
            <a:extLst>
              <a:ext uri="{FF2B5EF4-FFF2-40B4-BE49-F238E27FC236}">
                <a16:creationId xmlns:a16="http://schemas.microsoft.com/office/drawing/2014/main" id="{1F9E365B-CD57-8DF9-CDDA-1444344D1996}"/>
              </a:ext>
            </a:extLst>
          </p:cNvPr>
          <p:cNvCxnSpPr>
            <a:cxnSpLocks/>
          </p:cNvCxnSpPr>
          <p:nvPr/>
        </p:nvCxnSpPr>
        <p:spPr>
          <a:xfrm>
            <a:off x="2041602" y="4531871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Rettangolo 8">
            <a:extLst>
              <a:ext uri="{FF2B5EF4-FFF2-40B4-BE49-F238E27FC236}">
                <a16:creationId xmlns:a16="http://schemas.microsoft.com/office/drawing/2014/main" id="{89D9A4C3-61AA-3D1F-A905-025C0577797C}"/>
              </a:ext>
            </a:extLst>
          </p:cNvPr>
          <p:cNvSpPr/>
          <p:nvPr/>
        </p:nvSpPr>
        <p:spPr>
          <a:xfrm>
            <a:off x="1789912" y="3155063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Connettore diritto 22">
            <a:extLst>
              <a:ext uri="{FF2B5EF4-FFF2-40B4-BE49-F238E27FC236}">
                <a16:creationId xmlns:a16="http://schemas.microsoft.com/office/drawing/2014/main" id="{B809F19F-2502-490D-CA04-A0F67C9BB862}"/>
              </a:ext>
            </a:extLst>
          </p:cNvPr>
          <p:cNvCxnSpPr>
            <a:cxnSpLocks/>
          </p:cNvCxnSpPr>
          <p:nvPr/>
        </p:nvCxnSpPr>
        <p:spPr>
          <a:xfrm>
            <a:off x="2041602" y="3564184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9" name="Rettangolo 8">
            <a:extLst>
              <a:ext uri="{FF2B5EF4-FFF2-40B4-BE49-F238E27FC236}">
                <a16:creationId xmlns:a16="http://schemas.microsoft.com/office/drawing/2014/main" id="{906183D4-4D5E-6F01-B3AB-010878B5B1BC}"/>
              </a:ext>
            </a:extLst>
          </p:cNvPr>
          <p:cNvSpPr/>
          <p:nvPr/>
        </p:nvSpPr>
        <p:spPr>
          <a:xfrm>
            <a:off x="1789912" y="2202589"/>
            <a:ext cx="1716859" cy="811067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Connettore diritto 22">
            <a:extLst>
              <a:ext uri="{FF2B5EF4-FFF2-40B4-BE49-F238E27FC236}">
                <a16:creationId xmlns:a16="http://schemas.microsoft.com/office/drawing/2014/main" id="{A4F3A58A-9586-0307-D60A-5194DFBE620C}"/>
              </a:ext>
            </a:extLst>
          </p:cNvPr>
          <p:cNvCxnSpPr>
            <a:cxnSpLocks/>
          </p:cNvCxnSpPr>
          <p:nvPr/>
        </p:nvCxnSpPr>
        <p:spPr>
          <a:xfrm>
            <a:off x="2041602" y="2611710"/>
            <a:ext cx="673318" cy="0"/>
          </a:xfrm>
          <a:prstGeom prst="line">
            <a:avLst/>
          </a:pr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Oval 4">
            <a:extLst>
              <a:ext uri="{FF2B5EF4-FFF2-40B4-BE49-F238E27FC236}">
                <a16:creationId xmlns:a16="http://schemas.microsoft.com/office/drawing/2014/main" id="{DA15ED1E-0B9E-CBBE-BC3D-D83BB949AD3D}"/>
              </a:ext>
            </a:extLst>
          </p:cNvPr>
          <p:cNvSpPr/>
          <p:nvPr/>
        </p:nvSpPr>
        <p:spPr>
          <a:xfrm>
            <a:off x="1389570" y="2196609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7" name="CasellaDiTesto 47">
            <a:extLst>
              <a:ext uri="{FF2B5EF4-FFF2-40B4-BE49-F238E27FC236}">
                <a16:creationId xmlns:a16="http://schemas.microsoft.com/office/drawing/2014/main" id="{2838266F-0159-52B7-A839-94FB4DDEAD91}"/>
              </a:ext>
            </a:extLst>
          </p:cNvPr>
          <p:cNvSpPr txBox="1"/>
          <p:nvPr/>
        </p:nvSpPr>
        <p:spPr>
          <a:xfrm>
            <a:off x="2889560" y="2371235"/>
            <a:ext cx="8592288" cy="4985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accent2"/>
                </a:solidFill>
              </a:rPr>
              <a:t>Bacterial-derived products and immunostimulants have different </a:t>
            </a:r>
            <a:br>
              <a:rPr lang="en-GB" sz="2000" b="1" dirty="0">
                <a:solidFill>
                  <a:schemeClr val="accent2"/>
                </a:solidFill>
              </a:rPr>
            </a:br>
            <a:r>
              <a:rPr lang="en-GB" sz="2000" b="1" dirty="0">
                <a:solidFill>
                  <a:schemeClr val="accent2"/>
                </a:solidFill>
              </a:rPr>
              <a:t>functions and mechanisms of action</a:t>
            </a:r>
          </a:p>
        </p:txBody>
      </p:sp>
      <p:sp>
        <p:nvSpPr>
          <p:cNvPr id="48" name="CasellaDiTesto 57">
            <a:extLst>
              <a:ext uri="{FF2B5EF4-FFF2-40B4-BE49-F238E27FC236}">
                <a16:creationId xmlns:a16="http://schemas.microsoft.com/office/drawing/2014/main" id="{C2A731FB-A5CB-F53E-746E-84F114FE557C}"/>
              </a:ext>
            </a:extLst>
          </p:cNvPr>
          <p:cNvSpPr txBox="1"/>
          <p:nvPr/>
        </p:nvSpPr>
        <p:spPr>
          <a:xfrm>
            <a:off x="2889560" y="3311297"/>
            <a:ext cx="8592288" cy="4985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accent2"/>
                </a:solidFill>
              </a:rPr>
              <a:t>Amount of evidence in preventing recurrent RTIs and related complications is variable </a:t>
            </a:r>
            <a:r>
              <a:rPr lang="en-GB" sz="2000" dirty="0">
                <a:solidFill>
                  <a:schemeClr val="tx1"/>
                </a:solidFill>
              </a:rPr>
              <a:t>among different immunomodulators</a:t>
            </a:r>
          </a:p>
        </p:txBody>
      </p:sp>
      <p:sp>
        <p:nvSpPr>
          <p:cNvPr id="49" name="Oval 4">
            <a:extLst>
              <a:ext uri="{FF2B5EF4-FFF2-40B4-BE49-F238E27FC236}">
                <a16:creationId xmlns:a16="http://schemas.microsoft.com/office/drawing/2014/main" id="{E78E5A2C-9CB6-3235-A5A1-8E415B6A034C}"/>
              </a:ext>
            </a:extLst>
          </p:cNvPr>
          <p:cNvSpPr/>
          <p:nvPr/>
        </p:nvSpPr>
        <p:spPr>
          <a:xfrm>
            <a:off x="1389570" y="3158390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0" name="CasellaDiTesto 62">
            <a:extLst>
              <a:ext uri="{FF2B5EF4-FFF2-40B4-BE49-F238E27FC236}">
                <a16:creationId xmlns:a16="http://schemas.microsoft.com/office/drawing/2014/main" id="{9BD7F4EA-EA81-8D2A-00A7-8CB623E3B9CB}"/>
              </a:ext>
            </a:extLst>
          </p:cNvPr>
          <p:cNvSpPr txBox="1"/>
          <p:nvPr/>
        </p:nvSpPr>
        <p:spPr>
          <a:xfrm>
            <a:off x="2889560" y="4402094"/>
            <a:ext cx="8592288" cy="2523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accent2"/>
                </a:solidFill>
              </a:rPr>
              <a:t>OM-85 is the most studied immunomodulatory product</a:t>
            </a:r>
            <a:r>
              <a:rPr lang="en-GB" sz="2000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51" name="Oval 4">
            <a:extLst>
              <a:ext uri="{FF2B5EF4-FFF2-40B4-BE49-F238E27FC236}">
                <a16:creationId xmlns:a16="http://schemas.microsoft.com/office/drawing/2014/main" id="{C308519B-8432-C151-CE5B-BCC19CCFBA71}"/>
              </a:ext>
            </a:extLst>
          </p:cNvPr>
          <p:cNvSpPr/>
          <p:nvPr/>
        </p:nvSpPr>
        <p:spPr>
          <a:xfrm>
            <a:off x="1389570" y="4120171"/>
            <a:ext cx="824400" cy="825482"/>
          </a:xfrm>
          <a:prstGeom prst="ellipse">
            <a:avLst/>
          </a:prstGeom>
          <a:solidFill>
            <a:schemeClr val="bg1"/>
          </a:solidFill>
          <a:ln>
            <a:solidFill>
              <a:srgbClr val="95BB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70" name="Graphic 69" descr="Cough with solid fill">
            <a:extLst>
              <a:ext uri="{FF2B5EF4-FFF2-40B4-BE49-F238E27FC236}">
                <a16:creationId xmlns:a16="http://schemas.microsoft.com/office/drawing/2014/main" id="{E57B57AC-4A59-46C9-22CF-54162E5BA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08623" y="3271838"/>
            <a:ext cx="588772" cy="588772"/>
          </a:xfrm>
          <a:prstGeom prst="rect">
            <a:avLst/>
          </a:prstGeom>
        </p:spPr>
      </p:pic>
      <p:pic>
        <p:nvPicPr>
          <p:cNvPr id="73" name="Graphic 72" descr="Bar chart with solid fill">
            <a:extLst>
              <a:ext uri="{FF2B5EF4-FFF2-40B4-BE49-F238E27FC236}">
                <a16:creationId xmlns:a16="http://schemas.microsoft.com/office/drawing/2014/main" id="{0278CE21-387B-70D3-6649-57302B99D0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7146" y="4203040"/>
            <a:ext cx="630369" cy="630369"/>
          </a:xfrm>
          <a:prstGeom prst="rect">
            <a:avLst/>
          </a:prstGeom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E27B5AA7-1E45-B9FC-1CE9-06777E3FF9D9}"/>
              </a:ext>
            </a:extLst>
          </p:cNvPr>
          <p:cNvGrpSpPr>
            <a:grpSpLocks noChangeAspect="1"/>
          </p:cNvGrpSpPr>
          <p:nvPr/>
        </p:nvGrpSpPr>
        <p:grpSpPr>
          <a:xfrm>
            <a:off x="1448522" y="2534591"/>
            <a:ext cx="353818" cy="295298"/>
            <a:chOff x="2380896" y="-2724761"/>
            <a:chExt cx="848822" cy="708430"/>
          </a:xfrm>
          <a:solidFill>
            <a:schemeClr val="accent1">
              <a:lumMod val="75000"/>
            </a:schemeClr>
          </a:solidFill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C5E6977-7AA9-A4BE-40B7-8B6797B1BF45}"/>
                </a:ext>
              </a:extLst>
            </p:cNvPr>
            <p:cNvGrpSpPr/>
            <p:nvPr/>
          </p:nvGrpSpPr>
          <p:grpSpPr>
            <a:xfrm>
              <a:off x="2380896" y="-2724761"/>
              <a:ext cx="660906" cy="578028"/>
              <a:chOff x="1306390" y="2585095"/>
              <a:chExt cx="951391" cy="832084"/>
            </a:xfrm>
            <a:grpFill/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7AE3E713-8B42-FE80-D251-24D5C95D9D84}"/>
                  </a:ext>
                </a:extLst>
              </p:cNvPr>
              <p:cNvGrpSpPr/>
              <p:nvPr/>
            </p:nvGrpSpPr>
            <p:grpSpPr>
              <a:xfrm>
                <a:off x="1306390" y="2864118"/>
                <a:ext cx="489386" cy="553061"/>
                <a:chOff x="6615193" y="4648120"/>
                <a:chExt cx="419251" cy="581657"/>
              </a:xfrm>
              <a:grpFill/>
            </p:grpSpPr>
            <p:sp>
              <p:nvSpPr>
                <p:cNvPr id="85" name="Rectangle: Rounded Corners 84">
                  <a:extLst>
                    <a:ext uri="{FF2B5EF4-FFF2-40B4-BE49-F238E27FC236}">
                      <a16:creationId xmlns:a16="http://schemas.microsoft.com/office/drawing/2014/main" id="{049BFB58-B93F-FF68-FB8A-6D53153C3A36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6" name="Rectangle: Rounded Corners 85">
                  <a:extLst>
                    <a:ext uri="{FF2B5EF4-FFF2-40B4-BE49-F238E27FC236}">
                      <a16:creationId xmlns:a16="http://schemas.microsoft.com/office/drawing/2014/main" id="{9386C3E7-6BD7-AC49-3C07-EE8D10AA945A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7" name="Rectangle: Rounded Corners 86">
                  <a:extLst>
                    <a:ext uri="{FF2B5EF4-FFF2-40B4-BE49-F238E27FC236}">
                      <a16:creationId xmlns:a16="http://schemas.microsoft.com/office/drawing/2014/main" id="{E5AB95EA-2023-D82B-95BC-5E7D70CF7564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8" name="Rectangle: Rounded Corners 87">
                  <a:extLst>
                    <a:ext uri="{FF2B5EF4-FFF2-40B4-BE49-F238E27FC236}">
                      <a16:creationId xmlns:a16="http://schemas.microsoft.com/office/drawing/2014/main" id="{69A0938C-7149-58DE-AD84-F773012BA18E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9" name="Rectangle: Rounded Corners 88">
                  <a:extLst>
                    <a:ext uri="{FF2B5EF4-FFF2-40B4-BE49-F238E27FC236}">
                      <a16:creationId xmlns:a16="http://schemas.microsoft.com/office/drawing/2014/main" id="{D2FD91D4-0556-E917-6B0C-80A3FF913298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A12BE3E3-C710-647A-6686-F91222172F3D}"/>
                  </a:ext>
                </a:extLst>
              </p:cNvPr>
              <p:cNvGrpSpPr/>
              <p:nvPr/>
            </p:nvGrpSpPr>
            <p:grpSpPr>
              <a:xfrm>
                <a:off x="1641769" y="2585095"/>
                <a:ext cx="616012" cy="661456"/>
                <a:chOff x="6615193" y="4648120"/>
                <a:chExt cx="419251" cy="581657"/>
              </a:xfrm>
              <a:grpFill/>
            </p:grpSpPr>
            <p:sp>
              <p:nvSpPr>
                <p:cNvPr id="80" name="Rectangle: Rounded Corners 79">
                  <a:extLst>
                    <a:ext uri="{FF2B5EF4-FFF2-40B4-BE49-F238E27FC236}">
                      <a16:creationId xmlns:a16="http://schemas.microsoft.com/office/drawing/2014/main" id="{34CC52D0-FD62-F152-7E68-07A0D3DF8FB8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1" name="Rectangle: Rounded Corners 80">
                  <a:extLst>
                    <a:ext uri="{FF2B5EF4-FFF2-40B4-BE49-F238E27FC236}">
                      <a16:creationId xmlns:a16="http://schemas.microsoft.com/office/drawing/2014/main" id="{51B688E0-7409-B0C2-2164-E012143EB266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Rectangle: Rounded Corners 81">
                  <a:extLst>
                    <a:ext uri="{FF2B5EF4-FFF2-40B4-BE49-F238E27FC236}">
                      <a16:creationId xmlns:a16="http://schemas.microsoft.com/office/drawing/2014/main" id="{FC1C6649-80E2-34F3-F7D1-22959AC65552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3" name="Rectangle: Rounded Corners 82">
                  <a:extLst>
                    <a:ext uri="{FF2B5EF4-FFF2-40B4-BE49-F238E27FC236}">
                      <a16:creationId xmlns:a16="http://schemas.microsoft.com/office/drawing/2014/main" id="{4F64B8F3-F65F-BA5A-7E9F-728830AF5FD2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84" name="Rectangle: Rounded Corners 83">
                  <a:extLst>
                    <a:ext uri="{FF2B5EF4-FFF2-40B4-BE49-F238E27FC236}">
                      <a16:creationId xmlns:a16="http://schemas.microsoft.com/office/drawing/2014/main" id="{3CE60B30-FF9E-5AFC-31D4-11B40192558D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77" name="Arrow: Down 76">
              <a:extLst>
                <a:ext uri="{FF2B5EF4-FFF2-40B4-BE49-F238E27FC236}">
                  <a16:creationId xmlns:a16="http://schemas.microsoft.com/office/drawing/2014/main" id="{069B6CDF-0245-E901-0559-7D620602E233}"/>
                </a:ext>
              </a:extLst>
            </p:cNvPr>
            <p:cNvSpPr/>
            <p:nvPr/>
          </p:nvSpPr>
          <p:spPr>
            <a:xfrm flipV="1">
              <a:off x="2922891" y="-2372788"/>
              <a:ext cx="306827" cy="356457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B0266EA-4F61-F88B-4147-85F600139D28}"/>
              </a:ext>
            </a:extLst>
          </p:cNvPr>
          <p:cNvGrpSpPr/>
          <p:nvPr/>
        </p:nvGrpSpPr>
        <p:grpSpPr>
          <a:xfrm>
            <a:off x="1762177" y="2346080"/>
            <a:ext cx="363627" cy="363627"/>
            <a:chOff x="6351919" y="3475366"/>
            <a:chExt cx="738187" cy="738187"/>
          </a:xfrm>
          <a:solidFill>
            <a:schemeClr val="accent1">
              <a:lumMod val="7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19611D78-0CD5-0133-D274-D43FA9E47DC3}"/>
                </a:ext>
              </a:extLst>
            </p:cNvPr>
            <p:cNvSpPr/>
            <p:nvPr/>
          </p:nvSpPr>
          <p:spPr>
            <a:xfrm>
              <a:off x="6654489" y="3524566"/>
              <a:ext cx="131003" cy="131003"/>
            </a:xfrm>
            <a:custGeom>
              <a:avLst/>
              <a:gdLst>
                <a:gd name="connsiteX0" fmla="*/ 65502 w 131003"/>
                <a:gd name="connsiteY0" fmla="*/ 131004 h 131003"/>
                <a:gd name="connsiteX1" fmla="*/ 131004 w 131003"/>
                <a:gd name="connsiteY1" fmla="*/ 65502 h 131003"/>
                <a:gd name="connsiteX2" fmla="*/ 65502 w 131003"/>
                <a:gd name="connsiteY2" fmla="*/ 0 h 131003"/>
                <a:gd name="connsiteX3" fmla="*/ 0 w 131003"/>
                <a:gd name="connsiteY3" fmla="*/ 65502 h 131003"/>
                <a:gd name="connsiteX4" fmla="*/ 0 w 131003"/>
                <a:gd name="connsiteY4" fmla="*/ 65514 h 131003"/>
                <a:gd name="connsiteX5" fmla="*/ 65502 w 131003"/>
                <a:gd name="connsiteY5" fmla="*/ 131004 h 131003"/>
                <a:gd name="connsiteX6" fmla="*/ 65502 w 131003"/>
                <a:gd name="connsiteY6" fmla="*/ 24619 h 131003"/>
                <a:gd name="connsiteX7" fmla="*/ 106397 w 131003"/>
                <a:gd name="connsiteY7" fmla="*/ 65514 h 131003"/>
                <a:gd name="connsiteX8" fmla="*/ 65502 w 131003"/>
                <a:gd name="connsiteY8" fmla="*/ 106410 h 131003"/>
                <a:gd name="connsiteX9" fmla="*/ 24606 w 131003"/>
                <a:gd name="connsiteY9" fmla="*/ 65514 h 131003"/>
                <a:gd name="connsiteX10" fmla="*/ 65502 w 131003"/>
                <a:gd name="connsiteY10" fmla="*/ 24619 h 131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003" h="131003">
                  <a:moveTo>
                    <a:pt x="65502" y="131004"/>
                  </a:moveTo>
                  <a:cubicBezTo>
                    <a:pt x="101678" y="131004"/>
                    <a:pt x="131004" y="101678"/>
                    <a:pt x="131004" y="65502"/>
                  </a:cubicBezTo>
                  <a:cubicBezTo>
                    <a:pt x="131004" y="29326"/>
                    <a:pt x="101678" y="0"/>
                    <a:pt x="65502" y="0"/>
                  </a:cubicBezTo>
                  <a:cubicBezTo>
                    <a:pt x="29326" y="0"/>
                    <a:pt x="0" y="29326"/>
                    <a:pt x="0" y="65502"/>
                  </a:cubicBezTo>
                  <a:cubicBezTo>
                    <a:pt x="0" y="65506"/>
                    <a:pt x="0" y="65510"/>
                    <a:pt x="0" y="65514"/>
                  </a:cubicBezTo>
                  <a:cubicBezTo>
                    <a:pt x="41" y="101671"/>
                    <a:pt x="29345" y="130969"/>
                    <a:pt x="65502" y="131004"/>
                  </a:cubicBezTo>
                  <a:close/>
                  <a:moveTo>
                    <a:pt x="65502" y="24619"/>
                  </a:moveTo>
                  <a:cubicBezTo>
                    <a:pt x="88088" y="24619"/>
                    <a:pt x="106397" y="42928"/>
                    <a:pt x="106397" y="65514"/>
                  </a:cubicBezTo>
                  <a:cubicBezTo>
                    <a:pt x="106397" y="88100"/>
                    <a:pt x="88088" y="106410"/>
                    <a:pt x="65502" y="106410"/>
                  </a:cubicBezTo>
                  <a:cubicBezTo>
                    <a:pt x="42916" y="106410"/>
                    <a:pt x="24606" y="88100"/>
                    <a:pt x="24606" y="65514"/>
                  </a:cubicBezTo>
                  <a:cubicBezTo>
                    <a:pt x="24633" y="42939"/>
                    <a:pt x="42927" y="24646"/>
                    <a:pt x="65502" y="24619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7A66A5C4-24A6-8FBE-F336-BE36937EE205}"/>
                </a:ext>
              </a:extLst>
            </p:cNvPr>
            <p:cNvSpPr/>
            <p:nvPr/>
          </p:nvSpPr>
          <p:spPr>
            <a:xfrm>
              <a:off x="6665132" y="3758645"/>
              <a:ext cx="77804" cy="77804"/>
            </a:xfrm>
            <a:custGeom>
              <a:avLst/>
              <a:gdLst>
                <a:gd name="connsiteX0" fmla="*/ 0 w 77804"/>
                <a:gd name="connsiteY0" fmla="*/ 38915 h 77804"/>
                <a:gd name="connsiteX1" fmla="*/ 38915 w 77804"/>
                <a:gd name="connsiteY1" fmla="*/ 77805 h 77804"/>
                <a:gd name="connsiteX2" fmla="*/ 77805 w 77804"/>
                <a:gd name="connsiteY2" fmla="*/ 38890 h 77804"/>
                <a:gd name="connsiteX3" fmla="*/ 38902 w 77804"/>
                <a:gd name="connsiteY3" fmla="*/ 0 h 77804"/>
                <a:gd name="connsiteX4" fmla="*/ 0 w 77804"/>
                <a:gd name="connsiteY4" fmla="*/ 38915 h 77804"/>
                <a:gd name="connsiteX5" fmla="*/ 53199 w 77804"/>
                <a:gd name="connsiteY5" fmla="*/ 38915 h 77804"/>
                <a:gd name="connsiteX6" fmla="*/ 38890 w 77804"/>
                <a:gd name="connsiteY6" fmla="*/ 53199 h 77804"/>
                <a:gd name="connsiteX7" fmla="*/ 24606 w 77804"/>
                <a:gd name="connsiteY7" fmla="*/ 38890 h 77804"/>
                <a:gd name="connsiteX8" fmla="*/ 38902 w 77804"/>
                <a:gd name="connsiteY8" fmla="*/ 24606 h 77804"/>
                <a:gd name="connsiteX9" fmla="*/ 53199 w 77804"/>
                <a:gd name="connsiteY9" fmla="*/ 38915 h 77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04" h="77804">
                  <a:moveTo>
                    <a:pt x="0" y="38915"/>
                  </a:moveTo>
                  <a:cubicBezTo>
                    <a:pt x="7" y="60400"/>
                    <a:pt x="17430" y="77812"/>
                    <a:pt x="38915" y="77805"/>
                  </a:cubicBezTo>
                  <a:cubicBezTo>
                    <a:pt x="60400" y="77798"/>
                    <a:pt x="77812" y="60375"/>
                    <a:pt x="77805" y="38890"/>
                  </a:cubicBezTo>
                  <a:cubicBezTo>
                    <a:pt x="77798" y="17410"/>
                    <a:pt x="60382" y="0"/>
                    <a:pt x="38902" y="0"/>
                  </a:cubicBezTo>
                  <a:cubicBezTo>
                    <a:pt x="17424" y="27"/>
                    <a:pt x="21" y="17436"/>
                    <a:pt x="0" y="38915"/>
                  </a:cubicBezTo>
                  <a:close/>
                  <a:moveTo>
                    <a:pt x="53199" y="38915"/>
                  </a:moveTo>
                  <a:cubicBezTo>
                    <a:pt x="53191" y="46811"/>
                    <a:pt x="46786" y="53206"/>
                    <a:pt x="38890" y="53199"/>
                  </a:cubicBezTo>
                  <a:cubicBezTo>
                    <a:pt x="30994" y="53191"/>
                    <a:pt x="24600" y="46786"/>
                    <a:pt x="24606" y="38890"/>
                  </a:cubicBezTo>
                  <a:cubicBezTo>
                    <a:pt x="24614" y="30999"/>
                    <a:pt x="31011" y="24606"/>
                    <a:pt x="38902" y="24606"/>
                  </a:cubicBezTo>
                  <a:cubicBezTo>
                    <a:pt x="46797" y="24620"/>
                    <a:pt x="53193" y="31020"/>
                    <a:pt x="53199" y="38915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03DE88E-1251-F6B0-08A1-307A5DCABB24}"/>
                </a:ext>
              </a:extLst>
            </p:cNvPr>
            <p:cNvSpPr/>
            <p:nvPr/>
          </p:nvSpPr>
          <p:spPr>
            <a:xfrm>
              <a:off x="6824728" y="3769300"/>
              <a:ext cx="194832" cy="194832"/>
            </a:xfrm>
            <a:custGeom>
              <a:avLst/>
              <a:gdLst>
                <a:gd name="connsiteX0" fmla="*/ 97416 w 194832"/>
                <a:gd name="connsiteY0" fmla="*/ 0 h 194832"/>
                <a:gd name="connsiteX1" fmla="*/ 0 w 194832"/>
                <a:gd name="connsiteY1" fmla="*/ 97416 h 194832"/>
                <a:gd name="connsiteX2" fmla="*/ 97416 w 194832"/>
                <a:gd name="connsiteY2" fmla="*/ 194832 h 194832"/>
                <a:gd name="connsiteX3" fmla="*/ 194832 w 194832"/>
                <a:gd name="connsiteY3" fmla="*/ 97416 h 194832"/>
                <a:gd name="connsiteX4" fmla="*/ 97416 w 194832"/>
                <a:gd name="connsiteY4" fmla="*/ 0 h 194832"/>
                <a:gd name="connsiteX5" fmla="*/ 97416 w 194832"/>
                <a:gd name="connsiteY5" fmla="*/ 170226 h 194832"/>
                <a:gd name="connsiteX6" fmla="*/ 24606 w 194832"/>
                <a:gd name="connsiteY6" fmla="*/ 97416 h 194832"/>
                <a:gd name="connsiteX7" fmla="*/ 97416 w 194832"/>
                <a:gd name="connsiteY7" fmla="*/ 24606 h 194832"/>
                <a:gd name="connsiteX8" fmla="*/ 170226 w 194832"/>
                <a:gd name="connsiteY8" fmla="*/ 97416 h 194832"/>
                <a:gd name="connsiteX9" fmla="*/ 97416 w 194832"/>
                <a:gd name="connsiteY9" fmla="*/ 170226 h 19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4832" h="194832">
                  <a:moveTo>
                    <a:pt x="97416" y="0"/>
                  </a:moveTo>
                  <a:cubicBezTo>
                    <a:pt x="43615" y="0"/>
                    <a:pt x="0" y="43615"/>
                    <a:pt x="0" y="97416"/>
                  </a:cubicBezTo>
                  <a:cubicBezTo>
                    <a:pt x="0" y="151218"/>
                    <a:pt x="43615" y="194832"/>
                    <a:pt x="97416" y="194832"/>
                  </a:cubicBezTo>
                  <a:cubicBezTo>
                    <a:pt x="151218" y="194832"/>
                    <a:pt x="194832" y="151218"/>
                    <a:pt x="194832" y="97416"/>
                  </a:cubicBezTo>
                  <a:cubicBezTo>
                    <a:pt x="194778" y="43637"/>
                    <a:pt x="151196" y="54"/>
                    <a:pt x="97416" y="0"/>
                  </a:cubicBezTo>
                  <a:close/>
                  <a:moveTo>
                    <a:pt x="97416" y="170226"/>
                  </a:moveTo>
                  <a:cubicBezTo>
                    <a:pt x="57205" y="170226"/>
                    <a:pt x="24606" y="137628"/>
                    <a:pt x="24606" y="97416"/>
                  </a:cubicBezTo>
                  <a:cubicBezTo>
                    <a:pt x="24606" y="57205"/>
                    <a:pt x="57205" y="24606"/>
                    <a:pt x="97416" y="24606"/>
                  </a:cubicBezTo>
                  <a:cubicBezTo>
                    <a:pt x="137628" y="24606"/>
                    <a:pt x="170226" y="57205"/>
                    <a:pt x="170226" y="97416"/>
                  </a:cubicBezTo>
                  <a:cubicBezTo>
                    <a:pt x="170178" y="137608"/>
                    <a:pt x="137608" y="170178"/>
                    <a:pt x="97416" y="170226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6DB05F0-88D8-CE13-3439-7FB027779109}"/>
                </a:ext>
              </a:extLst>
            </p:cNvPr>
            <p:cNvSpPr/>
            <p:nvPr/>
          </p:nvSpPr>
          <p:spPr>
            <a:xfrm>
              <a:off x="6425750" y="3838456"/>
              <a:ext cx="168232" cy="168232"/>
            </a:xfrm>
            <a:custGeom>
              <a:avLst/>
              <a:gdLst>
                <a:gd name="connsiteX0" fmla="*/ 84104 w 168232"/>
                <a:gd name="connsiteY0" fmla="*/ 0 h 168232"/>
                <a:gd name="connsiteX1" fmla="*/ 0 w 168232"/>
                <a:gd name="connsiteY1" fmla="*/ 84129 h 168232"/>
                <a:gd name="connsiteX2" fmla="*/ 84129 w 168232"/>
                <a:gd name="connsiteY2" fmla="*/ 168233 h 168232"/>
                <a:gd name="connsiteX3" fmla="*/ 168233 w 168232"/>
                <a:gd name="connsiteY3" fmla="*/ 84116 h 168232"/>
                <a:gd name="connsiteX4" fmla="*/ 84104 w 168232"/>
                <a:gd name="connsiteY4" fmla="*/ 0 h 168232"/>
                <a:gd name="connsiteX5" fmla="*/ 84104 w 168232"/>
                <a:gd name="connsiteY5" fmla="*/ 143627 h 168232"/>
                <a:gd name="connsiteX6" fmla="*/ 24606 w 168232"/>
                <a:gd name="connsiteY6" fmla="*/ 84104 h 168232"/>
                <a:gd name="connsiteX7" fmla="*/ 84129 w 168232"/>
                <a:gd name="connsiteY7" fmla="*/ 24606 h 168232"/>
                <a:gd name="connsiteX8" fmla="*/ 143627 w 168232"/>
                <a:gd name="connsiteY8" fmla="*/ 84116 h 168232"/>
                <a:gd name="connsiteX9" fmla="*/ 84104 w 168232"/>
                <a:gd name="connsiteY9" fmla="*/ 143627 h 168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232" h="168232">
                  <a:moveTo>
                    <a:pt x="84104" y="0"/>
                  </a:moveTo>
                  <a:cubicBezTo>
                    <a:pt x="37648" y="7"/>
                    <a:pt x="-7" y="37672"/>
                    <a:pt x="0" y="84129"/>
                  </a:cubicBezTo>
                  <a:cubicBezTo>
                    <a:pt x="7" y="130585"/>
                    <a:pt x="37672" y="168240"/>
                    <a:pt x="84129" y="168233"/>
                  </a:cubicBezTo>
                  <a:cubicBezTo>
                    <a:pt x="130580" y="168226"/>
                    <a:pt x="168233" y="130568"/>
                    <a:pt x="168233" y="84116"/>
                  </a:cubicBezTo>
                  <a:cubicBezTo>
                    <a:pt x="168179" y="37678"/>
                    <a:pt x="130542" y="48"/>
                    <a:pt x="84104" y="0"/>
                  </a:cubicBezTo>
                  <a:close/>
                  <a:moveTo>
                    <a:pt x="84104" y="143627"/>
                  </a:moveTo>
                  <a:cubicBezTo>
                    <a:pt x="51238" y="143619"/>
                    <a:pt x="24599" y="116971"/>
                    <a:pt x="24606" y="84104"/>
                  </a:cubicBezTo>
                  <a:cubicBezTo>
                    <a:pt x="24614" y="51238"/>
                    <a:pt x="51262" y="24599"/>
                    <a:pt x="84129" y="24606"/>
                  </a:cubicBezTo>
                  <a:cubicBezTo>
                    <a:pt x="116990" y="24614"/>
                    <a:pt x="143627" y="51255"/>
                    <a:pt x="143627" y="84116"/>
                  </a:cubicBezTo>
                  <a:cubicBezTo>
                    <a:pt x="143586" y="116971"/>
                    <a:pt x="116958" y="143592"/>
                    <a:pt x="84104" y="143627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B1C2DEA-AA22-87E4-51AE-B19B72410B5A}"/>
                </a:ext>
              </a:extLst>
            </p:cNvPr>
            <p:cNvSpPr/>
            <p:nvPr/>
          </p:nvSpPr>
          <p:spPr>
            <a:xfrm>
              <a:off x="6441729" y="3641069"/>
              <a:ext cx="187037" cy="152824"/>
            </a:xfrm>
            <a:custGeom>
              <a:avLst/>
              <a:gdLst>
                <a:gd name="connsiteX0" fmla="*/ 181130 w 187037"/>
                <a:gd name="connsiteY0" fmla="*/ 34333 h 152824"/>
                <a:gd name="connsiteX1" fmla="*/ 139176 w 187037"/>
                <a:gd name="connsiteY1" fmla="*/ 2161 h 152824"/>
                <a:gd name="connsiteX2" fmla="*/ 6499 w 187037"/>
                <a:gd name="connsiteY2" fmla="*/ 66703 h 152824"/>
                <a:gd name="connsiteX3" fmla="*/ 5921 w 187037"/>
                <a:gd name="connsiteY3" fmla="*/ 119606 h 152824"/>
                <a:gd name="connsiteX4" fmla="*/ 58455 w 187037"/>
                <a:gd name="connsiteY4" fmla="*/ 152825 h 152824"/>
                <a:gd name="connsiteX5" fmla="*/ 59058 w 187037"/>
                <a:gd name="connsiteY5" fmla="*/ 152825 h 152824"/>
                <a:gd name="connsiteX6" fmla="*/ 111617 w 187037"/>
                <a:gd name="connsiteY6" fmla="*/ 120713 h 152824"/>
                <a:gd name="connsiteX7" fmla="*/ 116723 w 187037"/>
                <a:gd name="connsiteY7" fmla="*/ 118253 h 152824"/>
                <a:gd name="connsiteX8" fmla="*/ 185967 w 187037"/>
                <a:gd name="connsiteY8" fmla="*/ 71404 h 152824"/>
                <a:gd name="connsiteX9" fmla="*/ 181080 w 187037"/>
                <a:gd name="connsiteY9" fmla="*/ 34346 h 152824"/>
                <a:gd name="connsiteX10" fmla="*/ 155354 w 187037"/>
                <a:gd name="connsiteY10" fmla="*/ 81196 h 152824"/>
                <a:gd name="connsiteX11" fmla="*/ 121422 w 187037"/>
                <a:gd name="connsiteY11" fmla="*/ 94077 h 152824"/>
                <a:gd name="connsiteX12" fmla="*/ 121422 w 187037"/>
                <a:gd name="connsiteY12" fmla="*/ 94077 h 152824"/>
                <a:gd name="connsiteX13" fmla="*/ 89816 w 187037"/>
                <a:gd name="connsiteY13" fmla="*/ 109468 h 152824"/>
                <a:gd name="connsiteX14" fmla="*/ 58750 w 187037"/>
                <a:gd name="connsiteY14" fmla="*/ 128218 h 152824"/>
                <a:gd name="connsiteX15" fmla="*/ 28091 w 187037"/>
                <a:gd name="connsiteY15" fmla="*/ 108816 h 152824"/>
                <a:gd name="connsiteX16" fmla="*/ 28423 w 187037"/>
                <a:gd name="connsiteY16" fmla="*/ 77948 h 152824"/>
                <a:gd name="connsiteX17" fmla="*/ 116144 w 187037"/>
                <a:gd name="connsiteY17" fmla="*/ 24552 h 152824"/>
                <a:gd name="connsiteX18" fmla="*/ 134599 w 187037"/>
                <a:gd name="connsiteY18" fmla="*/ 26312 h 152824"/>
                <a:gd name="connsiteX19" fmla="*/ 159095 w 187037"/>
                <a:gd name="connsiteY19" fmla="*/ 45098 h 152824"/>
                <a:gd name="connsiteX20" fmla="*/ 155354 w 187037"/>
                <a:gd name="connsiteY20" fmla="*/ 81196 h 15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7037" h="152824">
                  <a:moveTo>
                    <a:pt x="181130" y="34333"/>
                  </a:moveTo>
                  <a:cubicBezTo>
                    <a:pt x="172957" y="17629"/>
                    <a:pt x="157428" y="5721"/>
                    <a:pt x="139176" y="2161"/>
                  </a:cubicBezTo>
                  <a:cubicBezTo>
                    <a:pt x="85550" y="-7981"/>
                    <a:pt x="31622" y="18253"/>
                    <a:pt x="6499" y="66703"/>
                  </a:cubicBezTo>
                  <a:cubicBezTo>
                    <a:pt x="-1958" y="83276"/>
                    <a:pt x="-2172" y="102852"/>
                    <a:pt x="5921" y="119606"/>
                  </a:cubicBezTo>
                  <a:cubicBezTo>
                    <a:pt x="15675" y="139782"/>
                    <a:pt x="36045" y="152663"/>
                    <a:pt x="58455" y="152825"/>
                  </a:cubicBezTo>
                  <a:lnTo>
                    <a:pt x="59058" y="152825"/>
                  </a:lnTo>
                  <a:cubicBezTo>
                    <a:pt x="81233" y="152896"/>
                    <a:pt x="101560" y="140477"/>
                    <a:pt x="111617" y="120713"/>
                  </a:cubicBezTo>
                  <a:cubicBezTo>
                    <a:pt x="112595" y="118862"/>
                    <a:pt x="114666" y="117864"/>
                    <a:pt x="116723" y="118253"/>
                  </a:cubicBezTo>
                  <a:cubicBezTo>
                    <a:pt x="148781" y="124438"/>
                    <a:pt x="179782" y="103462"/>
                    <a:pt x="185967" y="71404"/>
                  </a:cubicBezTo>
                  <a:cubicBezTo>
                    <a:pt x="188390" y="58848"/>
                    <a:pt x="186675" y="45845"/>
                    <a:pt x="181080" y="34346"/>
                  </a:cubicBezTo>
                  <a:close/>
                  <a:moveTo>
                    <a:pt x="155354" y="81196"/>
                  </a:moveTo>
                  <a:cubicBezTo>
                    <a:pt x="147485" y="91689"/>
                    <a:pt x="134272" y="96705"/>
                    <a:pt x="121422" y="94077"/>
                  </a:cubicBezTo>
                  <a:lnTo>
                    <a:pt x="121422" y="94077"/>
                  </a:lnTo>
                  <a:cubicBezTo>
                    <a:pt x="108648" y="91694"/>
                    <a:pt x="95817" y="97942"/>
                    <a:pt x="89816" y="109468"/>
                  </a:cubicBezTo>
                  <a:cubicBezTo>
                    <a:pt x="84068" y="121302"/>
                    <a:pt x="71899" y="128647"/>
                    <a:pt x="58750" y="128218"/>
                  </a:cubicBezTo>
                  <a:cubicBezTo>
                    <a:pt x="45639" y="128223"/>
                    <a:pt x="33700" y="120668"/>
                    <a:pt x="28091" y="108816"/>
                  </a:cubicBezTo>
                  <a:cubicBezTo>
                    <a:pt x="23365" y="99042"/>
                    <a:pt x="23488" y="87618"/>
                    <a:pt x="28423" y="77948"/>
                  </a:cubicBezTo>
                  <a:cubicBezTo>
                    <a:pt x="45416" y="45182"/>
                    <a:pt x="79234" y="24598"/>
                    <a:pt x="116144" y="24552"/>
                  </a:cubicBezTo>
                  <a:cubicBezTo>
                    <a:pt x="122338" y="24551"/>
                    <a:pt x="128518" y="25140"/>
                    <a:pt x="134599" y="26312"/>
                  </a:cubicBezTo>
                  <a:cubicBezTo>
                    <a:pt x="145255" y="28395"/>
                    <a:pt x="154320" y="35347"/>
                    <a:pt x="159095" y="45098"/>
                  </a:cubicBezTo>
                  <a:cubicBezTo>
                    <a:pt x="164944" y="56841"/>
                    <a:pt x="163486" y="70903"/>
                    <a:pt x="155354" y="81196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D3D6749-5B4C-D7C3-77A7-73D70434CB88}"/>
                </a:ext>
              </a:extLst>
            </p:cNvPr>
            <p:cNvSpPr/>
            <p:nvPr/>
          </p:nvSpPr>
          <p:spPr>
            <a:xfrm>
              <a:off x="6835415" y="3609665"/>
              <a:ext cx="101363" cy="122888"/>
            </a:xfrm>
            <a:custGeom>
              <a:avLst/>
              <a:gdLst>
                <a:gd name="connsiteX0" fmla="*/ 20132 w 101363"/>
                <a:gd name="connsiteY0" fmla="*/ 75592 h 122888"/>
                <a:gd name="connsiteX1" fmla="*/ 53184 w 101363"/>
                <a:gd name="connsiteY1" fmla="*/ 122308 h 122888"/>
                <a:gd name="connsiteX2" fmla="*/ 77305 w 101363"/>
                <a:gd name="connsiteY2" fmla="*/ 119009 h 122888"/>
                <a:gd name="connsiteX3" fmla="*/ 99758 w 101363"/>
                <a:gd name="connsiteY3" fmla="*/ 90565 h 122888"/>
                <a:gd name="connsiteX4" fmla="*/ 59477 w 101363"/>
                <a:gd name="connsiteY4" fmla="*/ 4726 h 122888"/>
                <a:gd name="connsiteX5" fmla="*/ 4722 w 101363"/>
                <a:gd name="connsiteY5" fmla="*/ 21540 h 122888"/>
                <a:gd name="connsiteX6" fmla="*/ 16 w 101363"/>
                <a:gd name="connsiteY6" fmla="*/ 39568 h 122888"/>
                <a:gd name="connsiteX7" fmla="*/ 20132 w 101363"/>
                <a:gd name="connsiteY7" fmla="*/ 75592 h 122888"/>
                <a:gd name="connsiteX8" fmla="*/ 33665 w 101363"/>
                <a:gd name="connsiteY8" fmla="*/ 26145 h 122888"/>
                <a:gd name="connsiteX9" fmla="*/ 47888 w 101363"/>
                <a:gd name="connsiteY9" fmla="*/ 26490 h 122888"/>
                <a:gd name="connsiteX10" fmla="*/ 75631 w 101363"/>
                <a:gd name="connsiteY10" fmla="*/ 85545 h 122888"/>
                <a:gd name="connsiteX11" fmla="*/ 66810 w 101363"/>
                <a:gd name="connsiteY11" fmla="*/ 96704 h 122888"/>
                <a:gd name="connsiteX12" fmla="*/ 45647 w 101363"/>
                <a:gd name="connsiteY12" fmla="*/ 89070 h 122888"/>
                <a:gd name="connsiteX13" fmla="*/ 44468 w 101363"/>
                <a:gd name="connsiteY13" fmla="*/ 79086 h 122888"/>
                <a:gd name="connsiteX14" fmla="*/ 32952 w 101363"/>
                <a:gd name="connsiteY14" fmla="*/ 54578 h 122888"/>
                <a:gd name="connsiteX15" fmla="*/ 26389 w 101363"/>
                <a:gd name="connsiteY15" fmla="*/ 33041 h 122888"/>
                <a:gd name="connsiteX16" fmla="*/ 33665 w 101363"/>
                <a:gd name="connsiteY16" fmla="*/ 26121 h 1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63" h="122888">
                  <a:moveTo>
                    <a:pt x="20132" y="75592"/>
                  </a:moveTo>
                  <a:cubicBezTo>
                    <a:pt x="16359" y="97619"/>
                    <a:pt x="31157" y="118534"/>
                    <a:pt x="53184" y="122308"/>
                  </a:cubicBezTo>
                  <a:cubicBezTo>
                    <a:pt x="61372" y="123710"/>
                    <a:pt x="69794" y="122559"/>
                    <a:pt x="77305" y="119009"/>
                  </a:cubicBezTo>
                  <a:cubicBezTo>
                    <a:pt x="88829" y="113565"/>
                    <a:pt x="97138" y="103039"/>
                    <a:pt x="99758" y="90565"/>
                  </a:cubicBezTo>
                  <a:cubicBezTo>
                    <a:pt x="106763" y="56196"/>
                    <a:pt x="90389" y="21302"/>
                    <a:pt x="59477" y="4726"/>
                  </a:cubicBezTo>
                  <a:cubicBezTo>
                    <a:pt x="39714" y="-5752"/>
                    <a:pt x="15200" y="1777"/>
                    <a:pt x="4722" y="21540"/>
                  </a:cubicBezTo>
                  <a:cubicBezTo>
                    <a:pt x="1775" y="27103"/>
                    <a:pt x="163" y="33275"/>
                    <a:pt x="16" y="39568"/>
                  </a:cubicBezTo>
                  <a:cubicBezTo>
                    <a:pt x="-404" y="54359"/>
                    <a:pt x="7320" y="68190"/>
                    <a:pt x="20132" y="75592"/>
                  </a:cubicBezTo>
                  <a:close/>
                  <a:moveTo>
                    <a:pt x="33665" y="26145"/>
                  </a:moveTo>
                  <a:cubicBezTo>
                    <a:pt x="38204" y="24053"/>
                    <a:pt x="43456" y="24179"/>
                    <a:pt x="47888" y="26490"/>
                  </a:cubicBezTo>
                  <a:cubicBezTo>
                    <a:pt x="69153" y="37899"/>
                    <a:pt x="80426" y="61895"/>
                    <a:pt x="75631" y="85545"/>
                  </a:cubicBezTo>
                  <a:cubicBezTo>
                    <a:pt x="74598" y="90439"/>
                    <a:pt x="71334" y="94568"/>
                    <a:pt x="66810" y="96704"/>
                  </a:cubicBezTo>
                  <a:cubicBezTo>
                    <a:pt x="58859" y="100439"/>
                    <a:pt x="49384" y="97021"/>
                    <a:pt x="45647" y="89070"/>
                  </a:cubicBezTo>
                  <a:cubicBezTo>
                    <a:pt x="44186" y="85957"/>
                    <a:pt x="43771" y="82453"/>
                    <a:pt x="44468" y="79086"/>
                  </a:cubicBezTo>
                  <a:cubicBezTo>
                    <a:pt x="46477" y="69268"/>
                    <a:pt x="41792" y="59297"/>
                    <a:pt x="32952" y="54578"/>
                  </a:cubicBezTo>
                  <a:cubicBezTo>
                    <a:pt x="25192" y="50443"/>
                    <a:pt x="22254" y="40801"/>
                    <a:pt x="26389" y="33041"/>
                  </a:cubicBezTo>
                  <a:cubicBezTo>
                    <a:pt x="28005" y="30010"/>
                    <a:pt x="30556" y="27582"/>
                    <a:pt x="33665" y="26121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366CD7-9AD9-A7A6-0047-A32D01B0A36E}"/>
                </a:ext>
              </a:extLst>
            </p:cNvPr>
            <p:cNvSpPr/>
            <p:nvPr/>
          </p:nvSpPr>
          <p:spPr>
            <a:xfrm>
              <a:off x="6616066" y="3886315"/>
              <a:ext cx="281133" cy="267589"/>
            </a:xfrm>
            <a:custGeom>
              <a:avLst/>
              <a:gdLst>
                <a:gd name="connsiteX0" fmla="*/ 272097 w 281133"/>
                <a:gd name="connsiteY0" fmla="*/ 152153 h 267589"/>
                <a:gd name="connsiteX1" fmla="*/ 236295 w 281133"/>
                <a:gd name="connsiteY1" fmla="*/ 152657 h 267589"/>
                <a:gd name="connsiteX2" fmla="*/ 230919 w 281133"/>
                <a:gd name="connsiteY2" fmla="*/ 140662 h 267589"/>
                <a:gd name="connsiteX3" fmla="*/ 232826 w 281133"/>
                <a:gd name="connsiteY3" fmla="*/ 137266 h 267589"/>
                <a:gd name="connsiteX4" fmla="*/ 240921 w 281133"/>
                <a:gd name="connsiteY4" fmla="*/ 130573 h 267589"/>
                <a:gd name="connsiteX5" fmla="*/ 249521 w 281133"/>
                <a:gd name="connsiteY5" fmla="*/ 115440 h 267589"/>
                <a:gd name="connsiteX6" fmla="*/ 234388 w 281133"/>
                <a:gd name="connsiteY6" fmla="*/ 106840 h 267589"/>
                <a:gd name="connsiteX7" fmla="*/ 213743 w 281133"/>
                <a:gd name="connsiteY7" fmla="*/ 121776 h 267589"/>
                <a:gd name="connsiteX8" fmla="*/ 187489 w 281133"/>
                <a:gd name="connsiteY8" fmla="*/ 113017 h 267589"/>
                <a:gd name="connsiteX9" fmla="*/ 186664 w 281133"/>
                <a:gd name="connsiteY9" fmla="*/ 112893 h 267589"/>
                <a:gd name="connsiteX10" fmla="*/ 198057 w 281133"/>
                <a:gd name="connsiteY10" fmla="*/ 99631 h 267589"/>
                <a:gd name="connsiteX11" fmla="*/ 185643 w 281133"/>
                <a:gd name="connsiteY11" fmla="*/ 78383 h 267589"/>
                <a:gd name="connsiteX12" fmla="*/ 169022 w 281133"/>
                <a:gd name="connsiteY12" fmla="*/ 94586 h 267589"/>
                <a:gd name="connsiteX13" fmla="*/ 165651 w 281133"/>
                <a:gd name="connsiteY13" fmla="*/ 84116 h 267589"/>
                <a:gd name="connsiteX14" fmla="*/ 165651 w 281133"/>
                <a:gd name="connsiteY14" fmla="*/ 84116 h 267589"/>
                <a:gd name="connsiteX15" fmla="*/ 155968 w 281133"/>
                <a:gd name="connsiteY15" fmla="*/ 62389 h 267589"/>
                <a:gd name="connsiteX16" fmla="*/ 157112 w 281133"/>
                <a:gd name="connsiteY16" fmla="*/ 61085 h 267589"/>
                <a:gd name="connsiteX17" fmla="*/ 170916 w 281133"/>
                <a:gd name="connsiteY17" fmla="*/ 51464 h 267589"/>
                <a:gd name="connsiteX18" fmla="*/ 179529 w 281133"/>
                <a:gd name="connsiteY18" fmla="*/ 36331 h 267589"/>
                <a:gd name="connsiteX19" fmla="*/ 164396 w 281133"/>
                <a:gd name="connsiteY19" fmla="*/ 27719 h 267589"/>
                <a:gd name="connsiteX20" fmla="*/ 138756 w 281133"/>
                <a:gd name="connsiteY20" fmla="*/ 44611 h 267589"/>
                <a:gd name="connsiteX21" fmla="*/ 127314 w 281133"/>
                <a:gd name="connsiteY21" fmla="*/ 37980 h 267589"/>
                <a:gd name="connsiteX22" fmla="*/ 134056 w 281133"/>
                <a:gd name="connsiteY22" fmla="*/ 20866 h 267589"/>
                <a:gd name="connsiteX23" fmla="*/ 133194 w 281133"/>
                <a:gd name="connsiteY23" fmla="*/ 3488 h 267589"/>
                <a:gd name="connsiteX24" fmla="*/ 116512 w 281133"/>
                <a:gd name="connsiteY24" fmla="*/ 3642 h 267589"/>
                <a:gd name="connsiteX25" fmla="*/ 103471 w 281133"/>
                <a:gd name="connsiteY25" fmla="*/ 31767 h 267589"/>
                <a:gd name="connsiteX26" fmla="*/ 98808 w 281133"/>
                <a:gd name="connsiteY26" fmla="*/ 31311 h 267589"/>
                <a:gd name="connsiteX27" fmla="*/ 85766 w 281133"/>
                <a:gd name="connsiteY27" fmla="*/ 32345 h 267589"/>
                <a:gd name="connsiteX28" fmla="*/ 84979 w 281133"/>
                <a:gd name="connsiteY28" fmla="*/ 12303 h 267589"/>
                <a:gd name="connsiteX29" fmla="*/ 72676 w 281133"/>
                <a:gd name="connsiteY29" fmla="*/ 0 h 267589"/>
                <a:gd name="connsiteX30" fmla="*/ 60373 w 281133"/>
                <a:gd name="connsiteY30" fmla="*/ 12303 h 267589"/>
                <a:gd name="connsiteX31" fmla="*/ 62526 w 281133"/>
                <a:gd name="connsiteY31" fmla="*/ 40871 h 267589"/>
                <a:gd name="connsiteX32" fmla="*/ 46532 w 281133"/>
                <a:gd name="connsiteY32" fmla="*/ 54318 h 267589"/>
                <a:gd name="connsiteX33" fmla="*/ 32494 w 281133"/>
                <a:gd name="connsiteY33" fmla="*/ 41929 h 267589"/>
                <a:gd name="connsiteX34" fmla="*/ 15663 w 281133"/>
                <a:gd name="connsiteY34" fmla="*/ 37512 h 267589"/>
                <a:gd name="connsiteX35" fmla="*/ 11246 w 281133"/>
                <a:gd name="connsiteY35" fmla="*/ 54343 h 267589"/>
                <a:gd name="connsiteX36" fmla="*/ 34118 w 281133"/>
                <a:gd name="connsiteY36" fmla="*/ 75713 h 267589"/>
                <a:gd name="connsiteX37" fmla="*/ 32432 w 281133"/>
                <a:gd name="connsiteY37" fmla="*/ 80118 h 267589"/>
                <a:gd name="connsiteX38" fmla="*/ 31682 w 281133"/>
                <a:gd name="connsiteY38" fmla="*/ 82788 h 267589"/>
                <a:gd name="connsiteX39" fmla="*/ 27991 w 281133"/>
                <a:gd name="connsiteY39" fmla="*/ 109596 h 267589"/>
                <a:gd name="connsiteX40" fmla="*/ 15036 w 281133"/>
                <a:gd name="connsiteY40" fmla="*/ 107714 h 267589"/>
                <a:gd name="connsiteX41" fmla="*/ 8503 w 281133"/>
                <a:gd name="connsiteY41" fmla="*/ 131434 h 267589"/>
                <a:gd name="connsiteX42" fmla="*/ 30575 w 281133"/>
                <a:gd name="connsiteY42" fmla="*/ 134030 h 267589"/>
                <a:gd name="connsiteX43" fmla="*/ 41327 w 281133"/>
                <a:gd name="connsiteY43" fmla="*/ 163275 h 267589"/>
                <a:gd name="connsiteX44" fmla="*/ 24103 w 281133"/>
                <a:gd name="connsiteY44" fmla="*/ 165735 h 267589"/>
                <a:gd name="connsiteX45" fmla="*/ 11800 w 281133"/>
                <a:gd name="connsiteY45" fmla="*/ 178039 h 267589"/>
                <a:gd name="connsiteX46" fmla="*/ 24103 w 281133"/>
                <a:gd name="connsiteY46" fmla="*/ 190342 h 267589"/>
                <a:gd name="connsiteX47" fmla="*/ 55538 w 281133"/>
                <a:gd name="connsiteY47" fmla="*/ 184350 h 267589"/>
                <a:gd name="connsiteX48" fmla="*/ 60853 w 281133"/>
                <a:gd name="connsiteY48" fmla="*/ 190748 h 267589"/>
                <a:gd name="connsiteX49" fmla="*/ 79012 w 281133"/>
                <a:gd name="connsiteY49" fmla="*/ 206963 h 267589"/>
                <a:gd name="connsiteX50" fmla="*/ 67779 w 281133"/>
                <a:gd name="connsiteY50" fmla="*/ 212955 h 267589"/>
                <a:gd name="connsiteX51" fmla="*/ 74312 w 281133"/>
                <a:gd name="connsiteY51" fmla="*/ 236688 h 267589"/>
                <a:gd name="connsiteX52" fmla="*/ 99853 w 281133"/>
                <a:gd name="connsiteY52" fmla="*/ 220386 h 267589"/>
                <a:gd name="connsiteX53" fmla="*/ 121999 w 281133"/>
                <a:gd name="connsiteY53" fmla="*/ 230130 h 267589"/>
                <a:gd name="connsiteX54" fmla="*/ 112956 w 281133"/>
                <a:gd name="connsiteY54" fmla="*/ 249175 h 267589"/>
                <a:gd name="connsiteX55" fmla="*/ 117372 w 281133"/>
                <a:gd name="connsiteY55" fmla="*/ 266005 h 267589"/>
                <a:gd name="connsiteX56" fmla="*/ 117373 w 281133"/>
                <a:gd name="connsiteY56" fmla="*/ 266006 h 267589"/>
                <a:gd name="connsiteX57" fmla="*/ 134204 w 281133"/>
                <a:gd name="connsiteY57" fmla="*/ 261601 h 267589"/>
                <a:gd name="connsiteX58" fmla="*/ 145879 w 281133"/>
                <a:gd name="connsiteY58" fmla="*/ 235765 h 267589"/>
                <a:gd name="connsiteX59" fmla="*/ 164002 w 281133"/>
                <a:gd name="connsiteY59" fmla="*/ 237426 h 267589"/>
                <a:gd name="connsiteX60" fmla="*/ 172085 w 281133"/>
                <a:gd name="connsiteY60" fmla="*/ 237044 h 267589"/>
                <a:gd name="connsiteX61" fmla="*/ 166832 w 281133"/>
                <a:gd name="connsiteY61" fmla="*/ 249077 h 267589"/>
                <a:gd name="connsiteX62" fmla="*/ 171249 w 281133"/>
                <a:gd name="connsiteY62" fmla="*/ 265907 h 267589"/>
                <a:gd name="connsiteX63" fmla="*/ 188079 w 281133"/>
                <a:gd name="connsiteY63" fmla="*/ 261491 h 267589"/>
                <a:gd name="connsiteX64" fmla="*/ 198106 w 281133"/>
                <a:gd name="connsiteY64" fmla="*/ 231692 h 267589"/>
                <a:gd name="connsiteX65" fmla="*/ 225518 w 281133"/>
                <a:gd name="connsiteY65" fmla="*/ 213508 h 267589"/>
                <a:gd name="connsiteX66" fmla="*/ 227203 w 281133"/>
                <a:gd name="connsiteY66" fmla="*/ 228703 h 267589"/>
                <a:gd name="connsiteX67" fmla="*/ 235798 w 281133"/>
                <a:gd name="connsiteY67" fmla="*/ 243831 h 267589"/>
                <a:gd name="connsiteX68" fmla="*/ 235815 w 281133"/>
                <a:gd name="connsiteY68" fmla="*/ 243836 h 267589"/>
                <a:gd name="connsiteX69" fmla="*/ 250948 w 281133"/>
                <a:gd name="connsiteY69" fmla="*/ 235223 h 267589"/>
                <a:gd name="connsiteX70" fmla="*/ 237525 w 281133"/>
                <a:gd name="connsiteY70" fmla="*/ 191437 h 267589"/>
                <a:gd name="connsiteX71" fmla="*/ 239986 w 281133"/>
                <a:gd name="connsiteY71" fmla="*/ 176882 h 267589"/>
                <a:gd name="connsiteX72" fmla="*/ 265589 w 281133"/>
                <a:gd name="connsiteY72" fmla="*/ 175849 h 267589"/>
                <a:gd name="connsiteX73" fmla="*/ 280722 w 281133"/>
                <a:gd name="connsiteY73" fmla="*/ 167236 h 267589"/>
                <a:gd name="connsiteX74" fmla="*/ 272097 w 281133"/>
                <a:gd name="connsiteY74" fmla="*/ 152153 h 267589"/>
                <a:gd name="connsiteX75" fmla="*/ 180070 w 281133"/>
                <a:gd name="connsiteY75" fmla="*/ 211208 h 267589"/>
                <a:gd name="connsiteX76" fmla="*/ 78889 w 281133"/>
                <a:gd name="connsiteY76" fmla="*/ 173966 h 267589"/>
                <a:gd name="connsiteX77" fmla="*/ 55427 w 281133"/>
                <a:gd name="connsiteY77" fmla="*/ 89198 h 267589"/>
                <a:gd name="connsiteX78" fmla="*/ 56042 w 281133"/>
                <a:gd name="connsiteY78" fmla="*/ 87032 h 267589"/>
                <a:gd name="connsiteX79" fmla="*/ 97565 w 281133"/>
                <a:gd name="connsiteY79" fmla="*/ 55881 h 267589"/>
                <a:gd name="connsiteX80" fmla="*/ 98340 w 281133"/>
                <a:gd name="connsiteY80" fmla="*/ 55881 h 267589"/>
                <a:gd name="connsiteX81" fmla="*/ 141856 w 281133"/>
                <a:gd name="connsiteY81" fmla="*/ 90293 h 267589"/>
                <a:gd name="connsiteX82" fmla="*/ 186984 w 281133"/>
                <a:gd name="connsiteY82" fmla="*/ 137635 h 267589"/>
                <a:gd name="connsiteX83" fmla="*/ 215281 w 281133"/>
                <a:gd name="connsiteY83" fmla="*/ 170767 h 267589"/>
                <a:gd name="connsiteX84" fmla="*/ 180070 w 281133"/>
                <a:gd name="connsiteY84" fmla="*/ 211245 h 267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81133" h="267589">
                  <a:moveTo>
                    <a:pt x="272097" y="152153"/>
                  </a:moveTo>
                  <a:cubicBezTo>
                    <a:pt x="260227" y="150209"/>
                    <a:pt x="248106" y="150379"/>
                    <a:pt x="236295" y="152657"/>
                  </a:cubicBezTo>
                  <a:cubicBezTo>
                    <a:pt x="234914" y="148486"/>
                    <a:pt x="233112" y="144468"/>
                    <a:pt x="230919" y="140662"/>
                  </a:cubicBezTo>
                  <a:cubicBezTo>
                    <a:pt x="231699" y="139617"/>
                    <a:pt x="232340" y="138475"/>
                    <a:pt x="232826" y="137266"/>
                  </a:cubicBezTo>
                  <a:cubicBezTo>
                    <a:pt x="234258" y="133838"/>
                    <a:pt x="237286" y="131335"/>
                    <a:pt x="240921" y="130573"/>
                  </a:cubicBezTo>
                  <a:cubicBezTo>
                    <a:pt x="247475" y="128769"/>
                    <a:pt x="251325" y="121994"/>
                    <a:pt x="249521" y="115440"/>
                  </a:cubicBezTo>
                  <a:cubicBezTo>
                    <a:pt x="247717" y="108886"/>
                    <a:pt x="240942" y="105037"/>
                    <a:pt x="234388" y="106840"/>
                  </a:cubicBezTo>
                  <a:cubicBezTo>
                    <a:pt x="225910" y="109124"/>
                    <a:pt x="218565" y="114439"/>
                    <a:pt x="213743" y="121776"/>
                  </a:cubicBezTo>
                  <a:cubicBezTo>
                    <a:pt x="206038" y="116348"/>
                    <a:pt x="196909" y="113303"/>
                    <a:pt x="187489" y="113017"/>
                  </a:cubicBezTo>
                  <a:cubicBezTo>
                    <a:pt x="187206" y="113017"/>
                    <a:pt x="186947" y="112918"/>
                    <a:pt x="186664" y="112893"/>
                  </a:cubicBezTo>
                  <a:cubicBezTo>
                    <a:pt x="189279" y="107580"/>
                    <a:pt x="193199" y="103017"/>
                    <a:pt x="198057" y="99631"/>
                  </a:cubicBezTo>
                  <a:cubicBezTo>
                    <a:pt x="211111" y="90822"/>
                    <a:pt x="198808" y="69488"/>
                    <a:pt x="185643" y="78383"/>
                  </a:cubicBezTo>
                  <a:cubicBezTo>
                    <a:pt x="179152" y="82714"/>
                    <a:pt x="173516" y="88207"/>
                    <a:pt x="169022" y="94586"/>
                  </a:cubicBezTo>
                  <a:cubicBezTo>
                    <a:pt x="167687" y="91167"/>
                    <a:pt x="166561" y="87672"/>
                    <a:pt x="165651" y="84116"/>
                  </a:cubicBezTo>
                  <a:lnTo>
                    <a:pt x="165651" y="84116"/>
                  </a:lnTo>
                  <a:cubicBezTo>
                    <a:pt x="163654" y="76385"/>
                    <a:pt x="160382" y="69043"/>
                    <a:pt x="155968" y="62389"/>
                  </a:cubicBezTo>
                  <a:cubicBezTo>
                    <a:pt x="156378" y="61979"/>
                    <a:pt x="156759" y="61544"/>
                    <a:pt x="157112" y="61085"/>
                  </a:cubicBezTo>
                  <a:cubicBezTo>
                    <a:pt x="159943" y="55885"/>
                    <a:pt x="165058" y="52320"/>
                    <a:pt x="170916" y="51464"/>
                  </a:cubicBezTo>
                  <a:cubicBezTo>
                    <a:pt x="177432" y="49610"/>
                    <a:pt x="181262" y="42880"/>
                    <a:pt x="179529" y="36331"/>
                  </a:cubicBezTo>
                  <a:cubicBezTo>
                    <a:pt x="177614" y="29863"/>
                    <a:pt x="170934" y="26060"/>
                    <a:pt x="164396" y="27719"/>
                  </a:cubicBezTo>
                  <a:cubicBezTo>
                    <a:pt x="154027" y="29920"/>
                    <a:pt x="144871" y="35952"/>
                    <a:pt x="138756" y="44611"/>
                  </a:cubicBezTo>
                  <a:cubicBezTo>
                    <a:pt x="135162" y="42040"/>
                    <a:pt x="131331" y="39819"/>
                    <a:pt x="127314" y="37980"/>
                  </a:cubicBezTo>
                  <a:cubicBezTo>
                    <a:pt x="127900" y="31753"/>
                    <a:pt x="130237" y="25819"/>
                    <a:pt x="134056" y="20866"/>
                  </a:cubicBezTo>
                  <a:cubicBezTo>
                    <a:pt x="138617" y="15829"/>
                    <a:pt x="138231" y="8049"/>
                    <a:pt x="133194" y="3488"/>
                  </a:cubicBezTo>
                  <a:cubicBezTo>
                    <a:pt x="128442" y="-814"/>
                    <a:pt x="121183" y="-747"/>
                    <a:pt x="116512" y="3642"/>
                  </a:cubicBezTo>
                  <a:cubicBezTo>
                    <a:pt x="109568" y="11578"/>
                    <a:pt x="105043" y="21339"/>
                    <a:pt x="103471" y="31767"/>
                  </a:cubicBezTo>
                  <a:cubicBezTo>
                    <a:pt x="101908" y="31644"/>
                    <a:pt x="100395" y="31348"/>
                    <a:pt x="98808" y="31311"/>
                  </a:cubicBezTo>
                  <a:cubicBezTo>
                    <a:pt x="94438" y="31254"/>
                    <a:pt x="90073" y="31601"/>
                    <a:pt x="85766" y="32345"/>
                  </a:cubicBezTo>
                  <a:cubicBezTo>
                    <a:pt x="84467" y="25745"/>
                    <a:pt x="84201" y="18984"/>
                    <a:pt x="84979" y="12303"/>
                  </a:cubicBezTo>
                  <a:cubicBezTo>
                    <a:pt x="84938" y="5525"/>
                    <a:pt x="79454" y="41"/>
                    <a:pt x="72676" y="0"/>
                  </a:cubicBezTo>
                  <a:cubicBezTo>
                    <a:pt x="65947" y="156"/>
                    <a:pt x="60529" y="5573"/>
                    <a:pt x="60373" y="12303"/>
                  </a:cubicBezTo>
                  <a:cubicBezTo>
                    <a:pt x="59386" y="21877"/>
                    <a:pt x="60116" y="31553"/>
                    <a:pt x="62526" y="40871"/>
                  </a:cubicBezTo>
                  <a:cubicBezTo>
                    <a:pt x="56505" y="44461"/>
                    <a:pt x="51104" y="49002"/>
                    <a:pt x="46532" y="54318"/>
                  </a:cubicBezTo>
                  <a:cubicBezTo>
                    <a:pt x="41105" y="51122"/>
                    <a:pt x="36340" y="46917"/>
                    <a:pt x="32494" y="41929"/>
                  </a:cubicBezTo>
                  <a:cubicBezTo>
                    <a:pt x="28944" y="36224"/>
                    <a:pt x="21556" y="34285"/>
                    <a:pt x="15663" y="37512"/>
                  </a:cubicBezTo>
                  <a:cubicBezTo>
                    <a:pt x="9841" y="40974"/>
                    <a:pt x="7875" y="48468"/>
                    <a:pt x="11246" y="54343"/>
                  </a:cubicBezTo>
                  <a:cubicBezTo>
                    <a:pt x="17405" y="62887"/>
                    <a:pt x="25175" y="70147"/>
                    <a:pt x="34118" y="75713"/>
                  </a:cubicBezTo>
                  <a:cubicBezTo>
                    <a:pt x="33577" y="77202"/>
                    <a:pt x="32888" y="78580"/>
                    <a:pt x="32432" y="80118"/>
                  </a:cubicBezTo>
                  <a:lnTo>
                    <a:pt x="31682" y="82788"/>
                  </a:lnTo>
                  <a:cubicBezTo>
                    <a:pt x="29325" y="91532"/>
                    <a:pt x="28084" y="100540"/>
                    <a:pt x="27991" y="109596"/>
                  </a:cubicBezTo>
                  <a:cubicBezTo>
                    <a:pt x="23594" y="109777"/>
                    <a:pt x="19200" y="109139"/>
                    <a:pt x="15036" y="107714"/>
                  </a:cubicBezTo>
                  <a:cubicBezTo>
                    <a:pt x="-11" y="102682"/>
                    <a:pt x="-6470" y="126439"/>
                    <a:pt x="8503" y="131434"/>
                  </a:cubicBezTo>
                  <a:cubicBezTo>
                    <a:pt x="15614" y="133761"/>
                    <a:pt x="23118" y="134643"/>
                    <a:pt x="30575" y="134030"/>
                  </a:cubicBezTo>
                  <a:cubicBezTo>
                    <a:pt x="32801" y="144226"/>
                    <a:pt x="36420" y="154066"/>
                    <a:pt x="41327" y="163275"/>
                  </a:cubicBezTo>
                  <a:cubicBezTo>
                    <a:pt x="35725" y="164872"/>
                    <a:pt x="29930" y="165700"/>
                    <a:pt x="24103" y="165735"/>
                  </a:cubicBezTo>
                  <a:cubicBezTo>
                    <a:pt x="17308" y="165735"/>
                    <a:pt x="11800" y="171244"/>
                    <a:pt x="11800" y="178039"/>
                  </a:cubicBezTo>
                  <a:cubicBezTo>
                    <a:pt x="11800" y="184834"/>
                    <a:pt x="17308" y="190342"/>
                    <a:pt x="24103" y="190342"/>
                  </a:cubicBezTo>
                  <a:cubicBezTo>
                    <a:pt x="34863" y="190322"/>
                    <a:pt x="45524" y="188289"/>
                    <a:pt x="55538" y="184350"/>
                  </a:cubicBezTo>
                  <a:cubicBezTo>
                    <a:pt x="57297" y="186491"/>
                    <a:pt x="58933" y="188681"/>
                    <a:pt x="60853" y="190748"/>
                  </a:cubicBezTo>
                  <a:cubicBezTo>
                    <a:pt x="66442" y="196651"/>
                    <a:pt x="72516" y="202075"/>
                    <a:pt x="79012" y="206963"/>
                  </a:cubicBezTo>
                  <a:cubicBezTo>
                    <a:pt x="75931" y="210012"/>
                    <a:pt x="72027" y="212094"/>
                    <a:pt x="67779" y="212955"/>
                  </a:cubicBezTo>
                  <a:cubicBezTo>
                    <a:pt x="52327" y="216437"/>
                    <a:pt x="58872" y="240157"/>
                    <a:pt x="74312" y="236688"/>
                  </a:cubicBezTo>
                  <a:cubicBezTo>
                    <a:pt x="84433" y="234318"/>
                    <a:pt x="93442" y="228568"/>
                    <a:pt x="99853" y="220386"/>
                  </a:cubicBezTo>
                  <a:cubicBezTo>
                    <a:pt x="106960" y="224227"/>
                    <a:pt x="114366" y="227485"/>
                    <a:pt x="121999" y="230130"/>
                  </a:cubicBezTo>
                  <a:cubicBezTo>
                    <a:pt x="120429" y="237069"/>
                    <a:pt x="117341" y="243574"/>
                    <a:pt x="112956" y="249175"/>
                  </a:cubicBezTo>
                  <a:cubicBezTo>
                    <a:pt x="109529" y="255041"/>
                    <a:pt x="111505" y="262577"/>
                    <a:pt x="117372" y="266005"/>
                  </a:cubicBezTo>
                  <a:cubicBezTo>
                    <a:pt x="117372" y="266005"/>
                    <a:pt x="117373" y="266006"/>
                    <a:pt x="117373" y="266006"/>
                  </a:cubicBezTo>
                  <a:cubicBezTo>
                    <a:pt x="123260" y="269262"/>
                    <a:pt x="130667" y="267323"/>
                    <a:pt x="134204" y="261601"/>
                  </a:cubicBezTo>
                  <a:cubicBezTo>
                    <a:pt x="139991" y="253978"/>
                    <a:pt x="143982" y="245146"/>
                    <a:pt x="145879" y="235765"/>
                  </a:cubicBezTo>
                  <a:cubicBezTo>
                    <a:pt x="151871" y="236766"/>
                    <a:pt x="157928" y="237322"/>
                    <a:pt x="164002" y="237426"/>
                  </a:cubicBezTo>
                  <a:cubicBezTo>
                    <a:pt x="166721" y="237426"/>
                    <a:pt x="169403" y="237241"/>
                    <a:pt x="172085" y="237044"/>
                  </a:cubicBezTo>
                  <a:cubicBezTo>
                    <a:pt x="170843" y="241258"/>
                    <a:pt x="169078" y="245301"/>
                    <a:pt x="166832" y="249077"/>
                  </a:cubicBezTo>
                  <a:cubicBezTo>
                    <a:pt x="163404" y="254944"/>
                    <a:pt x="165381" y="262480"/>
                    <a:pt x="171249" y="265907"/>
                  </a:cubicBezTo>
                  <a:cubicBezTo>
                    <a:pt x="177116" y="269335"/>
                    <a:pt x="184652" y="267358"/>
                    <a:pt x="188079" y="261491"/>
                  </a:cubicBezTo>
                  <a:cubicBezTo>
                    <a:pt x="193457" y="252363"/>
                    <a:pt x="196872" y="242214"/>
                    <a:pt x="198106" y="231692"/>
                  </a:cubicBezTo>
                  <a:cubicBezTo>
                    <a:pt x="208650" y="228079"/>
                    <a:pt x="218089" y="221818"/>
                    <a:pt x="225518" y="213508"/>
                  </a:cubicBezTo>
                  <a:cubicBezTo>
                    <a:pt x="228965" y="217823"/>
                    <a:pt x="229621" y="223737"/>
                    <a:pt x="227203" y="228703"/>
                  </a:cubicBezTo>
                  <a:cubicBezTo>
                    <a:pt x="225400" y="235254"/>
                    <a:pt x="229247" y="242027"/>
                    <a:pt x="235798" y="243831"/>
                  </a:cubicBezTo>
                  <a:cubicBezTo>
                    <a:pt x="235804" y="243832"/>
                    <a:pt x="235809" y="243834"/>
                    <a:pt x="235815" y="243836"/>
                  </a:cubicBezTo>
                  <a:cubicBezTo>
                    <a:pt x="242349" y="245467"/>
                    <a:pt x="249013" y="241674"/>
                    <a:pt x="250948" y="235223"/>
                  </a:cubicBezTo>
                  <a:cubicBezTo>
                    <a:pt x="256919" y="219272"/>
                    <a:pt x="251410" y="201301"/>
                    <a:pt x="237525" y="191437"/>
                  </a:cubicBezTo>
                  <a:cubicBezTo>
                    <a:pt x="238923" y="186700"/>
                    <a:pt x="239749" y="181814"/>
                    <a:pt x="239986" y="176882"/>
                  </a:cubicBezTo>
                  <a:cubicBezTo>
                    <a:pt x="248382" y="174947"/>
                    <a:pt x="257065" y="174596"/>
                    <a:pt x="265589" y="175849"/>
                  </a:cubicBezTo>
                  <a:cubicBezTo>
                    <a:pt x="272118" y="177439"/>
                    <a:pt x="278756" y="173662"/>
                    <a:pt x="280722" y="167236"/>
                  </a:cubicBezTo>
                  <a:cubicBezTo>
                    <a:pt x="282445" y="160697"/>
                    <a:pt x="278607" y="153985"/>
                    <a:pt x="272097" y="152153"/>
                  </a:cubicBezTo>
                  <a:close/>
                  <a:moveTo>
                    <a:pt x="180070" y="211208"/>
                  </a:moveTo>
                  <a:cubicBezTo>
                    <a:pt x="142255" y="216327"/>
                    <a:pt x="104361" y="202379"/>
                    <a:pt x="78889" y="173966"/>
                  </a:cubicBezTo>
                  <a:cubicBezTo>
                    <a:pt x="56638" y="151841"/>
                    <a:pt x="47718" y="119615"/>
                    <a:pt x="55427" y="89198"/>
                  </a:cubicBezTo>
                  <a:lnTo>
                    <a:pt x="56042" y="87032"/>
                  </a:lnTo>
                  <a:cubicBezTo>
                    <a:pt x="61038" y="68312"/>
                    <a:pt x="78195" y="55442"/>
                    <a:pt x="97565" y="55881"/>
                  </a:cubicBezTo>
                  <a:lnTo>
                    <a:pt x="98340" y="55881"/>
                  </a:lnTo>
                  <a:cubicBezTo>
                    <a:pt x="119043" y="55953"/>
                    <a:pt x="137014" y="70165"/>
                    <a:pt x="141856" y="90293"/>
                  </a:cubicBezTo>
                  <a:cubicBezTo>
                    <a:pt x="151810" y="128801"/>
                    <a:pt x="171888" y="137303"/>
                    <a:pt x="186984" y="137635"/>
                  </a:cubicBezTo>
                  <a:cubicBezTo>
                    <a:pt x="202732" y="137980"/>
                    <a:pt x="213965" y="155106"/>
                    <a:pt x="215281" y="170767"/>
                  </a:cubicBezTo>
                  <a:cubicBezTo>
                    <a:pt x="216180" y="180659"/>
                    <a:pt x="214445" y="204404"/>
                    <a:pt x="180070" y="211245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7E2B383-E46C-167B-6D84-D2E1BA229D3B}"/>
                </a:ext>
              </a:extLst>
            </p:cNvPr>
            <p:cNvSpPr/>
            <p:nvPr/>
          </p:nvSpPr>
          <p:spPr>
            <a:xfrm>
              <a:off x="6500329" y="3695489"/>
              <a:ext cx="76161" cy="52037"/>
            </a:xfrm>
            <a:custGeom>
              <a:avLst/>
              <a:gdLst>
                <a:gd name="connsiteX0" fmla="*/ 67128 w 76161"/>
                <a:gd name="connsiteY0" fmla="*/ 1788 h 52037"/>
                <a:gd name="connsiteX1" fmla="*/ 1110 w 76161"/>
                <a:gd name="connsiteY1" fmla="*/ 33173 h 52037"/>
                <a:gd name="connsiteX2" fmla="*/ 22357 w 76161"/>
                <a:gd name="connsiteY2" fmla="*/ 45587 h 52037"/>
                <a:gd name="connsiteX3" fmla="*/ 60583 w 76161"/>
                <a:gd name="connsiteY3" fmla="*/ 25508 h 52037"/>
                <a:gd name="connsiteX4" fmla="*/ 75716 w 76161"/>
                <a:gd name="connsiteY4" fmla="*/ 16921 h 52037"/>
                <a:gd name="connsiteX5" fmla="*/ 67128 w 76161"/>
                <a:gd name="connsiteY5" fmla="*/ 1788 h 5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161" h="52037">
                  <a:moveTo>
                    <a:pt x="67128" y="1788"/>
                  </a:moveTo>
                  <a:cubicBezTo>
                    <a:pt x="40433" y="-5038"/>
                    <a:pt x="12670" y="8161"/>
                    <a:pt x="1110" y="33173"/>
                  </a:cubicBezTo>
                  <a:cubicBezTo>
                    <a:pt x="-5042" y="47556"/>
                    <a:pt x="16107" y="60105"/>
                    <a:pt x="22357" y="45587"/>
                  </a:cubicBezTo>
                  <a:cubicBezTo>
                    <a:pt x="28297" y="30288"/>
                    <a:pt x="44615" y="21717"/>
                    <a:pt x="60583" y="25508"/>
                  </a:cubicBezTo>
                  <a:cubicBezTo>
                    <a:pt x="67133" y="27316"/>
                    <a:pt x="73908" y="23471"/>
                    <a:pt x="75716" y="16921"/>
                  </a:cubicBezTo>
                  <a:cubicBezTo>
                    <a:pt x="77523" y="10371"/>
                    <a:pt x="73678" y="3595"/>
                    <a:pt x="67128" y="1788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0C1745AE-87AD-3CAC-7354-4262FC74B279}"/>
                </a:ext>
              </a:extLst>
            </p:cNvPr>
            <p:cNvSpPr/>
            <p:nvPr/>
          </p:nvSpPr>
          <p:spPr>
            <a:xfrm>
              <a:off x="6351919" y="3475366"/>
              <a:ext cx="738187" cy="738187"/>
            </a:xfrm>
            <a:custGeom>
              <a:avLst/>
              <a:gdLst>
                <a:gd name="connsiteX0" fmla="*/ 369094 w 738187"/>
                <a:gd name="connsiteY0" fmla="*/ 0 h 738187"/>
                <a:gd name="connsiteX1" fmla="*/ 0 w 738187"/>
                <a:gd name="connsiteY1" fmla="*/ 369094 h 738187"/>
                <a:gd name="connsiteX2" fmla="*/ 369094 w 738187"/>
                <a:gd name="connsiteY2" fmla="*/ 738188 h 738187"/>
                <a:gd name="connsiteX3" fmla="*/ 738188 w 738187"/>
                <a:gd name="connsiteY3" fmla="*/ 369094 h 738187"/>
                <a:gd name="connsiteX4" fmla="*/ 369094 w 738187"/>
                <a:gd name="connsiteY4" fmla="*/ 0 h 738187"/>
                <a:gd name="connsiteX5" fmla="*/ 369094 w 738187"/>
                <a:gd name="connsiteY5" fmla="*/ 713581 h 738187"/>
                <a:gd name="connsiteX6" fmla="*/ 24606 w 738187"/>
                <a:gd name="connsiteY6" fmla="*/ 369094 h 738187"/>
                <a:gd name="connsiteX7" fmla="*/ 369094 w 738187"/>
                <a:gd name="connsiteY7" fmla="*/ 24606 h 738187"/>
                <a:gd name="connsiteX8" fmla="*/ 713581 w 738187"/>
                <a:gd name="connsiteY8" fmla="*/ 369094 h 738187"/>
                <a:gd name="connsiteX9" fmla="*/ 369094 w 738187"/>
                <a:gd name="connsiteY9" fmla="*/ 713581 h 73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8187" h="738187">
                  <a:moveTo>
                    <a:pt x="369094" y="0"/>
                  </a:moveTo>
                  <a:cubicBezTo>
                    <a:pt x="165249" y="0"/>
                    <a:pt x="0" y="165249"/>
                    <a:pt x="0" y="369094"/>
                  </a:cubicBezTo>
                  <a:cubicBezTo>
                    <a:pt x="0" y="572938"/>
                    <a:pt x="165249" y="738188"/>
                    <a:pt x="369094" y="738188"/>
                  </a:cubicBezTo>
                  <a:cubicBezTo>
                    <a:pt x="572938" y="738188"/>
                    <a:pt x="738188" y="572938"/>
                    <a:pt x="738188" y="369094"/>
                  </a:cubicBezTo>
                  <a:cubicBezTo>
                    <a:pt x="737957" y="165344"/>
                    <a:pt x="572843" y="230"/>
                    <a:pt x="369094" y="0"/>
                  </a:cubicBezTo>
                  <a:close/>
                  <a:moveTo>
                    <a:pt x="369094" y="713581"/>
                  </a:moveTo>
                  <a:cubicBezTo>
                    <a:pt x="178838" y="713581"/>
                    <a:pt x="24606" y="559349"/>
                    <a:pt x="24606" y="369094"/>
                  </a:cubicBezTo>
                  <a:cubicBezTo>
                    <a:pt x="24606" y="178838"/>
                    <a:pt x="178838" y="24606"/>
                    <a:pt x="369094" y="24606"/>
                  </a:cubicBezTo>
                  <a:cubicBezTo>
                    <a:pt x="559349" y="24606"/>
                    <a:pt x="713581" y="178838"/>
                    <a:pt x="713581" y="369094"/>
                  </a:cubicBezTo>
                  <a:cubicBezTo>
                    <a:pt x="713365" y="559259"/>
                    <a:pt x="559259" y="713365"/>
                    <a:pt x="369094" y="713581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56985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0D9DAE2-6141-9685-C0C7-BE4A4BD03DE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/>
              <a:t>Focus on OM-85 and immune training</a:t>
            </a:r>
            <a:endParaRPr lang="en-GB" dirty="0"/>
          </a:p>
        </p:txBody>
      </p:sp>
      <p:pic>
        <p:nvPicPr>
          <p:cNvPr id="12" name="Picture Placeholder 11" descr="A close up of a track&#10;&#10;Description automatically generated">
            <a:extLst>
              <a:ext uri="{FF2B5EF4-FFF2-40B4-BE49-F238E27FC236}">
                <a16:creationId xmlns:a16="http://schemas.microsoft.com/office/drawing/2014/main" id="{CFE6877B-E6BE-7E90-7B51-B21B2C67E79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8204" r="1664" b="9236"/>
          <a:stretch/>
        </p:blipFill>
        <p:spPr>
          <a:xfrm>
            <a:off x="0" y="0"/>
            <a:ext cx="5162552" cy="6864350"/>
          </a:xfrm>
        </p:spPr>
      </p:pic>
    </p:spTree>
    <p:extLst>
      <p:ext uri="{BB962C8B-B14F-4D97-AF65-F5344CB8AC3E}">
        <p14:creationId xmlns:p14="http://schemas.microsoft.com/office/powerpoint/2010/main" val="24428245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41875-043F-1E3B-8198-33501741A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8">
            <a:extLst>
              <a:ext uri="{FF2B5EF4-FFF2-40B4-BE49-F238E27FC236}">
                <a16:creationId xmlns:a16="http://schemas.microsoft.com/office/drawing/2014/main" id="{D2A74B55-83F0-BAFD-1128-A7429645C1D2}"/>
              </a:ext>
            </a:extLst>
          </p:cNvPr>
          <p:cNvSpPr/>
          <p:nvPr/>
        </p:nvSpPr>
        <p:spPr>
          <a:xfrm flipH="1">
            <a:off x="3813176" y="1334049"/>
            <a:ext cx="4752009" cy="4404820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olo 4">
            <a:extLst>
              <a:ext uri="{FF2B5EF4-FFF2-40B4-BE49-F238E27FC236}">
                <a16:creationId xmlns:a16="http://schemas.microsoft.com/office/drawing/2014/main" id="{6C8B6DD3-5CC4-7E75-41AB-2A06F4A62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Our immune system can be weakened at any time by various factors</a:t>
            </a:r>
            <a:endParaRPr lang="en-GB" baseline="300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B320E25-56EB-3570-4D2A-71DFD1CEEC1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CRD, chronic respiratory disease.</a:t>
            </a:r>
          </a:p>
          <a:p>
            <a:r>
              <a:rPr lang="en-US" dirty="0"/>
              <a:t>1.  Munro AP, House T. Clin Infect Dis. 2024 Oct 11:ciae493. 2. de </a:t>
            </a:r>
            <a:r>
              <a:rPr lang="en-US" dirty="0" err="1"/>
              <a:t>Frel</a:t>
            </a:r>
            <a:r>
              <a:rPr lang="en-US" dirty="0"/>
              <a:t> DL, et al. Front </a:t>
            </a:r>
            <a:r>
              <a:rPr lang="en-US" dirty="0" err="1"/>
              <a:t>Nutr</a:t>
            </a:r>
            <a:r>
              <a:rPr lang="en-US" dirty="0"/>
              <a:t>. 2020;7:597600. 3. </a:t>
            </a:r>
            <a:r>
              <a:rPr lang="en-US" dirty="0" err="1"/>
              <a:t>Garbarino</a:t>
            </a:r>
            <a:r>
              <a:rPr lang="en-US" dirty="0"/>
              <a:t> S, et al. Commun Biol. 2021;4:1304. 4. Jiang C, et al. Tob </a:t>
            </a:r>
            <a:r>
              <a:rPr lang="en-US" dirty="0" err="1"/>
              <a:t>Induc</a:t>
            </a:r>
            <a:r>
              <a:rPr lang="en-US" dirty="0"/>
              <a:t> Dis. 2020;18:60.</a:t>
            </a:r>
            <a:br>
              <a:rPr lang="en-US" dirty="0"/>
            </a:br>
            <a:r>
              <a:rPr lang="en-US" dirty="0"/>
              <a:t>5. Ambrosino N, </a:t>
            </a:r>
            <a:r>
              <a:rPr lang="en-US" dirty="0" err="1"/>
              <a:t>Bertella</a:t>
            </a:r>
            <a:r>
              <a:rPr lang="en-US" dirty="0"/>
              <a:t> E. Breathe (Sheff). 2018;14:186-194. 6. Lloyd CM, Marsland BJ. Immunity. 2017;46:549-561. 7. Lee KA, et al. Front Aging. 2022;3:900028.</a:t>
            </a: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57AA4754-3765-3BE5-47A2-218D77A1FA33}"/>
              </a:ext>
            </a:extLst>
          </p:cNvPr>
          <p:cNvSpPr txBox="1"/>
          <p:nvPr/>
        </p:nvSpPr>
        <p:spPr>
          <a:xfrm>
            <a:off x="6918589" y="1886340"/>
            <a:ext cx="31395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Weakened immune system</a:t>
            </a:r>
          </a:p>
          <a:p>
            <a:pPr algn="ctr">
              <a:defRPr/>
            </a:pPr>
            <a:r>
              <a:rPr lang="en-GB" sz="1400"/>
              <a:t>Moderate protection against infections</a:t>
            </a:r>
          </a:p>
        </p:txBody>
      </p:sp>
      <p:sp>
        <p:nvSpPr>
          <p:cNvPr id="269" name="Oval 268">
            <a:extLst>
              <a:ext uri="{FF2B5EF4-FFF2-40B4-BE49-F238E27FC236}">
                <a16:creationId xmlns:a16="http://schemas.microsoft.com/office/drawing/2014/main" id="{DBC455C2-E86B-0D11-1D24-C287F890E381}"/>
              </a:ext>
            </a:extLst>
          </p:cNvPr>
          <p:cNvSpPr/>
          <p:nvPr/>
        </p:nvSpPr>
        <p:spPr>
          <a:xfrm>
            <a:off x="6268014" y="1334049"/>
            <a:ext cx="4414423" cy="44144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38116" sx="104000" sy="104000" algn="ctr" rotWithShape="0">
              <a:prstClr val="black">
                <a:alpha val="1233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87BAA432-EC95-44D1-401D-F3C804E1B045}"/>
              </a:ext>
            </a:extLst>
          </p:cNvPr>
          <p:cNvSpPr txBox="1"/>
          <p:nvPr/>
        </p:nvSpPr>
        <p:spPr>
          <a:xfrm>
            <a:off x="7966976" y="1923806"/>
            <a:ext cx="1852061" cy="3988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1600" dirty="0"/>
              <a:t>Moderate protection</a:t>
            </a:r>
            <a:br>
              <a:rPr lang="en-GB" sz="1600" dirty="0"/>
            </a:br>
            <a:r>
              <a:rPr lang="en-GB" sz="1600" dirty="0"/>
              <a:t>against infections</a:t>
            </a:r>
          </a:p>
        </p:txBody>
      </p:sp>
      <p:sp>
        <p:nvSpPr>
          <p:cNvPr id="271" name="Freeform 270">
            <a:extLst>
              <a:ext uri="{FF2B5EF4-FFF2-40B4-BE49-F238E27FC236}">
                <a16:creationId xmlns:a16="http://schemas.microsoft.com/office/drawing/2014/main" id="{FC47F43B-BD21-EBC0-733F-1C21DF57BE6E}"/>
              </a:ext>
            </a:extLst>
          </p:cNvPr>
          <p:cNvSpPr/>
          <p:nvPr/>
        </p:nvSpPr>
        <p:spPr>
          <a:xfrm>
            <a:off x="6268014" y="3327708"/>
            <a:ext cx="4414424" cy="2420765"/>
          </a:xfrm>
          <a:custGeom>
            <a:avLst/>
            <a:gdLst>
              <a:gd name="connsiteX0" fmla="*/ 10784 w 4414424"/>
              <a:gd name="connsiteY0" fmla="*/ 0 h 2420765"/>
              <a:gd name="connsiteX1" fmla="*/ 4403640 w 4414424"/>
              <a:gd name="connsiteY1" fmla="*/ 0 h 2420765"/>
              <a:gd name="connsiteX2" fmla="*/ 4414424 w 4414424"/>
              <a:gd name="connsiteY2" fmla="*/ 213553 h 2420765"/>
              <a:gd name="connsiteX3" fmla="*/ 2207212 w 4414424"/>
              <a:gd name="connsiteY3" fmla="*/ 2420765 h 2420765"/>
              <a:gd name="connsiteX4" fmla="*/ 0 w 4414424"/>
              <a:gd name="connsiteY4" fmla="*/ 213553 h 2420765"/>
              <a:gd name="connsiteX5" fmla="*/ 10784 w 4414424"/>
              <a:gd name="connsiteY5" fmla="*/ 0 h 24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4424" h="2420765">
                <a:moveTo>
                  <a:pt x="10784" y="0"/>
                </a:moveTo>
                <a:lnTo>
                  <a:pt x="4403640" y="0"/>
                </a:lnTo>
                <a:lnTo>
                  <a:pt x="4414424" y="213553"/>
                </a:lnTo>
                <a:cubicBezTo>
                  <a:pt x="4414424" y="1432563"/>
                  <a:pt x="3426222" y="2420765"/>
                  <a:pt x="2207212" y="2420765"/>
                </a:cubicBezTo>
                <a:cubicBezTo>
                  <a:pt x="988202" y="2420765"/>
                  <a:pt x="0" y="1432563"/>
                  <a:pt x="0" y="213553"/>
                </a:cubicBezTo>
                <a:lnTo>
                  <a:pt x="10784" y="0"/>
                </a:lnTo>
                <a:close/>
              </a:path>
            </a:pathLst>
          </a:custGeom>
          <a:gradFill>
            <a:gsLst>
              <a:gs pos="98000">
                <a:schemeClr val="accent2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38987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78" name="Text Placeholder 13">
            <a:extLst>
              <a:ext uri="{FF2B5EF4-FFF2-40B4-BE49-F238E27FC236}">
                <a16:creationId xmlns:a16="http://schemas.microsoft.com/office/drawing/2014/main" id="{344A543D-35AC-9AFA-90D7-D9414B5AFE5A}"/>
              </a:ext>
            </a:extLst>
          </p:cNvPr>
          <p:cNvSpPr txBox="1">
            <a:spLocks/>
          </p:cNvSpPr>
          <p:nvPr/>
        </p:nvSpPr>
        <p:spPr>
          <a:xfrm>
            <a:off x="1190071" y="2021762"/>
            <a:ext cx="3901709" cy="39882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R="0" lvl="0" indent="0" algn="r" fontAlgn="auto">
              <a:lnSpc>
                <a:spcPct val="8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6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Unhealthy lifestyle</a:t>
            </a:r>
            <a:r>
              <a:rPr lang="en-US" baseline="30000" dirty="0"/>
              <a:t>2-6</a:t>
            </a:r>
            <a:r>
              <a:rPr lang="en-US" dirty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(e.g. poor diet, excessive alcohol use, smoking)</a:t>
            </a:r>
          </a:p>
        </p:txBody>
      </p:sp>
      <p:sp>
        <p:nvSpPr>
          <p:cNvPr id="21" name="Arco 34">
            <a:extLst>
              <a:ext uri="{FF2B5EF4-FFF2-40B4-BE49-F238E27FC236}">
                <a16:creationId xmlns:a16="http://schemas.microsoft.com/office/drawing/2014/main" id="{30721022-FA97-5510-19A1-64D7327D86B2}"/>
              </a:ext>
            </a:extLst>
          </p:cNvPr>
          <p:cNvSpPr/>
          <p:nvPr/>
        </p:nvSpPr>
        <p:spPr>
          <a:xfrm rot="6959073">
            <a:off x="7106280" y="387124"/>
            <a:ext cx="2758373" cy="2854435"/>
          </a:xfrm>
          <a:prstGeom prst="arc">
            <a:avLst>
              <a:gd name="adj1" fmla="val 17872980"/>
              <a:gd name="adj2" fmla="val 253281"/>
            </a:avLst>
          </a:prstGeom>
          <a:ln w="12700" cap="rnd">
            <a:solidFill>
              <a:srgbClr val="0E2298"/>
            </a:solidFill>
            <a:prstDash val="dash"/>
            <a:round/>
          </a:ln>
          <a:effectLst>
            <a:glow rad="63500">
              <a:schemeClr val="bg1">
                <a:lumMod val="65000"/>
                <a:alpha val="4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ZoneTexte 58">
            <a:extLst>
              <a:ext uri="{FF2B5EF4-FFF2-40B4-BE49-F238E27FC236}">
                <a16:creationId xmlns:a16="http://schemas.microsoft.com/office/drawing/2014/main" id="{06FDC84E-3330-DAC9-8680-B49D8828EA47}"/>
              </a:ext>
            </a:extLst>
          </p:cNvPr>
          <p:cNvSpPr txBox="1"/>
          <p:nvPr/>
        </p:nvSpPr>
        <p:spPr>
          <a:xfrm>
            <a:off x="7761465" y="1484437"/>
            <a:ext cx="3100357" cy="3232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Weakened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immune system</a:t>
            </a:r>
          </a:p>
        </p:txBody>
      </p:sp>
      <p:sp>
        <p:nvSpPr>
          <p:cNvPr id="17" name="Ovale 8">
            <a:extLst>
              <a:ext uri="{FF2B5EF4-FFF2-40B4-BE49-F238E27FC236}">
                <a16:creationId xmlns:a16="http://schemas.microsoft.com/office/drawing/2014/main" id="{4EFB6A7A-66AD-7F87-5363-13A3CEED5AC0}"/>
              </a:ext>
            </a:extLst>
          </p:cNvPr>
          <p:cNvSpPr/>
          <p:nvPr/>
        </p:nvSpPr>
        <p:spPr>
          <a:xfrm>
            <a:off x="5840800" y="1193096"/>
            <a:ext cx="777478" cy="77747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6">
            <a:extLst>
              <a:ext uri="{FF2B5EF4-FFF2-40B4-BE49-F238E27FC236}">
                <a16:creationId xmlns:a16="http://schemas.microsoft.com/office/drawing/2014/main" id="{CB4F02AA-D940-5E04-937C-8768DB4E4962}"/>
              </a:ext>
            </a:extLst>
          </p:cNvPr>
          <p:cNvSpPr txBox="1"/>
          <p:nvPr/>
        </p:nvSpPr>
        <p:spPr>
          <a:xfrm>
            <a:off x="3093863" y="1433391"/>
            <a:ext cx="2608086" cy="20185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Immunity debt post COVID-19</a:t>
            </a:r>
            <a:r>
              <a:rPr lang="en-US" sz="1600" baseline="30000" dirty="0"/>
              <a:t>1</a:t>
            </a:r>
          </a:p>
        </p:txBody>
      </p:sp>
      <p:sp>
        <p:nvSpPr>
          <p:cNvPr id="22" name="Ovale 8">
            <a:extLst>
              <a:ext uri="{FF2B5EF4-FFF2-40B4-BE49-F238E27FC236}">
                <a16:creationId xmlns:a16="http://schemas.microsoft.com/office/drawing/2014/main" id="{D623452A-F0F2-05EC-C30F-C7FB2B065A98}"/>
              </a:ext>
            </a:extLst>
          </p:cNvPr>
          <p:cNvSpPr/>
          <p:nvPr/>
        </p:nvSpPr>
        <p:spPr>
          <a:xfrm>
            <a:off x="5840800" y="5151149"/>
            <a:ext cx="777478" cy="77747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e 8">
            <a:extLst>
              <a:ext uri="{FF2B5EF4-FFF2-40B4-BE49-F238E27FC236}">
                <a16:creationId xmlns:a16="http://schemas.microsoft.com/office/drawing/2014/main" id="{00621887-D4A3-C3A0-EB7D-CA59E485C2AC}"/>
              </a:ext>
            </a:extLst>
          </p:cNvPr>
          <p:cNvSpPr/>
          <p:nvPr/>
        </p:nvSpPr>
        <p:spPr>
          <a:xfrm>
            <a:off x="5224101" y="4471893"/>
            <a:ext cx="777478" cy="77747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e 8">
            <a:extLst>
              <a:ext uri="{FF2B5EF4-FFF2-40B4-BE49-F238E27FC236}">
                <a16:creationId xmlns:a16="http://schemas.microsoft.com/office/drawing/2014/main" id="{8FC28DA8-3890-0840-9998-827DE8DD6663}"/>
              </a:ext>
            </a:extLst>
          </p:cNvPr>
          <p:cNvSpPr/>
          <p:nvPr/>
        </p:nvSpPr>
        <p:spPr>
          <a:xfrm>
            <a:off x="5224101" y="1860400"/>
            <a:ext cx="777478" cy="77747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e 8">
            <a:extLst>
              <a:ext uri="{FF2B5EF4-FFF2-40B4-BE49-F238E27FC236}">
                <a16:creationId xmlns:a16="http://schemas.microsoft.com/office/drawing/2014/main" id="{BFD52F3B-866F-0275-5155-A5378EE6756D}"/>
              </a:ext>
            </a:extLst>
          </p:cNvPr>
          <p:cNvSpPr/>
          <p:nvPr/>
        </p:nvSpPr>
        <p:spPr>
          <a:xfrm>
            <a:off x="4950280" y="2713045"/>
            <a:ext cx="777478" cy="77747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e 8">
            <a:extLst>
              <a:ext uri="{FF2B5EF4-FFF2-40B4-BE49-F238E27FC236}">
                <a16:creationId xmlns:a16="http://schemas.microsoft.com/office/drawing/2014/main" id="{A24F870D-53CF-D970-7D1C-A74DFE6BEA9C}"/>
              </a:ext>
            </a:extLst>
          </p:cNvPr>
          <p:cNvSpPr/>
          <p:nvPr/>
        </p:nvSpPr>
        <p:spPr>
          <a:xfrm>
            <a:off x="4950280" y="3607749"/>
            <a:ext cx="777478" cy="77747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8" name="Graphic 27" descr="N95 mask with solid fill">
            <a:extLst>
              <a:ext uri="{FF2B5EF4-FFF2-40B4-BE49-F238E27FC236}">
                <a16:creationId xmlns:a16="http://schemas.microsoft.com/office/drawing/2014/main" id="{99B39A09-A899-7DA5-0B53-41F9BBBD34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932" y="1312496"/>
            <a:ext cx="560493" cy="560493"/>
          </a:xfrm>
          <a:prstGeom prst="rect">
            <a:avLst/>
          </a:prstGeom>
        </p:spPr>
      </p:pic>
      <p:pic>
        <p:nvPicPr>
          <p:cNvPr id="30" name="Graphic 29" descr="Burger and drink with solid fill">
            <a:extLst>
              <a:ext uri="{FF2B5EF4-FFF2-40B4-BE49-F238E27FC236}">
                <a16:creationId xmlns:a16="http://schemas.microsoft.com/office/drawing/2014/main" id="{F5BAAA4A-D628-3E7C-2448-40DB4AEFF4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39019" y="1974604"/>
            <a:ext cx="528739" cy="528739"/>
          </a:xfrm>
          <a:prstGeom prst="rect">
            <a:avLst/>
          </a:prstGeom>
        </p:spPr>
      </p:pic>
      <p:pic>
        <p:nvPicPr>
          <p:cNvPr id="32" name="Graphic 31" descr="Power Plant with solid fill">
            <a:extLst>
              <a:ext uri="{FF2B5EF4-FFF2-40B4-BE49-F238E27FC236}">
                <a16:creationId xmlns:a16="http://schemas.microsoft.com/office/drawing/2014/main" id="{A4EFDD49-9188-0049-4FC7-AD52F102B1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7322" y="2854334"/>
            <a:ext cx="445605" cy="445605"/>
          </a:xfrm>
          <a:prstGeom prst="rect">
            <a:avLst/>
          </a:prstGeom>
        </p:spPr>
      </p:pic>
      <p:sp>
        <p:nvSpPr>
          <p:cNvPr id="33" name="TextBox 16">
            <a:extLst>
              <a:ext uri="{FF2B5EF4-FFF2-40B4-BE49-F238E27FC236}">
                <a16:creationId xmlns:a16="http://schemas.microsoft.com/office/drawing/2014/main" id="{0B907822-EE4C-8219-09DB-71CABF8E538F}"/>
              </a:ext>
            </a:extLst>
          </p:cNvPr>
          <p:cNvSpPr txBox="1"/>
          <p:nvPr/>
        </p:nvSpPr>
        <p:spPr>
          <a:xfrm>
            <a:off x="3872895" y="3013030"/>
            <a:ext cx="944168" cy="20185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Pollution</a:t>
            </a:r>
            <a:r>
              <a:rPr lang="en-US" sz="1600" baseline="30000" dirty="0"/>
              <a:t>5,6</a:t>
            </a:r>
          </a:p>
        </p:txBody>
      </p:sp>
      <p:pic>
        <p:nvPicPr>
          <p:cNvPr id="34" name="Graphic 33" descr="Baby with solid fill">
            <a:extLst>
              <a:ext uri="{FF2B5EF4-FFF2-40B4-BE49-F238E27FC236}">
                <a16:creationId xmlns:a16="http://schemas.microsoft.com/office/drawing/2014/main" id="{475CF6C4-9D95-4B21-5D0B-E369C54E8F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44386" y="3704461"/>
            <a:ext cx="584054" cy="584054"/>
          </a:xfrm>
          <a:prstGeom prst="rect">
            <a:avLst/>
          </a:prstGeom>
        </p:spPr>
      </p:pic>
      <p:sp>
        <p:nvSpPr>
          <p:cNvPr id="35" name="TextBox 16">
            <a:extLst>
              <a:ext uri="{FF2B5EF4-FFF2-40B4-BE49-F238E27FC236}">
                <a16:creationId xmlns:a16="http://schemas.microsoft.com/office/drawing/2014/main" id="{E20CAA6B-E391-633B-DC40-92B22F1A74FE}"/>
              </a:ext>
            </a:extLst>
          </p:cNvPr>
          <p:cNvSpPr txBox="1"/>
          <p:nvPr/>
        </p:nvSpPr>
        <p:spPr>
          <a:xfrm>
            <a:off x="2465457" y="3895563"/>
            <a:ext cx="2351606" cy="20185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Immature immune system</a:t>
            </a:r>
            <a:r>
              <a:rPr lang="en-US" sz="1600" baseline="30000" dirty="0"/>
              <a:t>6</a:t>
            </a:r>
          </a:p>
        </p:txBody>
      </p:sp>
      <p:pic>
        <p:nvPicPr>
          <p:cNvPr id="36" name="Graphic 35" descr="Man with cane with solid fill">
            <a:extLst>
              <a:ext uri="{FF2B5EF4-FFF2-40B4-BE49-F238E27FC236}">
                <a16:creationId xmlns:a16="http://schemas.microsoft.com/office/drawing/2014/main" id="{E3C329F4-449A-2335-7E21-3437B84D36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355851" y="4580213"/>
            <a:ext cx="540785" cy="540786"/>
          </a:xfrm>
          <a:prstGeom prst="rect">
            <a:avLst/>
          </a:prstGeom>
        </p:spPr>
      </p:pic>
      <p:sp>
        <p:nvSpPr>
          <p:cNvPr id="37" name="TextBox 16">
            <a:extLst>
              <a:ext uri="{FF2B5EF4-FFF2-40B4-BE49-F238E27FC236}">
                <a16:creationId xmlns:a16="http://schemas.microsoft.com/office/drawing/2014/main" id="{7C202100-F037-E4CB-A358-50416B8CE528}"/>
              </a:ext>
            </a:extLst>
          </p:cNvPr>
          <p:cNvSpPr txBox="1"/>
          <p:nvPr/>
        </p:nvSpPr>
        <p:spPr>
          <a:xfrm>
            <a:off x="3269787" y="4766315"/>
            <a:ext cx="1792157" cy="20185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Immunosenescence</a:t>
            </a:r>
            <a:r>
              <a:rPr lang="en-US" sz="1600" baseline="30000" dirty="0"/>
              <a:t>7</a:t>
            </a:r>
          </a:p>
        </p:txBody>
      </p:sp>
      <p:sp>
        <p:nvSpPr>
          <p:cNvPr id="42" name="Graphic 40">
            <a:extLst>
              <a:ext uri="{FF2B5EF4-FFF2-40B4-BE49-F238E27FC236}">
                <a16:creationId xmlns:a16="http://schemas.microsoft.com/office/drawing/2014/main" id="{EBABFBE0-A23F-CD72-B174-6BDC6C3A387C}"/>
              </a:ext>
            </a:extLst>
          </p:cNvPr>
          <p:cNvSpPr/>
          <p:nvPr/>
        </p:nvSpPr>
        <p:spPr>
          <a:xfrm>
            <a:off x="6035199" y="5306390"/>
            <a:ext cx="371599" cy="474155"/>
          </a:xfrm>
          <a:custGeom>
            <a:avLst/>
            <a:gdLst>
              <a:gd name="connsiteX0" fmla="*/ 406564 w 2136550"/>
              <a:gd name="connsiteY0" fmla="*/ 2722557 h 2726208"/>
              <a:gd name="connsiteX1" fmla="*/ 289714 w 2136550"/>
              <a:gd name="connsiteY1" fmla="*/ 2629596 h 2726208"/>
              <a:gd name="connsiteX2" fmla="*/ 274985 w 2136550"/>
              <a:gd name="connsiteY2" fmla="*/ 2588245 h 2726208"/>
              <a:gd name="connsiteX3" fmla="*/ 271923 w 2136550"/>
              <a:gd name="connsiteY3" fmla="*/ 2264277 h 2726208"/>
              <a:gd name="connsiteX4" fmla="*/ 271923 w 2136550"/>
              <a:gd name="connsiteY4" fmla="*/ 1957307 h 2726208"/>
              <a:gd name="connsiteX5" fmla="*/ 256016 w 2136550"/>
              <a:gd name="connsiteY5" fmla="*/ 1946351 h 2726208"/>
              <a:gd name="connsiteX6" fmla="*/ 173360 w 2136550"/>
              <a:gd name="connsiteY6" fmla="*/ 1823139 h 2726208"/>
              <a:gd name="connsiteX7" fmla="*/ 4062 w 2136550"/>
              <a:gd name="connsiteY7" fmla="*/ 918350 h 2726208"/>
              <a:gd name="connsiteX8" fmla="*/ 153118 w 2136550"/>
              <a:gd name="connsiteY8" fmla="*/ 590013 h 2726208"/>
              <a:gd name="connsiteX9" fmla="*/ 285302 w 2136550"/>
              <a:gd name="connsiteY9" fmla="*/ 543450 h 2726208"/>
              <a:gd name="connsiteX10" fmla="*/ 324199 w 2136550"/>
              <a:gd name="connsiteY10" fmla="*/ 603939 h 2726208"/>
              <a:gd name="connsiteX11" fmla="*/ 281949 w 2136550"/>
              <a:gd name="connsiteY11" fmla="*/ 628630 h 2726208"/>
              <a:gd name="connsiteX12" fmla="*/ 107326 w 2136550"/>
              <a:gd name="connsiteY12" fmla="*/ 764829 h 2726208"/>
              <a:gd name="connsiteX13" fmla="*/ 85273 w 2136550"/>
              <a:gd name="connsiteY13" fmla="*/ 864845 h 2726208"/>
              <a:gd name="connsiteX14" fmla="*/ 170035 w 2136550"/>
              <a:gd name="connsiteY14" fmla="*/ 1350438 h 2726208"/>
              <a:gd name="connsiteX15" fmla="*/ 258058 w 2136550"/>
              <a:gd name="connsiteY15" fmla="*/ 1813112 h 2726208"/>
              <a:gd name="connsiteX16" fmla="*/ 310292 w 2136550"/>
              <a:gd name="connsiteY16" fmla="*/ 1881121 h 2726208"/>
              <a:gd name="connsiteX17" fmla="*/ 440002 w 2136550"/>
              <a:gd name="connsiteY17" fmla="*/ 1901639 h 2726208"/>
              <a:gd name="connsiteX18" fmla="*/ 526436 w 2136550"/>
              <a:gd name="connsiteY18" fmla="*/ 1903355 h 2726208"/>
              <a:gd name="connsiteX19" fmla="*/ 534093 w 2136550"/>
              <a:gd name="connsiteY19" fmla="*/ 1910517 h 2726208"/>
              <a:gd name="connsiteX20" fmla="*/ 549001 w 2136550"/>
              <a:gd name="connsiteY20" fmla="*/ 1947130 h 2726208"/>
              <a:gd name="connsiteX21" fmla="*/ 526678 w 2136550"/>
              <a:gd name="connsiteY21" fmla="*/ 1979985 h 2726208"/>
              <a:gd name="connsiteX22" fmla="*/ 435862 w 2136550"/>
              <a:gd name="connsiteY22" fmla="*/ 1984999 h 2726208"/>
              <a:gd name="connsiteX23" fmla="*/ 354869 w 2136550"/>
              <a:gd name="connsiteY23" fmla="*/ 1985003 h 2726208"/>
              <a:gd name="connsiteX24" fmla="*/ 355650 w 2136550"/>
              <a:gd name="connsiteY24" fmla="*/ 2279367 h 2726208"/>
              <a:gd name="connsiteX25" fmla="*/ 356432 w 2136550"/>
              <a:gd name="connsiteY25" fmla="*/ 2573731 h 2726208"/>
              <a:gd name="connsiteX26" fmla="*/ 363916 w 2136550"/>
              <a:gd name="connsiteY26" fmla="*/ 2589488 h 2726208"/>
              <a:gd name="connsiteX27" fmla="*/ 409429 w 2136550"/>
              <a:gd name="connsiteY27" fmla="*/ 2635002 h 2726208"/>
              <a:gd name="connsiteX28" fmla="*/ 425184 w 2136550"/>
              <a:gd name="connsiteY28" fmla="*/ 2642488 h 2726208"/>
              <a:gd name="connsiteX29" fmla="*/ 884970 w 2136550"/>
              <a:gd name="connsiteY29" fmla="*/ 2642488 h 2726208"/>
              <a:gd name="connsiteX30" fmla="*/ 1359568 w 2136550"/>
              <a:gd name="connsiteY30" fmla="*/ 2637320 h 2726208"/>
              <a:gd name="connsiteX31" fmla="*/ 1409616 w 2136550"/>
              <a:gd name="connsiteY31" fmla="*/ 2591036 h 2726208"/>
              <a:gd name="connsiteX32" fmla="*/ 1417802 w 2136550"/>
              <a:gd name="connsiteY32" fmla="*/ 2573731 h 2726208"/>
              <a:gd name="connsiteX33" fmla="*/ 1417804 w 2136550"/>
              <a:gd name="connsiteY33" fmla="*/ 2340136 h 2726208"/>
              <a:gd name="connsiteX34" fmla="*/ 1417806 w 2136550"/>
              <a:gd name="connsiteY34" fmla="*/ 2106541 h 2726208"/>
              <a:gd name="connsiteX35" fmla="*/ 1424252 w 2136550"/>
              <a:gd name="connsiteY35" fmla="*/ 2093824 h 2726208"/>
              <a:gd name="connsiteX36" fmla="*/ 1462596 w 2136550"/>
              <a:gd name="connsiteY36" fmla="*/ 2070472 h 2726208"/>
              <a:gd name="connsiteX37" fmla="*/ 1496409 w 2136550"/>
              <a:gd name="connsiteY37" fmla="*/ 2089240 h 2726208"/>
              <a:gd name="connsiteX38" fmla="*/ 1503080 w 2136550"/>
              <a:gd name="connsiteY38" fmla="*/ 2331808 h 2726208"/>
              <a:gd name="connsiteX39" fmla="*/ 1483893 w 2136550"/>
              <a:gd name="connsiteY39" fmla="*/ 2631028 h 2726208"/>
              <a:gd name="connsiteX40" fmla="*/ 1386230 w 2136550"/>
              <a:gd name="connsiteY40" fmla="*/ 2717751 h 2726208"/>
              <a:gd name="connsiteX41" fmla="*/ 1364809 w 2136550"/>
              <a:gd name="connsiteY41" fmla="*/ 2725568 h 2726208"/>
              <a:gd name="connsiteX42" fmla="*/ 894997 w 2136550"/>
              <a:gd name="connsiteY42" fmla="*/ 2726083 h 2726208"/>
              <a:gd name="connsiteX43" fmla="*/ 406564 w 2136550"/>
              <a:gd name="connsiteY43" fmla="*/ 2722558 h 2726208"/>
              <a:gd name="connsiteX44" fmla="*/ 1789202 w 2136550"/>
              <a:gd name="connsiteY44" fmla="*/ 2722649 h 2726208"/>
              <a:gd name="connsiteX45" fmla="*/ 1679263 w 2136550"/>
              <a:gd name="connsiteY45" fmla="*/ 2623860 h 2726208"/>
              <a:gd name="connsiteX46" fmla="*/ 1619784 w 2136550"/>
              <a:gd name="connsiteY46" fmla="*/ 2314455 h 2726208"/>
              <a:gd name="connsiteX47" fmla="*/ 1565284 w 2136550"/>
              <a:gd name="connsiteY47" fmla="*/ 2019883 h 2726208"/>
              <a:gd name="connsiteX48" fmla="*/ 1438971 w 2136550"/>
              <a:gd name="connsiteY48" fmla="*/ 1990654 h 2726208"/>
              <a:gd name="connsiteX49" fmla="*/ 1313496 w 2136550"/>
              <a:gd name="connsiteY49" fmla="*/ 1962349 h 2726208"/>
              <a:gd name="connsiteX50" fmla="*/ 1292041 w 2136550"/>
              <a:gd name="connsiteY50" fmla="*/ 1972956 h 2726208"/>
              <a:gd name="connsiteX51" fmla="*/ 1270587 w 2136550"/>
              <a:gd name="connsiteY51" fmla="*/ 1983565 h 2726208"/>
              <a:gd name="connsiteX52" fmla="*/ 1152977 w 2136550"/>
              <a:gd name="connsiteY52" fmla="*/ 1984357 h 2726208"/>
              <a:gd name="connsiteX53" fmla="*/ 1025545 w 2136550"/>
              <a:gd name="connsiteY53" fmla="*/ 1980059 h 2726208"/>
              <a:gd name="connsiteX54" fmla="*/ 1003222 w 2136550"/>
              <a:gd name="connsiteY54" fmla="*/ 1947124 h 2726208"/>
              <a:gd name="connsiteX55" fmla="*/ 1019729 w 2136550"/>
              <a:gd name="connsiteY55" fmla="*/ 1909420 h 2726208"/>
              <a:gd name="connsiteX56" fmla="*/ 1028646 w 2136550"/>
              <a:gd name="connsiteY56" fmla="*/ 1901916 h 2726208"/>
              <a:gd name="connsiteX57" fmla="*/ 1135944 w 2136550"/>
              <a:gd name="connsiteY57" fmla="*/ 1901916 h 2726208"/>
              <a:gd name="connsiteX58" fmla="*/ 1267035 w 2136550"/>
              <a:gd name="connsiteY58" fmla="*/ 1887257 h 2726208"/>
              <a:gd name="connsiteX59" fmla="*/ 1271706 w 2136550"/>
              <a:gd name="connsiteY59" fmla="*/ 1789329 h 2726208"/>
              <a:gd name="connsiteX60" fmla="*/ 1271706 w 2136550"/>
              <a:gd name="connsiteY60" fmla="*/ 1698071 h 2726208"/>
              <a:gd name="connsiteX61" fmla="*/ 1263332 w 2136550"/>
              <a:gd name="connsiteY61" fmla="*/ 1689697 h 2726208"/>
              <a:gd name="connsiteX62" fmla="*/ 1254959 w 2136550"/>
              <a:gd name="connsiteY62" fmla="*/ 1681323 h 2726208"/>
              <a:gd name="connsiteX63" fmla="*/ 898798 w 2136550"/>
              <a:gd name="connsiteY63" fmla="*/ 1681301 h 2726208"/>
              <a:gd name="connsiteX64" fmla="*/ 518510 w 2136550"/>
              <a:gd name="connsiteY64" fmla="*/ 1678505 h 2726208"/>
              <a:gd name="connsiteX65" fmla="*/ 476551 w 2136550"/>
              <a:gd name="connsiteY65" fmla="*/ 1669797 h 2726208"/>
              <a:gd name="connsiteX66" fmla="*/ 364776 w 2136550"/>
              <a:gd name="connsiteY66" fmla="*/ 1562042 h 2726208"/>
              <a:gd name="connsiteX67" fmla="*/ 315590 w 2136550"/>
              <a:gd name="connsiteY67" fmla="*/ 1322025 h 2726208"/>
              <a:gd name="connsiteX68" fmla="*/ 273624 w 2136550"/>
              <a:gd name="connsiteY68" fmla="*/ 1101190 h 2726208"/>
              <a:gd name="connsiteX69" fmla="*/ 273723 w 2136550"/>
              <a:gd name="connsiteY69" fmla="*/ 1053919 h 2726208"/>
              <a:gd name="connsiteX70" fmla="*/ 281482 w 2136550"/>
              <a:gd name="connsiteY70" fmla="*/ 980865 h 2726208"/>
              <a:gd name="connsiteX71" fmla="*/ 464575 w 2136550"/>
              <a:gd name="connsiteY71" fmla="*/ 788615 h 2726208"/>
              <a:gd name="connsiteX72" fmla="*/ 486776 w 2136550"/>
              <a:gd name="connsiteY72" fmla="*/ 776569 h 2726208"/>
              <a:gd name="connsiteX73" fmla="*/ 430469 w 2136550"/>
              <a:gd name="connsiteY73" fmla="*/ 577394 h 2726208"/>
              <a:gd name="connsiteX74" fmla="*/ 372882 w 2136550"/>
              <a:gd name="connsiteY74" fmla="*/ 350380 h 2726208"/>
              <a:gd name="connsiteX75" fmla="*/ 423612 w 2136550"/>
              <a:gd name="connsiteY75" fmla="*/ 217174 h 2726208"/>
              <a:gd name="connsiteX76" fmla="*/ 663798 w 2136550"/>
              <a:gd name="connsiteY76" fmla="*/ 130016 h 2726208"/>
              <a:gd name="connsiteX77" fmla="*/ 843701 w 2136550"/>
              <a:gd name="connsiteY77" fmla="*/ 88463 h 2726208"/>
              <a:gd name="connsiteX78" fmla="*/ 875739 w 2136550"/>
              <a:gd name="connsiteY78" fmla="*/ 104893 h 2726208"/>
              <a:gd name="connsiteX79" fmla="*/ 900614 w 2136550"/>
              <a:gd name="connsiteY79" fmla="*/ 191081 h 2726208"/>
              <a:gd name="connsiteX80" fmla="*/ 907559 w 2136550"/>
              <a:gd name="connsiteY80" fmla="*/ 351367 h 2726208"/>
              <a:gd name="connsiteX81" fmla="*/ 864928 w 2136550"/>
              <a:gd name="connsiteY81" fmla="*/ 405022 h 2726208"/>
              <a:gd name="connsiteX82" fmla="*/ 851353 w 2136550"/>
              <a:gd name="connsiteY82" fmla="*/ 414988 h 2726208"/>
              <a:gd name="connsiteX83" fmla="*/ 867114 w 2136550"/>
              <a:gd name="connsiteY83" fmla="*/ 477333 h 2726208"/>
              <a:gd name="connsiteX84" fmla="*/ 883207 w 2136550"/>
              <a:gd name="connsiteY84" fmla="*/ 569886 h 2726208"/>
              <a:gd name="connsiteX85" fmla="*/ 872746 w 2136550"/>
              <a:gd name="connsiteY85" fmla="*/ 621954 h 2726208"/>
              <a:gd name="connsiteX86" fmla="*/ 819749 w 2136550"/>
              <a:gd name="connsiteY86" fmla="*/ 684531 h 2726208"/>
              <a:gd name="connsiteX87" fmla="*/ 768950 w 2136550"/>
              <a:gd name="connsiteY87" fmla="*/ 730573 h 2726208"/>
              <a:gd name="connsiteX88" fmla="*/ 727495 w 2136550"/>
              <a:gd name="connsiteY88" fmla="*/ 731665 h 2726208"/>
              <a:gd name="connsiteX89" fmla="*/ 709448 w 2136550"/>
              <a:gd name="connsiteY89" fmla="*/ 678090 h 2726208"/>
              <a:gd name="connsiteX90" fmla="*/ 751762 w 2136550"/>
              <a:gd name="connsiteY90" fmla="*/ 632510 h 2726208"/>
              <a:gd name="connsiteX91" fmla="*/ 799943 w 2136550"/>
              <a:gd name="connsiteY91" fmla="*/ 564660 h 2726208"/>
              <a:gd name="connsiteX92" fmla="*/ 769927 w 2136550"/>
              <a:gd name="connsiteY92" fmla="*/ 442294 h 2726208"/>
              <a:gd name="connsiteX93" fmla="*/ 711814 w 2136550"/>
              <a:gd name="connsiteY93" fmla="*/ 455410 h 2726208"/>
              <a:gd name="connsiteX94" fmla="*/ 625415 w 2136550"/>
              <a:gd name="connsiteY94" fmla="*/ 457380 h 2726208"/>
              <a:gd name="connsiteX95" fmla="*/ 625387 w 2136550"/>
              <a:gd name="connsiteY95" fmla="*/ 395673 h 2726208"/>
              <a:gd name="connsiteX96" fmla="*/ 717273 w 2136550"/>
              <a:gd name="connsiteY96" fmla="*/ 366876 h 2726208"/>
              <a:gd name="connsiteX97" fmla="*/ 808551 w 2136550"/>
              <a:gd name="connsiteY97" fmla="*/ 341265 h 2726208"/>
              <a:gd name="connsiteX98" fmla="*/ 835498 w 2136550"/>
              <a:gd name="connsiteY98" fmla="*/ 298513 h 2726208"/>
              <a:gd name="connsiteX99" fmla="*/ 813211 w 2136550"/>
              <a:gd name="connsiteY99" fmla="*/ 191317 h 2726208"/>
              <a:gd name="connsiteX100" fmla="*/ 810504 w 2136550"/>
              <a:gd name="connsiteY100" fmla="*/ 181011 h 2726208"/>
              <a:gd name="connsiteX101" fmla="*/ 666545 w 2136550"/>
              <a:gd name="connsiteY101" fmla="*/ 216369 h 2726208"/>
              <a:gd name="connsiteX102" fmla="*/ 508861 w 2136550"/>
              <a:gd name="connsiteY102" fmla="*/ 258017 h 2726208"/>
              <a:gd name="connsiteX103" fmla="*/ 462983 w 2136550"/>
              <a:gd name="connsiteY103" fmla="*/ 305567 h 2726208"/>
              <a:gd name="connsiteX104" fmla="*/ 456892 w 2136550"/>
              <a:gd name="connsiteY104" fmla="*/ 342001 h 2726208"/>
              <a:gd name="connsiteX105" fmla="*/ 519157 w 2136550"/>
              <a:gd name="connsiteY105" fmla="*/ 580231 h 2726208"/>
              <a:gd name="connsiteX106" fmla="*/ 581312 w 2136550"/>
              <a:gd name="connsiteY106" fmla="*/ 805981 h 2726208"/>
              <a:gd name="connsiteX107" fmla="*/ 567628 w 2136550"/>
              <a:gd name="connsiteY107" fmla="*/ 837042 h 2726208"/>
              <a:gd name="connsiteX108" fmla="*/ 514511 w 2136550"/>
              <a:gd name="connsiteY108" fmla="*/ 860216 h 2726208"/>
              <a:gd name="connsiteX109" fmla="*/ 389774 w 2136550"/>
              <a:gd name="connsiteY109" fmla="*/ 946441 h 2726208"/>
              <a:gd name="connsiteX110" fmla="*/ 356228 w 2136550"/>
              <a:gd name="connsiteY110" fmla="*/ 1066809 h 2726208"/>
              <a:gd name="connsiteX111" fmla="*/ 446637 w 2136550"/>
              <a:gd name="connsiteY111" fmla="*/ 1539441 h 2726208"/>
              <a:gd name="connsiteX112" fmla="*/ 494740 w 2136550"/>
              <a:gd name="connsiteY112" fmla="*/ 1586261 h 2726208"/>
              <a:gd name="connsiteX113" fmla="*/ 511127 w 2136550"/>
              <a:gd name="connsiteY113" fmla="*/ 1593942 h 2726208"/>
              <a:gd name="connsiteX114" fmla="*/ 767519 w 2136550"/>
              <a:gd name="connsiteY114" fmla="*/ 1594780 h 2726208"/>
              <a:gd name="connsiteX115" fmla="*/ 1033391 w 2136550"/>
              <a:gd name="connsiteY115" fmla="*/ 1593903 h 2726208"/>
              <a:gd name="connsiteX116" fmla="*/ 1069951 w 2136550"/>
              <a:gd name="connsiteY116" fmla="*/ 1559426 h 2726208"/>
              <a:gd name="connsiteX117" fmla="*/ 1063903 w 2136550"/>
              <a:gd name="connsiteY117" fmla="*/ 1511659 h 2726208"/>
              <a:gd name="connsiteX118" fmla="*/ 815710 w 2136550"/>
              <a:gd name="connsiteY118" fmla="*/ 1489377 h 2726208"/>
              <a:gd name="connsiteX119" fmla="*/ 585278 w 2136550"/>
              <a:gd name="connsiteY119" fmla="*/ 1482037 h 2726208"/>
              <a:gd name="connsiteX120" fmla="*/ 572187 w 2136550"/>
              <a:gd name="connsiteY120" fmla="*/ 1469145 h 2726208"/>
              <a:gd name="connsiteX121" fmla="*/ 534052 w 2136550"/>
              <a:gd name="connsiteY121" fmla="*/ 1295581 h 2726208"/>
              <a:gd name="connsiteX122" fmla="*/ 501100 w 2136550"/>
              <a:gd name="connsiteY122" fmla="*/ 1121399 h 2726208"/>
              <a:gd name="connsiteX123" fmla="*/ 518406 w 2136550"/>
              <a:gd name="connsiteY123" fmla="*/ 1090070 h 2726208"/>
              <a:gd name="connsiteX124" fmla="*/ 579951 w 2136550"/>
              <a:gd name="connsiteY124" fmla="*/ 1103317 h 2726208"/>
              <a:gd name="connsiteX125" fmla="*/ 611597 w 2136550"/>
              <a:gd name="connsiteY125" fmla="*/ 1251593 h 2726208"/>
              <a:gd name="connsiteX126" fmla="*/ 640520 w 2136550"/>
              <a:gd name="connsiteY126" fmla="*/ 1396985 h 2726208"/>
              <a:gd name="connsiteX127" fmla="*/ 642092 w 2136550"/>
              <a:gd name="connsiteY127" fmla="*/ 1403431 h 2726208"/>
              <a:gd name="connsiteX128" fmla="*/ 836191 w 2136550"/>
              <a:gd name="connsiteY128" fmla="*/ 1403431 h 2726208"/>
              <a:gd name="connsiteX129" fmla="*/ 1045720 w 2136550"/>
              <a:gd name="connsiteY129" fmla="*/ 1406292 h 2726208"/>
              <a:gd name="connsiteX130" fmla="*/ 1138995 w 2136550"/>
              <a:gd name="connsiteY130" fmla="*/ 1471156 h 2726208"/>
              <a:gd name="connsiteX131" fmla="*/ 1150206 w 2136550"/>
              <a:gd name="connsiteY131" fmla="*/ 1588930 h 2726208"/>
              <a:gd name="connsiteX132" fmla="*/ 1148137 w 2136550"/>
              <a:gd name="connsiteY132" fmla="*/ 1595376 h 2726208"/>
              <a:gd name="connsiteX133" fmla="*/ 1199754 w 2136550"/>
              <a:gd name="connsiteY133" fmla="*/ 1595376 h 2726208"/>
              <a:gd name="connsiteX134" fmla="*/ 1266552 w 2136550"/>
              <a:gd name="connsiteY134" fmla="*/ 1598597 h 2726208"/>
              <a:gd name="connsiteX135" fmla="*/ 1353518 w 2136550"/>
              <a:gd name="connsiteY135" fmla="*/ 1686931 h 2726208"/>
              <a:gd name="connsiteX136" fmla="*/ 1357047 w 2136550"/>
              <a:gd name="connsiteY136" fmla="*/ 1796324 h 2726208"/>
              <a:gd name="connsiteX137" fmla="*/ 1360512 w 2136550"/>
              <a:gd name="connsiteY137" fmla="*/ 1886088 h 2726208"/>
              <a:gd name="connsiteX138" fmla="*/ 1492289 w 2136550"/>
              <a:gd name="connsiteY138" fmla="*/ 1916132 h 2726208"/>
              <a:gd name="connsiteX139" fmla="*/ 1626930 w 2136550"/>
              <a:gd name="connsiteY139" fmla="*/ 1950133 h 2726208"/>
              <a:gd name="connsiteX140" fmla="*/ 1639108 w 2136550"/>
              <a:gd name="connsiteY140" fmla="*/ 1965174 h 2726208"/>
              <a:gd name="connsiteX141" fmla="*/ 1700178 w 2136550"/>
              <a:gd name="connsiteY141" fmla="*/ 2282941 h 2726208"/>
              <a:gd name="connsiteX142" fmla="*/ 1762423 w 2136550"/>
              <a:gd name="connsiteY142" fmla="*/ 2603387 h 2726208"/>
              <a:gd name="connsiteX143" fmla="*/ 1857295 w 2136550"/>
              <a:gd name="connsiteY143" fmla="*/ 2635437 h 2726208"/>
              <a:gd name="connsiteX144" fmla="*/ 1895709 w 2136550"/>
              <a:gd name="connsiteY144" fmla="*/ 2592899 h 2726208"/>
              <a:gd name="connsiteX145" fmla="*/ 1891969 w 2136550"/>
              <a:gd name="connsiteY145" fmla="*/ 2521463 h 2726208"/>
              <a:gd name="connsiteX146" fmla="*/ 1824535 w 2136550"/>
              <a:gd name="connsiteY146" fmla="*/ 2165672 h 2726208"/>
              <a:gd name="connsiteX147" fmla="*/ 1756975 w 2136550"/>
              <a:gd name="connsiteY147" fmla="*/ 1831916 h 2726208"/>
              <a:gd name="connsiteX148" fmla="*/ 1711047 w 2136550"/>
              <a:gd name="connsiteY148" fmla="*/ 1784568 h 2726208"/>
              <a:gd name="connsiteX149" fmla="*/ 1578595 w 2136550"/>
              <a:gd name="connsiteY149" fmla="*/ 1745913 h 2726208"/>
              <a:gd name="connsiteX150" fmla="*/ 1451148 w 2136550"/>
              <a:gd name="connsiteY150" fmla="*/ 1708534 h 2726208"/>
              <a:gd name="connsiteX151" fmla="*/ 1434995 w 2136550"/>
              <a:gd name="connsiteY151" fmla="*/ 1673089 h 2726208"/>
              <a:gd name="connsiteX152" fmla="*/ 1442498 w 2136550"/>
              <a:gd name="connsiteY152" fmla="*/ 1649925 h 2726208"/>
              <a:gd name="connsiteX153" fmla="*/ 1474807 w 2136550"/>
              <a:gd name="connsiteY153" fmla="*/ 1632619 h 2726208"/>
              <a:gd name="connsiteX154" fmla="*/ 1744586 w 2136550"/>
              <a:gd name="connsiteY154" fmla="*/ 1706981 h 2726208"/>
              <a:gd name="connsiteX155" fmla="*/ 1841484 w 2136550"/>
              <a:gd name="connsiteY155" fmla="*/ 1814538 h 2726208"/>
              <a:gd name="connsiteX156" fmla="*/ 1906282 w 2136550"/>
              <a:gd name="connsiteY156" fmla="*/ 2142563 h 2726208"/>
              <a:gd name="connsiteX157" fmla="*/ 1966637 w 2136550"/>
              <a:gd name="connsiteY157" fmla="*/ 2461279 h 2726208"/>
              <a:gd name="connsiteX158" fmla="*/ 1979901 w 2136550"/>
              <a:gd name="connsiteY158" fmla="*/ 2469157 h 2726208"/>
              <a:gd name="connsiteX159" fmla="*/ 2026847 w 2136550"/>
              <a:gd name="connsiteY159" fmla="*/ 2451115 h 2726208"/>
              <a:gd name="connsiteX160" fmla="*/ 2052655 w 2136550"/>
              <a:gd name="connsiteY160" fmla="*/ 2405423 h 2726208"/>
              <a:gd name="connsiteX161" fmla="*/ 1911638 w 2136550"/>
              <a:gd name="connsiteY161" fmla="*/ 1661268 h 2726208"/>
              <a:gd name="connsiteX162" fmla="*/ 1864437 w 2136550"/>
              <a:gd name="connsiteY162" fmla="*/ 1611077 h 2726208"/>
              <a:gd name="connsiteX163" fmla="*/ 1558199 w 2136550"/>
              <a:gd name="connsiteY163" fmla="*/ 1542605 h 2726208"/>
              <a:gd name="connsiteX164" fmla="*/ 1258248 w 2136550"/>
              <a:gd name="connsiteY164" fmla="*/ 1476376 h 2726208"/>
              <a:gd name="connsiteX165" fmla="*/ 1260411 w 2136550"/>
              <a:gd name="connsiteY165" fmla="*/ 1404778 h 2726208"/>
              <a:gd name="connsiteX166" fmla="*/ 1301836 w 2136550"/>
              <a:gd name="connsiteY166" fmla="*/ 1401754 h 2726208"/>
              <a:gd name="connsiteX167" fmla="*/ 1316209 w 2136550"/>
              <a:gd name="connsiteY167" fmla="*/ 1403991 h 2726208"/>
              <a:gd name="connsiteX168" fmla="*/ 1340695 w 2136550"/>
              <a:gd name="connsiteY168" fmla="*/ 1382583 h 2726208"/>
              <a:gd name="connsiteX169" fmla="*/ 1414291 w 2136550"/>
              <a:gd name="connsiteY169" fmla="*/ 1278809 h 2726208"/>
              <a:gd name="connsiteX170" fmla="*/ 1422089 w 2136550"/>
              <a:gd name="connsiteY170" fmla="*/ 1255890 h 2726208"/>
              <a:gd name="connsiteX171" fmla="*/ 1422929 w 2136550"/>
              <a:gd name="connsiteY171" fmla="*/ 1036362 h 2726208"/>
              <a:gd name="connsiteX172" fmla="*/ 1423770 w 2136550"/>
              <a:gd name="connsiteY172" fmla="*/ 816834 h 2726208"/>
              <a:gd name="connsiteX173" fmla="*/ 1388451 w 2136550"/>
              <a:gd name="connsiteY173" fmla="*/ 815659 h 2726208"/>
              <a:gd name="connsiteX174" fmla="*/ 1331570 w 2136550"/>
              <a:gd name="connsiteY174" fmla="*/ 804242 h 2726208"/>
              <a:gd name="connsiteX175" fmla="*/ 1269167 w 2136550"/>
              <a:gd name="connsiteY175" fmla="*/ 741837 h 2726208"/>
              <a:gd name="connsiteX176" fmla="*/ 1258815 w 2136550"/>
              <a:gd name="connsiteY176" fmla="*/ 720169 h 2726208"/>
              <a:gd name="connsiteX177" fmla="*/ 1258815 w 2136550"/>
              <a:gd name="connsiteY177" fmla="*/ 532521 h 2726208"/>
              <a:gd name="connsiteX178" fmla="*/ 1258815 w 2136550"/>
              <a:gd name="connsiteY178" fmla="*/ 344874 h 2726208"/>
              <a:gd name="connsiteX179" fmla="*/ 1267210 w 2136550"/>
              <a:gd name="connsiteY179" fmla="*/ 327747 h 2726208"/>
              <a:gd name="connsiteX180" fmla="*/ 1319011 w 2136550"/>
              <a:gd name="connsiteY180" fmla="*/ 275944 h 2726208"/>
              <a:gd name="connsiteX181" fmla="*/ 1379133 w 2136550"/>
              <a:gd name="connsiteY181" fmla="*/ 266090 h 2726208"/>
              <a:gd name="connsiteX182" fmla="*/ 1422103 w 2136550"/>
              <a:gd name="connsiteY182" fmla="*/ 264658 h 2726208"/>
              <a:gd name="connsiteX183" fmla="*/ 1422861 w 2136550"/>
              <a:gd name="connsiteY183" fmla="*/ 175316 h 2726208"/>
              <a:gd name="connsiteX184" fmla="*/ 1423618 w 2136550"/>
              <a:gd name="connsiteY184" fmla="*/ 85975 h 2726208"/>
              <a:gd name="connsiteX185" fmla="*/ 1354108 w 2136550"/>
              <a:gd name="connsiteY185" fmla="*/ 85074 h 2726208"/>
              <a:gd name="connsiteX186" fmla="*/ 1275245 w 2136550"/>
              <a:gd name="connsiteY186" fmla="*/ 77501 h 2726208"/>
              <a:gd name="connsiteX187" fmla="*/ 1257394 w 2136550"/>
              <a:gd name="connsiteY187" fmla="*/ 42059 h 2726208"/>
              <a:gd name="connsiteX188" fmla="*/ 1281618 w 2136550"/>
              <a:gd name="connsiteY188" fmla="*/ 5146 h 2726208"/>
              <a:gd name="connsiteX189" fmla="*/ 1611699 w 2136550"/>
              <a:gd name="connsiteY189" fmla="*/ 327 h 2726208"/>
              <a:gd name="connsiteX190" fmla="*/ 1938199 w 2136550"/>
              <a:gd name="connsiteY190" fmla="*/ 6564 h 2726208"/>
              <a:gd name="connsiteX191" fmla="*/ 1953238 w 2136550"/>
              <a:gd name="connsiteY191" fmla="*/ 22711 h 2726208"/>
              <a:gd name="connsiteX192" fmla="*/ 1959237 w 2136550"/>
              <a:gd name="connsiteY192" fmla="*/ 33386 h 2726208"/>
              <a:gd name="connsiteX193" fmla="*/ 1959233 w 2136550"/>
              <a:gd name="connsiteY193" fmla="*/ 693345 h 2726208"/>
              <a:gd name="connsiteX194" fmla="*/ 1954220 w 2136550"/>
              <a:gd name="connsiteY194" fmla="*/ 1363274 h 2726208"/>
              <a:gd name="connsiteX195" fmla="*/ 1879672 w 2136550"/>
              <a:gd name="connsiteY195" fmla="*/ 1365202 h 2726208"/>
              <a:gd name="connsiteX196" fmla="*/ 1873981 w 2136550"/>
              <a:gd name="connsiteY196" fmla="*/ 720886 h 2726208"/>
              <a:gd name="connsiteX197" fmla="*/ 1873233 w 2136550"/>
              <a:gd name="connsiteY197" fmla="*/ 85605 h 2726208"/>
              <a:gd name="connsiteX198" fmla="*/ 1689882 w 2136550"/>
              <a:gd name="connsiteY198" fmla="*/ 85605 h 2726208"/>
              <a:gd name="connsiteX199" fmla="*/ 1506531 w 2136550"/>
              <a:gd name="connsiteY199" fmla="*/ 85605 h 2726208"/>
              <a:gd name="connsiteX200" fmla="*/ 1507289 w 2136550"/>
              <a:gd name="connsiteY200" fmla="*/ 175132 h 2726208"/>
              <a:gd name="connsiteX201" fmla="*/ 1508046 w 2136550"/>
              <a:gd name="connsiteY201" fmla="*/ 264658 h 2726208"/>
              <a:gd name="connsiteX202" fmla="*/ 1551016 w 2136550"/>
              <a:gd name="connsiteY202" fmla="*/ 266090 h 2726208"/>
              <a:gd name="connsiteX203" fmla="*/ 1610245 w 2136550"/>
              <a:gd name="connsiteY203" fmla="*/ 275144 h 2726208"/>
              <a:gd name="connsiteX204" fmla="*/ 1672583 w 2136550"/>
              <a:gd name="connsiteY204" fmla="*/ 357862 h 2726208"/>
              <a:gd name="connsiteX205" fmla="*/ 1672629 w 2136550"/>
              <a:gd name="connsiteY205" fmla="*/ 705845 h 2726208"/>
              <a:gd name="connsiteX206" fmla="*/ 1589565 w 2136550"/>
              <a:gd name="connsiteY206" fmla="*/ 809316 h 2726208"/>
              <a:gd name="connsiteX207" fmla="*/ 1542420 w 2136550"/>
              <a:gd name="connsiteY207" fmla="*/ 815844 h 2726208"/>
              <a:gd name="connsiteX208" fmla="*/ 1508043 w 2136550"/>
              <a:gd name="connsiteY208" fmla="*/ 817574 h 2726208"/>
              <a:gd name="connsiteX209" fmla="*/ 1506582 w 2136550"/>
              <a:gd name="connsiteY209" fmla="*/ 1043898 h 2726208"/>
              <a:gd name="connsiteX210" fmla="*/ 1505120 w 2136550"/>
              <a:gd name="connsiteY210" fmla="*/ 1270221 h 2726208"/>
              <a:gd name="connsiteX211" fmla="*/ 1497257 w 2136550"/>
              <a:gd name="connsiteY211" fmla="*/ 1295386 h 2726208"/>
              <a:gd name="connsiteX212" fmla="*/ 1433758 w 2136550"/>
              <a:gd name="connsiteY212" fmla="*/ 1411306 h 2726208"/>
              <a:gd name="connsiteX213" fmla="*/ 1423995 w 2136550"/>
              <a:gd name="connsiteY213" fmla="*/ 1427665 h 2726208"/>
              <a:gd name="connsiteX214" fmla="*/ 1641254 w 2136550"/>
              <a:gd name="connsiteY214" fmla="*/ 1473640 h 2726208"/>
              <a:gd name="connsiteX215" fmla="*/ 1870431 w 2136550"/>
              <a:gd name="connsiteY215" fmla="*/ 1522714 h 2726208"/>
              <a:gd name="connsiteX216" fmla="*/ 1997472 w 2136550"/>
              <a:gd name="connsiteY216" fmla="*/ 1648382 h 2726208"/>
              <a:gd name="connsiteX217" fmla="*/ 2069443 w 2136550"/>
              <a:gd name="connsiteY217" fmla="*/ 2018974 h 2726208"/>
              <a:gd name="connsiteX218" fmla="*/ 2132583 w 2136550"/>
              <a:gd name="connsiteY218" fmla="*/ 2435635 h 2726208"/>
              <a:gd name="connsiteX219" fmla="*/ 1995762 w 2136550"/>
              <a:gd name="connsiteY219" fmla="*/ 2552210 h 2726208"/>
              <a:gd name="connsiteX220" fmla="*/ 1985019 w 2136550"/>
              <a:gd name="connsiteY220" fmla="*/ 2552233 h 2726208"/>
              <a:gd name="connsiteX221" fmla="*/ 1985019 w 2136550"/>
              <a:gd name="connsiteY221" fmla="*/ 2564873 h 2726208"/>
              <a:gd name="connsiteX222" fmla="*/ 1980930 w 2136550"/>
              <a:gd name="connsiteY222" fmla="*/ 2598885 h 2726208"/>
              <a:gd name="connsiteX223" fmla="*/ 1879537 w 2136550"/>
              <a:gd name="connsiteY223" fmla="*/ 2717656 h 2726208"/>
              <a:gd name="connsiteX224" fmla="*/ 1789202 w 2136550"/>
              <a:gd name="connsiteY224" fmla="*/ 2722644 h 2726208"/>
              <a:gd name="connsiteX225" fmla="*/ 1568715 w 2136550"/>
              <a:gd name="connsiteY225" fmla="*/ 725629 h 2726208"/>
              <a:gd name="connsiteX226" fmla="*/ 1583243 w 2136550"/>
              <a:gd name="connsiteY226" fmla="*/ 710165 h 2726208"/>
              <a:gd name="connsiteX227" fmla="*/ 1589689 w 2136550"/>
              <a:gd name="connsiteY227" fmla="*/ 700694 h 2726208"/>
              <a:gd name="connsiteX228" fmla="*/ 1589689 w 2136550"/>
              <a:gd name="connsiteY228" fmla="*/ 533304 h 2726208"/>
              <a:gd name="connsiteX229" fmla="*/ 1589689 w 2136550"/>
              <a:gd name="connsiteY229" fmla="*/ 365913 h 2726208"/>
              <a:gd name="connsiteX230" fmla="*/ 1581315 w 2136550"/>
              <a:gd name="connsiteY230" fmla="*/ 357539 h 2726208"/>
              <a:gd name="connsiteX231" fmla="*/ 1572942 w 2136550"/>
              <a:gd name="connsiteY231" fmla="*/ 349164 h 2726208"/>
              <a:gd name="connsiteX232" fmla="*/ 1465454 w 2136550"/>
              <a:gd name="connsiteY232" fmla="*/ 349164 h 2726208"/>
              <a:gd name="connsiteX233" fmla="*/ 1357967 w 2136550"/>
              <a:gd name="connsiteY233" fmla="*/ 349164 h 2726208"/>
              <a:gd name="connsiteX234" fmla="*/ 1349929 w 2136550"/>
              <a:gd name="connsiteY234" fmla="*/ 356077 h 2726208"/>
              <a:gd name="connsiteX235" fmla="*/ 1341892 w 2136550"/>
              <a:gd name="connsiteY235" fmla="*/ 362990 h 2726208"/>
              <a:gd name="connsiteX236" fmla="*/ 1341113 w 2136550"/>
              <a:gd name="connsiteY236" fmla="*/ 528685 h 2726208"/>
              <a:gd name="connsiteX237" fmla="*/ 1340338 w 2136550"/>
              <a:gd name="connsiteY237" fmla="*/ 694379 h 2726208"/>
              <a:gd name="connsiteX238" fmla="*/ 1346844 w 2136550"/>
              <a:gd name="connsiteY238" fmla="*/ 707271 h 2726208"/>
              <a:gd name="connsiteX239" fmla="*/ 1366242 w 2136550"/>
              <a:gd name="connsiteY239" fmla="*/ 726713 h 2726208"/>
              <a:gd name="connsiteX240" fmla="*/ 1469883 w 2136550"/>
              <a:gd name="connsiteY240" fmla="*/ 732443 h 2726208"/>
              <a:gd name="connsiteX241" fmla="*/ 1568716 w 2136550"/>
              <a:gd name="connsiteY241" fmla="*/ 725629 h 2726208"/>
              <a:gd name="connsiteX242" fmla="*/ 1053988 w 2136550"/>
              <a:gd name="connsiteY242" fmla="*/ 1291509 h 2726208"/>
              <a:gd name="connsiteX243" fmla="*/ 1028436 w 2136550"/>
              <a:gd name="connsiteY243" fmla="*/ 1259046 h 2726208"/>
              <a:gd name="connsiteX244" fmla="*/ 1012394 w 2136550"/>
              <a:gd name="connsiteY244" fmla="*/ 1115513 h 2726208"/>
              <a:gd name="connsiteX245" fmla="*/ 994827 w 2136550"/>
              <a:gd name="connsiteY245" fmla="*/ 969406 h 2726208"/>
              <a:gd name="connsiteX246" fmla="*/ 935725 w 2136550"/>
              <a:gd name="connsiteY246" fmla="*/ 890794 h 2726208"/>
              <a:gd name="connsiteX247" fmla="*/ 861486 w 2136550"/>
              <a:gd name="connsiteY247" fmla="*/ 873438 h 2726208"/>
              <a:gd name="connsiteX248" fmla="*/ 790558 w 2136550"/>
              <a:gd name="connsiteY248" fmla="*/ 855900 h 2726208"/>
              <a:gd name="connsiteX249" fmla="*/ 811920 w 2136550"/>
              <a:gd name="connsiteY249" fmla="*/ 778973 h 2726208"/>
              <a:gd name="connsiteX250" fmla="*/ 890699 w 2136550"/>
              <a:gd name="connsiteY250" fmla="*/ 793205 h 2726208"/>
              <a:gd name="connsiteX251" fmla="*/ 1018315 w 2136550"/>
              <a:gd name="connsiteY251" fmla="*/ 845338 h 2726208"/>
              <a:gd name="connsiteX252" fmla="*/ 1080893 w 2136550"/>
              <a:gd name="connsiteY252" fmla="*/ 968512 h 2726208"/>
              <a:gd name="connsiteX253" fmla="*/ 1098704 w 2136550"/>
              <a:gd name="connsiteY253" fmla="*/ 1125540 h 2726208"/>
              <a:gd name="connsiteX254" fmla="*/ 1107129 w 2136550"/>
              <a:gd name="connsiteY254" fmla="*/ 1269556 h 2726208"/>
              <a:gd name="connsiteX255" fmla="*/ 1093479 w 2136550"/>
              <a:gd name="connsiteY255" fmla="*/ 1286410 h 2726208"/>
              <a:gd name="connsiteX256" fmla="*/ 1053988 w 2136550"/>
              <a:gd name="connsiteY256" fmla="*/ 1291509 h 2726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</a:cxnLst>
            <a:rect l="l" t="t" r="r" b="b"/>
            <a:pathLst>
              <a:path w="2136550" h="2726208">
                <a:moveTo>
                  <a:pt x="406564" y="2722557"/>
                </a:moveTo>
                <a:cubicBezTo>
                  <a:pt x="357408" y="2711894"/>
                  <a:pt x="311737" y="2675559"/>
                  <a:pt x="289714" y="2629596"/>
                </a:cubicBezTo>
                <a:cubicBezTo>
                  <a:pt x="283297" y="2616203"/>
                  <a:pt x="276669" y="2597595"/>
                  <a:pt x="274985" y="2588245"/>
                </a:cubicBezTo>
                <a:cubicBezTo>
                  <a:pt x="272937" y="2576876"/>
                  <a:pt x="271923" y="2469591"/>
                  <a:pt x="271923" y="2264277"/>
                </a:cubicBezTo>
                <a:lnTo>
                  <a:pt x="271923" y="1957307"/>
                </a:lnTo>
                <a:lnTo>
                  <a:pt x="256016" y="1946351"/>
                </a:lnTo>
                <a:cubicBezTo>
                  <a:pt x="217382" y="1919741"/>
                  <a:pt x="184019" y="1870008"/>
                  <a:pt x="173360" y="1823139"/>
                </a:cubicBezTo>
                <a:cubicBezTo>
                  <a:pt x="167969" y="1799435"/>
                  <a:pt x="10277" y="956672"/>
                  <a:pt x="4062" y="918350"/>
                </a:cubicBezTo>
                <a:cubicBezTo>
                  <a:pt x="-16649" y="790645"/>
                  <a:pt x="43172" y="658872"/>
                  <a:pt x="153118" y="590013"/>
                </a:cubicBezTo>
                <a:cubicBezTo>
                  <a:pt x="193548" y="564691"/>
                  <a:pt x="252477" y="543933"/>
                  <a:pt x="285302" y="543450"/>
                </a:cubicBezTo>
                <a:cubicBezTo>
                  <a:pt x="319108" y="542951"/>
                  <a:pt x="339292" y="574339"/>
                  <a:pt x="324199" y="603939"/>
                </a:cubicBezTo>
                <a:cubicBezTo>
                  <a:pt x="316993" y="618073"/>
                  <a:pt x="307870" y="623404"/>
                  <a:pt x="281949" y="628630"/>
                </a:cubicBezTo>
                <a:cubicBezTo>
                  <a:pt x="204517" y="644241"/>
                  <a:pt x="140977" y="693800"/>
                  <a:pt x="107326" y="764829"/>
                </a:cubicBezTo>
                <a:cubicBezTo>
                  <a:pt x="91652" y="797911"/>
                  <a:pt x="85367" y="826416"/>
                  <a:pt x="85273" y="864845"/>
                </a:cubicBezTo>
                <a:cubicBezTo>
                  <a:pt x="85197" y="896100"/>
                  <a:pt x="89547" y="921024"/>
                  <a:pt x="170035" y="1350438"/>
                </a:cubicBezTo>
                <a:cubicBezTo>
                  <a:pt x="216698" y="1599394"/>
                  <a:pt x="256308" y="1807597"/>
                  <a:pt x="258058" y="1813112"/>
                </a:cubicBezTo>
                <a:cubicBezTo>
                  <a:pt x="266316" y="1839141"/>
                  <a:pt x="287430" y="1866631"/>
                  <a:pt x="310292" y="1881121"/>
                </a:cubicBezTo>
                <a:cubicBezTo>
                  <a:pt x="337533" y="1898385"/>
                  <a:pt x="346352" y="1899780"/>
                  <a:pt x="440002" y="1901639"/>
                </a:cubicBezTo>
                <a:lnTo>
                  <a:pt x="526436" y="1903355"/>
                </a:lnTo>
                <a:lnTo>
                  <a:pt x="534093" y="1910517"/>
                </a:lnTo>
                <a:cubicBezTo>
                  <a:pt x="546171" y="1921815"/>
                  <a:pt x="550622" y="1932747"/>
                  <a:pt x="549001" y="1947130"/>
                </a:cubicBezTo>
                <a:cubicBezTo>
                  <a:pt x="547276" y="1962433"/>
                  <a:pt x="539949" y="1973218"/>
                  <a:pt x="526678" y="1979985"/>
                </a:cubicBezTo>
                <a:cubicBezTo>
                  <a:pt x="518013" y="1984404"/>
                  <a:pt x="507310" y="1984995"/>
                  <a:pt x="435862" y="1984999"/>
                </a:cubicBezTo>
                <a:lnTo>
                  <a:pt x="354869" y="1985003"/>
                </a:lnTo>
                <a:lnTo>
                  <a:pt x="355650" y="2279367"/>
                </a:lnTo>
                <a:lnTo>
                  <a:pt x="356432" y="2573731"/>
                </a:lnTo>
                <a:lnTo>
                  <a:pt x="363916" y="2589488"/>
                </a:lnTo>
                <a:cubicBezTo>
                  <a:pt x="373437" y="2609531"/>
                  <a:pt x="389386" y="2625481"/>
                  <a:pt x="409429" y="2635002"/>
                </a:cubicBezTo>
                <a:lnTo>
                  <a:pt x="425184" y="2642488"/>
                </a:lnTo>
                <a:lnTo>
                  <a:pt x="884970" y="2642488"/>
                </a:lnTo>
                <a:cubicBezTo>
                  <a:pt x="1320718" y="2642488"/>
                  <a:pt x="1345531" y="2642218"/>
                  <a:pt x="1359568" y="2637320"/>
                </a:cubicBezTo>
                <a:cubicBezTo>
                  <a:pt x="1380168" y="2630132"/>
                  <a:pt x="1399639" y="2612125"/>
                  <a:pt x="1409616" y="2591036"/>
                </a:cubicBezTo>
                <a:lnTo>
                  <a:pt x="1417802" y="2573731"/>
                </a:lnTo>
                <a:lnTo>
                  <a:pt x="1417804" y="2340136"/>
                </a:lnTo>
                <a:lnTo>
                  <a:pt x="1417806" y="2106541"/>
                </a:lnTo>
                <a:lnTo>
                  <a:pt x="1424252" y="2093824"/>
                </a:lnTo>
                <a:cubicBezTo>
                  <a:pt x="1432209" y="2078124"/>
                  <a:pt x="1444775" y="2070472"/>
                  <a:pt x="1462596" y="2070472"/>
                </a:cubicBezTo>
                <a:cubicBezTo>
                  <a:pt x="1477002" y="2070472"/>
                  <a:pt x="1486212" y="2075584"/>
                  <a:pt x="1496409" y="2089240"/>
                </a:cubicBezTo>
                <a:cubicBezTo>
                  <a:pt x="1502247" y="2097059"/>
                  <a:pt x="1502324" y="2099875"/>
                  <a:pt x="1503080" y="2331808"/>
                </a:cubicBezTo>
                <a:cubicBezTo>
                  <a:pt x="1503937" y="2594816"/>
                  <a:pt x="1504246" y="2589996"/>
                  <a:pt x="1483893" y="2631028"/>
                </a:cubicBezTo>
                <a:cubicBezTo>
                  <a:pt x="1463662" y="2671814"/>
                  <a:pt x="1429864" y="2701826"/>
                  <a:pt x="1386230" y="2717751"/>
                </a:cubicBezTo>
                <a:lnTo>
                  <a:pt x="1364809" y="2725568"/>
                </a:lnTo>
                <a:lnTo>
                  <a:pt x="894997" y="2726083"/>
                </a:lnTo>
                <a:cubicBezTo>
                  <a:pt x="500032" y="2726515"/>
                  <a:pt x="422218" y="2725945"/>
                  <a:pt x="406564" y="2722558"/>
                </a:cubicBezTo>
                <a:close/>
                <a:moveTo>
                  <a:pt x="1789202" y="2722649"/>
                </a:moveTo>
                <a:cubicBezTo>
                  <a:pt x="1739467" y="2710038"/>
                  <a:pt x="1696982" y="2671862"/>
                  <a:pt x="1679263" y="2623860"/>
                </a:cubicBezTo>
                <a:cubicBezTo>
                  <a:pt x="1676064" y="2615193"/>
                  <a:pt x="1649298" y="2475962"/>
                  <a:pt x="1619784" y="2314455"/>
                </a:cubicBezTo>
                <a:cubicBezTo>
                  <a:pt x="1590269" y="2152949"/>
                  <a:pt x="1565744" y="2020392"/>
                  <a:pt x="1565284" y="2019883"/>
                </a:cubicBezTo>
                <a:cubicBezTo>
                  <a:pt x="1564822" y="2019375"/>
                  <a:pt x="1507982" y="2006222"/>
                  <a:pt x="1438971" y="1990654"/>
                </a:cubicBezTo>
                <a:lnTo>
                  <a:pt x="1313496" y="1962349"/>
                </a:lnTo>
                <a:lnTo>
                  <a:pt x="1292041" y="1972956"/>
                </a:lnTo>
                <a:lnTo>
                  <a:pt x="1270587" y="1983565"/>
                </a:lnTo>
                <a:lnTo>
                  <a:pt x="1152977" y="1984357"/>
                </a:lnTo>
                <a:cubicBezTo>
                  <a:pt x="1044970" y="1985084"/>
                  <a:pt x="1034566" y="1984733"/>
                  <a:pt x="1025545" y="1980059"/>
                </a:cubicBezTo>
                <a:cubicBezTo>
                  <a:pt x="1012244" y="1973169"/>
                  <a:pt x="1004943" y="1962397"/>
                  <a:pt x="1003222" y="1947124"/>
                </a:cubicBezTo>
                <a:cubicBezTo>
                  <a:pt x="1001525" y="1932074"/>
                  <a:pt x="1006611" y="1920458"/>
                  <a:pt x="1019729" y="1909420"/>
                </a:cubicBezTo>
                <a:lnTo>
                  <a:pt x="1028646" y="1901916"/>
                </a:lnTo>
                <a:lnTo>
                  <a:pt x="1135944" y="1901916"/>
                </a:lnTo>
                <a:cubicBezTo>
                  <a:pt x="1251058" y="1901916"/>
                  <a:pt x="1257253" y="1901224"/>
                  <a:pt x="1267035" y="1887257"/>
                </a:cubicBezTo>
                <a:cubicBezTo>
                  <a:pt x="1271116" y="1881430"/>
                  <a:pt x="1271706" y="1869062"/>
                  <a:pt x="1271706" y="1789329"/>
                </a:cubicBezTo>
                <a:lnTo>
                  <a:pt x="1271706" y="1698071"/>
                </a:lnTo>
                <a:lnTo>
                  <a:pt x="1263332" y="1689697"/>
                </a:lnTo>
                <a:lnTo>
                  <a:pt x="1254959" y="1681323"/>
                </a:lnTo>
                <a:lnTo>
                  <a:pt x="898798" y="1681301"/>
                </a:lnTo>
                <a:cubicBezTo>
                  <a:pt x="687808" y="1681288"/>
                  <a:pt x="532803" y="1680149"/>
                  <a:pt x="518510" y="1678505"/>
                </a:cubicBezTo>
                <a:cubicBezTo>
                  <a:pt x="505239" y="1676979"/>
                  <a:pt x="486358" y="1673061"/>
                  <a:pt x="476551" y="1669797"/>
                </a:cubicBezTo>
                <a:cubicBezTo>
                  <a:pt x="427017" y="1653312"/>
                  <a:pt x="383246" y="1611116"/>
                  <a:pt x="364776" y="1562042"/>
                </a:cubicBezTo>
                <a:cubicBezTo>
                  <a:pt x="360201" y="1549887"/>
                  <a:pt x="342182" y="1461958"/>
                  <a:pt x="315590" y="1322025"/>
                </a:cubicBezTo>
                <a:lnTo>
                  <a:pt x="273624" y="1101190"/>
                </a:lnTo>
                <a:lnTo>
                  <a:pt x="273723" y="1053919"/>
                </a:lnTo>
                <a:cubicBezTo>
                  <a:pt x="273813" y="1011186"/>
                  <a:pt x="274557" y="1004175"/>
                  <a:pt x="281482" y="980865"/>
                </a:cubicBezTo>
                <a:cubicBezTo>
                  <a:pt x="308804" y="888892"/>
                  <a:pt x="371886" y="822654"/>
                  <a:pt x="464575" y="788615"/>
                </a:cubicBezTo>
                <a:cubicBezTo>
                  <a:pt x="477374" y="783915"/>
                  <a:pt x="486776" y="778813"/>
                  <a:pt x="486776" y="776569"/>
                </a:cubicBezTo>
                <a:cubicBezTo>
                  <a:pt x="486776" y="774429"/>
                  <a:pt x="461438" y="684799"/>
                  <a:pt x="430469" y="577394"/>
                </a:cubicBezTo>
                <a:cubicBezTo>
                  <a:pt x="375311" y="386093"/>
                  <a:pt x="374136" y="381464"/>
                  <a:pt x="372882" y="350380"/>
                </a:cubicBezTo>
                <a:cubicBezTo>
                  <a:pt x="370645" y="294972"/>
                  <a:pt x="385918" y="254871"/>
                  <a:pt x="423612" y="217174"/>
                </a:cubicBezTo>
                <a:cubicBezTo>
                  <a:pt x="460439" y="180346"/>
                  <a:pt x="465356" y="178562"/>
                  <a:pt x="663798" y="130016"/>
                </a:cubicBezTo>
                <a:cubicBezTo>
                  <a:pt x="757222" y="107162"/>
                  <a:pt x="838178" y="88463"/>
                  <a:pt x="843701" y="88463"/>
                </a:cubicBezTo>
                <a:cubicBezTo>
                  <a:pt x="856413" y="88463"/>
                  <a:pt x="868624" y="94725"/>
                  <a:pt x="875739" y="104893"/>
                </a:cubicBezTo>
                <a:cubicBezTo>
                  <a:pt x="878943" y="109470"/>
                  <a:pt x="889444" y="145857"/>
                  <a:pt x="900614" y="191081"/>
                </a:cubicBezTo>
                <a:cubicBezTo>
                  <a:pt x="924859" y="289243"/>
                  <a:pt x="925715" y="309004"/>
                  <a:pt x="907559" y="351367"/>
                </a:cubicBezTo>
                <a:cubicBezTo>
                  <a:pt x="899602" y="369932"/>
                  <a:pt x="881230" y="393054"/>
                  <a:pt x="864928" y="405022"/>
                </a:cubicBezTo>
                <a:lnTo>
                  <a:pt x="851353" y="414988"/>
                </a:lnTo>
                <a:lnTo>
                  <a:pt x="867114" y="477333"/>
                </a:lnTo>
                <a:cubicBezTo>
                  <a:pt x="880950" y="532059"/>
                  <a:pt x="882917" y="543369"/>
                  <a:pt x="883207" y="569886"/>
                </a:cubicBezTo>
                <a:cubicBezTo>
                  <a:pt x="883530" y="599340"/>
                  <a:pt x="883270" y="600641"/>
                  <a:pt x="872746" y="621954"/>
                </a:cubicBezTo>
                <a:cubicBezTo>
                  <a:pt x="863286" y="641114"/>
                  <a:pt x="856739" y="648844"/>
                  <a:pt x="819749" y="684531"/>
                </a:cubicBezTo>
                <a:cubicBezTo>
                  <a:pt x="796536" y="706925"/>
                  <a:pt x="773677" y="727644"/>
                  <a:pt x="768950" y="730573"/>
                </a:cubicBezTo>
                <a:cubicBezTo>
                  <a:pt x="758557" y="737014"/>
                  <a:pt x="738842" y="737534"/>
                  <a:pt x="727495" y="731665"/>
                </a:cubicBezTo>
                <a:cubicBezTo>
                  <a:pt x="708754" y="721973"/>
                  <a:pt x="700351" y="697027"/>
                  <a:pt x="709448" y="678090"/>
                </a:cubicBezTo>
                <a:cubicBezTo>
                  <a:pt x="712261" y="672235"/>
                  <a:pt x="731108" y="651934"/>
                  <a:pt x="751762" y="632510"/>
                </a:cubicBezTo>
                <a:cubicBezTo>
                  <a:pt x="793612" y="593154"/>
                  <a:pt x="802323" y="580887"/>
                  <a:pt x="799943" y="564660"/>
                </a:cubicBezTo>
                <a:cubicBezTo>
                  <a:pt x="798178" y="552621"/>
                  <a:pt x="771501" y="443867"/>
                  <a:pt x="769927" y="442294"/>
                </a:cubicBezTo>
                <a:cubicBezTo>
                  <a:pt x="769367" y="441733"/>
                  <a:pt x="743216" y="447635"/>
                  <a:pt x="711814" y="455410"/>
                </a:cubicBezTo>
                <a:cubicBezTo>
                  <a:pt x="648384" y="471115"/>
                  <a:pt x="641242" y="471278"/>
                  <a:pt x="625415" y="457380"/>
                </a:cubicBezTo>
                <a:cubicBezTo>
                  <a:pt x="605992" y="440325"/>
                  <a:pt x="605979" y="412713"/>
                  <a:pt x="625387" y="395673"/>
                </a:cubicBezTo>
                <a:cubicBezTo>
                  <a:pt x="633782" y="388302"/>
                  <a:pt x="645551" y="384613"/>
                  <a:pt x="717273" y="366876"/>
                </a:cubicBezTo>
                <a:cubicBezTo>
                  <a:pt x="762514" y="355687"/>
                  <a:pt x="803590" y="344162"/>
                  <a:pt x="808551" y="341265"/>
                </a:cubicBezTo>
                <a:cubicBezTo>
                  <a:pt x="822269" y="333252"/>
                  <a:pt x="833992" y="314654"/>
                  <a:pt x="835498" y="298513"/>
                </a:cubicBezTo>
                <a:cubicBezTo>
                  <a:pt x="836672" y="285933"/>
                  <a:pt x="831377" y="260468"/>
                  <a:pt x="813211" y="191317"/>
                </a:cubicBezTo>
                <a:lnTo>
                  <a:pt x="810504" y="181011"/>
                </a:lnTo>
                <a:lnTo>
                  <a:pt x="666545" y="216369"/>
                </a:lnTo>
                <a:cubicBezTo>
                  <a:pt x="587367" y="235816"/>
                  <a:pt x="516410" y="254557"/>
                  <a:pt x="508861" y="258017"/>
                </a:cubicBezTo>
                <a:cubicBezTo>
                  <a:pt x="492218" y="265643"/>
                  <a:pt x="471401" y="287220"/>
                  <a:pt x="462983" y="305567"/>
                </a:cubicBezTo>
                <a:cubicBezTo>
                  <a:pt x="458223" y="315942"/>
                  <a:pt x="456808" y="324406"/>
                  <a:pt x="456892" y="342001"/>
                </a:cubicBezTo>
                <a:cubicBezTo>
                  <a:pt x="456994" y="363171"/>
                  <a:pt x="461743" y="381345"/>
                  <a:pt x="519157" y="580231"/>
                </a:cubicBezTo>
                <a:cubicBezTo>
                  <a:pt x="553342" y="698653"/>
                  <a:pt x="581312" y="800240"/>
                  <a:pt x="581312" y="805981"/>
                </a:cubicBezTo>
                <a:cubicBezTo>
                  <a:pt x="581312" y="817636"/>
                  <a:pt x="576167" y="829313"/>
                  <a:pt x="567628" y="837042"/>
                </a:cubicBezTo>
                <a:cubicBezTo>
                  <a:pt x="564505" y="839868"/>
                  <a:pt x="540603" y="850296"/>
                  <a:pt x="514511" y="860216"/>
                </a:cubicBezTo>
                <a:cubicBezTo>
                  <a:pt x="444147" y="886966"/>
                  <a:pt x="417001" y="905731"/>
                  <a:pt x="389774" y="946441"/>
                </a:cubicBezTo>
                <a:cubicBezTo>
                  <a:pt x="365516" y="982711"/>
                  <a:pt x="353000" y="1027621"/>
                  <a:pt x="356228" y="1066809"/>
                </a:cubicBezTo>
                <a:cubicBezTo>
                  <a:pt x="359328" y="1104452"/>
                  <a:pt x="439858" y="1525435"/>
                  <a:pt x="446637" y="1539441"/>
                </a:cubicBezTo>
                <a:cubicBezTo>
                  <a:pt x="455498" y="1557746"/>
                  <a:pt x="475557" y="1577270"/>
                  <a:pt x="494740" y="1586261"/>
                </a:cubicBezTo>
                <a:lnTo>
                  <a:pt x="511127" y="1593942"/>
                </a:lnTo>
                <a:lnTo>
                  <a:pt x="767519" y="1594780"/>
                </a:lnTo>
                <a:cubicBezTo>
                  <a:pt x="908534" y="1595240"/>
                  <a:pt x="1028176" y="1594850"/>
                  <a:pt x="1033391" y="1593903"/>
                </a:cubicBezTo>
                <a:cubicBezTo>
                  <a:pt x="1046299" y="1591567"/>
                  <a:pt x="1064080" y="1574798"/>
                  <a:pt x="1069951" y="1559426"/>
                </a:cubicBezTo>
                <a:cubicBezTo>
                  <a:pt x="1075950" y="1543716"/>
                  <a:pt x="1073792" y="1526672"/>
                  <a:pt x="1063903" y="1511659"/>
                </a:cubicBezTo>
                <a:cubicBezTo>
                  <a:pt x="1049375" y="1489604"/>
                  <a:pt x="1064690" y="1490979"/>
                  <a:pt x="815710" y="1489377"/>
                </a:cubicBezTo>
                <a:cubicBezTo>
                  <a:pt x="596562" y="1487965"/>
                  <a:pt x="593067" y="1487855"/>
                  <a:pt x="585278" y="1482037"/>
                </a:cubicBezTo>
                <a:cubicBezTo>
                  <a:pt x="580928" y="1478788"/>
                  <a:pt x="575037" y="1472987"/>
                  <a:pt x="572187" y="1469145"/>
                </a:cubicBezTo>
                <a:cubicBezTo>
                  <a:pt x="568586" y="1464293"/>
                  <a:pt x="556946" y="1411312"/>
                  <a:pt x="534052" y="1295581"/>
                </a:cubicBezTo>
                <a:cubicBezTo>
                  <a:pt x="515929" y="1203962"/>
                  <a:pt x="501100" y="1125580"/>
                  <a:pt x="501100" y="1121399"/>
                </a:cubicBezTo>
                <a:cubicBezTo>
                  <a:pt x="501100" y="1111036"/>
                  <a:pt x="507710" y="1099071"/>
                  <a:pt x="518406" y="1090070"/>
                </a:cubicBezTo>
                <a:cubicBezTo>
                  <a:pt x="536254" y="1075051"/>
                  <a:pt x="570315" y="1082382"/>
                  <a:pt x="579951" y="1103317"/>
                </a:cubicBezTo>
                <a:cubicBezTo>
                  <a:pt x="582313" y="1108449"/>
                  <a:pt x="596554" y="1175173"/>
                  <a:pt x="611597" y="1251593"/>
                </a:cubicBezTo>
                <a:cubicBezTo>
                  <a:pt x="626640" y="1328014"/>
                  <a:pt x="639655" y="1393440"/>
                  <a:pt x="640520" y="1396985"/>
                </a:cubicBezTo>
                <a:lnTo>
                  <a:pt x="642092" y="1403431"/>
                </a:lnTo>
                <a:lnTo>
                  <a:pt x="836191" y="1403431"/>
                </a:lnTo>
                <a:cubicBezTo>
                  <a:pt x="953224" y="1403431"/>
                  <a:pt x="1036417" y="1404567"/>
                  <a:pt x="1045720" y="1406292"/>
                </a:cubicBezTo>
                <a:cubicBezTo>
                  <a:pt x="1080306" y="1412705"/>
                  <a:pt x="1120280" y="1440504"/>
                  <a:pt x="1138995" y="1471156"/>
                </a:cubicBezTo>
                <a:cubicBezTo>
                  <a:pt x="1158000" y="1502283"/>
                  <a:pt x="1162577" y="1550365"/>
                  <a:pt x="1150206" y="1588930"/>
                </a:cubicBezTo>
                <a:lnTo>
                  <a:pt x="1148137" y="1595376"/>
                </a:lnTo>
                <a:lnTo>
                  <a:pt x="1199754" y="1595376"/>
                </a:lnTo>
                <a:cubicBezTo>
                  <a:pt x="1228144" y="1595376"/>
                  <a:pt x="1258203" y="1596826"/>
                  <a:pt x="1266552" y="1598597"/>
                </a:cubicBezTo>
                <a:cubicBezTo>
                  <a:pt x="1311322" y="1608097"/>
                  <a:pt x="1344002" y="1641291"/>
                  <a:pt x="1353518" y="1686931"/>
                </a:cubicBezTo>
                <a:cubicBezTo>
                  <a:pt x="1357000" y="1703635"/>
                  <a:pt x="1357711" y="1725673"/>
                  <a:pt x="1357047" y="1796324"/>
                </a:cubicBezTo>
                <a:cubicBezTo>
                  <a:pt x="1356327" y="1872972"/>
                  <a:pt x="1356788" y="1884972"/>
                  <a:pt x="1360512" y="1886088"/>
                </a:cubicBezTo>
                <a:cubicBezTo>
                  <a:pt x="1362876" y="1886797"/>
                  <a:pt x="1422175" y="1900317"/>
                  <a:pt x="1492289" y="1916132"/>
                </a:cubicBezTo>
                <a:cubicBezTo>
                  <a:pt x="1573559" y="1934464"/>
                  <a:pt x="1622364" y="1946788"/>
                  <a:pt x="1626930" y="1950133"/>
                </a:cubicBezTo>
                <a:cubicBezTo>
                  <a:pt x="1630869" y="1953019"/>
                  <a:pt x="1636349" y="1959787"/>
                  <a:pt x="1639108" y="1965174"/>
                </a:cubicBezTo>
                <a:cubicBezTo>
                  <a:pt x="1642151" y="1971117"/>
                  <a:pt x="1666171" y="2096099"/>
                  <a:pt x="1700178" y="2282941"/>
                </a:cubicBezTo>
                <a:cubicBezTo>
                  <a:pt x="1740985" y="2507143"/>
                  <a:pt x="1757916" y="2594306"/>
                  <a:pt x="1762423" y="2603387"/>
                </a:cubicBezTo>
                <a:cubicBezTo>
                  <a:pt x="1779015" y="2636817"/>
                  <a:pt x="1823442" y="2651825"/>
                  <a:pt x="1857295" y="2635437"/>
                </a:cubicBezTo>
                <a:cubicBezTo>
                  <a:pt x="1873393" y="2627644"/>
                  <a:pt x="1891211" y="2607913"/>
                  <a:pt x="1895709" y="2592899"/>
                </a:cubicBezTo>
                <a:cubicBezTo>
                  <a:pt x="1900644" y="2576425"/>
                  <a:pt x="1899903" y="2562254"/>
                  <a:pt x="1891969" y="2521463"/>
                </a:cubicBezTo>
                <a:cubicBezTo>
                  <a:pt x="1888060" y="2501361"/>
                  <a:pt x="1857715" y="2341255"/>
                  <a:pt x="1824535" y="2165672"/>
                </a:cubicBezTo>
                <a:cubicBezTo>
                  <a:pt x="1776352" y="1910695"/>
                  <a:pt x="1762752" y="1843508"/>
                  <a:pt x="1756975" y="1831916"/>
                </a:cubicBezTo>
                <a:cubicBezTo>
                  <a:pt x="1747871" y="1813647"/>
                  <a:pt x="1727760" y="1792915"/>
                  <a:pt x="1711047" y="1784568"/>
                </a:cubicBezTo>
                <a:cubicBezTo>
                  <a:pt x="1703976" y="1781036"/>
                  <a:pt x="1644373" y="1763641"/>
                  <a:pt x="1578595" y="1745913"/>
                </a:cubicBezTo>
                <a:cubicBezTo>
                  <a:pt x="1512817" y="1728184"/>
                  <a:pt x="1455466" y="1711364"/>
                  <a:pt x="1451148" y="1708534"/>
                </a:cubicBezTo>
                <a:cubicBezTo>
                  <a:pt x="1440262" y="1701401"/>
                  <a:pt x="1434995" y="1689844"/>
                  <a:pt x="1434995" y="1673089"/>
                </a:cubicBezTo>
                <a:cubicBezTo>
                  <a:pt x="1434995" y="1661900"/>
                  <a:pt x="1436604" y="1656929"/>
                  <a:pt x="1442498" y="1649925"/>
                </a:cubicBezTo>
                <a:cubicBezTo>
                  <a:pt x="1451760" y="1638916"/>
                  <a:pt x="1463517" y="1632619"/>
                  <a:pt x="1474807" y="1632619"/>
                </a:cubicBezTo>
                <a:cubicBezTo>
                  <a:pt x="1489451" y="1632619"/>
                  <a:pt x="1726283" y="1697899"/>
                  <a:pt x="1744586" y="1706981"/>
                </a:cubicBezTo>
                <a:cubicBezTo>
                  <a:pt x="1791125" y="1730072"/>
                  <a:pt x="1824800" y="1767451"/>
                  <a:pt x="1841484" y="1814538"/>
                </a:cubicBezTo>
                <a:cubicBezTo>
                  <a:pt x="1844834" y="1823991"/>
                  <a:pt x="1873993" y="1971603"/>
                  <a:pt x="1906282" y="2142563"/>
                </a:cubicBezTo>
                <a:cubicBezTo>
                  <a:pt x="1938571" y="2313524"/>
                  <a:pt x="1965730" y="2456946"/>
                  <a:pt x="1966637" y="2461279"/>
                </a:cubicBezTo>
                <a:cubicBezTo>
                  <a:pt x="1968108" y="2468307"/>
                  <a:pt x="1969539" y="2469157"/>
                  <a:pt x="1979901" y="2469157"/>
                </a:cubicBezTo>
                <a:cubicBezTo>
                  <a:pt x="1997962" y="2469157"/>
                  <a:pt x="2012851" y="2463435"/>
                  <a:pt x="2026847" y="2451115"/>
                </a:cubicBezTo>
                <a:cubicBezTo>
                  <a:pt x="2041678" y="2438059"/>
                  <a:pt x="2050321" y="2422757"/>
                  <a:pt x="2052655" y="2405423"/>
                </a:cubicBezTo>
                <a:cubicBezTo>
                  <a:pt x="2055069" y="2387496"/>
                  <a:pt x="1921652" y="1683446"/>
                  <a:pt x="1911638" y="1661268"/>
                </a:cubicBezTo>
                <a:cubicBezTo>
                  <a:pt x="1903058" y="1642265"/>
                  <a:pt x="1882379" y="1620277"/>
                  <a:pt x="1864437" y="1611077"/>
                </a:cubicBezTo>
                <a:cubicBezTo>
                  <a:pt x="1854979" y="1606228"/>
                  <a:pt x="1768910" y="1586984"/>
                  <a:pt x="1558199" y="1542605"/>
                </a:cubicBezTo>
                <a:cubicBezTo>
                  <a:pt x="1396428" y="1508533"/>
                  <a:pt x="1262039" y="1478860"/>
                  <a:pt x="1258248" y="1476376"/>
                </a:cubicBezTo>
                <a:cubicBezTo>
                  <a:pt x="1233383" y="1460083"/>
                  <a:pt x="1234652" y="1418100"/>
                  <a:pt x="1260411" y="1404778"/>
                </a:cubicBezTo>
                <a:cubicBezTo>
                  <a:pt x="1270820" y="1399395"/>
                  <a:pt x="1281625" y="1398607"/>
                  <a:pt x="1301836" y="1401754"/>
                </a:cubicBezTo>
                <a:lnTo>
                  <a:pt x="1316209" y="1403991"/>
                </a:lnTo>
                <a:lnTo>
                  <a:pt x="1340695" y="1382583"/>
                </a:lnTo>
                <a:cubicBezTo>
                  <a:pt x="1381490" y="1346916"/>
                  <a:pt x="1400000" y="1320815"/>
                  <a:pt x="1414291" y="1278809"/>
                </a:cubicBezTo>
                <a:lnTo>
                  <a:pt x="1422089" y="1255890"/>
                </a:lnTo>
                <a:lnTo>
                  <a:pt x="1422929" y="1036362"/>
                </a:lnTo>
                <a:lnTo>
                  <a:pt x="1423770" y="816834"/>
                </a:lnTo>
                <a:lnTo>
                  <a:pt x="1388451" y="815659"/>
                </a:lnTo>
                <a:cubicBezTo>
                  <a:pt x="1355058" y="814548"/>
                  <a:pt x="1351958" y="813925"/>
                  <a:pt x="1331570" y="804242"/>
                </a:cubicBezTo>
                <a:cubicBezTo>
                  <a:pt x="1303115" y="790728"/>
                  <a:pt x="1282825" y="770437"/>
                  <a:pt x="1269167" y="741837"/>
                </a:cubicBezTo>
                <a:lnTo>
                  <a:pt x="1258815" y="720169"/>
                </a:lnTo>
                <a:lnTo>
                  <a:pt x="1258815" y="532521"/>
                </a:lnTo>
                <a:lnTo>
                  <a:pt x="1258815" y="344874"/>
                </a:lnTo>
                <a:lnTo>
                  <a:pt x="1267210" y="327747"/>
                </a:lnTo>
                <a:cubicBezTo>
                  <a:pt x="1277904" y="305931"/>
                  <a:pt x="1297162" y="286672"/>
                  <a:pt x="1319011" y="275944"/>
                </a:cubicBezTo>
                <a:cubicBezTo>
                  <a:pt x="1335084" y="268052"/>
                  <a:pt x="1338864" y="267432"/>
                  <a:pt x="1379133" y="266090"/>
                </a:cubicBezTo>
                <a:lnTo>
                  <a:pt x="1422103" y="264658"/>
                </a:lnTo>
                <a:lnTo>
                  <a:pt x="1422861" y="175316"/>
                </a:lnTo>
                <a:lnTo>
                  <a:pt x="1423618" y="85975"/>
                </a:lnTo>
                <a:lnTo>
                  <a:pt x="1354108" y="85074"/>
                </a:lnTo>
                <a:cubicBezTo>
                  <a:pt x="1286630" y="84199"/>
                  <a:pt x="1284325" y="83977"/>
                  <a:pt x="1275245" y="77501"/>
                </a:cubicBezTo>
                <a:cubicBezTo>
                  <a:pt x="1263149" y="68873"/>
                  <a:pt x="1257381" y="57422"/>
                  <a:pt x="1257394" y="42059"/>
                </a:cubicBezTo>
                <a:cubicBezTo>
                  <a:pt x="1257409" y="25165"/>
                  <a:pt x="1266018" y="12047"/>
                  <a:pt x="1281618" y="5146"/>
                </a:cubicBezTo>
                <a:cubicBezTo>
                  <a:pt x="1293917" y="-295"/>
                  <a:pt x="1302351" y="-418"/>
                  <a:pt x="1611699" y="327"/>
                </a:cubicBezTo>
                <a:cubicBezTo>
                  <a:pt x="1918371" y="1066"/>
                  <a:pt x="1929465" y="1279"/>
                  <a:pt x="1938199" y="6564"/>
                </a:cubicBezTo>
                <a:cubicBezTo>
                  <a:pt x="1943171" y="9573"/>
                  <a:pt x="1949938" y="16839"/>
                  <a:pt x="1953238" y="22711"/>
                </a:cubicBezTo>
                <a:lnTo>
                  <a:pt x="1959237" y="33386"/>
                </a:lnTo>
                <a:lnTo>
                  <a:pt x="1959233" y="693345"/>
                </a:lnTo>
                <a:cubicBezTo>
                  <a:pt x="1959229" y="1315937"/>
                  <a:pt x="1958945" y="1353868"/>
                  <a:pt x="1954220" y="1363274"/>
                </a:cubicBezTo>
                <a:cubicBezTo>
                  <a:pt x="1939366" y="1392840"/>
                  <a:pt x="1895419" y="1393978"/>
                  <a:pt x="1879672" y="1365202"/>
                </a:cubicBezTo>
                <a:cubicBezTo>
                  <a:pt x="1875039" y="1356735"/>
                  <a:pt x="1874682" y="1316287"/>
                  <a:pt x="1873981" y="720886"/>
                </a:cubicBezTo>
                <a:lnTo>
                  <a:pt x="1873233" y="85605"/>
                </a:lnTo>
                <a:lnTo>
                  <a:pt x="1689882" y="85605"/>
                </a:lnTo>
                <a:lnTo>
                  <a:pt x="1506531" y="85605"/>
                </a:lnTo>
                <a:lnTo>
                  <a:pt x="1507289" y="175132"/>
                </a:lnTo>
                <a:lnTo>
                  <a:pt x="1508046" y="264658"/>
                </a:lnTo>
                <a:lnTo>
                  <a:pt x="1551016" y="266090"/>
                </a:lnTo>
                <a:cubicBezTo>
                  <a:pt x="1589890" y="267385"/>
                  <a:pt x="1595537" y="268249"/>
                  <a:pt x="1610245" y="275144"/>
                </a:cubicBezTo>
                <a:cubicBezTo>
                  <a:pt x="1643298" y="290639"/>
                  <a:pt x="1666719" y="321717"/>
                  <a:pt x="1672583" y="357862"/>
                </a:cubicBezTo>
                <a:cubicBezTo>
                  <a:pt x="1676506" y="382047"/>
                  <a:pt x="1676548" y="678635"/>
                  <a:pt x="1672629" y="705845"/>
                </a:cubicBezTo>
                <a:cubicBezTo>
                  <a:pt x="1665849" y="752945"/>
                  <a:pt x="1634002" y="792617"/>
                  <a:pt x="1589565" y="809316"/>
                </a:cubicBezTo>
                <a:cubicBezTo>
                  <a:pt x="1581702" y="812271"/>
                  <a:pt x="1563588" y="814779"/>
                  <a:pt x="1542420" y="815844"/>
                </a:cubicBezTo>
                <a:lnTo>
                  <a:pt x="1508043" y="817574"/>
                </a:lnTo>
                <a:lnTo>
                  <a:pt x="1506582" y="1043898"/>
                </a:lnTo>
                <a:lnTo>
                  <a:pt x="1505120" y="1270221"/>
                </a:lnTo>
                <a:lnTo>
                  <a:pt x="1497257" y="1295386"/>
                </a:lnTo>
                <a:cubicBezTo>
                  <a:pt x="1482623" y="1342217"/>
                  <a:pt x="1461682" y="1380446"/>
                  <a:pt x="1433758" y="1411306"/>
                </a:cubicBezTo>
                <a:cubicBezTo>
                  <a:pt x="1424581" y="1421448"/>
                  <a:pt x="1421405" y="1426770"/>
                  <a:pt x="1423995" y="1427665"/>
                </a:cubicBezTo>
                <a:cubicBezTo>
                  <a:pt x="1426105" y="1428394"/>
                  <a:pt x="1523873" y="1449083"/>
                  <a:pt x="1641254" y="1473640"/>
                </a:cubicBezTo>
                <a:cubicBezTo>
                  <a:pt x="1758636" y="1498196"/>
                  <a:pt x="1861765" y="1520280"/>
                  <a:pt x="1870431" y="1522714"/>
                </a:cubicBezTo>
                <a:cubicBezTo>
                  <a:pt x="1927325" y="1538695"/>
                  <a:pt x="1978720" y="1589535"/>
                  <a:pt x="1997472" y="1648382"/>
                </a:cubicBezTo>
                <a:cubicBezTo>
                  <a:pt x="1999983" y="1656260"/>
                  <a:pt x="2032370" y="1823027"/>
                  <a:pt x="2069443" y="2018974"/>
                </a:cubicBezTo>
                <a:cubicBezTo>
                  <a:pt x="2140838" y="2396326"/>
                  <a:pt x="2141568" y="2401140"/>
                  <a:pt x="2132583" y="2435635"/>
                </a:cubicBezTo>
                <a:cubicBezTo>
                  <a:pt x="2116337" y="2498010"/>
                  <a:pt x="2052936" y="2552029"/>
                  <a:pt x="1995762" y="2552210"/>
                </a:cubicBezTo>
                <a:lnTo>
                  <a:pt x="1985019" y="2552233"/>
                </a:lnTo>
                <a:lnTo>
                  <a:pt x="1985019" y="2564873"/>
                </a:lnTo>
                <a:cubicBezTo>
                  <a:pt x="1985019" y="2571825"/>
                  <a:pt x="1983179" y="2587130"/>
                  <a:pt x="1980930" y="2598885"/>
                </a:cubicBezTo>
                <a:cubicBezTo>
                  <a:pt x="1970389" y="2653983"/>
                  <a:pt x="1932597" y="2698253"/>
                  <a:pt x="1879537" y="2717656"/>
                </a:cubicBezTo>
                <a:cubicBezTo>
                  <a:pt x="1855092" y="2726595"/>
                  <a:pt x="1813781" y="2728877"/>
                  <a:pt x="1789202" y="2722644"/>
                </a:cubicBezTo>
                <a:close/>
                <a:moveTo>
                  <a:pt x="1568715" y="725629"/>
                </a:moveTo>
                <a:cubicBezTo>
                  <a:pt x="1573161" y="722333"/>
                  <a:pt x="1579698" y="715374"/>
                  <a:pt x="1583243" y="710165"/>
                </a:cubicBezTo>
                <a:lnTo>
                  <a:pt x="1589689" y="700694"/>
                </a:lnTo>
                <a:lnTo>
                  <a:pt x="1589689" y="533304"/>
                </a:lnTo>
                <a:lnTo>
                  <a:pt x="1589689" y="365913"/>
                </a:lnTo>
                <a:lnTo>
                  <a:pt x="1581315" y="357539"/>
                </a:lnTo>
                <a:lnTo>
                  <a:pt x="1572942" y="349164"/>
                </a:lnTo>
                <a:lnTo>
                  <a:pt x="1465454" y="349164"/>
                </a:lnTo>
                <a:lnTo>
                  <a:pt x="1357967" y="349164"/>
                </a:lnTo>
                <a:lnTo>
                  <a:pt x="1349929" y="356077"/>
                </a:lnTo>
                <a:lnTo>
                  <a:pt x="1341892" y="362990"/>
                </a:lnTo>
                <a:lnTo>
                  <a:pt x="1341113" y="528685"/>
                </a:lnTo>
                <a:lnTo>
                  <a:pt x="1340338" y="694379"/>
                </a:lnTo>
                <a:lnTo>
                  <a:pt x="1346844" y="707271"/>
                </a:lnTo>
                <a:cubicBezTo>
                  <a:pt x="1351614" y="716721"/>
                  <a:pt x="1356792" y="721912"/>
                  <a:pt x="1366242" y="726713"/>
                </a:cubicBezTo>
                <a:cubicBezTo>
                  <a:pt x="1378980" y="733186"/>
                  <a:pt x="1380215" y="733254"/>
                  <a:pt x="1469883" y="732443"/>
                </a:cubicBezTo>
                <a:cubicBezTo>
                  <a:pt x="1556800" y="731658"/>
                  <a:pt x="1560975" y="731370"/>
                  <a:pt x="1568716" y="725629"/>
                </a:cubicBezTo>
                <a:close/>
                <a:moveTo>
                  <a:pt x="1053988" y="1291509"/>
                </a:moveTo>
                <a:cubicBezTo>
                  <a:pt x="1040471" y="1285846"/>
                  <a:pt x="1031439" y="1274371"/>
                  <a:pt x="1028436" y="1259046"/>
                </a:cubicBezTo>
                <a:cubicBezTo>
                  <a:pt x="1026862" y="1251008"/>
                  <a:pt x="1019642" y="1186418"/>
                  <a:pt x="1012394" y="1115513"/>
                </a:cubicBezTo>
                <a:cubicBezTo>
                  <a:pt x="1005146" y="1044608"/>
                  <a:pt x="997241" y="978859"/>
                  <a:pt x="994827" y="969406"/>
                </a:cubicBezTo>
                <a:cubicBezTo>
                  <a:pt x="985305" y="932112"/>
                  <a:pt x="962980" y="902417"/>
                  <a:pt x="935725" y="890794"/>
                </a:cubicBezTo>
                <a:cubicBezTo>
                  <a:pt x="929081" y="887961"/>
                  <a:pt x="895673" y="880151"/>
                  <a:pt x="861486" y="873438"/>
                </a:cubicBezTo>
                <a:cubicBezTo>
                  <a:pt x="825393" y="866351"/>
                  <a:pt x="795650" y="858997"/>
                  <a:pt x="790558" y="855900"/>
                </a:cubicBezTo>
                <a:cubicBezTo>
                  <a:pt x="755164" y="834374"/>
                  <a:pt x="770607" y="778760"/>
                  <a:pt x="811920" y="778973"/>
                </a:cubicBezTo>
                <a:cubicBezTo>
                  <a:pt x="818223" y="778996"/>
                  <a:pt x="853673" y="785410"/>
                  <a:pt x="890699" y="793205"/>
                </a:cubicBezTo>
                <a:cubicBezTo>
                  <a:pt x="969341" y="809761"/>
                  <a:pt x="988769" y="817697"/>
                  <a:pt x="1018315" y="845338"/>
                </a:cubicBezTo>
                <a:cubicBezTo>
                  <a:pt x="1050460" y="875409"/>
                  <a:pt x="1071797" y="917407"/>
                  <a:pt x="1080893" y="968512"/>
                </a:cubicBezTo>
                <a:cubicBezTo>
                  <a:pt x="1083225" y="981609"/>
                  <a:pt x="1091239" y="1052272"/>
                  <a:pt x="1098704" y="1125540"/>
                </a:cubicBezTo>
                <a:cubicBezTo>
                  <a:pt x="1112051" y="1256557"/>
                  <a:pt x="1112191" y="1258934"/>
                  <a:pt x="1107129" y="1269556"/>
                </a:cubicBezTo>
                <a:cubicBezTo>
                  <a:pt x="1104298" y="1275495"/>
                  <a:pt x="1098156" y="1283080"/>
                  <a:pt x="1093479" y="1286410"/>
                </a:cubicBezTo>
                <a:cubicBezTo>
                  <a:pt x="1083683" y="1293386"/>
                  <a:pt x="1064408" y="1295875"/>
                  <a:pt x="1053988" y="129150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6350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TextBox 16">
            <a:extLst>
              <a:ext uri="{FF2B5EF4-FFF2-40B4-BE49-F238E27FC236}">
                <a16:creationId xmlns:a16="http://schemas.microsoft.com/office/drawing/2014/main" id="{30CAE628-D7CC-447C-49B9-4AB1EE92C9A0}"/>
              </a:ext>
            </a:extLst>
          </p:cNvPr>
          <p:cNvSpPr txBox="1"/>
          <p:nvPr/>
        </p:nvSpPr>
        <p:spPr>
          <a:xfrm>
            <a:off x="2973638" y="5403599"/>
            <a:ext cx="2728311" cy="39882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marR="0" lvl="0" indent="0" algn="r" fontAlgn="auto">
              <a:lnSpc>
                <a:spcPct val="100000"/>
              </a:lnSpc>
              <a:spcBef>
                <a:spcPts val="20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Underlying health conditions</a:t>
            </a:r>
            <a:r>
              <a:rPr lang="en-US" sz="1600" baseline="30000" dirty="0"/>
              <a:t>2,6</a:t>
            </a:r>
            <a:br>
              <a:rPr lang="en-US" sz="1600" b="1" dirty="0"/>
            </a:br>
            <a:r>
              <a:rPr lang="en-US" sz="1600" dirty="0"/>
              <a:t>(e.g. CRD, diabetes, cancer)</a:t>
            </a:r>
          </a:p>
        </p:txBody>
      </p:sp>
      <p:pic>
        <p:nvPicPr>
          <p:cNvPr id="45" name="Graphic 44" descr="Germ with solid fill">
            <a:extLst>
              <a:ext uri="{FF2B5EF4-FFF2-40B4-BE49-F238E27FC236}">
                <a16:creationId xmlns:a16="http://schemas.microsoft.com/office/drawing/2014/main" id="{07CF6F58-A292-4047-2805-C52B86C935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901871" y="2377455"/>
            <a:ext cx="685196" cy="685196"/>
          </a:xfrm>
          <a:prstGeom prst="rect">
            <a:avLst/>
          </a:prstGeom>
        </p:spPr>
      </p:pic>
      <p:pic>
        <p:nvPicPr>
          <p:cNvPr id="47" name="Graphic 46" descr="Germ with solid fill">
            <a:extLst>
              <a:ext uri="{FF2B5EF4-FFF2-40B4-BE49-F238E27FC236}">
                <a16:creationId xmlns:a16="http://schemas.microsoft.com/office/drawing/2014/main" id="{5125FA66-0A54-C216-E1E8-99A4FC067A6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507640" y="2452239"/>
            <a:ext cx="635949" cy="635949"/>
          </a:xfrm>
          <a:prstGeom prst="rect">
            <a:avLst/>
          </a:prstGeom>
        </p:spPr>
      </p:pic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B5ABB68-A71A-A3A8-CBAB-A414991FEA16}"/>
              </a:ext>
            </a:extLst>
          </p:cNvPr>
          <p:cNvCxnSpPr>
            <a:cxnSpLocks/>
          </p:cNvCxnSpPr>
          <p:nvPr/>
        </p:nvCxnSpPr>
        <p:spPr>
          <a:xfrm flipH="1">
            <a:off x="6406798" y="3387771"/>
            <a:ext cx="4285924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7F0D7D39-E3CA-2D47-3EBF-DD9BA5C02597}"/>
              </a:ext>
            </a:extLst>
          </p:cNvPr>
          <p:cNvGrpSpPr/>
          <p:nvPr/>
        </p:nvGrpSpPr>
        <p:grpSpPr>
          <a:xfrm>
            <a:off x="6667410" y="3626920"/>
            <a:ext cx="1044464" cy="453635"/>
            <a:chOff x="1795938" y="3678159"/>
            <a:chExt cx="1367824" cy="594078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273" name="Group 272">
              <a:extLst>
                <a:ext uri="{FF2B5EF4-FFF2-40B4-BE49-F238E27FC236}">
                  <a16:creationId xmlns:a16="http://schemas.microsoft.com/office/drawing/2014/main" id="{9E168BC5-CD93-090C-90C6-B8FF6D45DFB0}"/>
                </a:ext>
              </a:extLst>
            </p:cNvPr>
            <p:cNvGrpSpPr/>
            <p:nvPr/>
          </p:nvGrpSpPr>
          <p:grpSpPr>
            <a:xfrm>
              <a:off x="1795938" y="3678159"/>
              <a:ext cx="341957" cy="594078"/>
              <a:chOff x="1795938" y="3678159"/>
              <a:chExt cx="341957" cy="594078"/>
            </a:xfrm>
          </p:grpSpPr>
          <p:pic>
            <p:nvPicPr>
              <p:cNvPr id="289" name="Picture 12">
                <a:extLst>
                  <a:ext uri="{FF2B5EF4-FFF2-40B4-BE49-F238E27FC236}">
                    <a16:creationId xmlns:a16="http://schemas.microsoft.com/office/drawing/2014/main" id="{EA00B787-8CBB-49AB-962D-004529620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290" name="Oval 289">
                <a:extLst>
                  <a:ext uri="{FF2B5EF4-FFF2-40B4-BE49-F238E27FC236}">
                    <a16:creationId xmlns:a16="http://schemas.microsoft.com/office/drawing/2014/main" id="{24C13F0A-7D60-A4C0-7C36-477CF8BF8C67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91" name="Oval 290">
                <a:extLst>
                  <a:ext uri="{FF2B5EF4-FFF2-40B4-BE49-F238E27FC236}">
                    <a16:creationId xmlns:a16="http://schemas.microsoft.com/office/drawing/2014/main" id="{ECF85FE7-08B6-A7AE-2AFB-313C33270A18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2647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4" name="Group 273">
              <a:extLst>
                <a:ext uri="{FF2B5EF4-FFF2-40B4-BE49-F238E27FC236}">
                  <a16:creationId xmlns:a16="http://schemas.microsoft.com/office/drawing/2014/main" id="{4F923C35-7935-AAA3-C688-B67FE3A04B50}"/>
                </a:ext>
              </a:extLst>
            </p:cNvPr>
            <p:cNvGrpSpPr/>
            <p:nvPr/>
          </p:nvGrpSpPr>
          <p:grpSpPr>
            <a:xfrm>
              <a:off x="2137894" y="3678159"/>
              <a:ext cx="341957" cy="594078"/>
              <a:chOff x="1795938" y="3678159"/>
              <a:chExt cx="341957" cy="594078"/>
            </a:xfrm>
          </p:grpSpPr>
          <p:pic>
            <p:nvPicPr>
              <p:cNvPr id="286" name="Picture 12">
                <a:extLst>
                  <a:ext uri="{FF2B5EF4-FFF2-40B4-BE49-F238E27FC236}">
                    <a16:creationId xmlns:a16="http://schemas.microsoft.com/office/drawing/2014/main" id="{898EC810-9F71-B9E7-D621-14415F2768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287" name="Oval 286">
                <a:extLst>
                  <a:ext uri="{FF2B5EF4-FFF2-40B4-BE49-F238E27FC236}">
                    <a16:creationId xmlns:a16="http://schemas.microsoft.com/office/drawing/2014/main" id="{BD82BFFC-880E-F7DE-5F98-13EF5507B7A0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8" name="Oval 287">
                <a:extLst>
                  <a:ext uri="{FF2B5EF4-FFF2-40B4-BE49-F238E27FC236}">
                    <a16:creationId xmlns:a16="http://schemas.microsoft.com/office/drawing/2014/main" id="{FA377B75-EE6E-F41F-8B31-3F993C3C350F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0168FA68-C882-F514-B85D-EBE0C7C87894}"/>
                </a:ext>
              </a:extLst>
            </p:cNvPr>
            <p:cNvCxnSpPr>
              <a:cxnSpLocks/>
            </p:cNvCxnSpPr>
            <p:nvPr/>
          </p:nvCxnSpPr>
          <p:spPr>
            <a:xfrm>
              <a:off x="2137894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6" name="Group 275">
              <a:extLst>
                <a:ext uri="{FF2B5EF4-FFF2-40B4-BE49-F238E27FC236}">
                  <a16:creationId xmlns:a16="http://schemas.microsoft.com/office/drawing/2014/main" id="{23C69C96-225F-7FD4-3D04-53BB94D3966D}"/>
                </a:ext>
              </a:extLst>
            </p:cNvPr>
            <p:cNvGrpSpPr/>
            <p:nvPr/>
          </p:nvGrpSpPr>
          <p:grpSpPr>
            <a:xfrm>
              <a:off x="2479849" y="3678159"/>
              <a:ext cx="341957" cy="594078"/>
              <a:chOff x="1795938" y="3678159"/>
              <a:chExt cx="341957" cy="594078"/>
            </a:xfrm>
          </p:grpSpPr>
          <p:pic>
            <p:nvPicPr>
              <p:cNvPr id="283" name="Picture 12">
                <a:extLst>
                  <a:ext uri="{FF2B5EF4-FFF2-40B4-BE49-F238E27FC236}">
                    <a16:creationId xmlns:a16="http://schemas.microsoft.com/office/drawing/2014/main" id="{E72942B8-D57D-439B-6CE2-95C456809F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284" name="Oval 283">
                <a:extLst>
                  <a:ext uri="{FF2B5EF4-FFF2-40B4-BE49-F238E27FC236}">
                    <a16:creationId xmlns:a16="http://schemas.microsoft.com/office/drawing/2014/main" id="{5B32DC34-66A9-5231-96F3-2AD04205A93E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5" name="Oval 284">
                <a:extLst>
                  <a:ext uri="{FF2B5EF4-FFF2-40B4-BE49-F238E27FC236}">
                    <a16:creationId xmlns:a16="http://schemas.microsoft.com/office/drawing/2014/main" id="{8DDABC53-6F91-24A7-1C30-7405DC10741C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7" name="Group 276">
              <a:extLst>
                <a:ext uri="{FF2B5EF4-FFF2-40B4-BE49-F238E27FC236}">
                  <a16:creationId xmlns:a16="http://schemas.microsoft.com/office/drawing/2014/main" id="{C8DB00CE-6B38-5635-AE49-E63E7F3C6127}"/>
                </a:ext>
              </a:extLst>
            </p:cNvPr>
            <p:cNvGrpSpPr/>
            <p:nvPr/>
          </p:nvGrpSpPr>
          <p:grpSpPr>
            <a:xfrm>
              <a:off x="2821805" y="3678159"/>
              <a:ext cx="341957" cy="594078"/>
              <a:chOff x="1795938" y="3678159"/>
              <a:chExt cx="341957" cy="594078"/>
            </a:xfrm>
          </p:grpSpPr>
          <p:pic>
            <p:nvPicPr>
              <p:cNvPr id="280" name="Picture 12">
                <a:extLst>
                  <a:ext uri="{FF2B5EF4-FFF2-40B4-BE49-F238E27FC236}">
                    <a16:creationId xmlns:a16="http://schemas.microsoft.com/office/drawing/2014/main" id="{FECF0938-C178-2027-5FD4-26D48339B7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2F60488C-3602-6BF4-24A5-E6CBD60D622E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82" name="Oval 281">
                <a:extLst>
                  <a:ext uri="{FF2B5EF4-FFF2-40B4-BE49-F238E27FC236}">
                    <a16:creationId xmlns:a16="http://schemas.microsoft.com/office/drawing/2014/main" id="{3DC93194-A396-BAE3-00DC-24D81CECF1C8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8105013D-918F-F578-DC2A-83ECA969C8CF}"/>
                </a:ext>
              </a:extLst>
            </p:cNvPr>
            <p:cNvCxnSpPr>
              <a:cxnSpLocks/>
            </p:cNvCxnSpPr>
            <p:nvPr/>
          </p:nvCxnSpPr>
          <p:spPr>
            <a:xfrm>
              <a:off x="2821805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3DC6D388-DD0D-4B44-9318-5DB00C629A15}"/>
                </a:ext>
              </a:extLst>
            </p:cNvPr>
            <p:cNvCxnSpPr>
              <a:cxnSpLocks/>
            </p:cNvCxnSpPr>
            <p:nvPr/>
          </p:nvCxnSpPr>
          <p:spPr>
            <a:xfrm>
              <a:off x="2479849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8" name="TextBox 297">
            <a:extLst>
              <a:ext uri="{FF2B5EF4-FFF2-40B4-BE49-F238E27FC236}">
                <a16:creationId xmlns:a16="http://schemas.microsoft.com/office/drawing/2014/main" id="{4AEAF8B1-14CC-0A3B-8051-429A64CE8EC1}"/>
              </a:ext>
            </a:extLst>
          </p:cNvPr>
          <p:cNvSpPr txBox="1"/>
          <p:nvPr/>
        </p:nvSpPr>
        <p:spPr>
          <a:xfrm>
            <a:off x="6748696" y="4165306"/>
            <a:ext cx="901106" cy="349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dirty="0"/>
              <a:t>Epithelial</a:t>
            </a:r>
            <a:br>
              <a:rPr lang="en-GB" sz="1400" dirty="0"/>
            </a:br>
            <a:r>
              <a:rPr lang="en-GB" sz="1400" dirty="0"/>
              <a:t>barrier</a:t>
            </a:r>
          </a:p>
        </p:txBody>
      </p:sp>
      <p:pic>
        <p:nvPicPr>
          <p:cNvPr id="299" name="Graphic 298">
            <a:extLst>
              <a:ext uri="{FF2B5EF4-FFF2-40B4-BE49-F238E27FC236}">
                <a16:creationId xmlns:a16="http://schemas.microsoft.com/office/drawing/2014/main" id="{5F041DFE-4405-6FEE-AB83-768B74CFE59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20288299">
            <a:off x="9585799" y="3522389"/>
            <a:ext cx="245574" cy="262593"/>
          </a:xfrm>
          <a:prstGeom prst="rect">
            <a:avLst/>
          </a:prstGeom>
          <a:effectLst>
            <a:outerShdw blurRad="63500" sx="102000" sy="102000" algn="ctr" rotWithShape="0">
              <a:schemeClr val="bg1"/>
            </a:outerShdw>
          </a:effectLst>
        </p:spPr>
      </p:pic>
      <p:pic>
        <p:nvPicPr>
          <p:cNvPr id="300" name="Graphic 299">
            <a:extLst>
              <a:ext uri="{FF2B5EF4-FFF2-40B4-BE49-F238E27FC236}">
                <a16:creationId xmlns:a16="http://schemas.microsoft.com/office/drawing/2014/main" id="{5B34BAAA-7B31-F38D-EC7B-2494C089AE0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 rot="1383408">
            <a:off x="9498135" y="3790432"/>
            <a:ext cx="245574" cy="262593"/>
          </a:xfrm>
          <a:prstGeom prst="rect">
            <a:avLst/>
          </a:prstGeom>
          <a:effectLst>
            <a:outerShdw blurRad="63500" sx="102000" sy="102000" algn="ctr" rotWithShape="0">
              <a:schemeClr val="bg1"/>
            </a:outerShdw>
          </a:effectLst>
        </p:spPr>
      </p:pic>
      <p:grpSp>
        <p:nvGrpSpPr>
          <p:cNvPr id="301" name="Group 300">
            <a:extLst>
              <a:ext uri="{FF2B5EF4-FFF2-40B4-BE49-F238E27FC236}">
                <a16:creationId xmlns:a16="http://schemas.microsoft.com/office/drawing/2014/main" id="{D5979BA5-D36D-FA0E-F6F1-E35F93599D19}"/>
              </a:ext>
            </a:extLst>
          </p:cNvPr>
          <p:cNvGrpSpPr/>
          <p:nvPr/>
        </p:nvGrpSpPr>
        <p:grpSpPr>
          <a:xfrm>
            <a:off x="7586559" y="4569578"/>
            <a:ext cx="398165" cy="407078"/>
            <a:chOff x="2275867" y="4557618"/>
            <a:chExt cx="1125842" cy="1151048"/>
          </a:xfrm>
          <a:effectLst>
            <a:outerShdw blurRad="63500" sx="102000" sy="102000" algn="ctr" rotWithShape="0">
              <a:schemeClr val="bg1"/>
            </a:outerShdw>
          </a:effectLst>
        </p:grpSpPr>
        <p:pic>
          <p:nvPicPr>
            <p:cNvPr id="302" name="Graphic 301">
              <a:extLst>
                <a:ext uri="{FF2B5EF4-FFF2-40B4-BE49-F238E27FC236}">
                  <a16:creationId xmlns:a16="http://schemas.microsoft.com/office/drawing/2014/main" id="{32F1299D-38B1-4B8B-5926-CC8FC801A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2275867" y="4557618"/>
              <a:ext cx="1125842" cy="1151048"/>
            </a:xfrm>
            <a:prstGeom prst="rect">
              <a:avLst/>
            </a:prstGeom>
          </p:spPr>
        </p:pic>
        <p:pic>
          <p:nvPicPr>
            <p:cNvPr id="303" name="Graphic 302">
              <a:extLst>
                <a:ext uri="{FF2B5EF4-FFF2-40B4-BE49-F238E27FC236}">
                  <a16:creationId xmlns:a16="http://schemas.microsoft.com/office/drawing/2014/main" id="{0B7811BA-6741-D1CA-0471-F9FEEF4BD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2681718" y="5009227"/>
              <a:ext cx="368223" cy="340537"/>
            </a:xfrm>
            <a:prstGeom prst="rect">
              <a:avLst/>
            </a:prstGeom>
          </p:spPr>
        </p:pic>
        <p:sp>
          <p:nvSpPr>
            <p:cNvPr id="304" name="Oval 303">
              <a:extLst>
                <a:ext uri="{FF2B5EF4-FFF2-40B4-BE49-F238E27FC236}">
                  <a16:creationId xmlns:a16="http://schemas.microsoft.com/office/drawing/2014/main" id="{BF7D7A05-F2F8-271D-26F8-06446A405835}"/>
                </a:ext>
              </a:extLst>
            </p:cNvPr>
            <p:cNvSpPr/>
            <p:nvPr/>
          </p:nvSpPr>
          <p:spPr>
            <a:xfrm>
              <a:off x="2623643" y="4995510"/>
              <a:ext cx="221643" cy="22164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5" name="Group 304">
            <a:extLst>
              <a:ext uri="{FF2B5EF4-FFF2-40B4-BE49-F238E27FC236}">
                <a16:creationId xmlns:a16="http://schemas.microsoft.com/office/drawing/2014/main" id="{A86B7B53-FAFC-B382-15ED-A040633B466C}"/>
              </a:ext>
            </a:extLst>
          </p:cNvPr>
          <p:cNvGrpSpPr/>
          <p:nvPr/>
        </p:nvGrpSpPr>
        <p:grpSpPr>
          <a:xfrm>
            <a:off x="8013888" y="4728201"/>
            <a:ext cx="288372" cy="290946"/>
            <a:chOff x="3574336" y="4790703"/>
            <a:chExt cx="1422400" cy="1435100"/>
          </a:xfrm>
          <a:effectLst>
            <a:outerShdw blurRad="63500" sx="102000" sy="102000" algn="ctr" rotWithShape="0">
              <a:schemeClr val="bg1"/>
            </a:outerShdw>
          </a:effectLst>
        </p:grpSpPr>
        <p:pic>
          <p:nvPicPr>
            <p:cNvPr id="306" name="Graphic 305">
              <a:extLst>
                <a:ext uri="{FF2B5EF4-FFF2-40B4-BE49-F238E27FC236}">
                  <a16:creationId xmlns:a16="http://schemas.microsoft.com/office/drawing/2014/main" id="{ED23B65C-46E8-98B4-470D-5672BA6FA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3574336" y="4790703"/>
              <a:ext cx="1422400" cy="1435100"/>
            </a:xfrm>
            <a:prstGeom prst="rect">
              <a:avLst/>
            </a:prstGeom>
          </p:spPr>
        </p:pic>
        <p:pic>
          <p:nvPicPr>
            <p:cNvPr id="307" name="Graphic 306">
              <a:extLst>
                <a:ext uri="{FF2B5EF4-FFF2-40B4-BE49-F238E27FC236}">
                  <a16:creationId xmlns:a16="http://schemas.microsoft.com/office/drawing/2014/main" id="{38EF679E-B46F-4789-409B-52E2348BA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3936132" y="5218256"/>
              <a:ext cx="817550" cy="756080"/>
            </a:xfrm>
            <a:prstGeom prst="rect">
              <a:avLst/>
            </a:prstGeom>
          </p:spPr>
        </p:pic>
        <p:sp>
          <p:nvSpPr>
            <p:cNvPr id="308" name="Oval 307">
              <a:extLst>
                <a:ext uri="{FF2B5EF4-FFF2-40B4-BE49-F238E27FC236}">
                  <a16:creationId xmlns:a16="http://schemas.microsoft.com/office/drawing/2014/main" id="{DAAC8A95-E0CA-16D9-82DE-49826A2DC5FB}"/>
                </a:ext>
              </a:extLst>
            </p:cNvPr>
            <p:cNvSpPr/>
            <p:nvPr/>
          </p:nvSpPr>
          <p:spPr>
            <a:xfrm>
              <a:off x="3855189" y="5255613"/>
              <a:ext cx="405062" cy="40506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09" name="Group 308">
            <a:extLst>
              <a:ext uri="{FF2B5EF4-FFF2-40B4-BE49-F238E27FC236}">
                <a16:creationId xmlns:a16="http://schemas.microsoft.com/office/drawing/2014/main" id="{D6758D49-121C-0BC1-5AFB-68A2DAD67B31}"/>
              </a:ext>
            </a:extLst>
          </p:cNvPr>
          <p:cNvGrpSpPr/>
          <p:nvPr/>
        </p:nvGrpSpPr>
        <p:grpSpPr>
          <a:xfrm>
            <a:off x="8966855" y="4062727"/>
            <a:ext cx="230562" cy="213226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310" name="Group 309">
              <a:extLst>
                <a:ext uri="{FF2B5EF4-FFF2-40B4-BE49-F238E27FC236}">
                  <a16:creationId xmlns:a16="http://schemas.microsoft.com/office/drawing/2014/main" id="{4773AC59-51CA-3C05-BED9-F4E3BD87E1A4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312" name="Graphic 311">
                <a:extLst>
                  <a:ext uri="{FF2B5EF4-FFF2-40B4-BE49-F238E27FC236}">
                    <a16:creationId xmlns:a16="http://schemas.microsoft.com/office/drawing/2014/main" id="{F4F54E96-B9ED-837E-DEAC-8C5F7EF262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313" name="Graphic 312">
                <a:extLst>
                  <a:ext uri="{FF2B5EF4-FFF2-40B4-BE49-F238E27FC236}">
                    <a16:creationId xmlns:a16="http://schemas.microsoft.com/office/drawing/2014/main" id="{06EF2E72-957B-7536-4E25-F1655062AE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311" name="Oval 310">
              <a:extLst>
                <a:ext uri="{FF2B5EF4-FFF2-40B4-BE49-F238E27FC236}">
                  <a16:creationId xmlns:a16="http://schemas.microsoft.com/office/drawing/2014/main" id="{FD74DFEF-C2ED-C601-AB56-D3FC46E2C5BE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4" name="Group 313">
            <a:extLst>
              <a:ext uri="{FF2B5EF4-FFF2-40B4-BE49-F238E27FC236}">
                <a16:creationId xmlns:a16="http://schemas.microsoft.com/office/drawing/2014/main" id="{5FF12178-0397-7778-D456-526327052549}"/>
              </a:ext>
            </a:extLst>
          </p:cNvPr>
          <p:cNvGrpSpPr/>
          <p:nvPr/>
        </p:nvGrpSpPr>
        <p:grpSpPr>
          <a:xfrm>
            <a:off x="9129061" y="4282129"/>
            <a:ext cx="230562" cy="213226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315" name="Group 314">
              <a:extLst>
                <a:ext uri="{FF2B5EF4-FFF2-40B4-BE49-F238E27FC236}">
                  <a16:creationId xmlns:a16="http://schemas.microsoft.com/office/drawing/2014/main" id="{F8B35C80-F6EC-890C-2830-9508F2C238DD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317" name="Graphic 316">
                <a:extLst>
                  <a:ext uri="{FF2B5EF4-FFF2-40B4-BE49-F238E27FC236}">
                    <a16:creationId xmlns:a16="http://schemas.microsoft.com/office/drawing/2014/main" id="{EE0AE77A-F018-8C32-C9A6-AC1EFF89F9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318" name="Graphic 317">
                <a:extLst>
                  <a:ext uri="{FF2B5EF4-FFF2-40B4-BE49-F238E27FC236}">
                    <a16:creationId xmlns:a16="http://schemas.microsoft.com/office/drawing/2014/main" id="{F6B4E7F9-BD74-A51F-DBD4-5F41B32BE4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316" name="Oval 315">
              <a:extLst>
                <a:ext uri="{FF2B5EF4-FFF2-40B4-BE49-F238E27FC236}">
                  <a16:creationId xmlns:a16="http://schemas.microsoft.com/office/drawing/2014/main" id="{1A6469BA-C701-A305-3A4D-6DBFD02F6F9C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19" name="Group 318">
            <a:extLst>
              <a:ext uri="{FF2B5EF4-FFF2-40B4-BE49-F238E27FC236}">
                <a16:creationId xmlns:a16="http://schemas.microsoft.com/office/drawing/2014/main" id="{37E3BA64-6050-8909-7B3C-1C744C4D3135}"/>
              </a:ext>
            </a:extLst>
          </p:cNvPr>
          <p:cNvGrpSpPr/>
          <p:nvPr/>
        </p:nvGrpSpPr>
        <p:grpSpPr>
          <a:xfrm>
            <a:off x="8837086" y="4292561"/>
            <a:ext cx="230562" cy="213226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4152970C-56C9-8E63-DB27-CA2B2F8E2BE4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322" name="Graphic 321">
                <a:extLst>
                  <a:ext uri="{FF2B5EF4-FFF2-40B4-BE49-F238E27FC236}">
                    <a16:creationId xmlns:a16="http://schemas.microsoft.com/office/drawing/2014/main" id="{9DEE06B9-BA75-A817-10BC-4822D44347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323" name="Graphic 322">
                <a:extLst>
                  <a:ext uri="{FF2B5EF4-FFF2-40B4-BE49-F238E27FC236}">
                    <a16:creationId xmlns:a16="http://schemas.microsoft.com/office/drawing/2014/main" id="{F4E2F1A0-7124-1AD7-46C4-5A07561795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321" name="Oval 320">
              <a:extLst>
                <a:ext uri="{FF2B5EF4-FFF2-40B4-BE49-F238E27FC236}">
                  <a16:creationId xmlns:a16="http://schemas.microsoft.com/office/drawing/2014/main" id="{2EAA154B-566D-04DD-B19A-660C26759675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24" name="TextBox 323">
            <a:extLst>
              <a:ext uri="{FF2B5EF4-FFF2-40B4-BE49-F238E27FC236}">
                <a16:creationId xmlns:a16="http://schemas.microsoft.com/office/drawing/2014/main" id="{011F296F-2785-380A-16C1-E27321273D88}"/>
              </a:ext>
            </a:extLst>
          </p:cNvPr>
          <p:cNvSpPr txBox="1"/>
          <p:nvPr/>
        </p:nvSpPr>
        <p:spPr>
          <a:xfrm>
            <a:off x="8559438" y="4576061"/>
            <a:ext cx="1139246" cy="349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dirty="0"/>
              <a:t>Adaptive</a:t>
            </a:r>
            <a:br>
              <a:rPr lang="en-GB" sz="1400" dirty="0"/>
            </a:br>
            <a:r>
              <a:rPr lang="en-GB" sz="1400" dirty="0"/>
              <a:t>immune cells</a:t>
            </a:r>
          </a:p>
        </p:txBody>
      </p:sp>
      <p:sp>
        <p:nvSpPr>
          <p:cNvPr id="325" name="TextBox 324">
            <a:extLst>
              <a:ext uri="{FF2B5EF4-FFF2-40B4-BE49-F238E27FC236}">
                <a16:creationId xmlns:a16="http://schemas.microsoft.com/office/drawing/2014/main" id="{790999C8-B6A4-DC2F-A1F1-0C0F97F711EC}"/>
              </a:ext>
            </a:extLst>
          </p:cNvPr>
          <p:cNvSpPr txBox="1"/>
          <p:nvPr/>
        </p:nvSpPr>
        <p:spPr>
          <a:xfrm>
            <a:off x="7329657" y="5038579"/>
            <a:ext cx="1212470" cy="349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dirty="0"/>
              <a:t>Innate</a:t>
            </a:r>
            <a:br>
              <a:rPr lang="en-GB" sz="1400" dirty="0"/>
            </a:br>
            <a:r>
              <a:rPr lang="en-GB" sz="1400" dirty="0"/>
              <a:t>immune cells</a:t>
            </a:r>
          </a:p>
        </p:txBody>
      </p: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DF031606-EBD9-53C0-5F2E-DF18E977BC60}"/>
              </a:ext>
            </a:extLst>
          </p:cNvPr>
          <p:cNvGrpSpPr/>
          <p:nvPr/>
        </p:nvGrpSpPr>
        <p:grpSpPr>
          <a:xfrm rot="549047">
            <a:off x="8075967" y="3286114"/>
            <a:ext cx="206188" cy="1283517"/>
            <a:chOff x="3795251" y="3387479"/>
            <a:chExt cx="206188" cy="1283517"/>
          </a:xfrm>
        </p:grpSpPr>
        <p:cxnSp>
          <p:nvCxnSpPr>
            <p:cNvPr id="327" name="Straight Connector 326">
              <a:extLst>
                <a:ext uri="{FF2B5EF4-FFF2-40B4-BE49-F238E27FC236}">
                  <a16:creationId xmlns:a16="http://schemas.microsoft.com/office/drawing/2014/main" id="{DF85E9F3-8813-491A-A441-33BB334C77B0}"/>
                </a:ext>
              </a:extLst>
            </p:cNvPr>
            <p:cNvCxnSpPr>
              <a:cxnSpLocks/>
            </p:cNvCxnSpPr>
            <p:nvPr/>
          </p:nvCxnSpPr>
          <p:spPr>
            <a:xfrm rot="21050953" flipH="1">
              <a:off x="3795251" y="3395760"/>
              <a:ext cx="206188" cy="1275236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Connector 327">
              <a:extLst>
                <a:ext uri="{FF2B5EF4-FFF2-40B4-BE49-F238E27FC236}">
                  <a16:creationId xmlns:a16="http://schemas.microsoft.com/office/drawing/2014/main" id="{51723FFB-66E0-3FB3-5165-D9054DA3057A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9" name="Group 328">
            <a:extLst>
              <a:ext uri="{FF2B5EF4-FFF2-40B4-BE49-F238E27FC236}">
                <a16:creationId xmlns:a16="http://schemas.microsoft.com/office/drawing/2014/main" id="{D640D8C4-A9BB-56D4-0494-CEABBEF36EAA}"/>
              </a:ext>
            </a:extLst>
          </p:cNvPr>
          <p:cNvGrpSpPr/>
          <p:nvPr/>
        </p:nvGrpSpPr>
        <p:grpSpPr>
          <a:xfrm rot="20865027">
            <a:off x="8811580" y="3288359"/>
            <a:ext cx="172087" cy="640088"/>
            <a:chOff x="3825525" y="3387479"/>
            <a:chExt cx="172087" cy="640088"/>
          </a:xfrm>
        </p:grpSpPr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8B3111E2-768F-ECDB-B4CE-9A3DB4C9836A}"/>
                </a:ext>
              </a:extLst>
            </p:cNvPr>
            <p:cNvCxnSpPr>
              <a:cxnSpLocks/>
            </p:cNvCxnSpPr>
            <p:nvPr/>
          </p:nvCxnSpPr>
          <p:spPr>
            <a:xfrm rot="734973">
              <a:off x="3830039" y="3398091"/>
              <a:ext cx="167573" cy="629476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7332FA62-BE80-FFC0-8810-2C494608A76D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id="{19267FB2-F8C1-B27C-9509-3DF00F62C4CB}"/>
              </a:ext>
            </a:extLst>
          </p:cNvPr>
          <p:cNvGrpSpPr/>
          <p:nvPr/>
        </p:nvGrpSpPr>
        <p:grpSpPr>
          <a:xfrm rot="20389212">
            <a:off x="9230368" y="3146225"/>
            <a:ext cx="206943" cy="550081"/>
            <a:chOff x="3802287" y="3387479"/>
            <a:chExt cx="206943" cy="702215"/>
          </a:xfrm>
        </p:grpSpPr>
        <p:cxnSp>
          <p:nvCxnSpPr>
            <p:cNvPr id="333" name="Straight Connector 332">
              <a:extLst>
                <a:ext uri="{FF2B5EF4-FFF2-40B4-BE49-F238E27FC236}">
                  <a16:creationId xmlns:a16="http://schemas.microsoft.com/office/drawing/2014/main" id="{DEFB2473-FE3D-6A33-BEED-15FBD1313511}"/>
                </a:ext>
              </a:extLst>
            </p:cNvPr>
            <p:cNvCxnSpPr>
              <a:cxnSpLocks/>
            </p:cNvCxnSpPr>
            <p:nvPr/>
          </p:nvCxnSpPr>
          <p:spPr>
            <a:xfrm rot="1210788">
              <a:off x="3802287" y="3412910"/>
              <a:ext cx="206943" cy="676784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>
              <a:extLst>
                <a:ext uri="{FF2B5EF4-FFF2-40B4-BE49-F238E27FC236}">
                  <a16:creationId xmlns:a16="http://schemas.microsoft.com/office/drawing/2014/main" id="{D43B5035-3229-91E5-86C6-240BDA746105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5" name="Group 334">
            <a:extLst>
              <a:ext uri="{FF2B5EF4-FFF2-40B4-BE49-F238E27FC236}">
                <a16:creationId xmlns:a16="http://schemas.microsoft.com/office/drawing/2014/main" id="{08FFAC82-C533-4993-4379-9EAADBB8F1D7}"/>
              </a:ext>
            </a:extLst>
          </p:cNvPr>
          <p:cNvGrpSpPr/>
          <p:nvPr/>
        </p:nvGrpSpPr>
        <p:grpSpPr>
          <a:xfrm rot="1409514">
            <a:off x="7723322" y="3149715"/>
            <a:ext cx="169884" cy="406398"/>
            <a:chOff x="3806724" y="3355652"/>
            <a:chExt cx="169884" cy="406398"/>
          </a:xfrm>
        </p:grpSpPr>
        <p:cxnSp>
          <p:nvCxnSpPr>
            <p:cNvPr id="336" name="Straight Connector 335">
              <a:extLst>
                <a:ext uri="{FF2B5EF4-FFF2-40B4-BE49-F238E27FC236}">
                  <a16:creationId xmlns:a16="http://schemas.microsoft.com/office/drawing/2014/main" id="{F8ADF062-B80A-B276-3B5C-C6EC021EDBEE}"/>
                </a:ext>
              </a:extLst>
            </p:cNvPr>
            <p:cNvCxnSpPr>
              <a:cxnSpLocks/>
            </p:cNvCxnSpPr>
            <p:nvPr/>
          </p:nvCxnSpPr>
          <p:spPr>
            <a:xfrm rot="20190486" flipH="1">
              <a:off x="3806724" y="3406608"/>
              <a:ext cx="169884" cy="355442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7" name="Straight Connector 336">
              <a:extLst>
                <a:ext uri="{FF2B5EF4-FFF2-40B4-BE49-F238E27FC236}">
                  <a16:creationId xmlns:a16="http://schemas.microsoft.com/office/drawing/2014/main" id="{5AE2A46C-6F13-D356-96DB-E7D23E1B6C93}"/>
                </a:ext>
              </a:extLst>
            </p:cNvPr>
            <p:cNvCxnSpPr>
              <a:cxnSpLocks/>
            </p:cNvCxnSpPr>
            <p:nvPr/>
          </p:nvCxnSpPr>
          <p:spPr>
            <a:xfrm rot="20190486">
              <a:off x="3835602" y="3355652"/>
              <a:ext cx="117770" cy="5186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2" name="ZoneTexte 581">
            <a:extLst>
              <a:ext uri="{FF2B5EF4-FFF2-40B4-BE49-F238E27FC236}">
                <a16:creationId xmlns:a16="http://schemas.microsoft.com/office/drawing/2014/main" id="{86E2BED5-1212-F1DB-D081-D876D9FA0BCE}"/>
              </a:ext>
            </a:extLst>
          </p:cNvPr>
          <p:cNvSpPr txBox="1"/>
          <p:nvPr/>
        </p:nvSpPr>
        <p:spPr>
          <a:xfrm>
            <a:off x="9698683" y="3967934"/>
            <a:ext cx="785408" cy="17665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1400"/>
              <a:t>Antibodies</a:t>
            </a:r>
            <a:endParaRPr lang="fr-CH" sz="1400"/>
          </a:p>
        </p:txBody>
      </p:sp>
    </p:spTree>
    <p:extLst>
      <p:ext uri="{BB962C8B-B14F-4D97-AF65-F5344CB8AC3E}">
        <p14:creationId xmlns:p14="http://schemas.microsoft.com/office/powerpoint/2010/main" val="140784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AB450-2562-C75C-1905-0AA8CE11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ttangolo 8">
            <a:extLst>
              <a:ext uri="{FF2B5EF4-FFF2-40B4-BE49-F238E27FC236}">
                <a16:creationId xmlns:a16="http://schemas.microsoft.com/office/drawing/2014/main" id="{ADEB7A35-CD87-A9B3-8539-7D1CC9D62B7C}"/>
              </a:ext>
            </a:extLst>
          </p:cNvPr>
          <p:cNvSpPr/>
          <p:nvPr/>
        </p:nvSpPr>
        <p:spPr>
          <a:xfrm>
            <a:off x="3852739" y="1334049"/>
            <a:ext cx="4752009" cy="4404820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Flèche : droite 59">
            <a:extLst>
              <a:ext uri="{FF2B5EF4-FFF2-40B4-BE49-F238E27FC236}">
                <a16:creationId xmlns:a16="http://schemas.microsoft.com/office/drawing/2014/main" id="{69DDB704-D8BF-D44F-492C-A67C402C51C8}"/>
              </a:ext>
            </a:extLst>
          </p:cNvPr>
          <p:cNvSpPr/>
          <p:nvPr/>
        </p:nvSpPr>
        <p:spPr>
          <a:xfrm>
            <a:off x="5623823" y="2885661"/>
            <a:ext cx="1720160" cy="1108736"/>
          </a:xfrm>
          <a:prstGeom prst="rightArrow">
            <a:avLst/>
          </a:prstGeom>
          <a:gradFill>
            <a:gsLst>
              <a:gs pos="7000">
                <a:schemeClr val="bg1">
                  <a:alpha val="0"/>
                </a:schemeClr>
              </a:gs>
              <a:gs pos="72000">
                <a:schemeClr val="accent1">
                  <a:lumMod val="75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4" name="Titolo 3">
            <a:extLst>
              <a:ext uri="{FF2B5EF4-FFF2-40B4-BE49-F238E27FC236}">
                <a16:creationId xmlns:a16="http://schemas.microsoft.com/office/drawing/2014/main" id="{000F8F5F-209D-7172-B0BB-B257BFE0D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weakened immune system can lead to vulnerable health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69BBF9-0A4B-3846-2BBC-B658B8D3D97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1. Mak TW, Saunders ME, Jett BD, editors. Primer to the Immune Response (Second Edition). Boston: Academic Cell; 2014. p3-20.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846BAF-2C28-92AE-09C9-53432860C56A}"/>
              </a:ext>
            </a:extLst>
          </p:cNvPr>
          <p:cNvSpPr txBox="1"/>
          <p:nvPr/>
        </p:nvSpPr>
        <p:spPr>
          <a:xfrm>
            <a:off x="2276525" y="1886340"/>
            <a:ext cx="31395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Weakened immune system</a:t>
            </a:r>
          </a:p>
          <a:p>
            <a:pPr algn="ctr">
              <a:defRPr/>
            </a:pPr>
            <a:r>
              <a:rPr lang="en-GB" sz="1400"/>
              <a:t>Moderate protection against infections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5BF5FD0-4D82-743B-5DAA-A7F0F1B204A9}"/>
              </a:ext>
            </a:extLst>
          </p:cNvPr>
          <p:cNvSpPr/>
          <p:nvPr/>
        </p:nvSpPr>
        <p:spPr>
          <a:xfrm>
            <a:off x="1625950" y="1334049"/>
            <a:ext cx="4414423" cy="44144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38116" sx="104000" sy="104000" algn="ctr" rotWithShape="0">
              <a:prstClr val="black">
                <a:alpha val="1233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DF7CC5-B9B1-3164-D3AA-0A50CED72E5F}"/>
              </a:ext>
            </a:extLst>
          </p:cNvPr>
          <p:cNvSpPr txBox="1"/>
          <p:nvPr/>
        </p:nvSpPr>
        <p:spPr>
          <a:xfrm>
            <a:off x="2735088" y="1923806"/>
            <a:ext cx="1852061" cy="3988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80000"/>
              </a:lnSpc>
              <a:defRPr/>
            </a:pPr>
            <a:r>
              <a:rPr lang="en-GB" sz="1600" dirty="0"/>
              <a:t>Moderate protection</a:t>
            </a:r>
            <a:br>
              <a:rPr lang="en-GB" sz="1600" dirty="0"/>
            </a:br>
            <a:r>
              <a:rPr lang="en-GB" sz="1600" dirty="0"/>
              <a:t>against infections</a:t>
            </a:r>
          </a:p>
        </p:txBody>
      </p:sp>
      <p:sp>
        <p:nvSpPr>
          <p:cNvPr id="15" name="Freeform 270">
            <a:extLst>
              <a:ext uri="{FF2B5EF4-FFF2-40B4-BE49-F238E27FC236}">
                <a16:creationId xmlns:a16="http://schemas.microsoft.com/office/drawing/2014/main" id="{C4B2A476-0D42-5070-98AD-ABE792396B3E}"/>
              </a:ext>
            </a:extLst>
          </p:cNvPr>
          <p:cNvSpPr/>
          <p:nvPr/>
        </p:nvSpPr>
        <p:spPr>
          <a:xfrm>
            <a:off x="1625950" y="3327708"/>
            <a:ext cx="4414424" cy="2420765"/>
          </a:xfrm>
          <a:custGeom>
            <a:avLst/>
            <a:gdLst>
              <a:gd name="connsiteX0" fmla="*/ 10784 w 4414424"/>
              <a:gd name="connsiteY0" fmla="*/ 0 h 2420765"/>
              <a:gd name="connsiteX1" fmla="*/ 4403640 w 4414424"/>
              <a:gd name="connsiteY1" fmla="*/ 0 h 2420765"/>
              <a:gd name="connsiteX2" fmla="*/ 4414424 w 4414424"/>
              <a:gd name="connsiteY2" fmla="*/ 213553 h 2420765"/>
              <a:gd name="connsiteX3" fmla="*/ 2207212 w 4414424"/>
              <a:gd name="connsiteY3" fmla="*/ 2420765 h 2420765"/>
              <a:gd name="connsiteX4" fmla="*/ 0 w 4414424"/>
              <a:gd name="connsiteY4" fmla="*/ 213553 h 2420765"/>
              <a:gd name="connsiteX5" fmla="*/ 10784 w 4414424"/>
              <a:gd name="connsiteY5" fmla="*/ 0 h 24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4424" h="2420765">
                <a:moveTo>
                  <a:pt x="10784" y="0"/>
                </a:moveTo>
                <a:lnTo>
                  <a:pt x="4403640" y="0"/>
                </a:lnTo>
                <a:lnTo>
                  <a:pt x="4414424" y="213553"/>
                </a:lnTo>
                <a:cubicBezTo>
                  <a:pt x="4414424" y="1432563"/>
                  <a:pt x="3426222" y="2420765"/>
                  <a:pt x="2207212" y="2420765"/>
                </a:cubicBezTo>
                <a:cubicBezTo>
                  <a:pt x="988202" y="2420765"/>
                  <a:pt x="0" y="1432563"/>
                  <a:pt x="0" y="213553"/>
                </a:cubicBezTo>
                <a:lnTo>
                  <a:pt x="10784" y="0"/>
                </a:lnTo>
                <a:close/>
              </a:path>
            </a:pathLst>
          </a:custGeom>
          <a:gradFill>
            <a:gsLst>
              <a:gs pos="98000">
                <a:schemeClr val="accent2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38987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6" name="Arco 34">
            <a:extLst>
              <a:ext uri="{FF2B5EF4-FFF2-40B4-BE49-F238E27FC236}">
                <a16:creationId xmlns:a16="http://schemas.microsoft.com/office/drawing/2014/main" id="{8F76A638-6995-71F8-1562-B6E4E68CFB2E}"/>
              </a:ext>
            </a:extLst>
          </p:cNvPr>
          <p:cNvSpPr/>
          <p:nvPr/>
        </p:nvSpPr>
        <p:spPr>
          <a:xfrm rot="6959073">
            <a:off x="2467094" y="387124"/>
            <a:ext cx="2758373" cy="2854435"/>
          </a:xfrm>
          <a:prstGeom prst="arc">
            <a:avLst>
              <a:gd name="adj1" fmla="val 17872980"/>
              <a:gd name="adj2" fmla="val 253281"/>
            </a:avLst>
          </a:prstGeom>
          <a:ln w="12700" cap="rnd">
            <a:solidFill>
              <a:srgbClr val="0E2298"/>
            </a:solidFill>
            <a:prstDash val="dash"/>
            <a:round/>
          </a:ln>
          <a:effectLst>
            <a:glow rad="63500">
              <a:schemeClr val="bg1">
                <a:lumMod val="65000"/>
                <a:alpha val="4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ZoneTexte 58">
            <a:extLst>
              <a:ext uri="{FF2B5EF4-FFF2-40B4-BE49-F238E27FC236}">
                <a16:creationId xmlns:a16="http://schemas.microsoft.com/office/drawing/2014/main" id="{210353F0-F7E7-C7EB-0498-39A97CC51D4B}"/>
              </a:ext>
            </a:extLst>
          </p:cNvPr>
          <p:cNvSpPr txBox="1"/>
          <p:nvPr/>
        </p:nvSpPr>
        <p:spPr>
          <a:xfrm>
            <a:off x="1302865" y="1484437"/>
            <a:ext cx="3100357" cy="3232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Weakened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immune system</a:t>
            </a:r>
          </a:p>
        </p:txBody>
      </p:sp>
      <p:pic>
        <p:nvPicPr>
          <p:cNvPr id="18" name="Graphic 17" descr="Germ with solid fill">
            <a:extLst>
              <a:ext uri="{FF2B5EF4-FFF2-40B4-BE49-F238E27FC236}">
                <a16:creationId xmlns:a16="http://schemas.microsoft.com/office/drawing/2014/main" id="{49122C01-42F9-A0F5-80B5-C0C2F803F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59807" y="2377455"/>
            <a:ext cx="685196" cy="685196"/>
          </a:xfrm>
          <a:prstGeom prst="rect">
            <a:avLst/>
          </a:prstGeom>
        </p:spPr>
      </p:pic>
      <p:pic>
        <p:nvPicPr>
          <p:cNvPr id="19" name="Graphic 18" descr="Germ with solid fill">
            <a:extLst>
              <a:ext uri="{FF2B5EF4-FFF2-40B4-BE49-F238E27FC236}">
                <a16:creationId xmlns:a16="http://schemas.microsoft.com/office/drawing/2014/main" id="{7616EFF6-9F41-65DD-57A1-6AE67D979B7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5576" y="2452239"/>
            <a:ext cx="635949" cy="63594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D7594A9-AC03-41FA-9095-FF1FF35A4C92}"/>
              </a:ext>
            </a:extLst>
          </p:cNvPr>
          <p:cNvCxnSpPr>
            <a:cxnSpLocks/>
          </p:cNvCxnSpPr>
          <p:nvPr/>
        </p:nvCxnSpPr>
        <p:spPr>
          <a:xfrm flipH="1">
            <a:off x="1749494" y="3387771"/>
            <a:ext cx="4285924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DAB9984-3D53-3021-33A3-0875B6851768}"/>
              </a:ext>
            </a:extLst>
          </p:cNvPr>
          <p:cNvGrpSpPr/>
          <p:nvPr/>
        </p:nvGrpSpPr>
        <p:grpSpPr>
          <a:xfrm>
            <a:off x="2025346" y="3626920"/>
            <a:ext cx="1044464" cy="453635"/>
            <a:chOff x="1795938" y="3678159"/>
            <a:chExt cx="1367824" cy="594078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26083F2-2FA7-40AE-A5F1-7049321BFABE}"/>
                </a:ext>
              </a:extLst>
            </p:cNvPr>
            <p:cNvGrpSpPr/>
            <p:nvPr/>
          </p:nvGrpSpPr>
          <p:grpSpPr>
            <a:xfrm>
              <a:off x="1795938" y="3678159"/>
              <a:ext cx="341957" cy="594078"/>
              <a:chOff x="1795938" y="3678159"/>
              <a:chExt cx="341957" cy="594078"/>
            </a:xfrm>
          </p:grpSpPr>
          <p:pic>
            <p:nvPicPr>
              <p:cNvPr id="41" name="Picture 12">
                <a:extLst>
                  <a:ext uri="{FF2B5EF4-FFF2-40B4-BE49-F238E27FC236}">
                    <a16:creationId xmlns:a16="http://schemas.microsoft.com/office/drawing/2014/main" id="{97E51B34-EE50-2270-6E4B-CE5DC89421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019447B-276B-F9B1-0C64-8A024CB070C3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21E9D24C-2CF4-3548-6101-DFFFC6F7C055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2647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2DED96D5-A9B7-1B74-24F7-A9E843C1D44C}"/>
                </a:ext>
              </a:extLst>
            </p:cNvPr>
            <p:cNvGrpSpPr/>
            <p:nvPr/>
          </p:nvGrpSpPr>
          <p:grpSpPr>
            <a:xfrm>
              <a:off x="2137894" y="3678159"/>
              <a:ext cx="341957" cy="594078"/>
              <a:chOff x="1795938" y="3678159"/>
              <a:chExt cx="341957" cy="594078"/>
            </a:xfrm>
          </p:grpSpPr>
          <p:pic>
            <p:nvPicPr>
              <p:cNvPr id="38" name="Picture 12">
                <a:extLst>
                  <a:ext uri="{FF2B5EF4-FFF2-40B4-BE49-F238E27FC236}">
                    <a16:creationId xmlns:a16="http://schemas.microsoft.com/office/drawing/2014/main" id="{A9C0F3B0-145A-30A3-0D50-8381FD0E0E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793BC54B-F497-4EAF-0063-060B2A8CA6F3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56F2BE26-B2E1-C434-677F-ADE6775D33ED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35823FC-FF21-43AC-432C-F51BF1B06C9E}"/>
                </a:ext>
              </a:extLst>
            </p:cNvPr>
            <p:cNvCxnSpPr>
              <a:cxnSpLocks/>
            </p:cNvCxnSpPr>
            <p:nvPr/>
          </p:nvCxnSpPr>
          <p:spPr>
            <a:xfrm>
              <a:off x="2137894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DF03D99E-7F39-42F0-EFC3-C2977A008992}"/>
                </a:ext>
              </a:extLst>
            </p:cNvPr>
            <p:cNvGrpSpPr/>
            <p:nvPr/>
          </p:nvGrpSpPr>
          <p:grpSpPr>
            <a:xfrm>
              <a:off x="2479849" y="3678159"/>
              <a:ext cx="341957" cy="594078"/>
              <a:chOff x="1795938" y="3678159"/>
              <a:chExt cx="341957" cy="594078"/>
            </a:xfrm>
          </p:grpSpPr>
          <p:pic>
            <p:nvPicPr>
              <p:cNvPr id="34" name="Picture 12">
                <a:extLst>
                  <a:ext uri="{FF2B5EF4-FFF2-40B4-BE49-F238E27FC236}">
                    <a16:creationId xmlns:a16="http://schemas.microsoft.com/office/drawing/2014/main" id="{C50FB668-7536-F08C-2B69-2007ED7ED1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A2885620-A99C-8964-5455-63E171D83977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258456A8-8DB1-3FFB-5D5E-5F4138D2724F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7BDD3E22-2215-D624-AC48-F502D2ADEF9F}"/>
                </a:ext>
              </a:extLst>
            </p:cNvPr>
            <p:cNvGrpSpPr/>
            <p:nvPr/>
          </p:nvGrpSpPr>
          <p:grpSpPr>
            <a:xfrm>
              <a:off x="2821805" y="3678159"/>
              <a:ext cx="341957" cy="594078"/>
              <a:chOff x="1795938" y="3678159"/>
              <a:chExt cx="341957" cy="594078"/>
            </a:xfrm>
          </p:grpSpPr>
          <p:pic>
            <p:nvPicPr>
              <p:cNvPr id="31" name="Picture 12">
                <a:extLst>
                  <a:ext uri="{FF2B5EF4-FFF2-40B4-BE49-F238E27FC236}">
                    <a16:creationId xmlns:a16="http://schemas.microsoft.com/office/drawing/2014/main" id="{00B24862-F352-E34C-E9E0-64ED127020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C956B257-80A8-549B-1F5F-9C9C562ADB30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1657C05E-5C96-8892-C4CD-4AE5F69C25DA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A2F2DC8-5458-B10F-EF7A-AA2AFD8E32D3}"/>
                </a:ext>
              </a:extLst>
            </p:cNvPr>
            <p:cNvCxnSpPr>
              <a:cxnSpLocks/>
            </p:cNvCxnSpPr>
            <p:nvPr/>
          </p:nvCxnSpPr>
          <p:spPr>
            <a:xfrm>
              <a:off x="2821805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2922FEB-6E38-BF8A-9D5F-EF4412EA19A3}"/>
                </a:ext>
              </a:extLst>
            </p:cNvPr>
            <p:cNvCxnSpPr>
              <a:cxnSpLocks/>
            </p:cNvCxnSpPr>
            <p:nvPr/>
          </p:nvCxnSpPr>
          <p:spPr>
            <a:xfrm>
              <a:off x="2479849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EC796162-6C53-A243-7019-0DF2A25D2361}"/>
              </a:ext>
            </a:extLst>
          </p:cNvPr>
          <p:cNvSpPr txBox="1"/>
          <p:nvPr/>
        </p:nvSpPr>
        <p:spPr>
          <a:xfrm>
            <a:off x="2106632" y="4165306"/>
            <a:ext cx="901106" cy="349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dirty="0"/>
              <a:t>Epithelial</a:t>
            </a:r>
            <a:br>
              <a:rPr lang="en-GB" sz="1400" dirty="0"/>
            </a:br>
            <a:r>
              <a:rPr lang="en-GB" sz="1400" dirty="0"/>
              <a:t>barrier</a:t>
            </a:r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38CFAE6A-517B-FDD9-060F-4F78AB8012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0288299">
            <a:off x="4943735" y="3522389"/>
            <a:ext cx="245574" cy="262593"/>
          </a:xfrm>
          <a:prstGeom prst="rect">
            <a:avLst/>
          </a:prstGeom>
          <a:effectLst>
            <a:outerShdw blurRad="63500" sx="102000" sy="102000" algn="ctr" rotWithShape="0">
              <a:schemeClr val="bg1"/>
            </a:outerShdw>
          </a:effectLst>
        </p:spPr>
      </p:pic>
      <p:pic>
        <p:nvPicPr>
          <p:cNvPr id="46" name="Graphic 45">
            <a:extLst>
              <a:ext uri="{FF2B5EF4-FFF2-40B4-BE49-F238E27FC236}">
                <a16:creationId xmlns:a16="http://schemas.microsoft.com/office/drawing/2014/main" id="{56AC944D-D100-5B06-62A1-40D8B000F9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383408">
            <a:off x="4856071" y="3790432"/>
            <a:ext cx="245574" cy="262593"/>
          </a:xfrm>
          <a:prstGeom prst="rect">
            <a:avLst/>
          </a:prstGeom>
          <a:effectLst>
            <a:outerShdw blurRad="63500" sx="102000" sy="102000" algn="ctr" rotWithShape="0">
              <a:schemeClr val="bg1"/>
            </a:outerShdw>
          </a:effectLst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39F308FC-1F4B-FC6F-E20E-D38F5EF4D033}"/>
              </a:ext>
            </a:extLst>
          </p:cNvPr>
          <p:cNvGrpSpPr/>
          <p:nvPr/>
        </p:nvGrpSpPr>
        <p:grpSpPr>
          <a:xfrm>
            <a:off x="2944495" y="4569578"/>
            <a:ext cx="398165" cy="407078"/>
            <a:chOff x="2275867" y="4557618"/>
            <a:chExt cx="1125842" cy="1151048"/>
          </a:xfrm>
          <a:effectLst>
            <a:outerShdw blurRad="63500" sx="102000" sy="102000" algn="ctr" rotWithShape="0">
              <a:schemeClr val="bg1"/>
            </a:outerShdw>
          </a:effectLst>
        </p:grpSpPr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24A2D53B-10AB-ADDF-9D76-DA332AA2E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275867" y="4557618"/>
              <a:ext cx="1125842" cy="1151048"/>
            </a:xfrm>
            <a:prstGeom prst="rect">
              <a:avLst/>
            </a:prstGeom>
          </p:spPr>
        </p:pic>
        <p:pic>
          <p:nvPicPr>
            <p:cNvPr id="49" name="Graphic 48">
              <a:extLst>
                <a:ext uri="{FF2B5EF4-FFF2-40B4-BE49-F238E27FC236}">
                  <a16:creationId xmlns:a16="http://schemas.microsoft.com/office/drawing/2014/main" id="{0716754C-9A08-D90F-EB7C-7913C5665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2681718" y="5009227"/>
              <a:ext cx="368223" cy="340537"/>
            </a:xfrm>
            <a:prstGeom prst="rect">
              <a:avLst/>
            </a:prstGeom>
          </p:spPr>
        </p:pic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2EA5205-82C4-256A-01BF-3534987A58C8}"/>
                </a:ext>
              </a:extLst>
            </p:cNvPr>
            <p:cNvSpPr/>
            <p:nvPr/>
          </p:nvSpPr>
          <p:spPr>
            <a:xfrm>
              <a:off x="2623643" y="4995510"/>
              <a:ext cx="221643" cy="22164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EECCEA9-41CE-EA77-29B8-DBF9F78C75A9}"/>
              </a:ext>
            </a:extLst>
          </p:cNvPr>
          <p:cNvGrpSpPr/>
          <p:nvPr/>
        </p:nvGrpSpPr>
        <p:grpSpPr>
          <a:xfrm>
            <a:off x="3371824" y="4728201"/>
            <a:ext cx="288372" cy="290946"/>
            <a:chOff x="3574336" y="4790703"/>
            <a:chExt cx="1422400" cy="1435100"/>
          </a:xfrm>
          <a:effectLst>
            <a:outerShdw blurRad="63500" sx="102000" sy="102000" algn="ctr" rotWithShape="0">
              <a:schemeClr val="bg1"/>
            </a:outerShdw>
          </a:effectLst>
        </p:grpSpPr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85098E9B-11FE-3F21-8E0F-9CFEDBF3B9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574336" y="4790703"/>
              <a:ext cx="1422400" cy="1435100"/>
            </a:xfrm>
            <a:prstGeom prst="rect">
              <a:avLst/>
            </a:prstGeom>
          </p:spPr>
        </p:pic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4906853B-884F-621F-823D-DD7A6782A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936132" y="5218256"/>
              <a:ext cx="817550" cy="756080"/>
            </a:xfrm>
            <a:prstGeom prst="rect">
              <a:avLst/>
            </a:prstGeom>
          </p:spPr>
        </p:pic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F6727E1-AB27-2B7D-8303-B358138587DC}"/>
                </a:ext>
              </a:extLst>
            </p:cNvPr>
            <p:cNvSpPr/>
            <p:nvPr/>
          </p:nvSpPr>
          <p:spPr>
            <a:xfrm>
              <a:off x="3855189" y="5255613"/>
              <a:ext cx="405062" cy="40506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65EE727-6CB0-129D-50AA-1455316108D1}"/>
              </a:ext>
            </a:extLst>
          </p:cNvPr>
          <p:cNvGrpSpPr/>
          <p:nvPr/>
        </p:nvGrpSpPr>
        <p:grpSpPr>
          <a:xfrm>
            <a:off x="4324791" y="4062727"/>
            <a:ext cx="230562" cy="213226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C80A9B1-63CD-314F-36F4-01815008882B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58" name="Graphic 57">
                <a:extLst>
                  <a:ext uri="{FF2B5EF4-FFF2-40B4-BE49-F238E27FC236}">
                    <a16:creationId xmlns:a16="http://schemas.microsoft.com/office/drawing/2014/main" id="{619846EC-6BF1-CC8B-00A5-9A96AF433E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59" name="Graphic 58">
                <a:extLst>
                  <a:ext uri="{FF2B5EF4-FFF2-40B4-BE49-F238E27FC236}">
                    <a16:creationId xmlns:a16="http://schemas.microsoft.com/office/drawing/2014/main" id="{5BC565A0-92A2-34D8-B770-72D8320AA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C6080EF-EF02-6C7E-A4BE-B7BF14C5D6B8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3E310FA-0880-8CC3-E550-ED699357311B}"/>
              </a:ext>
            </a:extLst>
          </p:cNvPr>
          <p:cNvGrpSpPr/>
          <p:nvPr/>
        </p:nvGrpSpPr>
        <p:grpSpPr>
          <a:xfrm>
            <a:off x="4486997" y="4282129"/>
            <a:ext cx="230562" cy="213226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736AAE7-D684-FAF0-1423-DBD59B2579A5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64" name="Graphic 63">
                <a:extLst>
                  <a:ext uri="{FF2B5EF4-FFF2-40B4-BE49-F238E27FC236}">
                    <a16:creationId xmlns:a16="http://schemas.microsoft.com/office/drawing/2014/main" id="{85AB1AB7-56AF-58C0-0ACF-D1BE08D453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65" name="Graphic 64">
                <a:extLst>
                  <a:ext uri="{FF2B5EF4-FFF2-40B4-BE49-F238E27FC236}">
                    <a16:creationId xmlns:a16="http://schemas.microsoft.com/office/drawing/2014/main" id="{3A27C426-0B6A-0DAA-1C03-FAC2AEBED2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4625142C-7508-168C-180E-0F840EF8538B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2E4B6E2-319E-D92F-9A2A-5DE5CC6DD452}"/>
              </a:ext>
            </a:extLst>
          </p:cNvPr>
          <p:cNvGrpSpPr/>
          <p:nvPr/>
        </p:nvGrpSpPr>
        <p:grpSpPr>
          <a:xfrm>
            <a:off x="4195022" y="4292561"/>
            <a:ext cx="230562" cy="213226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6F20C180-7F63-3C08-8283-C7966241D886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69" name="Graphic 68">
                <a:extLst>
                  <a:ext uri="{FF2B5EF4-FFF2-40B4-BE49-F238E27FC236}">
                    <a16:creationId xmlns:a16="http://schemas.microsoft.com/office/drawing/2014/main" id="{1520D321-8B75-B611-5FE1-C0C016F800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70" name="Graphic 69">
                <a:extLst>
                  <a:ext uri="{FF2B5EF4-FFF2-40B4-BE49-F238E27FC236}">
                    <a16:creationId xmlns:a16="http://schemas.microsoft.com/office/drawing/2014/main" id="{170D0DE1-91A8-1B62-69D8-FBC6F4A97F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55DD1AAA-5C3D-C9B5-1747-1219677DA0FE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:a16="http://schemas.microsoft.com/office/drawing/2014/main" id="{E12DB99B-D58C-0575-6EB7-F1E2A4CFC5B8}"/>
              </a:ext>
            </a:extLst>
          </p:cNvPr>
          <p:cNvSpPr txBox="1"/>
          <p:nvPr/>
        </p:nvSpPr>
        <p:spPr>
          <a:xfrm>
            <a:off x="3917374" y="4576061"/>
            <a:ext cx="1139246" cy="349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dirty="0"/>
              <a:t>Adaptive</a:t>
            </a:r>
            <a:br>
              <a:rPr lang="en-GB" sz="1400" dirty="0"/>
            </a:br>
            <a:r>
              <a:rPr lang="en-GB" sz="1400" dirty="0"/>
              <a:t>immune cells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A19E2D85-DFCB-1436-AEBC-EC0DA1E3A71A}"/>
              </a:ext>
            </a:extLst>
          </p:cNvPr>
          <p:cNvSpPr txBox="1"/>
          <p:nvPr/>
        </p:nvSpPr>
        <p:spPr>
          <a:xfrm>
            <a:off x="2687593" y="5038579"/>
            <a:ext cx="1212470" cy="349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dirty="0"/>
              <a:t>Innate</a:t>
            </a:r>
            <a:br>
              <a:rPr lang="en-GB" sz="1400" dirty="0"/>
            </a:br>
            <a:r>
              <a:rPr lang="en-GB" sz="1400" dirty="0"/>
              <a:t>immune cells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AC60862-B745-2AA3-C2F3-F8D2C36AF624}"/>
              </a:ext>
            </a:extLst>
          </p:cNvPr>
          <p:cNvGrpSpPr/>
          <p:nvPr/>
        </p:nvGrpSpPr>
        <p:grpSpPr>
          <a:xfrm rot="549047">
            <a:off x="3433903" y="3286114"/>
            <a:ext cx="206188" cy="1283517"/>
            <a:chOff x="3795251" y="3387479"/>
            <a:chExt cx="206188" cy="1283517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C8CFF08-262B-ADF5-6548-3E9350ADDE2B}"/>
                </a:ext>
              </a:extLst>
            </p:cNvPr>
            <p:cNvCxnSpPr>
              <a:cxnSpLocks/>
            </p:cNvCxnSpPr>
            <p:nvPr/>
          </p:nvCxnSpPr>
          <p:spPr>
            <a:xfrm rot="21050953" flipH="1">
              <a:off x="3795251" y="3395760"/>
              <a:ext cx="206188" cy="1275236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A5630A52-7705-4F3E-E8BD-DD4FE9946BB7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4DD852C-6209-6D8F-8979-50971B290B06}"/>
              </a:ext>
            </a:extLst>
          </p:cNvPr>
          <p:cNvGrpSpPr/>
          <p:nvPr/>
        </p:nvGrpSpPr>
        <p:grpSpPr>
          <a:xfrm rot="20865027">
            <a:off x="4169516" y="3288359"/>
            <a:ext cx="172087" cy="640088"/>
            <a:chOff x="3825525" y="3387479"/>
            <a:chExt cx="172087" cy="640088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445A3DF-5A2F-33EB-688B-9B4D82A22B03}"/>
                </a:ext>
              </a:extLst>
            </p:cNvPr>
            <p:cNvCxnSpPr>
              <a:cxnSpLocks/>
            </p:cNvCxnSpPr>
            <p:nvPr/>
          </p:nvCxnSpPr>
          <p:spPr>
            <a:xfrm rot="734973">
              <a:off x="3830039" y="3398091"/>
              <a:ext cx="167573" cy="629476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164B316-7582-0908-0BE5-30AE1F66C755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494CE1AD-AA4C-3F99-D172-5E162FC63B7A}"/>
              </a:ext>
            </a:extLst>
          </p:cNvPr>
          <p:cNvGrpSpPr/>
          <p:nvPr/>
        </p:nvGrpSpPr>
        <p:grpSpPr>
          <a:xfrm rot="20389212">
            <a:off x="4588304" y="3146225"/>
            <a:ext cx="206943" cy="550081"/>
            <a:chOff x="3802287" y="3387479"/>
            <a:chExt cx="206943" cy="702215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07B9F1E6-51E4-00CE-F33C-C25A15BE5E0D}"/>
                </a:ext>
              </a:extLst>
            </p:cNvPr>
            <p:cNvCxnSpPr>
              <a:cxnSpLocks/>
            </p:cNvCxnSpPr>
            <p:nvPr/>
          </p:nvCxnSpPr>
          <p:spPr>
            <a:xfrm rot="1210788">
              <a:off x="3802287" y="3412910"/>
              <a:ext cx="206943" cy="676784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0A943FA-6C0A-4C7B-9A66-389E81E5F967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0852B9BF-735B-9DC0-5E33-396D92412006}"/>
              </a:ext>
            </a:extLst>
          </p:cNvPr>
          <p:cNvGrpSpPr/>
          <p:nvPr/>
        </p:nvGrpSpPr>
        <p:grpSpPr>
          <a:xfrm rot="1409514">
            <a:off x="3081258" y="3149715"/>
            <a:ext cx="169884" cy="406398"/>
            <a:chOff x="3806724" y="3355652"/>
            <a:chExt cx="169884" cy="406398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40CA7306-7918-FF42-96B9-44E729268231}"/>
                </a:ext>
              </a:extLst>
            </p:cNvPr>
            <p:cNvCxnSpPr>
              <a:cxnSpLocks/>
            </p:cNvCxnSpPr>
            <p:nvPr/>
          </p:nvCxnSpPr>
          <p:spPr>
            <a:xfrm rot="20190486" flipH="1">
              <a:off x="3806724" y="3406608"/>
              <a:ext cx="169884" cy="355442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5BA5F3E1-6BDF-C2FF-0DA8-ADDBAB64EF7F}"/>
                </a:ext>
              </a:extLst>
            </p:cNvPr>
            <p:cNvCxnSpPr>
              <a:cxnSpLocks/>
            </p:cNvCxnSpPr>
            <p:nvPr/>
          </p:nvCxnSpPr>
          <p:spPr>
            <a:xfrm rot="20190486">
              <a:off x="3835602" y="3355652"/>
              <a:ext cx="117770" cy="5186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5" name="ZoneTexte 581">
            <a:extLst>
              <a:ext uri="{FF2B5EF4-FFF2-40B4-BE49-F238E27FC236}">
                <a16:creationId xmlns:a16="http://schemas.microsoft.com/office/drawing/2014/main" id="{BCFFBA8D-D0BF-2BEA-2C74-551C31BBA08E}"/>
              </a:ext>
            </a:extLst>
          </p:cNvPr>
          <p:cNvSpPr txBox="1"/>
          <p:nvPr/>
        </p:nvSpPr>
        <p:spPr>
          <a:xfrm>
            <a:off x="5056619" y="3967934"/>
            <a:ext cx="785408" cy="17665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1400"/>
              <a:t>Antibodies</a:t>
            </a:r>
            <a:endParaRPr lang="fr-CH" sz="1400"/>
          </a:p>
        </p:txBody>
      </p:sp>
      <p:sp>
        <p:nvSpPr>
          <p:cNvPr id="88" name="Left Bracket 87">
            <a:extLst>
              <a:ext uri="{FF2B5EF4-FFF2-40B4-BE49-F238E27FC236}">
                <a16:creationId xmlns:a16="http://schemas.microsoft.com/office/drawing/2014/main" id="{76BFD001-7F78-AECB-F83C-A952F7CE4E95}"/>
              </a:ext>
            </a:extLst>
          </p:cNvPr>
          <p:cNvSpPr/>
          <p:nvPr/>
        </p:nvSpPr>
        <p:spPr>
          <a:xfrm>
            <a:off x="7512466" y="1712233"/>
            <a:ext cx="170406" cy="3648452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89" name="Ovale 30">
            <a:extLst>
              <a:ext uri="{FF2B5EF4-FFF2-40B4-BE49-F238E27FC236}">
                <a16:creationId xmlns:a16="http://schemas.microsoft.com/office/drawing/2014/main" id="{E0812FA9-AD34-CA93-CD5E-3F2FD8E5DE9F}"/>
              </a:ext>
            </a:extLst>
          </p:cNvPr>
          <p:cNvSpPr/>
          <p:nvPr/>
        </p:nvSpPr>
        <p:spPr>
          <a:xfrm>
            <a:off x="8007617" y="2123440"/>
            <a:ext cx="2826038" cy="282603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1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VULNERABLE</a:t>
            </a:r>
            <a:b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</a:t>
            </a:r>
          </a:p>
        </p:txBody>
      </p:sp>
      <p:sp>
        <p:nvSpPr>
          <p:cNvPr id="90" name="Ovale 8">
            <a:extLst>
              <a:ext uri="{FF2B5EF4-FFF2-40B4-BE49-F238E27FC236}">
                <a16:creationId xmlns:a16="http://schemas.microsoft.com/office/drawing/2014/main" id="{BDE8658F-68EE-EF3A-7A4E-A7F80F53F16D}"/>
              </a:ext>
            </a:extLst>
          </p:cNvPr>
          <p:cNvSpPr/>
          <p:nvPr/>
        </p:nvSpPr>
        <p:spPr>
          <a:xfrm>
            <a:off x="8937169" y="1893987"/>
            <a:ext cx="966935" cy="966935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Graphic 53">
            <a:extLst>
              <a:ext uri="{FF2B5EF4-FFF2-40B4-BE49-F238E27FC236}">
                <a16:creationId xmlns:a16="http://schemas.microsoft.com/office/drawing/2014/main" id="{9DBAF968-73F8-BBCB-45F1-E12712C62E79}"/>
              </a:ext>
            </a:extLst>
          </p:cNvPr>
          <p:cNvSpPr/>
          <p:nvPr/>
        </p:nvSpPr>
        <p:spPr>
          <a:xfrm>
            <a:off x="9117539" y="2054992"/>
            <a:ext cx="631593" cy="560682"/>
          </a:xfrm>
          <a:custGeom>
            <a:avLst/>
            <a:gdLst>
              <a:gd name="connsiteX0" fmla="*/ 78929 w 2014909"/>
              <a:gd name="connsiteY0" fmla="*/ 1957748 h 1962217"/>
              <a:gd name="connsiteX1" fmla="*/ 3542 w 2014909"/>
              <a:gd name="connsiteY1" fmla="*/ 1866128 h 1962217"/>
              <a:gd name="connsiteX2" fmla="*/ 14428 w 2014909"/>
              <a:gd name="connsiteY2" fmla="*/ 1626610 h 1962217"/>
              <a:gd name="connsiteX3" fmla="*/ 271248 w 2014909"/>
              <a:gd name="connsiteY3" fmla="*/ 1361667 h 1962217"/>
              <a:gd name="connsiteX4" fmla="*/ 480502 w 2014909"/>
              <a:gd name="connsiteY4" fmla="*/ 1361954 h 1962217"/>
              <a:gd name="connsiteX5" fmla="*/ 526852 w 2014909"/>
              <a:gd name="connsiteY5" fmla="*/ 1413410 h 1962217"/>
              <a:gd name="connsiteX6" fmla="*/ 503908 w 2014909"/>
              <a:gd name="connsiteY6" fmla="*/ 1450312 h 1962217"/>
              <a:gd name="connsiteX7" fmla="*/ 474931 w 2014909"/>
              <a:gd name="connsiteY7" fmla="*/ 1455243 h 1962217"/>
              <a:gd name="connsiteX8" fmla="*/ 374830 w 2014909"/>
              <a:gd name="connsiteY8" fmla="*/ 1434387 h 1962217"/>
              <a:gd name="connsiteX9" fmla="*/ 315853 w 2014909"/>
              <a:gd name="connsiteY9" fmla="*/ 1442537 h 1962217"/>
              <a:gd name="connsiteX10" fmla="*/ 104447 w 2014909"/>
              <a:gd name="connsiteY10" fmla="*/ 1639431 h 1962217"/>
              <a:gd name="connsiteX11" fmla="*/ 96881 w 2014909"/>
              <a:gd name="connsiteY11" fmla="*/ 1862533 h 1962217"/>
              <a:gd name="connsiteX12" fmla="*/ 373164 w 2014909"/>
              <a:gd name="connsiteY12" fmla="*/ 1870146 h 1962217"/>
              <a:gd name="connsiteX13" fmla="*/ 649313 w 2014909"/>
              <a:gd name="connsiteY13" fmla="*/ 1866096 h 1962217"/>
              <a:gd name="connsiteX14" fmla="*/ 657006 w 2014909"/>
              <a:gd name="connsiteY14" fmla="*/ 1795671 h 1962217"/>
              <a:gd name="connsiteX15" fmla="*/ 658449 w 2014909"/>
              <a:gd name="connsiteY15" fmla="*/ 1729215 h 1962217"/>
              <a:gd name="connsiteX16" fmla="*/ 679849 w 2014909"/>
              <a:gd name="connsiteY16" fmla="*/ 1724708 h 1962217"/>
              <a:gd name="connsiteX17" fmla="*/ 743301 w 2014909"/>
              <a:gd name="connsiteY17" fmla="*/ 1740051 h 1962217"/>
              <a:gd name="connsiteX18" fmla="*/ 742256 w 2014909"/>
              <a:gd name="connsiteY18" fmla="*/ 1889282 h 1962217"/>
              <a:gd name="connsiteX19" fmla="*/ 674942 w 2014909"/>
              <a:gd name="connsiteY19" fmla="*/ 1956600 h 1962217"/>
              <a:gd name="connsiteX20" fmla="*/ 78929 w 2014909"/>
              <a:gd name="connsiteY20" fmla="*/ 1957748 h 1962217"/>
              <a:gd name="connsiteX21" fmla="*/ 1335411 w 2014909"/>
              <a:gd name="connsiteY21" fmla="*/ 1956279 h 1962217"/>
              <a:gd name="connsiteX22" fmla="*/ 1267264 w 2014909"/>
              <a:gd name="connsiteY22" fmla="*/ 1810573 h 1962217"/>
              <a:gd name="connsiteX23" fmla="*/ 1277132 w 2014909"/>
              <a:gd name="connsiteY23" fmla="*/ 1729936 h 1962217"/>
              <a:gd name="connsiteX24" fmla="*/ 1322695 w 2014909"/>
              <a:gd name="connsiteY24" fmla="*/ 1725521 h 1962217"/>
              <a:gd name="connsiteX25" fmla="*/ 1355925 w 2014909"/>
              <a:gd name="connsiteY25" fmla="*/ 1729186 h 1962217"/>
              <a:gd name="connsiteX26" fmla="*/ 1358490 w 2014909"/>
              <a:gd name="connsiteY26" fmla="*/ 1798424 h 1962217"/>
              <a:gd name="connsiteX27" fmla="*/ 1361054 w 2014909"/>
              <a:gd name="connsiteY27" fmla="*/ 1867662 h 1962217"/>
              <a:gd name="connsiteX28" fmla="*/ 1640557 w 2014909"/>
              <a:gd name="connsiteY28" fmla="*/ 1867662 h 1962217"/>
              <a:gd name="connsiteX29" fmla="*/ 1920060 w 2014909"/>
              <a:gd name="connsiteY29" fmla="*/ 1867662 h 1962217"/>
              <a:gd name="connsiteX30" fmla="*/ 1921462 w 2014909"/>
              <a:gd name="connsiteY30" fmla="*/ 1776653 h 1962217"/>
              <a:gd name="connsiteX31" fmla="*/ 1890725 w 2014909"/>
              <a:gd name="connsiteY31" fmla="*/ 1586801 h 1962217"/>
              <a:gd name="connsiteX32" fmla="*/ 1551290 w 2014909"/>
              <a:gd name="connsiteY32" fmla="*/ 1452306 h 1962217"/>
              <a:gd name="connsiteX33" fmla="*/ 1496259 w 2014909"/>
              <a:gd name="connsiteY33" fmla="*/ 1424954 h 1962217"/>
              <a:gd name="connsiteX34" fmla="*/ 1500806 w 2014909"/>
              <a:gd name="connsiteY34" fmla="*/ 1373616 h 1962217"/>
              <a:gd name="connsiteX35" fmla="*/ 1717485 w 2014909"/>
              <a:gd name="connsiteY35" fmla="*/ 1354164 h 1962217"/>
              <a:gd name="connsiteX36" fmla="*/ 1928032 w 2014909"/>
              <a:gd name="connsiteY36" fmla="*/ 1483005 h 1962217"/>
              <a:gd name="connsiteX37" fmla="*/ 2014910 w 2014909"/>
              <a:gd name="connsiteY37" fmla="*/ 1784771 h 1962217"/>
              <a:gd name="connsiteX38" fmla="*/ 1988533 w 2014909"/>
              <a:gd name="connsiteY38" fmla="*/ 1929292 h 1962217"/>
              <a:gd name="connsiteX39" fmla="*/ 1635781 w 2014909"/>
              <a:gd name="connsiteY39" fmla="*/ 1962139 h 1962217"/>
              <a:gd name="connsiteX40" fmla="*/ 1335413 w 2014909"/>
              <a:gd name="connsiteY40" fmla="*/ 1956279 h 1962217"/>
              <a:gd name="connsiteX41" fmla="*/ 564800 w 2014909"/>
              <a:gd name="connsiteY41" fmla="*/ 1666856 h 1962217"/>
              <a:gd name="connsiteX42" fmla="*/ 509419 w 2014909"/>
              <a:gd name="connsiteY42" fmla="*/ 1560180 h 1962217"/>
              <a:gd name="connsiteX43" fmla="*/ 556504 w 2014909"/>
              <a:gd name="connsiteY43" fmla="*/ 1457240 h 1962217"/>
              <a:gd name="connsiteX44" fmla="*/ 739042 w 2014909"/>
              <a:gd name="connsiteY44" fmla="*/ 1113734 h 1962217"/>
              <a:gd name="connsiteX45" fmla="*/ 931627 w 2014909"/>
              <a:gd name="connsiteY45" fmla="*/ 758009 h 1962217"/>
              <a:gd name="connsiteX46" fmla="*/ 1082238 w 2014909"/>
              <a:gd name="connsiteY46" fmla="*/ 755533 h 1962217"/>
              <a:gd name="connsiteX47" fmla="*/ 1220091 w 2014909"/>
              <a:gd name="connsiteY47" fmla="*/ 1006030 h 1962217"/>
              <a:gd name="connsiteX48" fmla="*/ 1423490 w 2014909"/>
              <a:gd name="connsiteY48" fmla="*/ 1389290 h 1962217"/>
              <a:gd name="connsiteX49" fmla="*/ 1502278 w 2014909"/>
              <a:gd name="connsiteY49" fmla="*/ 1605519 h 1962217"/>
              <a:gd name="connsiteX50" fmla="*/ 1448450 w 2014909"/>
              <a:gd name="connsiteY50" fmla="*/ 1665693 h 1962217"/>
              <a:gd name="connsiteX51" fmla="*/ 1004623 w 2014909"/>
              <a:gd name="connsiteY51" fmla="*/ 1675103 h 1962217"/>
              <a:gd name="connsiteX52" fmla="*/ 564800 w 2014909"/>
              <a:gd name="connsiteY52" fmla="*/ 1666856 h 1962217"/>
              <a:gd name="connsiteX53" fmla="*/ 1406791 w 2014909"/>
              <a:gd name="connsiteY53" fmla="*/ 1585031 h 1962217"/>
              <a:gd name="connsiteX54" fmla="*/ 1414903 w 2014909"/>
              <a:gd name="connsiteY54" fmla="*/ 1574369 h 1962217"/>
              <a:gd name="connsiteX55" fmla="*/ 1216174 w 2014909"/>
              <a:gd name="connsiteY55" fmla="*/ 1190188 h 1962217"/>
              <a:gd name="connsiteX56" fmla="*/ 1007630 w 2014909"/>
              <a:gd name="connsiteY56" fmla="*/ 814911 h 1962217"/>
              <a:gd name="connsiteX57" fmla="*/ 658575 w 2014909"/>
              <a:gd name="connsiteY57" fmla="*/ 1457361 h 1962217"/>
              <a:gd name="connsiteX58" fmla="*/ 609175 w 2014909"/>
              <a:gd name="connsiteY58" fmla="*/ 1550040 h 1962217"/>
              <a:gd name="connsiteX59" fmla="*/ 1001479 w 2014909"/>
              <a:gd name="connsiteY59" fmla="*/ 1588144 h 1962217"/>
              <a:gd name="connsiteX60" fmla="*/ 1406791 w 2014909"/>
              <a:gd name="connsiteY60" fmla="*/ 1585031 h 1962217"/>
              <a:gd name="connsiteX61" fmla="*/ 995750 w 2014909"/>
              <a:gd name="connsiteY61" fmla="*/ 1512672 h 1962217"/>
              <a:gd name="connsiteX62" fmla="*/ 965532 w 2014909"/>
              <a:gd name="connsiteY62" fmla="*/ 1465362 h 1962217"/>
              <a:gd name="connsiteX63" fmla="*/ 1002425 w 2014909"/>
              <a:gd name="connsiteY63" fmla="*/ 1426258 h 1962217"/>
              <a:gd name="connsiteX64" fmla="*/ 1034461 w 2014909"/>
              <a:gd name="connsiteY64" fmla="*/ 1436847 h 1962217"/>
              <a:gd name="connsiteX65" fmla="*/ 995750 w 2014909"/>
              <a:gd name="connsiteY65" fmla="*/ 1512672 h 1962217"/>
              <a:gd name="connsiteX66" fmla="*/ 978384 w 2014909"/>
              <a:gd name="connsiteY66" fmla="*/ 1378057 h 1962217"/>
              <a:gd name="connsiteX67" fmla="*/ 963190 w 2014909"/>
              <a:gd name="connsiteY67" fmla="*/ 1362863 h 1962217"/>
              <a:gd name="connsiteX68" fmla="*/ 964675 w 2014909"/>
              <a:gd name="connsiteY68" fmla="*/ 1196122 h 1962217"/>
              <a:gd name="connsiteX69" fmla="*/ 977072 w 2014909"/>
              <a:gd name="connsiteY69" fmla="*/ 1018475 h 1962217"/>
              <a:gd name="connsiteX70" fmla="*/ 1039064 w 2014909"/>
              <a:gd name="connsiteY70" fmla="*/ 1021189 h 1962217"/>
              <a:gd name="connsiteX71" fmla="*/ 1050780 w 2014909"/>
              <a:gd name="connsiteY71" fmla="*/ 1201442 h 1962217"/>
              <a:gd name="connsiteX72" fmla="*/ 1050780 w 2014909"/>
              <a:gd name="connsiteY72" fmla="*/ 1368074 h 1962217"/>
              <a:gd name="connsiteX73" fmla="*/ 1038191 w 2014909"/>
              <a:gd name="connsiteY73" fmla="*/ 1380662 h 1962217"/>
              <a:gd name="connsiteX74" fmla="*/ 978384 w 2014909"/>
              <a:gd name="connsiteY74" fmla="*/ 1378057 h 1962217"/>
              <a:gd name="connsiteX75" fmla="*/ 329105 w 2014909"/>
              <a:gd name="connsiteY75" fmla="*/ 1301416 h 1962217"/>
              <a:gd name="connsiteX76" fmla="*/ 168557 w 2014909"/>
              <a:gd name="connsiteY76" fmla="*/ 1068154 h 1962217"/>
              <a:gd name="connsiteX77" fmla="*/ 405522 w 2014909"/>
              <a:gd name="connsiteY77" fmla="*/ 890386 h 1962217"/>
              <a:gd name="connsiteX78" fmla="*/ 579405 w 2014909"/>
              <a:gd name="connsiteY78" fmla="*/ 1062516 h 1962217"/>
              <a:gd name="connsiteX79" fmla="*/ 385353 w 2014909"/>
              <a:gd name="connsiteY79" fmla="*/ 1303785 h 1962217"/>
              <a:gd name="connsiteX80" fmla="*/ 329105 w 2014909"/>
              <a:gd name="connsiteY80" fmla="*/ 1301416 h 1962217"/>
              <a:gd name="connsiteX81" fmla="*/ 418857 w 2014909"/>
              <a:gd name="connsiteY81" fmla="*/ 1205791 h 1962217"/>
              <a:gd name="connsiteX82" fmla="*/ 493602 w 2014909"/>
              <a:gd name="connsiteY82" fmla="*/ 1095783 h 1962217"/>
              <a:gd name="connsiteX83" fmla="*/ 329883 w 2014909"/>
              <a:gd name="connsiteY83" fmla="*/ 987702 h 1962217"/>
              <a:gd name="connsiteX84" fmla="*/ 258806 w 2014909"/>
              <a:gd name="connsiteY84" fmla="*/ 1095783 h 1962217"/>
              <a:gd name="connsiteX85" fmla="*/ 327662 w 2014909"/>
              <a:gd name="connsiteY85" fmla="*/ 1205568 h 1962217"/>
              <a:gd name="connsiteX86" fmla="*/ 418857 w 2014909"/>
              <a:gd name="connsiteY86" fmla="*/ 1205799 h 1962217"/>
              <a:gd name="connsiteX87" fmla="*/ 1578176 w 2014909"/>
              <a:gd name="connsiteY87" fmla="*/ 1296221 h 1962217"/>
              <a:gd name="connsiteX88" fmla="*/ 1531473 w 2014909"/>
              <a:gd name="connsiteY88" fmla="*/ 1276018 h 1962217"/>
              <a:gd name="connsiteX89" fmla="*/ 1453049 w 2014909"/>
              <a:gd name="connsiteY89" fmla="*/ 1185504 h 1962217"/>
              <a:gd name="connsiteX90" fmla="*/ 1437981 w 2014909"/>
              <a:gd name="connsiteY90" fmla="*/ 1098348 h 1962217"/>
              <a:gd name="connsiteX91" fmla="*/ 1451807 w 2014909"/>
              <a:gd name="connsiteY91" fmla="*/ 1012427 h 1962217"/>
              <a:gd name="connsiteX92" fmla="*/ 1786608 w 2014909"/>
              <a:gd name="connsiteY92" fmla="*/ 949725 h 1962217"/>
              <a:gd name="connsiteX93" fmla="*/ 1827130 w 2014909"/>
              <a:gd name="connsiteY93" fmla="*/ 1191500 h 1962217"/>
              <a:gd name="connsiteX94" fmla="*/ 1578176 w 2014909"/>
              <a:gd name="connsiteY94" fmla="*/ 1296221 h 1962217"/>
              <a:gd name="connsiteX95" fmla="*/ 1668665 w 2014909"/>
              <a:gd name="connsiteY95" fmla="*/ 1213148 h 1962217"/>
              <a:gd name="connsiteX96" fmla="*/ 1745992 w 2014909"/>
              <a:gd name="connsiteY96" fmla="*/ 1149479 h 1962217"/>
              <a:gd name="connsiteX97" fmla="*/ 1757214 w 2014909"/>
              <a:gd name="connsiteY97" fmla="*/ 1087757 h 1962217"/>
              <a:gd name="connsiteX98" fmla="*/ 1664744 w 2014909"/>
              <a:gd name="connsiteY98" fmla="*/ 983665 h 1962217"/>
              <a:gd name="connsiteX99" fmla="*/ 1536927 w 2014909"/>
              <a:gd name="connsiteY99" fmla="*/ 1043887 h 1962217"/>
              <a:gd name="connsiteX100" fmla="*/ 1565654 w 2014909"/>
              <a:gd name="connsiteY100" fmla="*/ 1186554 h 1962217"/>
              <a:gd name="connsiteX101" fmla="*/ 1668665 w 2014909"/>
              <a:gd name="connsiteY101" fmla="*/ 1213148 h 1962217"/>
              <a:gd name="connsiteX102" fmla="*/ 683448 w 2014909"/>
              <a:gd name="connsiteY102" fmla="*/ 1061699 h 1962217"/>
              <a:gd name="connsiteX103" fmla="*/ 636166 w 2014909"/>
              <a:gd name="connsiteY103" fmla="*/ 1016287 h 1962217"/>
              <a:gd name="connsiteX104" fmla="*/ 637335 w 2014909"/>
              <a:gd name="connsiteY104" fmla="*/ 749592 h 1962217"/>
              <a:gd name="connsiteX105" fmla="*/ 750136 w 2014909"/>
              <a:gd name="connsiteY105" fmla="*/ 558840 h 1962217"/>
              <a:gd name="connsiteX106" fmla="*/ 1001597 w 2014909"/>
              <a:gd name="connsiteY106" fmla="*/ 459893 h 1962217"/>
              <a:gd name="connsiteX107" fmla="*/ 1168735 w 2014909"/>
              <a:gd name="connsiteY107" fmla="*/ 499428 h 1962217"/>
              <a:gd name="connsiteX108" fmla="*/ 1264179 w 2014909"/>
              <a:gd name="connsiteY108" fmla="*/ 569915 h 1962217"/>
              <a:gd name="connsiteX109" fmla="*/ 1331782 w 2014909"/>
              <a:gd name="connsiteY109" fmla="*/ 659945 h 1962217"/>
              <a:gd name="connsiteX110" fmla="*/ 1372481 w 2014909"/>
              <a:gd name="connsiteY110" fmla="*/ 871658 h 1962217"/>
              <a:gd name="connsiteX111" fmla="*/ 1371707 w 2014909"/>
              <a:gd name="connsiteY111" fmla="*/ 995456 h 1962217"/>
              <a:gd name="connsiteX112" fmla="*/ 1350436 w 2014909"/>
              <a:gd name="connsiteY112" fmla="*/ 1036228 h 1962217"/>
              <a:gd name="connsiteX113" fmla="*/ 1276593 w 2014909"/>
              <a:gd name="connsiteY113" fmla="*/ 1009083 h 1962217"/>
              <a:gd name="connsiteX114" fmla="*/ 1273359 w 2014909"/>
              <a:gd name="connsiteY114" fmla="*/ 981902 h 1962217"/>
              <a:gd name="connsiteX115" fmla="*/ 1281561 w 2014909"/>
              <a:gd name="connsiteY115" fmla="*/ 885949 h 1962217"/>
              <a:gd name="connsiteX116" fmla="*/ 1252806 w 2014909"/>
              <a:gd name="connsiteY116" fmla="*/ 701597 h 1962217"/>
              <a:gd name="connsiteX117" fmla="*/ 1017582 w 2014909"/>
              <a:gd name="connsiteY117" fmla="*/ 548696 h 1962217"/>
              <a:gd name="connsiteX118" fmla="*/ 732387 w 2014909"/>
              <a:gd name="connsiteY118" fmla="*/ 741401 h 1962217"/>
              <a:gd name="connsiteX119" fmla="*/ 718887 w 2014909"/>
              <a:gd name="connsiteY119" fmla="*/ 871348 h 1962217"/>
              <a:gd name="connsiteX120" fmla="*/ 738568 w 2014909"/>
              <a:gd name="connsiteY120" fmla="*/ 982951 h 1962217"/>
              <a:gd name="connsiteX121" fmla="*/ 748197 w 2014909"/>
              <a:gd name="connsiteY121" fmla="*/ 988629 h 1962217"/>
              <a:gd name="connsiteX122" fmla="*/ 703961 w 2014909"/>
              <a:gd name="connsiteY122" fmla="*/ 1067086 h 1962217"/>
              <a:gd name="connsiteX123" fmla="*/ 683447 w 2014909"/>
              <a:gd name="connsiteY123" fmla="*/ 1061699 h 1962217"/>
              <a:gd name="connsiteX124" fmla="*/ 963084 w 2014909"/>
              <a:gd name="connsiteY124" fmla="*/ 413590 h 1962217"/>
              <a:gd name="connsiteX125" fmla="*/ 814908 w 2014909"/>
              <a:gd name="connsiteY125" fmla="*/ 298733 h 1962217"/>
              <a:gd name="connsiteX126" fmla="*/ 853462 w 2014909"/>
              <a:gd name="connsiteY126" fmla="*/ 61575 h 1962217"/>
              <a:gd name="connsiteX127" fmla="*/ 1181055 w 2014909"/>
              <a:gd name="connsiteY127" fmla="*/ 102976 h 1962217"/>
              <a:gd name="connsiteX128" fmla="*/ 1178257 w 2014909"/>
              <a:gd name="connsiteY128" fmla="*/ 317101 h 1962217"/>
              <a:gd name="connsiteX129" fmla="*/ 1041261 w 2014909"/>
              <a:gd name="connsiteY129" fmla="*/ 411386 h 1962217"/>
              <a:gd name="connsiteX130" fmla="*/ 963084 w 2014909"/>
              <a:gd name="connsiteY130" fmla="*/ 413589 h 1962217"/>
              <a:gd name="connsiteX131" fmla="*/ 1054276 w 2014909"/>
              <a:gd name="connsiteY131" fmla="*/ 311836 h 1962217"/>
              <a:gd name="connsiteX132" fmla="*/ 1109694 w 2014909"/>
              <a:gd name="connsiteY132" fmla="*/ 255193 h 1962217"/>
              <a:gd name="connsiteX133" fmla="*/ 1116607 w 2014909"/>
              <a:gd name="connsiteY133" fmla="*/ 200382 h 1962217"/>
              <a:gd name="connsiteX134" fmla="*/ 1099417 w 2014909"/>
              <a:gd name="connsiteY134" fmla="*/ 141407 h 1962217"/>
              <a:gd name="connsiteX135" fmla="*/ 889186 w 2014909"/>
              <a:gd name="connsiteY135" fmla="*/ 172746 h 1962217"/>
              <a:gd name="connsiteX136" fmla="*/ 1054276 w 2014909"/>
              <a:gd name="connsiteY136" fmla="*/ 311836 h 196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014909" h="1962217">
                <a:moveTo>
                  <a:pt x="78929" y="1957748"/>
                </a:moveTo>
                <a:cubicBezTo>
                  <a:pt x="30543" y="1945968"/>
                  <a:pt x="10738" y="1921898"/>
                  <a:pt x="3542" y="1866128"/>
                </a:cubicBezTo>
                <a:cubicBezTo>
                  <a:pt x="-4307" y="1805298"/>
                  <a:pt x="1577" y="1675829"/>
                  <a:pt x="14428" y="1626610"/>
                </a:cubicBezTo>
                <a:cubicBezTo>
                  <a:pt x="47993" y="1498052"/>
                  <a:pt x="140671" y="1402442"/>
                  <a:pt x="271248" y="1361667"/>
                </a:cubicBezTo>
                <a:cubicBezTo>
                  <a:pt x="326047" y="1344556"/>
                  <a:pt x="419475" y="1344684"/>
                  <a:pt x="480502" y="1361954"/>
                </a:cubicBezTo>
                <a:cubicBezTo>
                  <a:pt x="537126" y="1377979"/>
                  <a:pt x="540171" y="1381359"/>
                  <a:pt x="526852" y="1413410"/>
                </a:cubicBezTo>
                <a:cubicBezTo>
                  <a:pt x="521099" y="1427256"/>
                  <a:pt x="510774" y="1443861"/>
                  <a:pt x="503908" y="1450312"/>
                </a:cubicBezTo>
                <a:cubicBezTo>
                  <a:pt x="492463" y="1461064"/>
                  <a:pt x="490051" y="1461475"/>
                  <a:pt x="474931" y="1455243"/>
                </a:cubicBezTo>
                <a:cubicBezTo>
                  <a:pt x="450110" y="1445012"/>
                  <a:pt x="399693" y="1434508"/>
                  <a:pt x="374830" y="1434387"/>
                </a:cubicBezTo>
                <a:cubicBezTo>
                  <a:pt x="362694" y="1434318"/>
                  <a:pt x="336154" y="1437996"/>
                  <a:pt x="315853" y="1442537"/>
                </a:cubicBezTo>
                <a:cubicBezTo>
                  <a:pt x="215089" y="1465075"/>
                  <a:pt x="135784" y="1538937"/>
                  <a:pt x="104447" y="1639431"/>
                </a:cubicBezTo>
                <a:cubicBezTo>
                  <a:pt x="92904" y="1676448"/>
                  <a:pt x="86997" y="1850623"/>
                  <a:pt x="96881" y="1862533"/>
                </a:cubicBezTo>
                <a:cubicBezTo>
                  <a:pt x="102407" y="1869193"/>
                  <a:pt x="139469" y="1870214"/>
                  <a:pt x="373164" y="1870146"/>
                </a:cubicBezTo>
                <a:cubicBezTo>
                  <a:pt x="521609" y="1870100"/>
                  <a:pt x="645876" y="1868281"/>
                  <a:pt x="649313" y="1866096"/>
                </a:cubicBezTo>
                <a:cubicBezTo>
                  <a:pt x="653571" y="1863392"/>
                  <a:pt x="656023" y="1840941"/>
                  <a:pt x="657006" y="1795671"/>
                </a:cubicBezTo>
                <a:lnTo>
                  <a:pt x="658449" y="1729215"/>
                </a:lnTo>
                <a:lnTo>
                  <a:pt x="679849" y="1724708"/>
                </a:lnTo>
                <a:cubicBezTo>
                  <a:pt x="711386" y="1718066"/>
                  <a:pt x="737328" y="1724338"/>
                  <a:pt x="743301" y="1740051"/>
                </a:cubicBezTo>
                <a:cubicBezTo>
                  <a:pt x="750146" y="1758053"/>
                  <a:pt x="749426" y="1860809"/>
                  <a:pt x="742256" y="1889282"/>
                </a:cubicBezTo>
                <a:cubicBezTo>
                  <a:pt x="734350" y="1920680"/>
                  <a:pt x="706338" y="1948694"/>
                  <a:pt x="674942" y="1956600"/>
                </a:cubicBezTo>
                <a:cubicBezTo>
                  <a:pt x="648437" y="1963274"/>
                  <a:pt x="105921" y="1964318"/>
                  <a:pt x="78929" y="1957748"/>
                </a:cubicBezTo>
                <a:close/>
                <a:moveTo>
                  <a:pt x="1335411" y="1956279"/>
                </a:moveTo>
                <a:cubicBezTo>
                  <a:pt x="1283783" y="1937973"/>
                  <a:pt x="1270634" y="1909861"/>
                  <a:pt x="1267264" y="1810573"/>
                </a:cubicBezTo>
                <a:cubicBezTo>
                  <a:pt x="1264813" y="1738379"/>
                  <a:pt x="1264863" y="1737976"/>
                  <a:pt x="1277132" y="1729936"/>
                </a:cubicBezTo>
                <a:cubicBezTo>
                  <a:pt x="1286857" y="1723564"/>
                  <a:pt x="1296488" y="1722631"/>
                  <a:pt x="1322695" y="1725521"/>
                </a:cubicBezTo>
                <a:lnTo>
                  <a:pt x="1355925" y="1729186"/>
                </a:lnTo>
                <a:lnTo>
                  <a:pt x="1358490" y="1798424"/>
                </a:lnTo>
                <a:lnTo>
                  <a:pt x="1361054" y="1867662"/>
                </a:lnTo>
                <a:lnTo>
                  <a:pt x="1640557" y="1867662"/>
                </a:lnTo>
                <a:lnTo>
                  <a:pt x="1920060" y="1867662"/>
                </a:lnTo>
                <a:lnTo>
                  <a:pt x="1921462" y="1776653"/>
                </a:lnTo>
                <a:cubicBezTo>
                  <a:pt x="1923061" y="1672731"/>
                  <a:pt x="1917187" y="1636452"/>
                  <a:pt x="1890725" y="1586801"/>
                </a:cubicBezTo>
                <a:cubicBezTo>
                  <a:pt x="1826397" y="1466104"/>
                  <a:pt x="1685238" y="1410172"/>
                  <a:pt x="1551290" y="1452306"/>
                </a:cubicBezTo>
                <a:cubicBezTo>
                  <a:pt x="1517438" y="1462955"/>
                  <a:pt x="1511224" y="1459866"/>
                  <a:pt x="1496259" y="1424954"/>
                </a:cubicBezTo>
                <a:cubicBezTo>
                  <a:pt x="1482641" y="1393182"/>
                  <a:pt x="1483787" y="1380246"/>
                  <a:pt x="1500806" y="1373616"/>
                </a:cubicBezTo>
                <a:cubicBezTo>
                  <a:pt x="1564773" y="1348695"/>
                  <a:pt x="1653520" y="1340729"/>
                  <a:pt x="1717485" y="1354164"/>
                </a:cubicBezTo>
                <a:cubicBezTo>
                  <a:pt x="1792315" y="1369882"/>
                  <a:pt x="1880967" y="1424131"/>
                  <a:pt x="1928032" y="1483005"/>
                </a:cubicBezTo>
                <a:cubicBezTo>
                  <a:pt x="1993539" y="1564948"/>
                  <a:pt x="2014957" y="1639343"/>
                  <a:pt x="2014910" y="1784771"/>
                </a:cubicBezTo>
                <a:cubicBezTo>
                  <a:pt x="2014887" y="1882986"/>
                  <a:pt x="2011122" y="1903564"/>
                  <a:pt x="1988533" y="1929292"/>
                </a:cubicBezTo>
                <a:cubicBezTo>
                  <a:pt x="1959669" y="1962168"/>
                  <a:pt x="1955111" y="1962593"/>
                  <a:pt x="1635781" y="1962139"/>
                </a:cubicBezTo>
                <a:cubicBezTo>
                  <a:pt x="1448513" y="1961874"/>
                  <a:pt x="1345523" y="1959865"/>
                  <a:pt x="1335413" y="1956279"/>
                </a:cubicBezTo>
                <a:close/>
                <a:moveTo>
                  <a:pt x="564800" y="1666856"/>
                </a:moveTo>
                <a:cubicBezTo>
                  <a:pt x="526810" y="1648128"/>
                  <a:pt x="503084" y="1602426"/>
                  <a:pt x="509419" y="1560180"/>
                </a:cubicBezTo>
                <a:cubicBezTo>
                  <a:pt x="511187" y="1548386"/>
                  <a:pt x="531830" y="1503256"/>
                  <a:pt x="556504" y="1457240"/>
                </a:cubicBezTo>
                <a:cubicBezTo>
                  <a:pt x="580670" y="1412173"/>
                  <a:pt x="662812" y="1257596"/>
                  <a:pt x="739042" y="1113734"/>
                </a:cubicBezTo>
                <a:cubicBezTo>
                  <a:pt x="923248" y="766100"/>
                  <a:pt x="916981" y="777677"/>
                  <a:pt x="931627" y="758009"/>
                </a:cubicBezTo>
                <a:cubicBezTo>
                  <a:pt x="966453" y="711240"/>
                  <a:pt x="1040062" y="710030"/>
                  <a:pt x="1082238" y="755533"/>
                </a:cubicBezTo>
                <a:cubicBezTo>
                  <a:pt x="1089667" y="763549"/>
                  <a:pt x="1151701" y="876272"/>
                  <a:pt x="1220091" y="1006030"/>
                </a:cubicBezTo>
                <a:cubicBezTo>
                  <a:pt x="1288481" y="1135787"/>
                  <a:pt x="1380010" y="1308255"/>
                  <a:pt x="1423490" y="1389290"/>
                </a:cubicBezTo>
                <a:cubicBezTo>
                  <a:pt x="1507795" y="1546414"/>
                  <a:pt x="1515135" y="1566559"/>
                  <a:pt x="1502278" y="1605519"/>
                </a:cubicBezTo>
                <a:cubicBezTo>
                  <a:pt x="1493728" y="1631424"/>
                  <a:pt x="1473084" y="1654502"/>
                  <a:pt x="1448450" y="1665693"/>
                </a:cubicBezTo>
                <a:cubicBezTo>
                  <a:pt x="1428878" y="1674583"/>
                  <a:pt x="1404164" y="1675107"/>
                  <a:pt x="1004623" y="1675103"/>
                </a:cubicBezTo>
                <a:cubicBezTo>
                  <a:pt x="626346" y="1675100"/>
                  <a:pt x="579751" y="1674226"/>
                  <a:pt x="564800" y="1666856"/>
                </a:cubicBezTo>
                <a:close/>
                <a:moveTo>
                  <a:pt x="1406791" y="1585031"/>
                </a:moveTo>
                <a:cubicBezTo>
                  <a:pt x="1411252" y="1583320"/>
                  <a:pt x="1414903" y="1578521"/>
                  <a:pt x="1414903" y="1574369"/>
                </a:cubicBezTo>
                <a:cubicBezTo>
                  <a:pt x="1414903" y="1570216"/>
                  <a:pt x="1325475" y="1397335"/>
                  <a:pt x="1216174" y="1190188"/>
                </a:cubicBezTo>
                <a:cubicBezTo>
                  <a:pt x="1051232" y="877591"/>
                  <a:pt x="1015776" y="813787"/>
                  <a:pt x="1007630" y="814911"/>
                </a:cubicBezTo>
                <a:cubicBezTo>
                  <a:pt x="998396" y="816186"/>
                  <a:pt x="948273" y="908439"/>
                  <a:pt x="658575" y="1457361"/>
                </a:cubicBezTo>
                <a:cubicBezTo>
                  <a:pt x="637733" y="1496852"/>
                  <a:pt x="615503" y="1538558"/>
                  <a:pt x="609175" y="1550040"/>
                </a:cubicBezTo>
                <a:cubicBezTo>
                  <a:pt x="586498" y="1591187"/>
                  <a:pt x="555171" y="1588144"/>
                  <a:pt x="1001479" y="1588144"/>
                </a:cubicBezTo>
                <a:cubicBezTo>
                  <a:pt x="1219938" y="1588144"/>
                  <a:pt x="1402329" y="1586742"/>
                  <a:pt x="1406791" y="1585031"/>
                </a:cubicBezTo>
                <a:close/>
                <a:moveTo>
                  <a:pt x="995750" y="1512672"/>
                </a:moveTo>
                <a:cubicBezTo>
                  <a:pt x="977010" y="1509156"/>
                  <a:pt x="962191" y="1485954"/>
                  <a:pt x="965532" y="1465362"/>
                </a:cubicBezTo>
                <a:cubicBezTo>
                  <a:pt x="969037" y="1443761"/>
                  <a:pt x="981626" y="1430418"/>
                  <a:pt x="1002425" y="1426258"/>
                </a:cubicBezTo>
                <a:cubicBezTo>
                  <a:pt x="1014806" y="1423782"/>
                  <a:pt x="1021605" y="1426027"/>
                  <a:pt x="1034461" y="1436847"/>
                </a:cubicBezTo>
                <a:cubicBezTo>
                  <a:pt x="1070833" y="1467454"/>
                  <a:pt x="1043202" y="1521576"/>
                  <a:pt x="995750" y="1512672"/>
                </a:cubicBezTo>
                <a:close/>
                <a:moveTo>
                  <a:pt x="978384" y="1378057"/>
                </a:moveTo>
                <a:lnTo>
                  <a:pt x="963190" y="1362863"/>
                </a:lnTo>
                <a:lnTo>
                  <a:pt x="964675" y="1196122"/>
                </a:lnTo>
                <a:cubicBezTo>
                  <a:pt x="966120" y="1033879"/>
                  <a:pt x="966453" y="1029087"/>
                  <a:pt x="977072" y="1018475"/>
                </a:cubicBezTo>
                <a:cubicBezTo>
                  <a:pt x="993316" y="1002239"/>
                  <a:pt x="1023917" y="1003579"/>
                  <a:pt x="1039064" y="1021189"/>
                </a:cubicBezTo>
                <a:cubicBezTo>
                  <a:pt x="1050746" y="1034771"/>
                  <a:pt x="1050780" y="1035289"/>
                  <a:pt x="1050780" y="1201442"/>
                </a:cubicBezTo>
                <a:lnTo>
                  <a:pt x="1050780" y="1368074"/>
                </a:lnTo>
                <a:lnTo>
                  <a:pt x="1038191" y="1380662"/>
                </a:lnTo>
                <a:cubicBezTo>
                  <a:pt x="1020472" y="1398383"/>
                  <a:pt x="997718" y="1397392"/>
                  <a:pt x="978384" y="1378057"/>
                </a:cubicBezTo>
                <a:close/>
                <a:moveTo>
                  <a:pt x="329105" y="1301416"/>
                </a:moveTo>
                <a:cubicBezTo>
                  <a:pt x="225600" y="1274765"/>
                  <a:pt x="152200" y="1168122"/>
                  <a:pt x="168557" y="1068154"/>
                </a:cubicBezTo>
                <a:cubicBezTo>
                  <a:pt x="187455" y="952660"/>
                  <a:pt x="294336" y="872479"/>
                  <a:pt x="405522" y="890386"/>
                </a:cubicBezTo>
                <a:cubicBezTo>
                  <a:pt x="494967" y="904791"/>
                  <a:pt x="562631" y="971774"/>
                  <a:pt x="579405" y="1062516"/>
                </a:cubicBezTo>
                <a:cubicBezTo>
                  <a:pt x="601377" y="1181382"/>
                  <a:pt x="507583" y="1297999"/>
                  <a:pt x="385353" y="1303785"/>
                </a:cubicBezTo>
                <a:cubicBezTo>
                  <a:pt x="363495" y="1304820"/>
                  <a:pt x="338183" y="1303762"/>
                  <a:pt x="329105" y="1301416"/>
                </a:cubicBezTo>
                <a:close/>
                <a:moveTo>
                  <a:pt x="418857" y="1205791"/>
                </a:moveTo>
                <a:cubicBezTo>
                  <a:pt x="462223" y="1187703"/>
                  <a:pt x="493224" y="1142077"/>
                  <a:pt x="493602" y="1095783"/>
                </a:cubicBezTo>
                <a:cubicBezTo>
                  <a:pt x="494266" y="1014487"/>
                  <a:pt x="404017" y="954908"/>
                  <a:pt x="329883" y="987702"/>
                </a:cubicBezTo>
                <a:cubicBezTo>
                  <a:pt x="280727" y="1009448"/>
                  <a:pt x="258806" y="1042780"/>
                  <a:pt x="258806" y="1095783"/>
                </a:cubicBezTo>
                <a:cubicBezTo>
                  <a:pt x="258806" y="1146034"/>
                  <a:pt x="284388" y="1186823"/>
                  <a:pt x="327662" y="1205568"/>
                </a:cubicBezTo>
                <a:cubicBezTo>
                  <a:pt x="351073" y="1215709"/>
                  <a:pt x="394823" y="1215816"/>
                  <a:pt x="418857" y="1205799"/>
                </a:cubicBezTo>
                <a:close/>
                <a:moveTo>
                  <a:pt x="1578176" y="1296221"/>
                </a:moveTo>
                <a:cubicBezTo>
                  <a:pt x="1562200" y="1291111"/>
                  <a:pt x="1541184" y="1282020"/>
                  <a:pt x="1531473" y="1276018"/>
                </a:cubicBezTo>
                <a:cubicBezTo>
                  <a:pt x="1504072" y="1259083"/>
                  <a:pt x="1469626" y="1219327"/>
                  <a:pt x="1453049" y="1185504"/>
                </a:cubicBezTo>
                <a:cubicBezTo>
                  <a:pt x="1439154" y="1157156"/>
                  <a:pt x="1437981" y="1150373"/>
                  <a:pt x="1437981" y="1098348"/>
                </a:cubicBezTo>
                <a:cubicBezTo>
                  <a:pt x="1437981" y="1047792"/>
                  <a:pt x="1439418" y="1038866"/>
                  <a:pt x="1451807" y="1012427"/>
                </a:cubicBezTo>
                <a:cubicBezTo>
                  <a:pt x="1514046" y="879611"/>
                  <a:pt x="1684564" y="847676"/>
                  <a:pt x="1786608" y="949725"/>
                </a:cubicBezTo>
                <a:cubicBezTo>
                  <a:pt x="1850846" y="1013967"/>
                  <a:pt x="1866613" y="1108036"/>
                  <a:pt x="1827130" y="1191500"/>
                </a:cubicBezTo>
                <a:cubicBezTo>
                  <a:pt x="1785400" y="1279714"/>
                  <a:pt x="1673603" y="1326741"/>
                  <a:pt x="1578176" y="1296221"/>
                </a:cubicBezTo>
                <a:close/>
                <a:moveTo>
                  <a:pt x="1668665" y="1213148"/>
                </a:moveTo>
                <a:cubicBezTo>
                  <a:pt x="1703030" y="1203607"/>
                  <a:pt x="1730628" y="1180884"/>
                  <a:pt x="1745992" y="1149479"/>
                </a:cubicBezTo>
                <a:cubicBezTo>
                  <a:pt x="1758090" y="1124751"/>
                  <a:pt x="1759542" y="1116763"/>
                  <a:pt x="1757214" y="1087757"/>
                </a:cubicBezTo>
                <a:cubicBezTo>
                  <a:pt x="1752795" y="1032703"/>
                  <a:pt x="1718085" y="993631"/>
                  <a:pt x="1664744" y="983665"/>
                </a:cubicBezTo>
                <a:cubicBezTo>
                  <a:pt x="1610515" y="973533"/>
                  <a:pt x="1561652" y="996555"/>
                  <a:pt x="1536927" y="1043887"/>
                </a:cubicBezTo>
                <a:cubicBezTo>
                  <a:pt x="1510230" y="1094994"/>
                  <a:pt x="1520698" y="1146980"/>
                  <a:pt x="1565654" y="1186554"/>
                </a:cubicBezTo>
                <a:cubicBezTo>
                  <a:pt x="1598658" y="1215607"/>
                  <a:pt x="1630344" y="1223787"/>
                  <a:pt x="1668665" y="1213148"/>
                </a:cubicBezTo>
                <a:close/>
                <a:moveTo>
                  <a:pt x="683448" y="1061699"/>
                </a:moveTo>
                <a:cubicBezTo>
                  <a:pt x="663654" y="1051457"/>
                  <a:pt x="646454" y="1034938"/>
                  <a:pt x="636166" y="1016287"/>
                </a:cubicBezTo>
                <a:cubicBezTo>
                  <a:pt x="623169" y="992726"/>
                  <a:pt x="623983" y="806894"/>
                  <a:pt x="637335" y="749592"/>
                </a:cubicBezTo>
                <a:cubicBezTo>
                  <a:pt x="655542" y="671450"/>
                  <a:pt x="687593" y="617252"/>
                  <a:pt x="750136" y="558840"/>
                </a:cubicBezTo>
                <a:cubicBezTo>
                  <a:pt x="821076" y="492587"/>
                  <a:pt x="904525" y="459751"/>
                  <a:pt x="1001597" y="459893"/>
                </a:cubicBezTo>
                <a:cubicBezTo>
                  <a:pt x="1067586" y="459985"/>
                  <a:pt x="1107895" y="469524"/>
                  <a:pt x="1168735" y="499428"/>
                </a:cubicBezTo>
                <a:cubicBezTo>
                  <a:pt x="1209632" y="519529"/>
                  <a:pt x="1224959" y="530848"/>
                  <a:pt x="1264179" y="569915"/>
                </a:cubicBezTo>
                <a:cubicBezTo>
                  <a:pt x="1302722" y="608308"/>
                  <a:pt x="1314557" y="624070"/>
                  <a:pt x="1331782" y="659945"/>
                </a:cubicBezTo>
                <a:cubicBezTo>
                  <a:pt x="1365701" y="730589"/>
                  <a:pt x="1369735" y="751577"/>
                  <a:pt x="1372481" y="871658"/>
                </a:cubicBezTo>
                <a:cubicBezTo>
                  <a:pt x="1373822" y="930332"/>
                  <a:pt x="1373474" y="986041"/>
                  <a:pt x="1371707" y="995456"/>
                </a:cubicBezTo>
                <a:cubicBezTo>
                  <a:pt x="1369941" y="1004871"/>
                  <a:pt x="1360369" y="1023218"/>
                  <a:pt x="1350436" y="1036228"/>
                </a:cubicBezTo>
                <a:cubicBezTo>
                  <a:pt x="1321671" y="1073903"/>
                  <a:pt x="1306602" y="1068364"/>
                  <a:pt x="1276593" y="1009083"/>
                </a:cubicBezTo>
                <a:cubicBezTo>
                  <a:pt x="1266347" y="988842"/>
                  <a:pt x="1266011" y="986015"/>
                  <a:pt x="1273359" y="981902"/>
                </a:cubicBezTo>
                <a:cubicBezTo>
                  <a:pt x="1280397" y="977963"/>
                  <a:pt x="1281561" y="964348"/>
                  <a:pt x="1281561" y="885949"/>
                </a:cubicBezTo>
                <a:cubicBezTo>
                  <a:pt x="1281561" y="778035"/>
                  <a:pt x="1277487" y="751914"/>
                  <a:pt x="1252806" y="701597"/>
                </a:cubicBezTo>
                <a:cubicBezTo>
                  <a:pt x="1210375" y="615088"/>
                  <a:pt x="1118736" y="555521"/>
                  <a:pt x="1017582" y="548696"/>
                </a:cubicBezTo>
                <a:cubicBezTo>
                  <a:pt x="891521" y="540191"/>
                  <a:pt x="770048" y="622270"/>
                  <a:pt x="732387" y="741401"/>
                </a:cubicBezTo>
                <a:cubicBezTo>
                  <a:pt x="723746" y="768732"/>
                  <a:pt x="721151" y="793710"/>
                  <a:pt x="718887" y="871348"/>
                </a:cubicBezTo>
                <a:cubicBezTo>
                  <a:pt x="715936" y="972536"/>
                  <a:pt x="717772" y="982951"/>
                  <a:pt x="738568" y="982951"/>
                </a:cubicBezTo>
                <a:cubicBezTo>
                  <a:pt x="743864" y="982951"/>
                  <a:pt x="748197" y="985506"/>
                  <a:pt x="748197" y="988629"/>
                </a:cubicBezTo>
                <a:cubicBezTo>
                  <a:pt x="748197" y="997543"/>
                  <a:pt x="710396" y="1064587"/>
                  <a:pt x="703961" y="1067086"/>
                </a:cubicBezTo>
                <a:cubicBezTo>
                  <a:pt x="700786" y="1068319"/>
                  <a:pt x="691555" y="1065894"/>
                  <a:pt x="683447" y="1061699"/>
                </a:cubicBezTo>
                <a:close/>
                <a:moveTo>
                  <a:pt x="963084" y="413590"/>
                </a:moveTo>
                <a:cubicBezTo>
                  <a:pt x="904264" y="403641"/>
                  <a:pt x="842721" y="355937"/>
                  <a:pt x="814908" y="298733"/>
                </a:cubicBezTo>
                <a:cubicBezTo>
                  <a:pt x="775322" y="217319"/>
                  <a:pt x="790370" y="124753"/>
                  <a:pt x="853462" y="61575"/>
                </a:cubicBezTo>
                <a:cubicBezTo>
                  <a:pt x="950326" y="-35424"/>
                  <a:pt x="1111920" y="-15001"/>
                  <a:pt x="1181055" y="102976"/>
                </a:cubicBezTo>
                <a:cubicBezTo>
                  <a:pt x="1219052" y="167815"/>
                  <a:pt x="1217917" y="254625"/>
                  <a:pt x="1178257" y="317101"/>
                </a:cubicBezTo>
                <a:cubicBezTo>
                  <a:pt x="1146305" y="367434"/>
                  <a:pt x="1100772" y="398772"/>
                  <a:pt x="1041261" y="411386"/>
                </a:cubicBezTo>
                <a:cubicBezTo>
                  <a:pt x="1003925" y="419300"/>
                  <a:pt x="997854" y="419472"/>
                  <a:pt x="963084" y="413589"/>
                </a:cubicBezTo>
                <a:close/>
                <a:moveTo>
                  <a:pt x="1054276" y="311836"/>
                </a:moveTo>
                <a:cubicBezTo>
                  <a:pt x="1077351" y="299968"/>
                  <a:pt x="1097460" y="279415"/>
                  <a:pt x="1109694" y="255193"/>
                </a:cubicBezTo>
                <a:cubicBezTo>
                  <a:pt x="1116297" y="242121"/>
                  <a:pt x="1118023" y="228431"/>
                  <a:pt x="1116607" y="200382"/>
                </a:cubicBezTo>
                <a:cubicBezTo>
                  <a:pt x="1115016" y="168856"/>
                  <a:pt x="1112320" y="159611"/>
                  <a:pt x="1099417" y="141407"/>
                </a:cubicBezTo>
                <a:cubicBezTo>
                  <a:pt x="1041698" y="59978"/>
                  <a:pt x="920646" y="78023"/>
                  <a:pt x="889186" y="172746"/>
                </a:cubicBezTo>
                <a:cubicBezTo>
                  <a:pt x="856517" y="271107"/>
                  <a:pt x="961494" y="359552"/>
                  <a:pt x="1054276" y="311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7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41875-043F-1E3B-8198-33501741A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8">
            <a:extLst>
              <a:ext uri="{FF2B5EF4-FFF2-40B4-BE49-F238E27FC236}">
                <a16:creationId xmlns:a16="http://schemas.microsoft.com/office/drawing/2014/main" id="{D303BE62-D1BD-D376-1D91-B520D558F595}"/>
              </a:ext>
            </a:extLst>
          </p:cNvPr>
          <p:cNvSpPr/>
          <p:nvPr/>
        </p:nvSpPr>
        <p:spPr>
          <a:xfrm>
            <a:off x="5725259" y="2432850"/>
            <a:ext cx="3945972" cy="2769268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72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505C0193-2BBA-FAA3-645D-ABBF42F22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are all vulnerable to infections at some point of our lives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FB6DCE3-AA13-D3B9-80A5-BEAC3ED0F5E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1. de </a:t>
            </a:r>
            <a:r>
              <a:rPr lang="en-US" dirty="0" err="1"/>
              <a:t>Frel</a:t>
            </a:r>
            <a:r>
              <a:rPr lang="en-US" dirty="0"/>
              <a:t> DL, et al. Front </a:t>
            </a:r>
            <a:r>
              <a:rPr lang="en-US" dirty="0" err="1"/>
              <a:t>Nutr</a:t>
            </a:r>
            <a:r>
              <a:rPr lang="en-US" dirty="0"/>
              <a:t>. 2020;7:597600. 2. </a:t>
            </a:r>
            <a:r>
              <a:rPr lang="en-US" dirty="0" err="1"/>
              <a:t>Garbarino</a:t>
            </a:r>
            <a:r>
              <a:rPr lang="en-US" dirty="0"/>
              <a:t> S, et al. Commun Biol. 2021;4:1304. 3. Jiang C, et al. Tob </a:t>
            </a:r>
            <a:r>
              <a:rPr lang="en-US" dirty="0" err="1"/>
              <a:t>Induc</a:t>
            </a:r>
            <a:r>
              <a:rPr lang="en-US" dirty="0"/>
              <a:t> Dis. 2020;18:60. 4. Ambrosino N, </a:t>
            </a:r>
            <a:r>
              <a:rPr lang="en-US" dirty="0" err="1"/>
              <a:t>Bertella</a:t>
            </a:r>
            <a:r>
              <a:rPr lang="en-US" dirty="0"/>
              <a:t> E. Breathe (Sheff). 2018;14:186-194. 5. Lloyd CM, Marsland BJ. Immunity. 2017;46:549-561. 6. Smits HH, et al. Curr Opinion in Immunol. 2016;42:41-47. 7. </a:t>
            </a:r>
            <a:r>
              <a:rPr lang="en-US" dirty="0" err="1"/>
              <a:t>Lacoma</a:t>
            </a:r>
            <a:r>
              <a:rPr lang="en-US" dirty="0"/>
              <a:t> A, et al. Front Immunol. 2019;10:1013. 8. Tregoning JS, Schwarze J. Clin </a:t>
            </a:r>
            <a:r>
              <a:rPr lang="en-US" dirty="0" err="1"/>
              <a:t>Microbiol</a:t>
            </a:r>
            <a:r>
              <a:rPr lang="en-US" dirty="0"/>
              <a:t> Rev. 2010;23:74-98.</a:t>
            </a:r>
            <a:br>
              <a:rPr lang="en-US" dirty="0"/>
            </a:br>
            <a:r>
              <a:rPr lang="en-US" dirty="0"/>
              <a:t> 9. Lee KA, et al. Front Aging. 2022;3:900028.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59926BC3-9B95-81F8-2388-98244289C611}"/>
              </a:ext>
            </a:extLst>
          </p:cNvPr>
          <p:cNvSpPr/>
          <p:nvPr/>
        </p:nvSpPr>
        <p:spPr>
          <a:xfrm>
            <a:off x="4241332" y="5764471"/>
            <a:ext cx="7784170" cy="637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-7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/>
              <a:ea typeface="+mn-ea"/>
              <a:cs typeface="Calibri Light"/>
            </a:endParaRPr>
          </a:p>
        </p:txBody>
      </p:sp>
      <p:sp>
        <p:nvSpPr>
          <p:cNvPr id="14" name="Ovale 30">
            <a:extLst>
              <a:ext uri="{FF2B5EF4-FFF2-40B4-BE49-F238E27FC236}">
                <a16:creationId xmlns:a16="http://schemas.microsoft.com/office/drawing/2014/main" id="{D8912C9A-0DBA-2B17-D8A8-675863B50810}"/>
              </a:ext>
            </a:extLst>
          </p:cNvPr>
          <p:cNvSpPr/>
          <p:nvPr/>
        </p:nvSpPr>
        <p:spPr>
          <a:xfrm>
            <a:off x="4348190" y="2376377"/>
            <a:ext cx="2826038" cy="282603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1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VULNERABLE</a:t>
            </a:r>
            <a:b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</a:t>
            </a:r>
          </a:p>
        </p:txBody>
      </p:sp>
      <p:sp>
        <p:nvSpPr>
          <p:cNvPr id="15" name="Ovale 8">
            <a:extLst>
              <a:ext uri="{FF2B5EF4-FFF2-40B4-BE49-F238E27FC236}">
                <a16:creationId xmlns:a16="http://schemas.microsoft.com/office/drawing/2014/main" id="{0C7F871F-DB16-1296-DC65-3C5F165EFEC1}"/>
              </a:ext>
            </a:extLst>
          </p:cNvPr>
          <p:cNvSpPr/>
          <p:nvPr/>
        </p:nvSpPr>
        <p:spPr>
          <a:xfrm>
            <a:off x="5277742" y="2146924"/>
            <a:ext cx="966935" cy="966935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e 30">
            <a:extLst>
              <a:ext uri="{FF2B5EF4-FFF2-40B4-BE49-F238E27FC236}">
                <a16:creationId xmlns:a16="http://schemas.microsoft.com/office/drawing/2014/main" id="{19A6E9C0-1326-ED06-061B-AB7292DF5C18}"/>
              </a:ext>
            </a:extLst>
          </p:cNvPr>
          <p:cNvSpPr/>
          <p:nvPr/>
        </p:nvSpPr>
        <p:spPr>
          <a:xfrm>
            <a:off x="804123" y="2376377"/>
            <a:ext cx="2826038" cy="2826038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3"/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3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>
              <a:lnSpc>
                <a:spcPct val="80000"/>
              </a:lnSpc>
            </a:pPr>
            <a:r>
              <a:rPr lang="en-GB" sz="28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OPTIMAL</a:t>
            </a:r>
            <a:br>
              <a:rPr lang="en-GB" sz="28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</a:br>
            <a:r>
              <a:rPr lang="en-GB" sz="2800" b="1" kern="0" dirty="0">
                <a:solidFill>
                  <a:schemeClr val="accent3">
                    <a:lumMod val="75000"/>
                  </a:schemeClr>
                </a:solidFill>
                <a:latin typeface="Calibri" panose="020F0502020204030204"/>
              </a:rPr>
              <a:t>HEALTH</a:t>
            </a:r>
          </a:p>
        </p:txBody>
      </p:sp>
      <p:sp>
        <p:nvSpPr>
          <p:cNvPr id="18" name="Ovale 8">
            <a:extLst>
              <a:ext uri="{FF2B5EF4-FFF2-40B4-BE49-F238E27FC236}">
                <a16:creationId xmlns:a16="http://schemas.microsoft.com/office/drawing/2014/main" id="{5805FA38-D205-2E0C-2C2C-423E373D17EB}"/>
              </a:ext>
            </a:extLst>
          </p:cNvPr>
          <p:cNvSpPr/>
          <p:nvPr/>
        </p:nvSpPr>
        <p:spPr>
          <a:xfrm>
            <a:off x="1733675" y="2146924"/>
            <a:ext cx="966935" cy="96693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ZoneTexte 26">
            <a:extLst>
              <a:ext uri="{FF2B5EF4-FFF2-40B4-BE49-F238E27FC236}">
                <a16:creationId xmlns:a16="http://schemas.microsoft.com/office/drawing/2014/main" id="{D1609FCE-40EA-B616-2F27-9716BB974991}"/>
              </a:ext>
            </a:extLst>
          </p:cNvPr>
          <p:cNvSpPr txBox="1"/>
          <p:nvPr/>
        </p:nvSpPr>
        <p:spPr>
          <a:xfrm>
            <a:off x="8076660" y="4037711"/>
            <a:ext cx="2896908" cy="11135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condition in which </a:t>
            </a: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all individuals experience varying levels of susceptibility to diseases and infections 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 different stages of their lives</a:t>
            </a:r>
            <a:r>
              <a:rPr kumimoji="0" lang="en-GB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1-9</a:t>
            </a:r>
            <a:endParaRPr kumimoji="0" lang="en-GB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BAE986A-5C05-0646-EADF-7B86D7017BA3}"/>
              </a:ext>
            </a:extLst>
          </p:cNvPr>
          <p:cNvSpPr/>
          <p:nvPr/>
        </p:nvSpPr>
        <p:spPr>
          <a:xfrm>
            <a:off x="7885468" y="2276541"/>
            <a:ext cx="3279292" cy="3025447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>
              <a:lnSpc>
                <a:spcPct val="80000"/>
              </a:lnSpc>
            </a:pPr>
            <a:endParaRPr lang="en-US">
              <a:solidFill>
                <a:schemeClr val="accent6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8C93925-9F22-D7B9-DE84-34F62FBE2846}"/>
              </a:ext>
            </a:extLst>
          </p:cNvPr>
          <p:cNvSpPr>
            <a:spLocks noChangeAspect="1"/>
          </p:cNvSpPr>
          <p:nvPr/>
        </p:nvSpPr>
        <p:spPr>
          <a:xfrm>
            <a:off x="8805114" y="2486127"/>
            <a:ext cx="1440000" cy="1440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Graphic 43">
            <a:extLst>
              <a:ext uri="{FF2B5EF4-FFF2-40B4-BE49-F238E27FC236}">
                <a16:creationId xmlns:a16="http://schemas.microsoft.com/office/drawing/2014/main" id="{1DDC8DCC-9B7B-F6D6-E17B-8EEBC891ED5A}"/>
              </a:ext>
            </a:extLst>
          </p:cNvPr>
          <p:cNvSpPr/>
          <p:nvPr/>
        </p:nvSpPr>
        <p:spPr>
          <a:xfrm>
            <a:off x="9117317" y="2766216"/>
            <a:ext cx="815594" cy="879822"/>
          </a:xfrm>
          <a:custGeom>
            <a:avLst/>
            <a:gdLst>
              <a:gd name="connsiteX0" fmla="*/ 395943 w 2314746"/>
              <a:gd name="connsiteY0" fmla="*/ 2488770 h 2497032"/>
              <a:gd name="connsiteX1" fmla="*/ 373799 w 2314746"/>
              <a:gd name="connsiteY1" fmla="*/ 2466264 h 2497032"/>
              <a:gd name="connsiteX2" fmla="*/ 366042 w 2314746"/>
              <a:gd name="connsiteY2" fmla="*/ 2452012 h 2497032"/>
              <a:gd name="connsiteX3" fmla="*/ 366042 w 2314746"/>
              <a:gd name="connsiteY3" fmla="*/ 2240118 h 2497032"/>
              <a:gd name="connsiteX4" fmla="*/ 369055 w 2314746"/>
              <a:gd name="connsiteY4" fmla="*/ 2000477 h 2497032"/>
              <a:gd name="connsiteX5" fmla="*/ 561751 w 2314746"/>
              <a:gd name="connsiteY5" fmla="*/ 1598380 h 2497032"/>
              <a:gd name="connsiteX6" fmla="*/ 733738 w 2314746"/>
              <a:gd name="connsiteY6" fmla="*/ 1473805 h 2497032"/>
              <a:gd name="connsiteX7" fmla="*/ 771411 w 2314746"/>
              <a:gd name="connsiteY7" fmla="*/ 1454526 h 2497032"/>
              <a:gd name="connsiteX8" fmla="*/ 751975 w 2314746"/>
              <a:gd name="connsiteY8" fmla="*/ 1442979 h 2497032"/>
              <a:gd name="connsiteX9" fmla="*/ 573465 w 2314746"/>
              <a:gd name="connsiteY9" fmla="*/ 1269136 h 2497032"/>
              <a:gd name="connsiteX10" fmla="*/ 505121 w 2314746"/>
              <a:gd name="connsiteY10" fmla="*/ 1112627 h 2497032"/>
              <a:gd name="connsiteX11" fmla="*/ 503376 w 2314746"/>
              <a:gd name="connsiteY11" fmla="*/ 842263 h 2497032"/>
              <a:gd name="connsiteX12" fmla="*/ 804935 w 2314746"/>
              <a:gd name="connsiteY12" fmla="*/ 476691 h 2497032"/>
              <a:gd name="connsiteX13" fmla="*/ 1507980 w 2314746"/>
              <a:gd name="connsiteY13" fmla="*/ 696284 h 2497032"/>
              <a:gd name="connsiteX14" fmla="*/ 1583211 w 2314746"/>
              <a:gd name="connsiteY14" fmla="*/ 975394 h 2497032"/>
              <a:gd name="connsiteX15" fmla="*/ 1530677 w 2314746"/>
              <a:gd name="connsiteY15" fmla="*/ 1209597 h 2497032"/>
              <a:gd name="connsiteX16" fmla="*/ 1319828 w 2314746"/>
              <a:gd name="connsiteY16" fmla="*/ 1443159 h 2497032"/>
              <a:gd name="connsiteX17" fmla="*/ 1300692 w 2314746"/>
              <a:gd name="connsiteY17" fmla="*/ 1454568 h 2497032"/>
              <a:gd name="connsiteX18" fmla="*/ 1335544 w 2314746"/>
              <a:gd name="connsiteY18" fmla="*/ 1472222 h 2497032"/>
              <a:gd name="connsiteX19" fmla="*/ 1606198 w 2314746"/>
              <a:gd name="connsiteY19" fmla="*/ 1719842 h 2497032"/>
              <a:gd name="connsiteX20" fmla="*/ 1703078 w 2314746"/>
              <a:gd name="connsiteY20" fmla="*/ 2011305 h 2497032"/>
              <a:gd name="connsiteX21" fmla="*/ 1703101 w 2314746"/>
              <a:gd name="connsiteY21" fmla="*/ 2455007 h 2497032"/>
              <a:gd name="connsiteX22" fmla="*/ 1670438 w 2314746"/>
              <a:gd name="connsiteY22" fmla="*/ 2491747 h 2497032"/>
              <a:gd name="connsiteX23" fmla="*/ 1034656 w 2314746"/>
              <a:gd name="connsiteY23" fmla="*/ 2496987 h 2497032"/>
              <a:gd name="connsiteX24" fmla="*/ 410329 w 2314746"/>
              <a:gd name="connsiteY24" fmla="*/ 2497033 h 2497032"/>
              <a:gd name="connsiteX25" fmla="*/ 1583267 w 2314746"/>
              <a:gd name="connsiteY25" fmla="*/ 2202854 h 2497032"/>
              <a:gd name="connsiteX26" fmla="*/ 1578796 w 2314746"/>
              <a:gd name="connsiteY26" fmla="*/ 1996594 h 2497032"/>
              <a:gd name="connsiteX27" fmla="*/ 1463068 w 2314746"/>
              <a:gd name="connsiteY27" fmla="*/ 1728524 h 2497032"/>
              <a:gd name="connsiteX28" fmla="*/ 796071 w 2314746"/>
              <a:gd name="connsiteY28" fmla="*/ 1578337 h 2497032"/>
              <a:gd name="connsiteX29" fmla="*/ 505885 w 2314746"/>
              <a:gd name="connsiteY29" fmla="*/ 1929587 h 2497032"/>
              <a:gd name="connsiteX30" fmla="*/ 486791 w 2314746"/>
              <a:gd name="connsiteY30" fmla="*/ 2193711 h 2497032"/>
              <a:gd name="connsiteX31" fmla="*/ 487176 w 2314746"/>
              <a:gd name="connsiteY31" fmla="*/ 2373017 h 2497032"/>
              <a:gd name="connsiteX32" fmla="*/ 1035997 w 2314746"/>
              <a:gd name="connsiteY32" fmla="*/ 2377063 h 2497032"/>
              <a:gd name="connsiteX33" fmla="*/ 1583267 w 2314746"/>
              <a:gd name="connsiteY33" fmla="*/ 2377063 h 2497032"/>
              <a:gd name="connsiteX34" fmla="*/ 767498 w 2314746"/>
              <a:gd name="connsiteY34" fmla="*/ 2308781 h 2497032"/>
              <a:gd name="connsiteX35" fmla="*/ 731781 w 2314746"/>
              <a:gd name="connsiteY35" fmla="*/ 2254562 h 2497032"/>
              <a:gd name="connsiteX36" fmla="*/ 723074 w 2314746"/>
              <a:gd name="connsiteY36" fmla="*/ 2240284 h 2497032"/>
              <a:gd name="connsiteX37" fmla="*/ 699741 w 2314746"/>
              <a:gd name="connsiteY37" fmla="*/ 2247758 h 2497032"/>
              <a:gd name="connsiteX38" fmla="*/ 667299 w 2314746"/>
              <a:gd name="connsiteY38" fmla="*/ 2259401 h 2497032"/>
              <a:gd name="connsiteX39" fmla="*/ 617934 w 2314746"/>
              <a:gd name="connsiteY39" fmla="*/ 2241485 h 2497032"/>
              <a:gd name="connsiteX40" fmla="*/ 616067 w 2314746"/>
              <a:gd name="connsiteY40" fmla="*/ 2161507 h 2497032"/>
              <a:gd name="connsiteX41" fmla="*/ 622815 w 2314746"/>
              <a:gd name="connsiteY41" fmla="*/ 2140008 h 2497032"/>
              <a:gd name="connsiteX42" fmla="*/ 606493 w 2314746"/>
              <a:gd name="connsiteY42" fmla="*/ 2131292 h 2497032"/>
              <a:gd name="connsiteX43" fmla="*/ 548939 w 2314746"/>
              <a:gd name="connsiteY43" fmla="*/ 2070925 h 2497032"/>
              <a:gd name="connsiteX44" fmla="*/ 606880 w 2314746"/>
              <a:gd name="connsiteY44" fmla="*/ 2011305 h 2497032"/>
              <a:gd name="connsiteX45" fmla="*/ 622862 w 2314746"/>
              <a:gd name="connsiteY45" fmla="*/ 2002481 h 2497032"/>
              <a:gd name="connsiteX46" fmla="*/ 616205 w 2314746"/>
              <a:gd name="connsiteY46" fmla="*/ 1980910 h 2497032"/>
              <a:gd name="connsiteX47" fmla="*/ 701822 w 2314746"/>
              <a:gd name="connsiteY47" fmla="*/ 1896054 h 2497032"/>
              <a:gd name="connsiteX48" fmla="*/ 723392 w 2314746"/>
              <a:gd name="connsiteY48" fmla="*/ 1902645 h 2497032"/>
              <a:gd name="connsiteX49" fmla="*/ 731808 w 2314746"/>
              <a:gd name="connsiteY49" fmla="*/ 1885943 h 2497032"/>
              <a:gd name="connsiteX50" fmla="*/ 762592 w 2314746"/>
              <a:gd name="connsiteY50" fmla="*/ 1836183 h 2497032"/>
              <a:gd name="connsiteX51" fmla="*/ 851789 w 2314746"/>
              <a:gd name="connsiteY51" fmla="*/ 1885481 h 2497032"/>
              <a:gd name="connsiteX52" fmla="*/ 862601 w 2314746"/>
              <a:gd name="connsiteY52" fmla="*/ 1903781 h 2497032"/>
              <a:gd name="connsiteX53" fmla="*/ 879746 w 2314746"/>
              <a:gd name="connsiteY53" fmla="*/ 1899202 h 2497032"/>
              <a:gd name="connsiteX54" fmla="*/ 973979 w 2314746"/>
              <a:gd name="connsiteY54" fmla="*/ 1912722 h 2497032"/>
              <a:gd name="connsiteX55" fmla="*/ 967363 w 2314746"/>
              <a:gd name="connsiteY55" fmla="*/ 1981302 h 2497032"/>
              <a:gd name="connsiteX56" fmla="*/ 960755 w 2314746"/>
              <a:gd name="connsiteY56" fmla="*/ 2002616 h 2497032"/>
              <a:gd name="connsiteX57" fmla="*/ 976476 w 2314746"/>
              <a:gd name="connsiteY57" fmla="*/ 2011305 h 2497032"/>
              <a:gd name="connsiteX58" fmla="*/ 1018077 w 2314746"/>
              <a:gd name="connsiteY58" fmla="*/ 2030331 h 2497032"/>
              <a:gd name="connsiteX59" fmla="*/ 981783 w 2314746"/>
              <a:gd name="connsiteY59" fmla="*/ 2130725 h 2497032"/>
              <a:gd name="connsiteX60" fmla="*/ 961646 w 2314746"/>
              <a:gd name="connsiteY60" fmla="*/ 2140183 h 2497032"/>
              <a:gd name="connsiteX61" fmla="*/ 967359 w 2314746"/>
              <a:gd name="connsiteY61" fmla="*/ 2161318 h 2497032"/>
              <a:gd name="connsiteX62" fmla="*/ 968340 w 2314746"/>
              <a:gd name="connsiteY62" fmla="*/ 2238721 h 2497032"/>
              <a:gd name="connsiteX63" fmla="*/ 922094 w 2314746"/>
              <a:gd name="connsiteY63" fmla="*/ 2259905 h 2497032"/>
              <a:gd name="connsiteX64" fmla="*/ 880292 w 2314746"/>
              <a:gd name="connsiteY64" fmla="*/ 2245562 h 2497032"/>
              <a:gd name="connsiteX65" fmla="*/ 860702 w 2314746"/>
              <a:gd name="connsiteY65" fmla="*/ 2240213 h 2497032"/>
              <a:gd name="connsiteX66" fmla="*/ 851726 w 2314746"/>
              <a:gd name="connsiteY66" fmla="*/ 2255185 h 2497032"/>
              <a:gd name="connsiteX67" fmla="*/ 767498 w 2314746"/>
              <a:gd name="connsiteY67" fmla="*/ 2308781 h 2497032"/>
              <a:gd name="connsiteX68" fmla="*/ 819474 w 2314746"/>
              <a:gd name="connsiteY68" fmla="*/ 2124081 h 2497032"/>
              <a:gd name="connsiteX69" fmla="*/ 842180 w 2314746"/>
              <a:gd name="connsiteY69" fmla="*/ 2105037 h 2497032"/>
              <a:gd name="connsiteX70" fmla="*/ 850361 w 2314746"/>
              <a:gd name="connsiteY70" fmla="*/ 2071123 h 2497032"/>
              <a:gd name="connsiteX71" fmla="*/ 841364 w 2314746"/>
              <a:gd name="connsiteY71" fmla="*/ 2036595 h 2497032"/>
              <a:gd name="connsiteX72" fmla="*/ 747773 w 2314746"/>
              <a:gd name="connsiteY72" fmla="*/ 2030306 h 2497032"/>
              <a:gd name="connsiteX73" fmla="*/ 731781 w 2314746"/>
              <a:gd name="connsiteY73" fmla="*/ 2071747 h 2497032"/>
              <a:gd name="connsiteX74" fmla="*/ 819474 w 2314746"/>
              <a:gd name="connsiteY74" fmla="*/ 2124081 h 2497032"/>
              <a:gd name="connsiteX75" fmla="*/ 1200714 w 2314746"/>
              <a:gd name="connsiteY75" fmla="*/ 2129997 h 2497032"/>
              <a:gd name="connsiteX76" fmla="*/ 1164477 w 2314746"/>
              <a:gd name="connsiteY76" fmla="*/ 2099418 h 2497032"/>
              <a:gd name="connsiteX77" fmla="*/ 1158664 w 2314746"/>
              <a:gd name="connsiteY77" fmla="*/ 2076275 h 2497032"/>
              <a:gd name="connsiteX78" fmla="*/ 1149323 w 2314746"/>
              <a:gd name="connsiteY78" fmla="*/ 2057971 h 2497032"/>
              <a:gd name="connsiteX79" fmla="*/ 1130878 w 2314746"/>
              <a:gd name="connsiteY79" fmla="*/ 2063665 h 2497032"/>
              <a:gd name="connsiteX80" fmla="*/ 1049847 w 2314746"/>
              <a:gd name="connsiteY80" fmla="*/ 2064751 h 2497032"/>
              <a:gd name="connsiteX81" fmla="*/ 1044469 w 2314746"/>
              <a:gd name="connsiteY81" fmla="*/ 1977742 h 2497032"/>
              <a:gd name="connsiteX82" fmla="*/ 1049700 w 2314746"/>
              <a:gd name="connsiteY82" fmla="*/ 1960706 h 2497032"/>
              <a:gd name="connsiteX83" fmla="*/ 1029680 w 2314746"/>
              <a:gd name="connsiteY83" fmla="*/ 1949791 h 2497032"/>
              <a:gd name="connsiteX84" fmla="*/ 1000946 w 2314746"/>
              <a:gd name="connsiteY84" fmla="*/ 1939158 h 2497032"/>
              <a:gd name="connsiteX85" fmla="*/ 974717 w 2314746"/>
              <a:gd name="connsiteY85" fmla="*/ 1890015 h 2497032"/>
              <a:gd name="connsiteX86" fmla="*/ 991241 w 2314746"/>
              <a:gd name="connsiteY86" fmla="*/ 1847461 h 2497032"/>
              <a:gd name="connsiteX87" fmla="*/ 1033001 w 2314746"/>
              <a:gd name="connsiteY87" fmla="*/ 1829272 h 2497032"/>
              <a:gd name="connsiteX88" fmla="*/ 1050753 w 2314746"/>
              <a:gd name="connsiteY88" fmla="*/ 1818183 h 2497032"/>
              <a:gd name="connsiteX89" fmla="*/ 1045682 w 2314746"/>
              <a:gd name="connsiteY89" fmla="*/ 1800890 h 2497032"/>
              <a:gd name="connsiteX90" fmla="*/ 1061158 w 2314746"/>
              <a:gd name="connsiteY90" fmla="*/ 1706016 h 2497032"/>
              <a:gd name="connsiteX91" fmla="*/ 1132385 w 2314746"/>
              <a:gd name="connsiteY91" fmla="*/ 1716285 h 2497032"/>
              <a:gd name="connsiteX92" fmla="*/ 1148440 w 2314746"/>
              <a:gd name="connsiteY92" fmla="*/ 1720054 h 2497032"/>
              <a:gd name="connsiteX93" fmla="*/ 1158419 w 2314746"/>
              <a:gd name="connsiteY93" fmla="*/ 1702701 h 2497032"/>
              <a:gd name="connsiteX94" fmla="*/ 1219579 w 2314746"/>
              <a:gd name="connsiteY94" fmla="*/ 1645610 h 2497032"/>
              <a:gd name="connsiteX95" fmla="*/ 1280389 w 2314746"/>
              <a:gd name="connsiteY95" fmla="*/ 1709111 h 2497032"/>
              <a:gd name="connsiteX96" fmla="*/ 1288864 w 2314746"/>
              <a:gd name="connsiteY96" fmla="*/ 1722658 h 2497032"/>
              <a:gd name="connsiteX97" fmla="*/ 1309237 w 2314746"/>
              <a:gd name="connsiteY97" fmla="*/ 1715983 h 2497032"/>
              <a:gd name="connsiteX98" fmla="*/ 1407930 w 2314746"/>
              <a:gd name="connsiteY98" fmla="*/ 1752966 h 2497032"/>
              <a:gd name="connsiteX99" fmla="*/ 1393740 w 2314746"/>
              <a:gd name="connsiteY99" fmla="*/ 1801333 h 2497032"/>
              <a:gd name="connsiteX100" fmla="*/ 1387197 w 2314746"/>
              <a:gd name="connsiteY100" fmla="*/ 1820414 h 2497032"/>
              <a:gd name="connsiteX101" fmla="*/ 1396901 w 2314746"/>
              <a:gd name="connsiteY101" fmla="*/ 1828425 h 2497032"/>
              <a:gd name="connsiteX102" fmla="*/ 1460166 w 2314746"/>
              <a:gd name="connsiteY102" fmla="*/ 1877297 h 2497032"/>
              <a:gd name="connsiteX103" fmla="*/ 1445646 w 2314746"/>
              <a:gd name="connsiteY103" fmla="*/ 1930885 h 2497032"/>
              <a:gd name="connsiteX104" fmla="*/ 1405768 w 2314746"/>
              <a:gd name="connsiteY104" fmla="*/ 1950592 h 2497032"/>
              <a:gd name="connsiteX105" fmla="*/ 1388247 w 2314746"/>
              <a:gd name="connsiteY105" fmla="*/ 1960603 h 2497032"/>
              <a:gd name="connsiteX106" fmla="*/ 1393444 w 2314746"/>
              <a:gd name="connsiteY106" fmla="*/ 1977742 h 2497032"/>
              <a:gd name="connsiteX107" fmla="*/ 1408969 w 2314746"/>
              <a:gd name="connsiteY107" fmla="*/ 2019899 h 2497032"/>
              <a:gd name="connsiteX108" fmla="*/ 1309214 w 2314746"/>
              <a:gd name="connsiteY108" fmla="*/ 2064054 h 2497032"/>
              <a:gd name="connsiteX109" fmla="*/ 1289763 w 2314746"/>
              <a:gd name="connsiteY109" fmla="*/ 2057596 h 2497032"/>
              <a:gd name="connsiteX110" fmla="*/ 1279549 w 2314746"/>
              <a:gd name="connsiteY110" fmla="*/ 2075771 h 2497032"/>
              <a:gd name="connsiteX111" fmla="*/ 1261427 w 2314746"/>
              <a:gd name="connsiteY111" fmla="*/ 2115213 h 2497032"/>
              <a:gd name="connsiteX112" fmla="*/ 1200714 w 2314746"/>
              <a:gd name="connsiteY112" fmla="*/ 2129996 h 2497032"/>
              <a:gd name="connsiteX113" fmla="*/ 1251259 w 2314746"/>
              <a:gd name="connsiteY113" fmla="*/ 1939147 h 2497032"/>
              <a:gd name="connsiteX114" fmla="*/ 1225393 w 2314746"/>
              <a:gd name="connsiteY114" fmla="*/ 1829323 h 2497032"/>
              <a:gd name="connsiteX115" fmla="*/ 1175527 w 2314746"/>
              <a:gd name="connsiteY115" fmla="*/ 1930918 h 2497032"/>
              <a:gd name="connsiteX116" fmla="*/ 1220701 w 2314746"/>
              <a:gd name="connsiteY116" fmla="*/ 1947695 h 2497032"/>
              <a:gd name="connsiteX117" fmla="*/ 1251259 w 2314746"/>
              <a:gd name="connsiteY117" fmla="*/ 1939147 h 2497032"/>
              <a:gd name="connsiteX118" fmla="*/ 1128950 w 2314746"/>
              <a:gd name="connsiteY118" fmla="*/ 1390308 h 2497032"/>
              <a:gd name="connsiteX119" fmla="*/ 1417660 w 2314746"/>
              <a:gd name="connsiteY119" fmla="*/ 1162949 h 2497032"/>
              <a:gd name="connsiteX120" fmla="*/ 1391643 w 2314746"/>
              <a:gd name="connsiteY120" fmla="*/ 739878 h 2497032"/>
              <a:gd name="connsiteX121" fmla="*/ 1117521 w 2314746"/>
              <a:gd name="connsiteY121" fmla="*/ 554887 h 2497032"/>
              <a:gd name="connsiteX122" fmla="*/ 954653 w 2314746"/>
              <a:gd name="connsiteY122" fmla="*/ 554818 h 2497032"/>
              <a:gd name="connsiteX123" fmla="*/ 725610 w 2314746"/>
              <a:gd name="connsiteY123" fmla="*/ 682036 h 2497032"/>
              <a:gd name="connsiteX124" fmla="*/ 615687 w 2314746"/>
              <a:gd name="connsiteY124" fmla="*/ 898309 h 2497032"/>
              <a:gd name="connsiteX125" fmla="*/ 615670 w 2314746"/>
              <a:gd name="connsiteY125" fmla="*/ 1049756 h 2497032"/>
              <a:gd name="connsiteX126" fmla="*/ 725610 w 2314746"/>
              <a:gd name="connsiteY126" fmla="*/ 1266029 h 2497032"/>
              <a:gd name="connsiteX127" fmla="*/ 850361 w 2314746"/>
              <a:gd name="connsiteY127" fmla="*/ 1357754 h 2497032"/>
              <a:gd name="connsiteX128" fmla="*/ 983227 w 2314746"/>
              <a:gd name="connsiteY128" fmla="*/ 1398066 h 2497032"/>
              <a:gd name="connsiteX129" fmla="*/ 1044659 w 2314746"/>
              <a:gd name="connsiteY129" fmla="*/ 1398407 h 2497032"/>
              <a:gd name="connsiteX130" fmla="*/ 1128950 w 2314746"/>
              <a:gd name="connsiteY130" fmla="*/ 1390302 h 2497032"/>
              <a:gd name="connsiteX131" fmla="*/ 1807959 w 2314746"/>
              <a:gd name="connsiteY131" fmla="*/ 1761376 h 2497032"/>
              <a:gd name="connsiteX132" fmla="*/ 1768993 w 2314746"/>
              <a:gd name="connsiteY132" fmla="*/ 1707105 h 2497032"/>
              <a:gd name="connsiteX133" fmla="*/ 1759707 w 2314746"/>
              <a:gd name="connsiteY133" fmla="*/ 1690305 h 2497032"/>
              <a:gd name="connsiteX134" fmla="*/ 1739727 w 2314746"/>
              <a:gd name="connsiteY134" fmla="*/ 1695553 h 2497032"/>
              <a:gd name="connsiteX135" fmla="*/ 1652759 w 2314746"/>
              <a:gd name="connsiteY135" fmla="*/ 1690047 h 2497032"/>
              <a:gd name="connsiteX136" fmla="*/ 1653385 w 2314746"/>
              <a:gd name="connsiteY136" fmla="*/ 1611509 h 2497032"/>
              <a:gd name="connsiteX137" fmla="*/ 1659829 w 2314746"/>
              <a:gd name="connsiteY137" fmla="*/ 1592021 h 2497032"/>
              <a:gd name="connsiteX138" fmla="*/ 1641747 w 2314746"/>
              <a:gd name="connsiteY138" fmla="*/ 1582079 h 2497032"/>
              <a:gd name="connsiteX139" fmla="*/ 1592868 w 2314746"/>
              <a:gd name="connsiteY139" fmla="*/ 1552254 h 2497032"/>
              <a:gd name="connsiteX140" fmla="*/ 1641692 w 2314746"/>
              <a:gd name="connsiteY140" fmla="*/ 1462669 h 2497032"/>
              <a:gd name="connsiteX141" fmla="*/ 1658608 w 2314746"/>
              <a:gd name="connsiteY141" fmla="*/ 1453382 h 2497032"/>
              <a:gd name="connsiteX142" fmla="*/ 1655912 w 2314746"/>
              <a:gd name="connsiteY142" fmla="*/ 1436951 h 2497032"/>
              <a:gd name="connsiteX143" fmla="*/ 1638490 w 2314746"/>
              <a:gd name="connsiteY143" fmla="*/ 1388057 h 2497032"/>
              <a:gd name="connsiteX144" fmla="*/ 1740998 w 2314746"/>
              <a:gd name="connsiteY144" fmla="*/ 1350528 h 2497032"/>
              <a:gd name="connsiteX145" fmla="*/ 1757126 w 2314746"/>
              <a:gd name="connsiteY145" fmla="*/ 1354266 h 2497032"/>
              <a:gd name="connsiteX146" fmla="*/ 1767382 w 2314746"/>
              <a:gd name="connsiteY146" fmla="*/ 1335986 h 2497032"/>
              <a:gd name="connsiteX147" fmla="*/ 1868265 w 2314746"/>
              <a:gd name="connsiteY147" fmla="*/ 1295070 h 2497032"/>
              <a:gd name="connsiteX148" fmla="*/ 1888939 w 2314746"/>
              <a:gd name="connsiteY148" fmla="*/ 1338803 h 2497032"/>
              <a:gd name="connsiteX149" fmla="*/ 1897691 w 2314746"/>
              <a:gd name="connsiteY149" fmla="*/ 1353697 h 2497032"/>
              <a:gd name="connsiteX150" fmla="*/ 1918994 w 2314746"/>
              <a:gd name="connsiteY150" fmla="*/ 1347097 h 2497032"/>
              <a:gd name="connsiteX151" fmla="*/ 2017582 w 2314746"/>
              <a:gd name="connsiteY151" fmla="*/ 1392661 h 2497032"/>
              <a:gd name="connsiteX152" fmla="*/ 2001099 w 2314746"/>
              <a:gd name="connsiteY152" fmla="*/ 1434711 h 2497032"/>
              <a:gd name="connsiteX153" fmla="*/ 1996524 w 2314746"/>
              <a:gd name="connsiteY153" fmla="*/ 1451856 h 2497032"/>
              <a:gd name="connsiteX154" fmla="*/ 2016579 w 2314746"/>
              <a:gd name="connsiteY154" fmla="*/ 1462913 h 2497032"/>
              <a:gd name="connsiteX155" fmla="*/ 2067449 w 2314746"/>
              <a:gd name="connsiteY155" fmla="*/ 1500478 h 2497032"/>
              <a:gd name="connsiteX156" fmla="*/ 2010004 w 2314746"/>
              <a:gd name="connsiteY156" fmla="*/ 1582667 h 2497032"/>
              <a:gd name="connsiteX157" fmla="*/ 1997826 w 2314746"/>
              <a:gd name="connsiteY157" fmla="*/ 1591778 h 2497032"/>
              <a:gd name="connsiteX158" fmla="*/ 2001507 w 2314746"/>
              <a:gd name="connsiteY158" fmla="*/ 1608209 h 2497032"/>
              <a:gd name="connsiteX159" fmla="*/ 2018610 w 2314746"/>
              <a:gd name="connsiteY159" fmla="*/ 1651907 h 2497032"/>
              <a:gd name="connsiteX160" fmla="*/ 1916146 w 2314746"/>
              <a:gd name="connsiteY160" fmla="*/ 1694345 h 2497032"/>
              <a:gd name="connsiteX161" fmla="*/ 1898288 w 2314746"/>
              <a:gd name="connsiteY161" fmla="*/ 1690212 h 2497032"/>
              <a:gd name="connsiteX162" fmla="*/ 1889002 w 2314746"/>
              <a:gd name="connsiteY162" fmla="*/ 1706089 h 2497032"/>
              <a:gd name="connsiteX163" fmla="*/ 1846364 w 2314746"/>
              <a:gd name="connsiteY163" fmla="*/ 1762300 h 2497032"/>
              <a:gd name="connsiteX164" fmla="*/ 1807960 w 2314746"/>
              <a:gd name="connsiteY164" fmla="*/ 1761376 h 2497032"/>
              <a:gd name="connsiteX165" fmla="*/ 1861520 w 2314746"/>
              <a:gd name="connsiteY165" fmla="*/ 1573132 h 2497032"/>
              <a:gd name="connsiteX166" fmla="*/ 1870638 w 2314746"/>
              <a:gd name="connsiteY166" fmla="*/ 1481045 h 2497032"/>
              <a:gd name="connsiteX167" fmla="*/ 1768776 w 2314746"/>
              <a:gd name="connsiteY167" fmla="*/ 1535681 h 2497032"/>
              <a:gd name="connsiteX168" fmla="*/ 1799973 w 2314746"/>
              <a:gd name="connsiteY168" fmla="*/ 1577062 h 2497032"/>
              <a:gd name="connsiteX169" fmla="*/ 1861520 w 2314746"/>
              <a:gd name="connsiteY169" fmla="*/ 1573132 h 2497032"/>
              <a:gd name="connsiteX170" fmla="*/ 229242 w 2314746"/>
              <a:gd name="connsiteY170" fmla="*/ 1642746 h 2497032"/>
              <a:gd name="connsiteX171" fmla="*/ 183173 w 2314746"/>
              <a:gd name="connsiteY171" fmla="*/ 1586593 h 2497032"/>
              <a:gd name="connsiteX172" fmla="*/ 174673 w 2314746"/>
              <a:gd name="connsiteY172" fmla="*/ 1569862 h 2497032"/>
              <a:gd name="connsiteX173" fmla="*/ 153128 w 2314746"/>
              <a:gd name="connsiteY173" fmla="*/ 1575424 h 2497032"/>
              <a:gd name="connsiteX174" fmla="*/ 104716 w 2314746"/>
              <a:gd name="connsiteY174" fmla="*/ 1589949 h 2497032"/>
              <a:gd name="connsiteX175" fmla="*/ 67947 w 2314746"/>
              <a:gd name="connsiteY175" fmla="*/ 1491071 h 2497032"/>
              <a:gd name="connsiteX176" fmla="*/ 74715 w 2314746"/>
              <a:gd name="connsiteY176" fmla="*/ 1471532 h 2497032"/>
              <a:gd name="connsiteX177" fmla="*/ 56497 w 2314746"/>
              <a:gd name="connsiteY177" fmla="*/ 1461423 h 2497032"/>
              <a:gd name="connsiteX178" fmla="*/ 15317 w 2314746"/>
              <a:gd name="connsiteY178" fmla="*/ 1360837 h 2497032"/>
              <a:gd name="connsiteX179" fmla="*/ 56575 w 2314746"/>
              <a:gd name="connsiteY179" fmla="*/ 1340400 h 2497032"/>
              <a:gd name="connsiteX180" fmla="*/ 75315 w 2314746"/>
              <a:gd name="connsiteY180" fmla="*/ 1330497 h 2497032"/>
              <a:gd name="connsiteX181" fmla="*/ 70447 w 2314746"/>
              <a:gd name="connsiteY181" fmla="*/ 1313724 h 2497032"/>
              <a:gd name="connsiteX182" fmla="*/ 54021 w 2314746"/>
              <a:gd name="connsiteY182" fmla="*/ 1270831 h 2497032"/>
              <a:gd name="connsiteX183" fmla="*/ 154259 w 2314746"/>
              <a:gd name="connsiteY183" fmla="*/ 1226842 h 2497032"/>
              <a:gd name="connsiteX184" fmla="*/ 173887 w 2314746"/>
              <a:gd name="connsiteY184" fmla="*/ 1232204 h 2497032"/>
              <a:gd name="connsiteX185" fmla="*/ 183236 w 2314746"/>
              <a:gd name="connsiteY185" fmla="*/ 1216203 h 2497032"/>
              <a:gd name="connsiteX186" fmla="*/ 243177 w 2314746"/>
              <a:gd name="connsiteY186" fmla="*/ 1156951 h 2497032"/>
              <a:gd name="connsiteX187" fmla="*/ 303118 w 2314746"/>
              <a:gd name="connsiteY187" fmla="*/ 1217293 h 2497032"/>
              <a:gd name="connsiteX188" fmla="*/ 311665 w 2314746"/>
              <a:gd name="connsiteY188" fmla="*/ 1234034 h 2497032"/>
              <a:gd name="connsiteX189" fmla="*/ 331746 w 2314746"/>
              <a:gd name="connsiteY189" fmla="*/ 1228362 h 2497032"/>
              <a:gd name="connsiteX190" fmla="*/ 380160 w 2314746"/>
              <a:gd name="connsiteY190" fmla="*/ 1212994 h 2497032"/>
              <a:gd name="connsiteX191" fmla="*/ 417894 w 2314746"/>
              <a:gd name="connsiteY191" fmla="*/ 1313130 h 2497032"/>
              <a:gd name="connsiteX192" fmla="*/ 412032 w 2314746"/>
              <a:gd name="connsiteY192" fmla="*/ 1332111 h 2497032"/>
              <a:gd name="connsiteX193" fmla="*/ 428596 w 2314746"/>
              <a:gd name="connsiteY193" fmla="*/ 1341164 h 2497032"/>
              <a:gd name="connsiteX194" fmla="*/ 470771 w 2314746"/>
              <a:gd name="connsiteY194" fmla="*/ 1441931 h 2497032"/>
              <a:gd name="connsiteX195" fmla="*/ 427387 w 2314746"/>
              <a:gd name="connsiteY195" fmla="*/ 1462606 h 2497032"/>
              <a:gd name="connsiteX196" fmla="*/ 412490 w 2314746"/>
              <a:gd name="connsiteY196" fmla="*/ 1471623 h 2497032"/>
              <a:gd name="connsiteX197" fmla="*/ 418783 w 2314746"/>
              <a:gd name="connsiteY197" fmla="*/ 1491877 h 2497032"/>
              <a:gd name="connsiteX198" fmla="*/ 392046 w 2314746"/>
              <a:gd name="connsiteY198" fmla="*/ 1588003 h 2497032"/>
              <a:gd name="connsiteX199" fmla="*/ 332996 w 2314746"/>
              <a:gd name="connsiteY199" fmla="*/ 1576009 h 2497032"/>
              <a:gd name="connsiteX200" fmla="*/ 312833 w 2314746"/>
              <a:gd name="connsiteY200" fmla="*/ 1570141 h 2497032"/>
              <a:gd name="connsiteX201" fmla="*/ 302589 w 2314746"/>
              <a:gd name="connsiteY201" fmla="*/ 1589786 h 2497032"/>
              <a:gd name="connsiteX202" fmla="*/ 229242 w 2314746"/>
              <a:gd name="connsiteY202" fmla="*/ 1642746 h 2497032"/>
              <a:gd name="connsiteX203" fmla="*/ 271821 w 2314746"/>
              <a:gd name="connsiteY203" fmla="*/ 1453382 h 2497032"/>
              <a:gd name="connsiteX204" fmla="*/ 302662 w 2314746"/>
              <a:gd name="connsiteY204" fmla="*/ 1404126 h 2497032"/>
              <a:gd name="connsiteX205" fmla="*/ 296636 w 2314746"/>
              <a:gd name="connsiteY205" fmla="*/ 1373467 h 2497032"/>
              <a:gd name="connsiteX206" fmla="*/ 265374 w 2314746"/>
              <a:gd name="connsiteY206" fmla="*/ 1344220 h 2497032"/>
              <a:gd name="connsiteX207" fmla="*/ 183173 w 2314746"/>
              <a:gd name="connsiteY207" fmla="*/ 1401233 h 2497032"/>
              <a:gd name="connsiteX208" fmla="*/ 216032 w 2314746"/>
              <a:gd name="connsiteY208" fmla="*/ 1455063 h 2497032"/>
              <a:gd name="connsiteX209" fmla="*/ 271821 w 2314746"/>
              <a:gd name="connsiteY209" fmla="*/ 1453382 h 2497032"/>
              <a:gd name="connsiteX210" fmla="*/ 2047583 w 2314746"/>
              <a:gd name="connsiteY210" fmla="*/ 1088637 h 2497032"/>
              <a:gd name="connsiteX211" fmla="*/ 2011867 w 2314746"/>
              <a:gd name="connsiteY211" fmla="*/ 1034485 h 2497032"/>
              <a:gd name="connsiteX212" fmla="*/ 2003383 w 2314746"/>
              <a:gd name="connsiteY212" fmla="*/ 1019796 h 2497032"/>
              <a:gd name="connsiteX213" fmla="*/ 1983793 w 2314746"/>
              <a:gd name="connsiteY213" fmla="*/ 1025079 h 2497032"/>
              <a:gd name="connsiteX214" fmla="*/ 1941534 w 2314746"/>
              <a:gd name="connsiteY214" fmla="*/ 1039762 h 2497032"/>
              <a:gd name="connsiteX215" fmla="*/ 1896301 w 2314746"/>
              <a:gd name="connsiteY215" fmla="*/ 941168 h 2497032"/>
              <a:gd name="connsiteX216" fmla="*/ 1903016 w 2314746"/>
              <a:gd name="connsiteY216" fmla="*/ 920196 h 2497032"/>
              <a:gd name="connsiteX217" fmla="*/ 1883108 w 2314746"/>
              <a:gd name="connsiteY217" fmla="*/ 910609 h 2497032"/>
              <a:gd name="connsiteX218" fmla="*/ 1845753 w 2314746"/>
              <a:gd name="connsiteY218" fmla="*/ 810194 h 2497032"/>
              <a:gd name="connsiteX219" fmla="*/ 1885913 w 2314746"/>
              <a:gd name="connsiteY219" fmla="*/ 791427 h 2497032"/>
              <a:gd name="connsiteX220" fmla="*/ 1904010 w 2314746"/>
              <a:gd name="connsiteY220" fmla="*/ 781873 h 2497032"/>
              <a:gd name="connsiteX221" fmla="*/ 1897898 w 2314746"/>
              <a:gd name="connsiteY221" fmla="*/ 762996 h 2497032"/>
              <a:gd name="connsiteX222" fmla="*/ 1883287 w 2314746"/>
              <a:gd name="connsiteY222" fmla="*/ 722304 h 2497032"/>
              <a:gd name="connsiteX223" fmla="*/ 1900334 w 2314746"/>
              <a:gd name="connsiteY223" fmla="*/ 680256 h 2497032"/>
              <a:gd name="connsiteX224" fmla="*/ 1984722 w 2314746"/>
              <a:gd name="connsiteY224" fmla="*/ 679500 h 2497032"/>
              <a:gd name="connsiteX225" fmla="*/ 2002580 w 2314746"/>
              <a:gd name="connsiteY225" fmla="*/ 683634 h 2497032"/>
              <a:gd name="connsiteX226" fmla="*/ 2011867 w 2314746"/>
              <a:gd name="connsiteY226" fmla="*/ 667756 h 2497032"/>
              <a:gd name="connsiteX227" fmla="*/ 2054505 w 2314746"/>
              <a:gd name="connsiteY227" fmla="*/ 611545 h 2497032"/>
              <a:gd name="connsiteX228" fmla="*/ 2117090 w 2314746"/>
              <a:gd name="connsiteY228" fmla="*/ 629584 h 2497032"/>
              <a:gd name="connsiteX229" fmla="*/ 2131875 w 2314746"/>
              <a:gd name="connsiteY229" fmla="*/ 667040 h 2497032"/>
              <a:gd name="connsiteX230" fmla="*/ 2141161 w 2314746"/>
              <a:gd name="connsiteY230" fmla="*/ 683628 h 2497032"/>
              <a:gd name="connsiteX231" fmla="*/ 2157591 w 2314746"/>
              <a:gd name="connsiteY231" fmla="*/ 680947 h 2497032"/>
              <a:gd name="connsiteX232" fmla="*/ 2200739 w 2314746"/>
              <a:gd name="connsiteY232" fmla="*/ 662639 h 2497032"/>
              <a:gd name="connsiteX233" fmla="*/ 2247226 w 2314746"/>
              <a:gd name="connsiteY233" fmla="*/ 762621 h 2497032"/>
              <a:gd name="connsiteX234" fmla="*/ 2240748 w 2314746"/>
              <a:gd name="connsiteY234" fmla="*/ 782206 h 2497032"/>
              <a:gd name="connsiteX235" fmla="*/ 2252877 w 2314746"/>
              <a:gd name="connsiteY235" fmla="*/ 791178 h 2497032"/>
              <a:gd name="connsiteX236" fmla="*/ 2293841 w 2314746"/>
              <a:gd name="connsiteY236" fmla="*/ 806295 h 2497032"/>
              <a:gd name="connsiteX237" fmla="*/ 2261843 w 2314746"/>
              <a:gd name="connsiteY237" fmla="*/ 910584 h 2497032"/>
              <a:gd name="connsiteX238" fmla="*/ 2242199 w 2314746"/>
              <a:gd name="connsiteY238" fmla="*/ 920829 h 2497032"/>
              <a:gd name="connsiteX239" fmla="*/ 2248067 w 2314746"/>
              <a:gd name="connsiteY239" fmla="*/ 940993 h 2497032"/>
              <a:gd name="connsiteX240" fmla="*/ 2201852 w 2314746"/>
              <a:gd name="connsiteY240" fmla="*/ 1039763 h 2497032"/>
              <a:gd name="connsiteX241" fmla="*/ 2160002 w 2314746"/>
              <a:gd name="connsiteY241" fmla="*/ 1023443 h 2497032"/>
              <a:gd name="connsiteX242" fmla="*/ 2145715 w 2314746"/>
              <a:gd name="connsiteY242" fmla="*/ 1018404 h 2497032"/>
              <a:gd name="connsiteX243" fmla="*/ 2131875 w 2314746"/>
              <a:gd name="connsiteY243" fmla="*/ 1037782 h 2497032"/>
              <a:gd name="connsiteX244" fmla="*/ 2047583 w 2314746"/>
              <a:gd name="connsiteY244" fmla="*/ 1088638 h 2497032"/>
              <a:gd name="connsiteX245" fmla="*/ 2099763 w 2314746"/>
              <a:gd name="connsiteY245" fmla="*/ 906193 h 2497032"/>
              <a:gd name="connsiteX246" fmla="*/ 2131875 w 2314746"/>
              <a:gd name="connsiteY246" fmla="*/ 851866 h 2497032"/>
              <a:gd name="connsiteX247" fmla="*/ 2033091 w 2314746"/>
              <a:gd name="connsiteY247" fmla="*/ 806012 h 2497032"/>
              <a:gd name="connsiteX248" fmla="*/ 2011929 w 2314746"/>
              <a:gd name="connsiteY248" fmla="*/ 851769 h 2497032"/>
              <a:gd name="connsiteX249" fmla="*/ 2099763 w 2314746"/>
              <a:gd name="connsiteY249" fmla="*/ 906193 h 2497032"/>
              <a:gd name="connsiteX250" fmla="*/ 213074 w 2314746"/>
              <a:gd name="connsiteY250" fmla="*/ 842861 h 2497032"/>
              <a:gd name="connsiteX251" fmla="*/ 183173 w 2314746"/>
              <a:gd name="connsiteY251" fmla="*/ 793197 h 2497032"/>
              <a:gd name="connsiteX252" fmla="*/ 174466 w 2314746"/>
              <a:gd name="connsiteY252" fmla="*/ 777255 h 2497032"/>
              <a:gd name="connsiteX253" fmla="*/ 151133 w 2314746"/>
              <a:gd name="connsiteY253" fmla="*/ 784728 h 2497032"/>
              <a:gd name="connsiteX254" fmla="*/ 118691 w 2314746"/>
              <a:gd name="connsiteY254" fmla="*/ 796371 h 2497032"/>
              <a:gd name="connsiteX255" fmla="*/ 69326 w 2314746"/>
              <a:gd name="connsiteY255" fmla="*/ 778456 h 2497032"/>
              <a:gd name="connsiteX256" fmla="*/ 67459 w 2314746"/>
              <a:gd name="connsiteY256" fmla="*/ 698477 h 2497032"/>
              <a:gd name="connsiteX257" fmla="*/ 74207 w 2314746"/>
              <a:gd name="connsiteY257" fmla="*/ 676979 h 2497032"/>
              <a:gd name="connsiteX258" fmla="*/ 57885 w 2314746"/>
              <a:gd name="connsiteY258" fmla="*/ 668263 h 2497032"/>
              <a:gd name="connsiteX259" fmla="*/ 330 w 2314746"/>
              <a:gd name="connsiteY259" fmla="*/ 607896 h 2497032"/>
              <a:gd name="connsiteX260" fmla="*/ 58272 w 2314746"/>
              <a:gd name="connsiteY260" fmla="*/ 548275 h 2497032"/>
              <a:gd name="connsiteX261" fmla="*/ 74254 w 2314746"/>
              <a:gd name="connsiteY261" fmla="*/ 539452 h 2497032"/>
              <a:gd name="connsiteX262" fmla="*/ 67597 w 2314746"/>
              <a:gd name="connsiteY262" fmla="*/ 517880 h 2497032"/>
              <a:gd name="connsiteX263" fmla="*/ 153214 w 2314746"/>
              <a:gd name="connsiteY263" fmla="*/ 433025 h 2497032"/>
              <a:gd name="connsiteX264" fmla="*/ 174784 w 2314746"/>
              <a:gd name="connsiteY264" fmla="*/ 439615 h 2497032"/>
              <a:gd name="connsiteX265" fmla="*/ 183200 w 2314746"/>
              <a:gd name="connsiteY265" fmla="*/ 422914 h 2497032"/>
              <a:gd name="connsiteX266" fmla="*/ 243177 w 2314746"/>
              <a:gd name="connsiteY266" fmla="*/ 365397 h 2497032"/>
              <a:gd name="connsiteX267" fmla="*/ 303154 w 2314746"/>
              <a:gd name="connsiteY267" fmla="*/ 423187 h 2497032"/>
              <a:gd name="connsiteX268" fmla="*/ 311862 w 2314746"/>
              <a:gd name="connsiteY268" fmla="*/ 441176 h 2497032"/>
              <a:gd name="connsiteX269" fmla="*/ 331841 w 2314746"/>
              <a:gd name="connsiteY269" fmla="*/ 435993 h 2497032"/>
              <a:gd name="connsiteX270" fmla="*/ 396044 w 2314746"/>
              <a:gd name="connsiteY270" fmla="*/ 425058 h 2497032"/>
              <a:gd name="connsiteX271" fmla="*/ 415316 w 2314746"/>
              <a:gd name="connsiteY271" fmla="*/ 523135 h 2497032"/>
              <a:gd name="connsiteX272" fmla="*/ 411703 w 2314746"/>
              <a:gd name="connsiteY272" fmla="*/ 539566 h 2497032"/>
              <a:gd name="connsiteX273" fmla="*/ 423919 w 2314746"/>
              <a:gd name="connsiteY273" fmla="*/ 548275 h 2497032"/>
              <a:gd name="connsiteX274" fmla="*/ 481900 w 2314746"/>
              <a:gd name="connsiteY274" fmla="*/ 586808 h 2497032"/>
              <a:gd name="connsiteX275" fmla="*/ 429380 w 2314746"/>
              <a:gd name="connsiteY275" fmla="*/ 670194 h 2497032"/>
              <a:gd name="connsiteX276" fmla="*/ 412042 w 2314746"/>
              <a:gd name="connsiteY276" fmla="*/ 678812 h 2497032"/>
              <a:gd name="connsiteX277" fmla="*/ 418893 w 2314746"/>
              <a:gd name="connsiteY277" fmla="*/ 698863 h 2497032"/>
              <a:gd name="connsiteX278" fmla="*/ 433340 w 2314746"/>
              <a:gd name="connsiteY278" fmla="*/ 746574 h 2497032"/>
              <a:gd name="connsiteX279" fmla="*/ 357740 w 2314746"/>
              <a:gd name="connsiteY279" fmla="*/ 796949 h 2497032"/>
              <a:gd name="connsiteX280" fmla="*/ 333415 w 2314746"/>
              <a:gd name="connsiteY280" fmla="*/ 784046 h 2497032"/>
              <a:gd name="connsiteX281" fmla="*/ 311870 w 2314746"/>
              <a:gd name="connsiteY281" fmla="*/ 777261 h 2497032"/>
              <a:gd name="connsiteX282" fmla="*/ 303154 w 2314746"/>
              <a:gd name="connsiteY282" fmla="*/ 793584 h 2497032"/>
              <a:gd name="connsiteX283" fmla="*/ 272370 w 2314746"/>
              <a:gd name="connsiteY283" fmla="*/ 843411 h 2497032"/>
              <a:gd name="connsiteX284" fmla="*/ 213074 w 2314746"/>
              <a:gd name="connsiteY284" fmla="*/ 842862 h 2497032"/>
              <a:gd name="connsiteX285" fmla="*/ 270866 w 2314746"/>
              <a:gd name="connsiteY285" fmla="*/ 661051 h 2497032"/>
              <a:gd name="connsiteX286" fmla="*/ 302653 w 2314746"/>
              <a:gd name="connsiteY286" fmla="*/ 612745 h 2497032"/>
              <a:gd name="connsiteX287" fmla="*/ 284181 w 2314746"/>
              <a:gd name="connsiteY287" fmla="*/ 564268 h 2497032"/>
              <a:gd name="connsiteX288" fmla="*/ 199165 w 2314746"/>
              <a:gd name="connsiteY288" fmla="*/ 567276 h 2497032"/>
              <a:gd name="connsiteX289" fmla="*/ 183173 w 2314746"/>
              <a:gd name="connsiteY289" fmla="*/ 608717 h 2497032"/>
              <a:gd name="connsiteX290" fmla="*/ 270866 w 2314746"/>
              <a:gd name="connsiteY290" fmla="*/ 661051 h 2497032"/>
              <a:gd name="connsiteX291" fmla="*/ 1564694 w 2314746"/>
              <a:gd name="connsiteY291" fmla="*/ 482093 h 2497032"/>
              <a:gd name="connsiteX292" fmla="*/ 1524029 w 2314746"/>
              <a:gd name="connsiteY292" fmla="*/ 428344 h 2497032"/>
              <a:gd name="connsiteX293" fmla="*/ 1513958 w 2314746"/>
              <a:gd name="connsiteY293" fmla="*/ 410396 h 2497032"/>
              <a:gd name="connsiteX294" fmla="*/ 1496819 w 2314746"/>
              <a:gd name="connsiteY294" fmla="*/ 415593 h 2497032"/>
              <a:gd name="connsiteX295" fmla="*/ 1454687 w 2314746"/>
              <a:gd name="connsiteY295" fmla="*/ 431119 h 2497032"/>
              <a:gd name="connsiteX296" fmla="*/ 1412363 w 2314746"/>
              <a:gd name="connsiteY296" fmla="*/ 414070 h 2497032"/>
              <a:gd name="connsiteX297" fmla="*/ 1411608 w 2314746"/>
              <a:gd name="connsiteY297" fmla="*/ 329678 h 2497032"/>
              <a:gd name="connsiteX298" fmla="*/ 1415740 w 2314746"/>
              <a:gd name="connsiteY298" fmla="*/ 311819 h 2497032"/>
              <a:gd name="connsiteX299" fmla="*/ 1399676 w 2314746"/>
              <a:gd name="connsiteY299" fmla="*/ 302469 h 2497032"/>
              <a:gd name="connsiteX300" fmla="*/ 1345823 w 2314746"/>
              <a:gd name="connsiteY300" fmla="*/ 218236 h 2497032"/>
              <a:gd name="connsiteX301" fmla="*/ 1378440 w 2314746"/>
              <a:gd name="connsiteY301" fmla="*/ 185551 h 2497032"/>
              <a:gd name="connsiteX302" fmla="*/ 1399147 w 2314746"/>
              <a:gd name="connsiteY302" fmla="*/ 182518 h 2497032"/>
              <a:gd name="connsiteX303" fmla="*/ 1415676 w 2314746"/>
              <a:gd name="connsiteY303" fmla="*/ 173231 h 2497032"/>
              <a:gd name="connsiteX304" fmla="*/ 1410314 w 2314746"/>
              <a:gd name="connsiteY304" fmla="*/ 153602 h 2497032"/>
              <a:gd name="connsiteX305" fmla="*/ 1454301 w 2314746"/>
              <a:gd name="connsiteY305" fmla="*/ 53360 h 2497032"/>
              <a:gd name="connsiteX306" fmla="*/ 1497279 w 2314746"/>
              <a:gd name="connsiteY306" fmla="*/ 69860 h 2497032"/>
              <a:gd name="connsiteX307" fmla="*/ 1514765 w 2314746"/>
              <a:gd name="connsiteY307" fmla="*/ 73903 h 2497032"/>
              <a:gd name="connsiteX308" fmla="*/ 1523279 w 2314746"/>
              <a:gd name="connsiteY308" fmla="*/ 61443 h 2497032"/>
              <a:gd name="connsiteX309" fmla="*/ 1590437 w 2314746"/>
              <a:gd name="connsiteY309" fmla="*/ 237 h 2497032"/>
              <a:gd name="connsiteX310" fmla="*/ 1644883 w 2314746"/>
              <a:gd name="connsiteY310" fmla="*/ 55835 h 2497032"/>
              <a:gd name="connsiteX311" fmla="*/ 1654831 w 2314746"/>
              <a:gd name="connsiteY311" fmla="*/ 73988 h 2497032"/>
              <a:gd name="connsiteX312" fmla="*/ 1672542 w 2314746"/>
              <a:gd name="connsiteY312" fmla="*/ 70012 h 2497032"/>
              <a:gd name="connsiteX313" fmla="*/ 1769292 w 2314746"/>
              <a:gd name="connsiteY313" fmla="*/ 89650 h 2497032"/>
              <a:gd name="connsiteX314" fmla="*/ 1758120 w 2314746"/>
              <a:gd name="connsiteY314" fmla="*/ 156338 h 2497032"/>
              <a:gd name="connsiteX315" fmla="*/ 1752805 w 2314746"/>
              <a:gd name="connsiteY315" fmla="*/ 174342 h 2497032"/>
              <a:gd name="connsiteX316" fmla="*/ 1770450 w 2314746"/>
              <a:gd name="connsiteY316" fmla="*/ 183116 h 2497032"/>
              <a:gd name="connsiteX317" fmla="*/ 1819398 w 2314746"/>
              <a:gd name="connsiteY317" fmla="*/ 212947 h 2497032"/>
              <a:gd name="connsiteX318" fmla="*/ 1770774 w 2314746"/>
              <a:gd name="connsiteY318" fmla="*/ 302532 h 2497032"/>
              <a:gd name="connsiteX319" fmla="*/ 1753442 w 2314746"/>
              <a:gd name="connsiteY319" fmla="*/ 311635 h 2497032"/>
              <a:gd name="connsiteX320" fmla="*/ 1757199 w 2314746"/>
              <a:gd name="connsiteY320" fmla="*/ 329495 h 2497032"/>
              <a:gd name="connsiteX321" fmla="*/ 1774709 w 2314746"/>
              <a:gd name="connsiteY321" fmla="*/ 371949 h 2497032"/>
              <a:gd name="connsiteX322" fmla="*/ 1675962 w 2314746"/>
              <a:gd name="connsiteY322" fmla="*/ 417983 h 2497032"/>
              <a:gd name="connsiteX323" fmla="*/ 1655186 w 2314746"/>
              <a:gd name="connsiteY323" fmla="*/ 410478 h 2497032"/>
              <a:gd name="connsiteX324" fmla="*/ 1645376 w 2314746"/>
              <a:gd name="connsiteY324" fmla="*/ 428250 h 2497032"/>
              <a:gd name="connsiteX325" fmla="*/ 1590138 w 2314746"/>
              <a:gd name="connsiteY325" fmla="*/ 484161 h 2497032"/>
              <a:gd name="connsiteX326" fmla="*/ 1564695 w 2314746"/>
              <a:gd name="connsiteY326" fmla="*/ 482094 h 2497032"/>
              <a:gd name="connsiteX327" fmla="*/ 1616998 w 2314746"/>
              <a:gd name="connsiteY327" fmla="*/ 293238 h 2497032"/>
              <a:gd name="connsiteX328" fmla="*/ 1591131 w 2314746"/>
              <a:gd name="connsiteY328" fmla="*/ 183415 h 2497032"/>
              <a:gd name="connsiteX329" fmla="*/ 1541266 w 2314746"/>
              <a:gd name="connsiteY329" fmla="*/ 285010 h 2497032"/>
              <a:gd name="connsiteX330" fmla="*/ 1586440 w 2314746"/>
              <a:gd name="connsiteY330" fmla="*/ 301787 h 2497032"/>
              <a:gd name="connsiteX331" fmla="*/ 1616998 w 2314746"/>
              <a:gd name="connsiteY331" fmla="*/ 293238 h 2497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</a:cxnLst>
            <a:rect l="l" t="t" r="r" b="b"/>
            <a:pathLst>
              <a:path w="2314746" h="2497032">
                <a:moveTo>
                  <a:pt x="395943" y="2488770"/>
                </a:moveTo>
                <a:cubicBezTo>
                  <a:pt x="385436" y="2482742"/>
                  <a:pt x="379463" y="2476672"/>
                  <a:pt x="373799" y="2466264"/>
                </a:cubicBezTo>
                <a:lnTo>
                  <a:pt x="366042" y="2452012"/>
                </a:lnTo>
                <a:lnTo>
                  <a:pt x="366042" y="2240118"/>
                </a:lnTo>
                <a:cubicBezTo>
                  <a:pt x="366042" y="2111000"/>
                  <a:pt x="367219" y="2017385"/>
                  <a:pt x="369055" y="2000477"/>
                </a:cubicBezTo>
                <a:cubicBezTo>
                  <a:pt x="385514" y="1848912"/>
                  <a:pt x="453876" y="1706261"/>
                  <a:pt x="561751" y="1598380"/>
                </a:cubicBezTo>
                <a:cubicBezTo>
                  <a:pt x="613448" y="1546680"/>
                  <a:pt x="666692" y="1508114"/>
                  <a:pt x="733738" y="1473805"/>
                </a:cubicBezTo>
                <a:lnTo>
                  <a:pt x="771411" y="1454526"/>
                </a:lnTo>
                <a:lnTo>
                  <a:pt x="751975" y="1442979"/>
                </a:lnTo>
                <a:cubicBezTo>
                  <a:pt x="686091" y="1403836"/>
                  <a:pt x="616854" y="1336409"/>
                  <a:pt x="573465" y="1269136"/>
                </a:cubicBezTo>
                <a:cubicBezTo>
                  <a:pt x="544838" y="1224749"/>
                  <a:pt x="518906" y="1165365"/>
                  <a:pt x="505121" y="1112627"/>
                </a:cubicBezTo>
                <a:cubicBezTo>
                  <a:pt x="482688" y="1026802"/>
                  <a:pt x="482045" y="927287"/>
                  <a:pt x="503376" y="842263"/>
                </a:cubicBezTo>
                <a:cubicBezTo>
                  <a:pt x="543308" y="683091"/>
                  <a:pt x="657629" y="544503"/>
                  <a:pt x="804935" y="476691"/>
                </a:cubicBezTo>
                <a:cubicBezTo>
                  <a:pt x="1061592" y="358540"/>
                  <a:pt x="1362540" y="452539"/>
                  <a:pt x="1507980" y="696284"/>
                </a:cubicBezTo>
                <a:cubicBezTo>
                  <a:pt x="1557559" y="779373"/>
                  <a:pt x="1583350" y="875063"/>
                  <a:pt x="1583211" y="975394"/>
                </a:cubicBezTo>
                <a:cubicBezTo>
                  <a:pt x="1583096" y="1058397"/>
                  <a:pt x="1566176" y="1133829"/>
                  <a:pt x="1530677" y="1209597"/>
                </a:cubicBezTo>
                <a:cubicBezTo>
                  <a:pt x="1487606" y="1301530"/>
                  <a:pt x="1406282" y="1391614"/>
                  <a:pt x="1319828" y="1443159"/>
                </a:cubicBezTo>
                <a:lnTo>
                  <a:pt x="1300692" y="1454568"/>
                </a:lnTo>
                <a:lnTo>
                  <a:pt x="1335544" y="1472222"/>
                </a:lnTo>
                <a:cubicBezTo>
                  <a:pt x="1445339" y="1527835"/>
                  <a:pt x="1540852" y="1615220"/>
                  <a:pt x="1606198" y="1719842"/>
                </a:cubicBezTo>
                <a:cubicBezTo>
                  <a:pt x="1657795" y="1802452"/>
                  <a:pt x="1693790" y="1910744"/>
                  <a:pt x="1703078" y="2011305"/>
                </a:cubicBezTo>
                <a:cubicBezTo>
                  <a:pt x="1707159" y="2055496"/>
                  <a:pt x="1707181" y="2440322"/>
                  <a:pt x="1703101" y="2455007"/>
                </a:cubicBezTo>
                <a:cubicBezTo>
                  <a:pt x="1699200" y="2469053"/>
                  <a:pt x="1684843" y="2485203"/>
                  <a:pt x="1670438" y="2491747"/>
                </a:cubicBezTo>
                <a:cubicBezTo>
                  <a:pt x="1659472" y="2496729"/>
                  <a:pt x="1632394" y="2496952"/>
                  <a:pt x="1034656" y="2496987"/>
                </a:cubicBezTo>
                <a:lnTo>
                  <a:pt x="410329" y="2497033"/>
                </a:lnTo>
                <a:close/>
                <a:moveTo>
                  <a:pt x="1583267" y="2202854"/>
                </a:moveTo>
                <a:cubicBezTo>
                  <a:pt x="1583267" y="2060374"/>
                  <a:pt x="1582451" y="2022809"/>
                  <a:pt x="1578796" y="1996594"/>
                </a:cubicBezTo>
                <a:cubicBezTo>
                  <a:pt x="1564941" y="1897251"/>
                  <a:pt x="1525736" y="1806437"/>
                  <a:pt x="1463068" y="1728524"/>
                </a:cubicBezTo>
                <a:cubicBezTo>
                  <a:pt x="1301844" y="1528079"/>
                  <a:pt x="1027601" y="1466327"/>
                  <a:pt x="796071" y="1578337"/>
                </a:cubicBezTo>
                <a:cubicBezTo>
                  <a:pt x="655071" y="1646550"/>
                  <a:pt x="545083" y="1779683"/>
                  <a:pt x="505885" y="1929587"/>
                </a:cubicBezTo>
                <a:cubicBezTo>
                  <a:pt x="488557" y="1995851"/>
                  <a:pt x="488063" y="2002683"/>
                  <a:pt x="486791" y="2193711"/>
                </a:cubicBezTo>
                <a:cubicBezTo>
                  <a:pt x="486149" y="2290104"/>
                  <a:pt x="486323" y="2370793"/>
                  <a:pt x="487176" y="2373017"/>
                </a:cubicBezTo>
                <a:cubicBezTo>
                  <a:pt x="488507" y="2376486"/>
                  <a:pt x="566682" y="2377063"/>
                  <a:pt x="1035997" y="2377063"/>
                </a:cubicBezTo>
                <a:lnTo>
                  <a:pt x="1583267" y="2377063"/>
                </a:lnTo>
                <a:close/>
                <a:moveTo>
                  <a:pt x="767498" y="2308781"/>
                </a:moveTo>
                <a:cubicBezTo>
                  <a:pt x="746140" y="2298891"/>
                  <a:pt x="731781" y="2277094"/>
                  <a:pt x="731781" y="2254562"/>
                </a:cubicBezTo>
                <a:cubicBezTo>
                  <a:pt x="731781" y="2244601"/>
                  <a:pt x="730789" y="2242974"/>
                  <a:pt x="723074" y="2240284"/>
                </a:cubicBezTo>
                <a:cubicBezTo>
                  <a:pt x="715225" y="2237548"/>
                  <a:pt x="712927" y="2238285"/>
                  <a:pt x="699741" y="2247758"/>
                </a:cubicBezTo>
                <a:cubicBezTo>
                  <a:pt x="687438" y="2256597"/>
                  <a:pt x="682284" y="2258447"/>
                  <a:pt x="667299" y="2259401"/>
                </a:cubicBezTo>
                <a:cubicBezTo>
                  <a:pt x="643822" y="2260895"/>
                  <a:pt x="631806" y="2256535"/>
                  <a:pt x="617934" y="2241485"/>
                </a:cubicBezTo>
                <a:cubicBezTo>
                  <a:pt x="595657" y="2217316"/>
                  <a:pt x="594998" y="2189109"/>
                  <a:pt x="616067" y="2161507"/>
                </a:cubicBezTo>
                <a:cubicBezTo>
                  <a:pt x="624852" y="2149997"/>
                  <a:pt x="625537" y="2147816"/>
                  <a:pt x="622815" y="2140008"/>
                </a:cubicBezTo>
                <a:cubicBezTo>
                  <a:pt x="620028" y="2132013"/>
                  <a:pt x="618724" y="2131317"/>
                  <a:pt x="606493" y="2131292"/>
                </a:cubicBezTo>
                <a:cubicBezTo>
                  <a:pt x="575513" y="2131223"/>
                  <a:pt x="548882" y="2103297"/>
                  <a:pt x="548939" y="2070925"/>
                </a:cubicBezTo>
                <a:cubicBezTo>
                  <a:pt x="548994" y="2039058"/>
                  <a:pt x="575966" y="2011305"/>
                  <a:pt x="606880" y="2011305"/>
                </a:cubicBezTo>
                <a:cubicBezTo>
                  <a:pt x="618733" y="2011305"/>
                  <a:pt x="620037" y="2010585"/>
                  <a:pt x="622862" y="2002481"/>
                </a:cubicBezTo>
                <a:cubicBezTo>
                  <a:pt x="625641" y="1994509"/>
                  <a:pt x="624998" y="1992427"/>
                  <a:pt x="616205" y="1980910"/>
                </a:cubicBezTo>
                <a:cubicBezTo>
                  <a:pt x="571084" y="1921814"/>
                  <a:pt x="642658" y="1850877"/>
                  <a:pt x="701822" y="1896054"/>
                </a:cubicBezTo>
                <a:cubicBezTo>
                  <a:pt x="713968" y="1905329"/>
                  <a:pt x="715662" y="1905847"/>
                  <a:pt x="723392" y="1902645"/>
                </a:cubicBezTo>
                <a:cubicBezTo>
                  <a:pt x="730957" y="1899511"/>
                  <a:pt x="731784" y="1897870"/>
                  <a:pt x="731808" y="1885943"/>
                </a:cubicBezTo>
                <a:cubicBezTo>
                  <a:pt x="731847" y="1866334"/>
                  <a:pt x="744361" y="1846106"/>
                  <a:pt x="762592" y="1836183"/>
                </a:cubicBezTo>
                <a:cubicBezTo>
                  <a:pt x="802197" y="1814626"/>
                  <a:pt x="847604" y="1839721"/>
                  <a:pt x="851789" y="1885481"/>
                </a:cubicBezTo>
                <a:cubicBezTo>
                  <a:pt x="853139" y="1900240"/>
                  <a:pt x="853735" y="1901250"/>
                  <a:pt x="862601" y="1903781"/>
                </a:cubicBezTo>
                <a:cubicBezTo>
                  <a:pt x="870746" y="1906107"/>
                  <a:pt x="873011" y="1905502"/>
                  <a:pt x="879746" y="1899202"/>
                </a:cubicBezTo>
                <a:cubicBezTo>
                  <a:pt x="908620" y="1872194"/>
                  <a:pt x="956309" y="1879036"/>
                  <a:pt x="973979" y="1912722"/>
                </a:cubicBezTo>
                <a:cubicBezTo>
                  <a:pt x="985507" y="1934697"/>
                  <a:pt x="982985" y="1960835"/>
                  <a:pt x="967363" y="1981302"/>
                </a:cubicBezTo>
                <a:cubicBezTo>
                  <a:pt x="958716" y="1992630"/>
                  <a:pt x="958038" y="1994819"/>
                  <a:pt x="960755" y="2002616"/>
                </a:cubicBezTo>
                <a:cubicBezTo>
                  <a:pt x="963517" y="2010538"/>
                  <a:pt x="964905" y="2011305"/>
                  <a:pt x="976476" y="2011305"/>
                </a:cubicBezTo>
                <a:cubicBezTo>
                  <a:pt x="991022" y="2011305"/>
                  <a:pt x="1006921" y="2018576"/>
                  <a:pt x="1018077" y="2030331"/>
                </a:cubicBezTo>
                <a:cubicBezTo>
                  <a:pt x="1052374" y="2066469"/>
                  <a:pt x="1030609" y="2126675"/>
                  <a:pt x="981783" y="2130725"/>
                </a:cubicBezTo>
                <a:cubicBezTo>
                  <a:pt x="967783" y="2131886"/>
                  <a:pt x="965344" y="2133031"/>
                  <a:pt x="961646" y="2140183"/>
                </a:cubicBezTo>
                <a:cubicBezTo>
                  <a:pt x="957625" y="2147959"/>
                  <a:pt x="957878" y="2148896"/>
                  <a:pt x="967359" y="2161318"/>
                </a:cubicBezTo>
                <a:cubicBezTo>
                  <a:pt x="987572" y="2187799"/>
                  <a:pt x="987934" y="2216403"/>
                  <a:pt x="968340" y="2238721"/>
                </a:cubicBezTo>
                <a:cubicBezTo>
                  <a:pt x="955764" y="2253045"/>
                  <a:pt x="940788" y="2259905"/>
                  <a:pt x="922094" y="2259905"/>
                </a:cubicBezTo>
                <a:cubicBezTo>
                  <a:pt x="903432" y="2259905"/>
                  <a:pt x="894556" y="2256860"/>
                  <a:pt x="880292" y="2245562"/>
                </a:cubicBezTo>
                <a:cubicBezTo>
                  <a:pt x="870729" y="2237988"/>
                  <a:pt x="868685" y="2237429"/>
                  <a:pt x="860702" y="2240213"/>
                </a:cubicBezTo>
                <a:cubicBezTo>
                  <a:pt x="852670" y="2243013"/>
                  <a:pt x="851783" y="2244493"/>
                  <a:pt x="851726" y="2255185"/>
                </a:cubicBezTo>
                <a:cubicBezTo>
                  <a:pt x="851505" y="2297105"/>
                  <a:pt x="805502" y="2326377"/>
                  <a:pt x="767498" y="2308781"/>
                </a:cubicBezTo>
                <a:close/>
                <a:moveTo>
                  <a:pt x="819474" y="2124081"/>
                </a:moveTo>
                <a:cubicBezTo>
                  <a:pt x="828550" y="2119558"/>
                  <a:pt x="837068" y="2112414"/>
                  <a:pt x="842180" y="2105037"/>
                </a:cubicBezTo>
                <a:cubicBezTo>
                  <a:pt x="849460" y="2094530"/>
                  <a:pt x="850361" y="2090799"/>
                  <a:pt x="850361" y="2071123"/>
                </a:cubicBezTo>
                <a:cubicBezTo>
                  <a:pt x="850361" y="2050861"/>
                  <a:pt x="849609" y="2047977"/>
                  <a:pt x="841364" y="2036595"/>
                </a:cubicBezTo>
                <a:cubicBezTo>
                  <a:pt x="818687" y="2005289"/>
                  <a:pt x="775921" y="2002415"/>
                  <a:pt x="747773" y="2030306"/>
                </a:cubicBezTo>
                <a:cubicBezTo>
                  <a:pt x="736643" y="2041334"/>
                  <a:pt x="731781" y="2053934"/>
                  <a:pt x="731781" y="2071747"/>
                </a:cubicBezTo>
                <a:cubicBezTo>
                  <a:pt x="731781" y="2117607"/>
                  <a:pt x="777598" y="2144950"/>
                  <a:pt x="819474" y="2124081"/>
                </a:cubicBezTo>
                <a:close/>
                <a:moveTo>
                  <a:pt x="1200714" y="2129997"/>
                </a:moveTo>
                <a:cubicBezTo>
                  <a:pt x="1187369" y="2125718"/>
                  <a:pt x="1171036" y="2111936"/>
                  <a:pt x="1164477" y="2099418"/>
                </a:cubicBezTo>
                <a:cubicBezTo>
                  <a:pt x="1162284" y="2095232"/>
                  <a:pt x="1159668" y="2084817"/>
                  <a:pt x="1158664" y="2076275"/>
                </a:cubicBezTo>
                <a:cubicBezTo>
                  <a:pt x="1157091" y="2062892"/>
                  <a:pt x="1155799" y="2060361"/>
                  <a:pt x="1149323" y="2057971"/>
                </a:cubicBezTo>
                <a:cubicBezTo>
                  <a:pt x="1142982" y="2055630"/>
                  <a:pt x="1140102" y="2056518"/>
                  <a:pt x="1130878" y="2063665"/>
                </a:cubicBezTo>
                <a:cubicBezTo>
                  <a:pt x="1104058" y="2084444"/>
                  <a:pt x="1072752" y="2084863"/>
                  <a:pt x="1049847" y="2064751"/>
                </a:cubicBezTo>
                <a:cubicBezTo>
                  <a:pt x="1024124" y="2042164"/>
                  <a:pt x="1021803" y="2004624"/>
                  <a:pt x="1044469" y="1977742"/>
                </a:cubicBezTo>
                <a:cubicBezTo>
                  <a:pt x="1050978" y="1970022"/>
                  <a:pt x="1051854" y="1967169"/>
                  <a:pt x="1049700" y="1960706"/>
                </a:cubicBezTo>
                <a:cubicBezTo>
                  <a:pt x="1047450" y="1953953"/>
                  <a:pt x="1044845" y="1952533"/>
                  <a:pt x="1029680" y="1949791"/>
                </a:cubicBezTo>
                <a:cubicBezTo>
                  <a:pt x="1020092" y="1948057"/>
                  <a:pt x="1007162" y="1943272"/>
                  <a:pt x="1000946" y="1939158"/>
                </a:cubicBezTo>
                <a:cubicBezTo>
                  <a:pt x="987057" y="1929967"/>
                  <a:pt x="974627" y="1906676"/>
                  <a:pt x="974717" y="1890015"/>
                </a:cubicBezTo>
                <a:cubicBezTo>
                  <a:pt x="974784" y="1877824"/>
                  <a:pt x="983061" y="1856507"/>
                  <a:pt x="991241" y="1847461"/>
                </a:cubicBezTo>
                <a:cubicBezTo>
                  <a:pt x="999091" y="1838780"/>
                  <a:pt x="1017170" y="1830906"/>
                  <a:pt x="1033001" y="1829272"/>
                </a:cubicBezTo>
                <a:cubicBezTo>
                  <a:pt x="1046743" y="1827854"/>
                  <a:pt x="1047965" y="1827089"/>
                  <a:pt x="1050753" y="1818183"/>
                </a:cubicBezTo>
                <a:cubicBezTo>
                  <a:pt x="1053473" y="1809492"/>
                  <a:pt x="1053008" y="1807910"/>
                  <a:pt x="1045682" y="1800890"/>
                </a:cubicBezTo>
                <a:cubicBezTo>
                  <a:pt x="1018432" y="1774782"/>
                  <a:pt x="1026761" y="1723718"/>
                  <a:pt x="1061158" y="1706016"/>
                </a:cubicBezTo>
                <a:cubicBezTo>
                  <a:pt x="1085191" y="1693648"/>
                  <a:pt x="1112371" y="1697566"/>
                  <a:pt x="1132385" y="1716285"/>
                </a:cubicBezTo>
                <a:cubicBezTo>
                  <a:pt x="1139322" y="1722772"/>
                  <a:pt x="1140952" y="1723155"/>
                  <a:pt x="1148440" y="1720054"/>
                </a:cubicBezTo>
                <a:cubicBezTo>
                  <a:pt x="1155612" y="1717082"/>
                  <a:pt x="1157002" y="1714665"/>
                  <a:pt x="1158419" y="1702701"/>
                </a:cubicBezTo>
                <a:cubicBezTo>
                  <a:pt x="1162547" y="1667851"/>
                  <a:pt x="1186536" y="1645458"/>
                  <a:pt x="1219579" y="1645610"/>
                </a:cubicBezTo>
                <a:cubicBezTo>
                  <a:pt x="1253562" y="1645771"/>
                  <a:pt x="1280389" y="1673779"/>
                  <a:pt x="1280389" y="1709111"/>
                </a:cubicBezTo>
                <a:cubicBezTo>
                  <a:pt x="1280389" y="1717544"/>
                  <a:pt x="1281745" y="1719709"/>
                  <a:pt x="1288864" y="1722658"/>
                </a:cubicBezTo>
                <a:cubicBezTo>
                  <a:pt x="1296754" y="1725927"/>
                  <a:pt x="1298158" y="1725467"/>
                  <a:pt x="1309237" y="1715983"/>
                </a:cubicBezTo>
                <a:cubicBezTo>
                  <a:pt x="1345909" y="1684592"/>
                  <a:pt x="1402355" y="1705744"/>
                  <a:pt x="1407930" y="1752966"/>
                </a:cubicBezTo>
                <a:cubicBezTo>
                  <a:pt x="1410135" y="1771648"/>
                  <a:pt x="1405375" y="1787872"/>
                  <a:pt x="1393740" y="1801333"/>
                </a:cubicBezTo>
                <a:cubicBezTo>
                  <a:pt x="1385224" y="1811185"/>
                  <a:pt x="1384505" y="1813282"/>
                  <a:pt x="1387197" y="1820414"/>
                </a:cubicBezTo>
                <a:cubicBezTo>
                  <a:pt x="1389321" y="1826044"/>
                  <a:pt x="1392206" y="1828425"/>
                  <a:pt x="1396901" y="1828425"/>
                </a:cubicBezTo>
                <a:cubicBezTo>
                  <a:pt x="1426398" y="1828425"/>
                  <a:pt x="1454532" y="1850159"/>
                  <a:pt x="1460166" y="1877297"/>
                </a:cubicBezTo>
                <a:cubicBezTo>
                  <a:pt x="1464285" y="1897138"/>
                  <a:pt x="1458780" y="1917449"/>
                  <a:pt x="1445646" y="1930885"/>
                </a:cubicBezTo>
                <a:cubicBezTo>
                  <a:pt x="1433616" y="1943190"/>
                  <a:pt x="1423925" y="1947979"/>
                  <a:pt x="1405768" y="1950592"/>
                </a:cubicBezTo>
                <a:cubicBezTo>
                  <a:pt x="1392906" y="1952444"/>
                  <a:pt x="1390511" y="1953812"/>
                  <a:pt x="1388247" y="1960603"/>
                </a:cubicBezTo>
                <a:cubicBezTo>
                  <a:pt x="1386052" y="1967191"/>
                  <a:pt x="1386897" y="1969976"/>
                  <a:pt x="1393444" y="1977742"/>
                </a:cubicBezTo>
                <a:cubicBezTo>
                  <a:pt x="1404434" y="1990776"/>
                  <a:pt x="1408969" y="2003092"/>
                  <a:pt x="1408969" y="2019899"/>
                </a:cubicBezTo>
                <a:cubicBezTo>
                  <a:pt x="1408969" y="2071221"/>
                  <a:pt x="1347340" y="2098501"/>
                  <a:pt x="1309214" y="2064054"/>
                </a:cubicBezTo>
                <a:cubicBezTo>
                  <a:pt x="1299289" y="2055088"/>
                  <a:pt x="1297756" y="2054579"/>
                  <a:pt x="1289763" y="2057596"/>
                </a:cubicBezTo>
                <a:cubicBezTo>
                  <a:pt x="1281971" y="2060537"/>
                  <a:pt x="1280930" y="2062390"/>
                  <a:pt x="1279549" y="2075771"/>
                </a:cubicBezTo>
                <a:cubicBezTo>
                  <a:pt x="1277771" y="2092995"/>
                  <a:pt x="1272779" y="2103860"/>
                  <a:pt x="1261427" y="2115213"/>
                </a:cubicBezTo>
                <a:cubicBezTo>
                  <a:pt x="1245180" y="2131461"/>
                  <a:pt x="1222503" y="2136982"/>
                  <a:pt x="1200714" y="2129996"/>
                </a:cubicBezTo>
                <a:close/>
                <a:moveTo>
                  <a:pt x="1251259" y="1939147"/>
                </a:moveTo>
                <a:cubicBezTo>
                  <a:pt x="1298530" y="1907862"/>
                  <a:pt x="1281394" y="1835103"/>
                  <a:pt x="1225393" y="1829323"/>
                </a:cubicBezTo>
                <a:cubicBezTo>
                  <a:pt x="1167668" y="1823365"/>
                  <a:pt x="1135540" y="1888822"/>
                  <a:pt x="1175527" y="1930918"/>
                </a:cubicBezTo>
                <a:cubicBezTo>
                  <a:pt x="1188847" y="1944941"/>
                  <a:pt x="1198837" y="1948651"/>
                  <a:pt x="1220701" y="1947695"/>
                </a:cubicBezTo>
                <a:cubicBezTo>
                  <a:pt x="1235558" y="1947046"/>
                  <a:pt x="1242080" y="1945221"/>
                  <a:pt x="1251259" y="1939147"/>
                </a:cubicBezTo>
                <a:close/>
                <a:moveTo>
                  <a:pt x="1128950" y="1390308"/>
                </a:moveTo>
                <a:cubicBezTo>
                  <a:pt x="1257371" y="1359757"/>
                  <a:pt x="1359336" y="1279459"/>
                  <a:pt x="1417660" y="1162949"/>
                </a:cubicBezTo>
                <a:cubicBezTo>
                  <a:pt x="1485313" y="1027802"/>
                  <a:pt x="1475389" y="866406"/>
                  <a:pt x="1391643" y="739878"/>
                </a:cubicBezTo>
                <a:cubicBezTo>
                  <a:pt x="1328212" y="644042"/>
                  <a:pt x="1232354" y="579352"/>
                  <a:pt x="1117521" y="554887"/>
                </a:cubicBezTo>
                <a:cubicBezTo>
                  <a:pt x="1083113" y="547557"/>
                  <a:pt x="989293" y="547521"/>
                  <a:pt x="954653" y="554818"/>
                </a:cubicBezTo>
                <a:cubicBezTo>
                  <a:pt x="864561" y="573815"/>
                  <a:pt x="788266" y="616192"/>
                  <a:pt x="725610" y="682036"/>
                </a:cubicBezTo>
                <a:cubicBezTo>
                  <a:pt x="669457" y="741047"/>
                  <a:pt x="630909" y="816888"/>
                  <a:pt x="615687" y="898309"/>
                </a:cubicBezTo>
                <a:cubicBezTo>
                  <a:pt x="608319" y="937718"/>
                  <a:pt x="608311" y="1010271"/>
                  <a:pt x="615670" y="1049756"/>
                </a:cubicBezTo>
                <a:cubicBezTo>
                  <a:pt x="630744" y="1130628"/>
                  <a:pt x="669712" y="1207286"/>
                  <a:pt x="725610" y="1266029"/>
                </a:cubicBezTo>
                <a:cubicBezTo>
                  <a:pt x="763500" y="1305846"/>
                  <a:pt x="800683" y="1333186"/>
                  <a:pt x="850361" y="1357754"/>
                </a:cubicBezTo>
                <a:cubicBezTo>
                  <a:pt x="889259" y="1376992"/>
                  <a:pt x="921331" y="1386722"/>
                  <a:pt x="983227" y="1398066"/>
                </a:cubicBezTo>
                <a:cubicBezTo>
                  <a:pt x="987155" y="1398786"/>
                  <a:pt x="1014800" y="1398938"/>
                  <a:pt x="1044659" y="1398407"/>
                </a:cubicBezTo>
                <a:cubicBezTo>
                  <a:pt x="1090387" y="1397592"/>
                  <a:pt x="1103680" y="1396313"/>
                  <a:pt x="1128950" y="1390302"/>
                </a:cubicBezTo>
                <a:close/>
                <a:moveTo>
                  <a:pt x="1807959" y="1761376"/>
                </a:moveTo>
                <a:cubicBezTo>
                  <a:pt x="1785885" y="1753506"/>
                  <a:pt x="1768993" y="1729980"/>
                  <a:pt x="1768993" y="1707105"/>
                </a:cubicBezTo>
                <a:cubicBezTo>
                  <a:pt x="1768993" y="1695171"/>
                  <a:pt x="1768257" y="1693836"/>
                  <a:pt x="1759707" y="1690305"/>
                </a:cubicBezTo>
                <a:cubicBezTo>
                  <a:pt x="1750885" y="1686660"/>
                  <a:pt x="1749887" y="1686923"/>
                  <a:pt x="1739727" y="1695553"/>
                </a:cubicBezTo>
                <a:cubicBezTo>
                  <a:pt x="1713030" y="1718232"/>
                  <a:pt x="1673952" y="1715758"/>
                  <a:pt x="1652759" y="1690047"/>
                </a:cubicBezTo>
                <a:cubicBezTo>
                  <a:pt x="1632754" y="1665776"/>
                  <a:pt x="1633007" y="1634066"/>
                  <a:pt x="1653385" y="1611509"/>
                </a:cubicBezTo>
                <a:cubicBezTo>
                  <a:pt x="1662364" y="1601569"/>
                  <a:pt x="1662864" y="1600060"/>
                  <a:pt x="1659829" y="1592021"/>
                </a:cubicBezTo>
                <a:cubicBezTo>
                  <a:pt x="1656850" y="1584127"/>
                  <a:pt x="1655147" y="1583191"/>
                  <a:pt x="1641747" y="1582079"/>
                </a:cubicBezTo>
                <a:cubicBezTo>
                  <a:pt x="1621453" y="1580396"/>
                  <a:pt x="1602628" y="1568910"/>
                  <a:pt x="1592868" y="1552254"/>
                </a:cubicBezTo>
                <a:cubicBezTo>
                  <a:pt x="1570334" y="1513802"/>
                  <a:pt x="1598203" y="1462669"/>
                  <a:pt x="1641692" y="1462669"/>
                </a:cubicBezTo>
                <a:cubicBezTo>
                  <a:pt x="1653640" y="1462669"/>
                  <a:pt x="1655000" y="1461923"/>
                  <a:pt x="1658608" y="1453382"/>
                </a:cubicBezTo>
                <a:cubicBezTo>
                  <a:pt x="1662242" y="1444780"/>
                  <a:pt x="1662043" y="1443568"/>
                  <a:pt x="1655912" y="1436951"/>
                </a:cubicBezTo>
                <a:cubicBezTo>
                  <a:pt x="1644098" y="1424202"/>
                  <a:pt x="1636676" y="1403373"/>
                  <a:pt x="1638490" y="1388057"/>
                </a:cubicBezTo>
                <a:cubicBezTo>
                  <a:pt x="1644607" y="1336406"/>
                  <a:pt x="1703029" y="1315017"/>
                  <a:pt x="1740998" y="1350528"/>
                </a:cubicBezTo>
                <a:cubicBezTo>
                  <a:pt x="1747957" y="1357036"/>
                  <a:pt x="1749549" y="1357405"/>
                  <a:pt x="1757126" y="1354266"/>
                </a:cubicBezTo>
                <a:cubicBezTo>
                  <a:pt x="1764462" y="1351227"/>
                  <a:pt x="1765769" y="1348898"/>
                  <a:pt x="1767382" y="1335986"/>
                </a:cubicBezTo>
                <a:cubicBezTo>
                  <a:pt x="1773773" y="1284830"/>
                  <a:pt x="1830432" y="1261850"/>
                  <a:pt x="1868265" y="1295070"/>
                </a:cubicBezTo>
                <a:cubicBezTo>
                  <a:pt x="1880821" y="1306095"/>
                  <a:pt x="1888856" y="1323092"/>
                  <a:pt x="1888939" y="1338803"/>
                </a:cubicBezTo>
                <a:cubicBezTo>
                  <a:pt x="1888985" y="1349429"/>
                  <a:pt x="1889909" y="1350984"/>
                  <a:pt x="1897691" y="1353697"/>
                </a:cubicBezTo>
                <a:cubicBezTo>
                  <a:pt x="1905486" y="1356415"/>
                  <a:pt x="1907676" y="1355736"/>
                  <a:pt x="1918994" y="1347097"/>
                </a:cubicBezTo>
                <a:cubicBezTo>
                  <a:pt x="1960998" y="1315033"/>
                  <a:pt x="2017582" y="1341184"/>
                  <a:pt x="2017582" y="1392661"/>
                </a:cubicBezTo>
                <a:cubicBezTo>
                  <a:pt x="2017582" y="1409906"/>
                  <a:pt x="2012736" y="1422269"/>
                  <a:pt x="2001099" y="1434711"/>
                </a:cubicBezTo>
                <a:cubicBezTo>
                  <a:pt x="1994798" y="1441448"/>
                  <a:pt x="1994195" y="1443709"/>
                  <a:pt x="1996524" y="1451856"/>
                </a:cubicBezTo>
                <a:cubicBezTo>
                  <a:pt x="1999099" y="1460860"/>
                  <a:pt x="1999911" y="1461308"/>
                  <a:pt x="2016579" y="1462913"/>
                </a:cubicBezTo>
                <a:cubicBezTo>
                  <a:pt x="2040343" y="1465201"/>
                  <a:pt x="2058228" y="1478409"/>
                  <a:pt x="2067449" y="1500478"/>
                </a:cubicBezTo>
                <a:cubicBezTo>
                  <a:pt x="2083307" y="1538434"/>
                  <a:pt x="2052444" y="1582592"/>
                  <a:pt x="2010004" y="1582667"/>
                </a:cubicBezTo>
                <a:cubicBezTo>
                  <a:pt x="2002456" y="1582680"/>
                  <a:pt x="2000483" y="1584156"/>
                  <a:pt x="1997826" y="1591778"/>
                </a:cubicBezTo>
                <a:cubicBezTo>
                  <a:pt x="1995019" y="1599833"/>
                  <a:pt x="1995440" y="1601713"/>
                  <a:pt x="2001507" y="1608209"/>
                </a:cubicBezTo>
                <a:cubicBezTo>
                  <a:pt x="2013508" y="1621059"/>
                  <a:pt x="2018737" y="1634419"/>
                  <a:pt x="2018610" y="1651907"/>
                </a:cubicBezTo>
                <a:cubicBezTo>
                  <a:pt x="2018231" y="1703958"/>
                  <a:pt x="1954452" y="1730374"/>
                  <a:pt x="1916146" y="1694345"/>
                </a:cubicBezTo>
                <a:cubicBezTo>
                  <a:pt x="1908025" y="1686706"/>
                  <a:pt x="1907086" y="1686488"/>
                  <a:pt x="1898288" y="1690212"/>
                </a:cubicBezTo>
                <a:cubicBezTo>
                  <a:pt x="1889918" y="1693753"/>
                  <a:pt x="1889002" y="1695320"/>
                  <a:pt x="1889002" y="1706089"/>
                </a:cubicBezTo>
                <a:cubicBezTo>
                  <a:pt x="1889002" y="1730112"/>
                  <a:pt x="1869946" y="1755234"/>
                  <a:pt x="1846364" y="1762300"/>
                </a:cubicBezTo>
                <a:cubicBezTo>
                  <a:pt x="1832302" y="1766513"/>
                  <a:pt x="1821651" y="1766257"/>
                  <a:pt x="1807960" y="1761376"/>
                </a:cubicBezTo>
                <a:close/>
                <a:moveTo>
                  <a:pt x="1861520" y="1573132"/>
                </a:moveTo>
                <a:cubicBezTo>
                  <a:pt x="1893690" y="1548593"/>
                  <a:pt x="1897603" y="1509084"/>
                  <a:pt x="1870638" y="1481045"/>
                </a:cubicBezTo>
                <a:cubicBezTo>
                  <a:pt x="1828994" y="1437742"/>
                  <a:pt x="1755662" y="1477076"/>
                  <a:pt x="1768776" y="1535681"/>
                </a:cubicBezTo>
                <a:cubicBezTo>
                  <a:pt x="1772533" y="1552466"/>
                  <a:pt x="1784907" y="1568881"/>
                  <a:pt x="1799973" y="1577062"/>
                </a:cubicBezTo>
                <a:cubicBezTo>
                  <a:pt x="1816252" y="1585902"/>
                  <a:pt x="1847385" y="1583914"/>
                  <a:pt x="1861520" y="1573132"/>
                </a:cubicBezTo>
                <a:close/>
                <a:moveTo>
                  <a:pt x="229242" y="1642746"/>
                </a:moveTo>
                <a:cubicBezTo>
                  <a:pt x="204513" y="1636749"/>
                  <a:pt x="183173" y="1610738"/>
                  <a:pt x="183173" y="1586593"/>
                </a:cubicBezTo>
                <a:cubicBezTo>
                  <a:pt x="183173" y="1575800"/>
                  <a:pt x="182110" y="1573708"/>
                  <a:pt x="174673" y="1569862"/>
                </a:cubicBezTo>
                <a:cubicBezTo>
                  <a:pt x="166431" y="1565599"/>
                  <a:pt x="165777" y="1565768"/>
                  <a:pt x="153128" y="1575424"/>
                </a:cubicBezTo>
                <a:cubicBezTo>
                  <a:pt x="137518" y="1587340"/>
                  <a:pt x="120442" y="1592463"/>
                  <a:pt x="104716" y="1589949"/>
                </a:cubicBezTo>
                <a:cubicBezTo>
                  <a:pt x="57051" y="1582328"/>
                  <a:pt x="36188" y="1526226"/>
                  <a:pt x="67947" y="1491071"/>
                </a:cubicBezTo>
                <a:cubicBezTo>
                  <a:pt x="77373" y="1480637"/>
                  <a:pt x="77880" y="1479173"/>
                  <a:pt x="74715" y="1471532"/>
                </a:cubicBezTo>
                <a:cubicBezTo>
                  <a:pt x="71746" y="1464364"/>
                  <a:pt x="69336" y="1463027"/>
                  <a:pt x="56497" y="1461423"/>
                </a:cubicBezTo>
                <a:cubicBezTo>
                  <a:pt x="5567" y="1455060"/>
                  <a:pt x="-17640" y="1398375"/>
                  <a:pt x="15317" y="1360837"/>
                </a:cubicBezTo>
                <a:cubicBezTo>
                  <a:pt x="26647" y="1347932"/>
                  <a:pt x="36832" y="1342887"/>
                  <a:pt x="56575" y="1340400"/>
                </a:cubicBezTo>
                <a:cubicBezTo>
                  <a:pt x="70832" y="1338603"/>
                  <a:pt x="72997" y="1337459"/>
                  <a:pt x="75315" y="1330497"/>
                </a:cubicBezTo>
                <a:cubicBezTo>
                  <a:pt x="77497" y="1323945"/>
                  <a:pt x="76681" y="1321133"/>
                  <a:pt x="70447" y="1313724"/>
                </a:cubicBezTo>
                <a:cubicBezTo>
                  <a:pt x="58002" y="1298933"/>
                  <a:pt x="54021" y="1288538"/>
                  <a:pt x="54021" y="1270831"/>
                </a:cubicBezTo>
                <a:cubicBezTo>
                  <a:pt x="54021" y="1218753"/>
                  <a:pt x="115132" y="1191934"/>
                  <a:pt x="154259" y="1226842"/>
                </a:cubicBezTo>
                <a:cubicBezTo>
                  <a:pt x="164129" y="1235648"/>
                  <a:pt x="165023" y="1235892"/>
                  <a:pt x="173887" y="1232204"/>
                </a:cubicBezTo>
                <a:cubicBezTo>
                  <a:pt x="182281" y="1228710"/>
                  <a:pt x="183179" y="1227173"/>
                  <a:pt x="183236" y="1216203"/>
                </a:cubicBezTo>
                <a:cubicBezTo>
                  <a:pt x="183397" y="1184771"/>
                  <a:pt x="211542" y="1156951"/>
                  <a:pt x="243177" y="1156951"/>
                </a:cubicBezTo>
                <a:cubicBezTo>
                  <a:pt x="275318" y="1156951"/>
                  <a:pt x="302964" y="1184781"/>
                  <a:pt x="303118" y="1217293"/>
                </a:cubicBezTo>
                <a:cubicBezTo>
                  <a:pt x="303176" y="1229239"/>
                  <a:pt x="304002" y="1230860"/>
                  <a:pt x="311665" y="1234034"/>
                </a:cubicBezTo>
                <a:cubicBezTo>
                  <a:pt x="319470" y="1237267"/>
                  <a:pt x="321076" y="1236813"/>
                  <a:pt x="331746" y="1228362"/>
                </a:cubicBezTo>
                <a:cubicBezTo>
                  <a:pt x="346083" y="1217007"/>
                  <a:pt x="366500" y="1210526"/>
                  <a:pt x="380160" y="1212994"/>
                </a:cubicBezTo>
                <a:cubicBezTo>
                  <a:pt x="428949" y="1221811"/>
                  <a:pt x="448846" y="1274612"/>
                  <a:pt x="417894" y="1313130"/>
                </a:cubicBezTo>
                <a:cubicBezTo>
                  <a:pt x="409597" y="1323455"/>
                  <a:pt x="408988" y="1325428"/>
                  <a:pt x="412032" y="1332111"/>
                </a:cubicBezTo>
                <a:cubicBezTo>
                  <a:pt x="414776" y="1338132"/>
                  <a:pt x="417967" y="1339876"/>
                  <a:pt x="428596" y="1341164"/>
                </a:cubicBezTo>
                <a:cubicBezTo>
                  <a:pt x="480580" y="1347461"/>
                  <a:pt x="504189" y="1403869"/>
                  <a:pt x="470771" y="1441931"/>
                </a:cubicBezTo>
                <a:cubicBezTo>
                  <a:pt x="459828" y="1454396"/>
                  <a:pt x="442775" y="1462522"/>
                  <a:pt x="427387" y="1462606"/>
                </a:cubicBezTo>
                <a:cubicBezTo>
                  <a:pt x="417129" y="1462652"/>
                  <a:pt x="415501" y="1463647"/>
                  <a:pt x="412490" y="1471623"/>
                </a:cubicBezTo>
                <a:cubicBezTo>
                  <a:pt x="409354" y="1479934"/>
                  <a:pt x="409806" y="1481390"/>
                  <a:pt x="418783" y="1491877"/>
                </a:cubicBezTo>
                <a:cubicBezTo>
                  <a:pt x="446757" y="1524561"/>
                  <a:pt x="432917" y="1574318"/>
                  <a:pt x="392046" y="1588003"/>
                </a:cubicBezTo>
                <a:cubicBezTo>
                  <a:pt x="371565" y="1594861"/>
                  <a:pt x="350034" y="1590488"/>
                  <a:pt x="332996" y="1576009"/>
                </a:cubicBezTo>
                <a:cubicBezTo>
                  <a:pt x="322407" y="1567010"/>
                  <a:pt x="321235" y="1566669"/>
                  <a:pt x="312833" y="1570141"/>
                </a:cubicBezTo>
                <a:cubicBezTo>
                  <a:pt x="304633" y="1573530"/>
                  <a:pt x="303805" y="1575118"/>
                  <a:pt x="302589" y="1589786"/>
                </a:cubicBezTo>
                <a:cubicBezTo>
                  <a:pt x="299639" y="1625355"/>
                  <a:pt x="263912" y="1651153"/>
                  <a:pt x="229242" y="1642746"/>
                </a:cubicBezTo>
                <a:close/>
                <a:moveTo>
                  <a:pt x="271821" y="1453382"/>
                </a:moveTo>
                <a:cubicBezTo>
                  <a:pt x="290711" y="1443827"/>
                  <a:pt x="301201" y="1427074"/>
                  <a:pt x="302662" y="1404126"/>
                </a:cubicBezTo>
                <a:cubicBezTo>
                  <a:pt x="303668" y="1388325"/>
                  <a:pt x="302812" y="1383965"/>
                  <a:pt x="296636" y="1373467"/>
                </a:cubicBezTo>
                <a:cubicBezTo>
                  <a:pt x="287547" y="1358012"/>
                  <a:pt x="278801" y="1349830"/>
                  <a:pt x="265374" y="1344220"/>
                </a:cubicBezTo>
                <a:cubicBezTo>
                  <a:pt x="226597" y="1328017"/>
                  <a:pt x="183173" y="1358135"/>
                  <a:pt x="183173" y="1401233"/>
                </a:cubicBezTo>
                <a:cubicBezTo>
                  <a:pt x="183173" y="1425396"/>
                  <a:pt x="194284" y="1443597"/>
                  <a:pt x="216032" y="1455063"/>
                </a:cubicBezTo>
                <a:cubicBezTo>
                  <a:pt x="229158" y="1461983"/>
                  <a:pt x="256442" y="1461161"/>
                  <a:pt x="271821" y="1453382"/>
                </a:cubicBezTo>
                <a:close/>
                <a:moveTo>
                  <a:pt x="2047583" y="1088637"/>
                </a:moveTo>
                <a:cubicBezTo>
                  <a:pt x="2026251" y="1078759"/>
                  <a:pt x="2011867" y="1056951"/>
                  <a:pt x="2011867" y="1034485"/>
                </a:cubicBezTo>
                <a:cubicBezTo>
                  <a:pt x="2011867" y="1024788"/>
                  <a:pt x="2010745" y="1022845"/>
                  <a:pt x="2003383" y="1019796"/>
                </a:cubicBezTo>
                <a:cubicBezTo>
                  <a:pt x="1995608" y="1016575"/>
                  <a:pt x="1993972" y="1017017"/>
                  <a:pt x="1983793" y="1025079"/>
                </a:cubicBezTo>
                <a:cubicBezTo>
                  <a:pt x="1969088" y="1036726"/>
                  <a:pt x="1960351" y="1039762"/>
                  <a:pt x="1941534" y="1039762"/>
                </a:cubicBezTo>
                <a:cubicBezTo>
                  <a:pt x="1890387" y="1039762"/>
                  <a:pt x="1864355" y="983022"/>
                  <a:pt x="1896301" y="941168"/>
                </a:cubicBezTo>
                <a:cubicBezTo>
                  <a:pt x="1904807" y="930025"/>
                  <a:pt x="1905590" y="927579"/>
                  <a:pt x="1903016" y="920196"/>
                </a:cubicBezTo>
                <a:cubicBezTo>
                  <a:pt x="1900314" y="912444"/>
                  <a:pt x="1898871" y="911749"/>
                  <a:pt x="1883108" y="910609"/>
                </a:cubicBezTo>
                <a:cubicBezTo>
                  <a:pt x="1832792" y="906969"/>
                  <a:pt x="1810799" y="847848"/>
                  <a:pt x="1845753" y="810194"/>
                </a:cubicBezTo>
                <a:cubicBezTo>
                  <a:pt x="1856307" y="798825"/>
                  <a:pt x="1867924" y="793396"/>
                  <a:pt x="1885913" y="791427"/>
                </a:cubicBezTo>
                <a:cubicBezTo>
                  <a:pt x="1899604" y="789929"/>
                  <a:pt x="1901700" y="788822"/>
                  <a:pt x="1904010" y="781873"/>
                </a:cubicBezTo>
                <a:cubicBezTo>
                  <a:pt x="1906215" y="775236"/>
                  <a:pt x="1905264" y="772298"/>
                  <a:pt x="1897898" y="762996"/>
                </a:cubicBezTo>
                <a:cubicBezTo>
                  <a:pt x="1886525" y="748635"/>
                  <a:pt x="1883287" y="739618"/>
                  <a:pt x="1883287" y="722304"/>
                </a:cubicBezTo>
                <a:cubicBezTo>
                  <a:pt x="1883287" y="704676"/>
                  <a:pt x="1888314" y="692276"/>
                  <a:pt x="1900334" y="680256"/>
                </a:cubicBezTo>
                <a:cubicBezTo>
                  <a:pt x="1923649" y="656940"/>
                  <a:pt x="1960388" y="656611"/>
                  <a:pt x="1984722" y="679500"/>
                </a:cubicBezTo>
                <a:cubicBezTo>
                  <a:pt x="1992844" y="687139"/>
                  <a:pt x="1993782" y="687357"/>
                  <a:pt x="2002580" y="683634"/>
                </a:cubicBezTo>
                <a:cubicBezTo>
                  <a:pt x="2010950" y="680092"/>
                  <a:pt x="2011867" y="678525"/>
                  <a:pt x="2011867" y="667756"/>
                </a:cubicBezTo>
                <a:cubicBezTo>
                  <a:pt x="2011867" y="643733"/>
                  <a:pt x="2030923" y="618611"/>
                  <a:pt x="2054505" y="611545"/>
                </a:cubicBezTo>
                <a:cubicBezTo>
                  <a:pt x="2078478" y="604362"/>
                  <a:pt x="2100525" y="610716"/>
                  <a:pt x="2117090" y="629584"/>
                </a:cubicBezTo>
                <a:cubicBezTo>
                  <a:pt x="2128756" y="642871"/>
                  <a:pt x="2131875" y="650772"/>
                  <a:pt x="2131875" y="667040"/>
                </a:cubicBezTo>
                <a:cubicBezTo>
                  <a:pt x="2131875" y="678618"/>
                  <a:pt x="2132671" y="680041"/>
                  <a:pt x="2141161" y="683628"/>
                </a:cubicBezTo>
                <a:cubicBezTo>
                  <a:pt x="2149760" y="687261"/>
                  <a:pt x="2150976" y="687062"/>
                  <a:pt x="2157591" y="680947"/>
                </a:cubicBezTo>
                <a:cubicBezTo>
                  <a:pt x="2167703" y="671597"/>
                  <a:pt x="2188643" y="662712"/>
                  <a:pt x="2200739" y="662639"/>
                </a:cubicBezTo>
                <a:cubicBezTo>
                  <a:pt x="2252952" y="662320"/>
                  <a:pt x="2281795" y="724355"/>
                  <a:pt x="2247226" y="762621"/>
                </a:cubicBezTo>
                <a:cubicBezTo>
                  <a:pt x="2238425" y="772364"/>
                  <a:pt x="2237886" y="773995"/>
                  <a:pt x="2240748" y="782206"/>
                </a:cubicBezTo>
                <a:cubicBezTo>
                  <a:pt x="2243354" y="789682"/>
                  <a:pt x="2245358" y="791165"/>
                  <a:pt x="2252877" y="791178"/>
                </a:cubicBezTo>
                <a:cubicBezTo>
                  <a:pt x="2267980" y="791201"/>
                  <a:pt x="2282944" y="796727"/>
                  <a:pt x="2293841" y="806295"/>
                </a:cubicBezTo>
                <a:cubicBezTo>
                  <a:pt x="2333450" y="841074"/>
                  <a:pt x="2313436" y="906306"/>
                  <a:pt x="2261843" y="910584"/>
                </a:cubicBezTo>
                <a:cubicBezTo>
                  <a:pt x="2247176" y="911801"/>
                  <a:pt x="2245588" y="912628"/>
                  <a:pt x="2242199" y="920829"/>
                </a:cubicBezTo>
                <a:cubicBezTo>
                  <a:pt x="2238727" y="929232"/>
                  <a:pt x="2239068" y="930403"/>
                  <a:pt x="2248067" y="940993"/>
                </a:cubicBezTo>
                <a:cubicBezTo>
                  <a:pt x="2282011" y="980940"/>
                  <a:pt x="2254487" y="1039763"/>
                  <a:pt x="2201852" y="1039763"/>
                </a:cubicBezTo>
                <a:cubicBezTo>
                  <a:pt x="2184709" y="1039763"/>
                  <a:pt x="2172270" y="1034912"/>
                  <a:pt x="2160002" y="1023443"/>
                </a:cubicBezTo>
                <a:cubicBezTo>
                  <a:pt x="2154309" y="1018121"/>
                  <a:pt x="2150739" y="1016861"/>
                  <a:pt x="2145715" y="1018404"/>
                </a:cubicBezTo>
                <a:cubicBezTo>
                  <a:pt x="2134599" y="1021817"/>
                  <a:pt x="2131875" y="1025630"/>
                  <a:pt x="2131875" y="1037782"/>
                </a:cubicBezTo>
                <a:cubicBezTo>
                  <a:pt x="2131875" y="1078170"/>
                  <a:pt x="2085459" y="1106175"/>
                  <a:pt x="2047583" y="1088638"/>
                </a:cubicBezTo>
                <a:close/>
                <a:moveTo>
                  <a:pt x="2099763" y="906193"/>
                </a:moveTo>
                <a:cubicBezTo>
                  <a:pt x="2118563" y="897573"/>
                  <a:pt x="2131875" y="875051"/>
                  <a:pt x="2131875" y="851866"/>
                </a:cubicBezTo>
                <a:cubicBezTo>
                  <a:pt x="2131875" y="801946"/>
                  <a:pt x="2070282" y="773357"/>
                  <a:pt x="2033091" y="806012"/>
                </a:cubicBezTo>
                <a:cubicBezTo>
                  <a:pt x="2018832" y="818532"/>
                  <a:pt x="2011854" y="833621"/>
                  <a:pt x="2011929" y="851769"/>
                </a:cubicBezTo>
                <a:cubicBezTo>
                  <a:pt x="2012114" y="897912"/>
                  <a:pt x="2057074" y="925767"/>
                  <a:pt x="2099763" y="906193"/>
                </a:cubicBezTo>
                <a:close/>
                <a:moveTo>
                  <a:pt x="213074" y="842861"/>
                </a:moveTo>
                <a:cubicBezTo>
                  <a:pt x="195139" y="832573"/>
                  <a:pt x="183173" y="812699"/>
                  <a:pt x="183173" y="793197"/>
                </a:cubicBezTo>
                <a:cubicBezTo>
                  <a:pt x="183173" y="781381"/>
                  <a:pt x="182437" y="780034"/>
                  <a:pt x="174466" y="777255"/>
                </a:cubicBezTo>
                <a:cubicBezTo>
                  <a:pt x="166617" y="774519"/>
                  <a:pt x="164318" y="775255"/>
                  <a:pt x="151133" y="784728"/>
                </a:cubicBezTo>
                <a:cubicBezTo>
                  <a:pt x="138830" y="793567"/>
                  <a:pt x="133676" y="795417"/>
                  <a:pt x="118691" y="796371"/>
                </a:cubicBezTo>
                <a:cubicBezTo>
                  <a:pt x="95214" y="797865"/>
                  <a:pt x="83197" y="793505"/>
                  <a:pt x="69326" y="778456"/>
                </a:cubicBezTo>
                <a:cubicBezTo>
                  <a:pt x="47049" y="754287"/>
                  <a:pt x="46390" y="726080"/>
                  <a:pt x="67459" y="698477"/>
                </a:cubicBezTo>
                <a:cubicBezTo>
                  <a:pt x="76244" y="686968"/>
                  <a:pt x="76928" y="684786"/>
                  <a:pt x="74207" y="676979"/>
                </a:cubicBezTo>
                <a:cubicBezTo>
                  <a:pt x="71420" y="668984"/>
                  <a:pt x="70116" y="668287"/>
                  <a:pt x="57885" y="668263"/>
                </a:cubicBezTo>
                <a:cubicBezTo>
                  <a:pt x="26905" y="668194"/>
                  <a:pt x="274" y="640267"/>
                  <a:pt x="330" y="607896"/>
                </a:cubicBezTo>
                <a:cubicBezTo>
                  <a:pt x="386" y="576028"/>
                  <a:pt x="27357" y="548275"/>
                  <a:pt x="58272" y="548275"/>
                </a:cubicBezTo>
                <a:cubicBezTo>
                  <a:pt x="70125" y="548275"/>
                  <a:pt x="71429" y="547555"/>
                  <a:pt x="74254" y="539452"/>
                </a:cubicBezTo>
                <a:cubicBezTo>
                  <a:pt x="77033" y="531480"/>
                  <a:pt x="76390" y="529397"/>
                  <a:pt x="67597" y="517880"/>
                </a:cubicBezTo>
                <a:cubicBezTo>
                  <a:pt x="22476" y="458785"/>
                  <a:pt x="94050" y="387848"/>
                  <a:pt x="153214" y="433025"/>
                </a:cubicBezTo>
                <a:cubicBezTo>
                  <a:pt x="165360" y="442299"/>
                  <a:pt x="167054" y="442817"/>
                  <a:pt x="174784" y="439615"/>
                </a:cubicBezTo>
                <a:cubicBezTo>
                  <a:pt x="182349" y="436482"/>
                  <a:pt x="183176" y="434841"/>
                  <a:pt x="183200" y="422914"/>
                </a:cubicBezTo>
                <a:cubicBezTo>
                  <a:pt x="183262" y="392206"/>
                  <a:pt x="211218" y="365397"/>
                  <a:pt x="243177" y="365397"/>
                </a:cubicBezTo>
                <a:cubicBezTo>
                  <a:pt x="275280" y="365397"/>
                  <a:pt x="303093" y="392195"/>
                  <a:pt x="303154" y="423187"/>
                </a:cubicBezTo>
                <a:cubicBezTo>
                  <a:pt x="303177" y="435322"/>
                  <a:pt x="304058" y="437141"/>
                  <a:pt x="311862" y="441176"/>
                </a:cubicBezTo>
                <a:cubicBezTo>
                  <a:pt x="320346" y="445564"/>
                  <a:pt x="320797" y="445447"/>
                  <a:pt x="331841" y="435993"/>
                </a:cubicBezTo>
                <a:cubicBezTo>
                  <a:pt x="351010" y="419584"/>
                  <a:pt x="375151" y="415473"/>
                  <a:pt x="396044" y="425058"/>
                </a:cubicBezTo>
                <a:cubicBezTo>
                  <a:pt x="435610" y="443208"/>
                  <a:pt x="445065" y="491324"/>
                  <a:pt x="415316" y="523135"/>
                </a:cubicBezTo>
                <a:cubicBezTo>
                  <a:pt x="408727" y="530181"/>
                  <a:pt x="408411" y="531618"/>
                  <a:pt x="411703" y="539566"/>
                </a:cubicBezTo>
                <a:cubicBezTo>
                  <a:pt x="414595" y="546548"/>
                  <a:pt x="417018" y="548275"/>
                  <a:pt x="423919" y="548275"/>
                </a:cubicBezTo>
                <a:cubicBezTo>
                  <a:pt x="448274" y="548275"/>
                  <a:pt x="473616" y="565116"/>
                  <a:pt x="481900" y="586808"/>
                </a:cubicBezTo>
                <a:cubicBezTo>
                  <a:pt x="496596" y="625293"/>
                  <a:pt x="471455" y="665211"/>
                  <a:pt x="429380" y="670194"/>
                </a:cubicBezTo>
                <a:cubicBezTo>
                  <a:pt x="418011" y="671541"/>
                  <a:pt x="414577" y="673247"/>
                  <a:pt x="412042" y="678812"/>
                </a:cubicBezTo>
                <a:cubicBezTo>
                  <a:pt x="409288" y="684857"/>
                  <a:pt x="410170" y="687437"/>
                  <a:pt x="418893" y="698863"/>
                </a:cubicBezTo>
                <a:cubicBezTo>
                  <a:pt x="430822" y="714485"/>
                  <a:pt x="435828" y="731018"/>
                  <a:pt x="433340" y="746574"/>
                </a:cubicBezTo>
                <a:cubicBezTo>
                  <a:pt x="427678" y="781987"/>
                  <a:pt x="391557" y="806055"/>
                  <a:pt x="357740" y="796949"/>
                </a:cubicBezTo>
                <a:cubicBezTo>
                  <a:pt x="351432" y="795249"/>
                  <a:pt x="340486" y="789444"/>
                  <a:pt x="333415" y="784046"/>
                </a:cubicBezTo>
                <a:cubicBezTo>
                  <a:pt x="321859" y="775225"/>
                  <a:pt x="319680" y="774538"/>
                  <a:pt x="311870" y="777261"/>
                </a:cubicBezTo>
                <a:cubicBezTo>
                  <a:pt x="303875" y="780048"/>
                  <a:pt x="303179" y="781352"/>
                  <a:pt x="303154" y="793584"/>
                </a:cubicBezTo>
                <a:cubicBezTo>
                  <a:pt x="303115" y="813265"/>
                  <a:pt x="290630" y="833472"/>
                  <a:pt x="272370" y="843411"/>
                </a:cubicBezTo>
                <a:cubicBezTo>
                  <a:pt x="252460" y="854248"/>
                  <a:pt x="232604" y="854065"/>
                  <a:pt x="213074" y="842862"/>
                </a:cubicBezTo>
                <a:close/>
                <a:moveTo>
                  <a:pt x="270866" y="661051"/>
                </a:moveTo>
                <a:cubicBezTo>
                  <a:pt x="291257" y="650890"/>
                  <a:pt x="301185" y="635802"/>
                  <a:pt x="302653" y="612745"/>
                </a:cubicBezTo>
                <a:cubicBezTo>
                  <a:pt x="303924" y="592781"/>
                  <a:pt x="298608" y="578829"/>
                  <a:pt x="284181" y="564268"/>
                </a:cubicBezTo>
                <a:cubicBezTo>
                  <a:pt x="261629" y="541506"/>
                  <a:pt x="223822" y="542844"/>
                  <a:pt x="199165" y="567276"/>
                </a:cubicBezTo>
                <a:cubicBezTo>
                  <a:pt x="188035" y="578305"/>
                  <a:pt x="183173" y="590904"/>
                  <a:pt x="183173" y="608717"/>
                </a:cubicBezTo>
                <a:cubicBezTo>
                  <a:pt x="183173" y="654577"/>
                  <a:pt x="228990" y="681920"/>
                  <a:pt x="270866" y="661051"/>
                </a:cubicBezTo>
                <a:close/>
                <a:moveTo>
                  <a:pt x="1564694" y="482093"/>
                </a:moveTo>
                <a:cubicBezTo>
                  <a:pt x="1542385" y="473733"/>
                  <a:pt x="1527783" y="454433"/>
                  <a:pt x="1524029" y="428344"/>
                </a:cubicBezTo>
                <a:cubicBezTo>
                  <a:pt x="1522115" y="415036"/>
                  <a:pt x="1520787" y="412672"/>
                  <a:pt x="1513958" y="410396"/>
                </a:cubicBezTo>
                <a:cubicBezTo>
                  <a:pt x="1507369" y="408200"/>
                  <a:pt x="1504585" y="409045"/>
                  <a:pt x="1496819" y="415593"/>
                </a:cubicBezTo>
                <a:cubicBezTo>
                  <a:pt x="1483791" y="426579"/>
                  <a:pt x="1471471" y="431119"/>
                  <a:pt x="1454687" y="431119"/>
                </a:cubicBezTo>
                <a:cubicBezTo>
                  <a:pt x="1436791" y="431119"/>
                  <a:pt x="1424432" y="426140"/>
                  <a:pt x="1412363" y="414070"/>
                </a:cubicBezTo>
                <a:cubicBezTo>
                  <a:pt x="1389049" y="390755"/>
                  <a:pt x="1388719" y="354013"/>
                  <a:pt x="1411608" y="329678"/>
                </a:cubicBezTo>
                <a:cubicBezTo>
                  <a:pt x="1419246" y="321556"/>
                  <a:pt x="1419463" y="320617"/>
                  <a:pt x="1415740" y="311819"/>
                </a:cubicBezTo>
                <a:cubicBezTo>
                  <a:pt x="1412193" y="303435"/>
                  <a:pt x="1410632" y="302526"/>
                  <a:pt x="1399676" y="302469"/>
                </a:cubicBezTo>
                <a:cubicBezTo>
                  <a:pt x="1358045" y="302261"/>
                  <a:pt x="1328374" y="255845"/>
                  <a:pt x="1345823" y="218236"/>
                </a:cubicBezTo>
                <a:cubicBezTo>
                  <a:pt x="1352022" y="204874"/>
                  <a:pt x="1367002" y="189863"/>
                  <a:pt x="1378440" y="185551"/>
                </a:cubicBezTo>
                <a:cubicBezTo>
                  <a:pt x="1382864" y="183884"/>
                  <a:pt x="1392182" y="182518"/>
                  <a:pt x="1399147" y="182518"/>
                </a:cubicBezTo>
                <a:cubicBezTo>
                  <a:pt x="1410737" y="182518"/>
                  <a:pt x="1412139" y="181731"/>
                  <a:pt x="1415676" y="173231"/>
                </a:cubicBezTo>
                <a:cubicBezTo>
                  <a:pt x="1419364" y="164367"/>
                  <a:pt x="1419120" y="163473"/>
                  <a:pt x="1410314" y="153602"/>
                </a:cubicBezTo>
                <a:cubicBezTo>
                  <a:pt x="1375408" y="114474"/>
                  <a:pt x="1402225" y="53360"/>
                  <a:pt x="1454301" y="53360"/>
                </a:cubicBezTo>
                <a:cubicBezTo>
                  <a:pt x="1472035" y="53360"/>
                  <a:pt x="1482399" y="57339"/>
                  <a:pt x="1497279" y="69860"/>
                </a:cubicBezTo>
                <a:cubicBezTo>
                  <a:pt x="1505420" y="76711"/>
                  <a:pt x="1507068" y="77092"/>
                  <a:pt x="1514765" y="73903"/>
                </a:cubicBezTo>
                <a:cubicBezTo>
                  <a:pt x="1521624" y="71062"/>
                  <a:pt x="1523267" y="68658"/>
                  <a:pt x="1523279" y="61443"/>
                </a:cubicBezTo>
                <a:cubicBezTo>
                  <a:pt x="1523349" y="24448"/>
                  <a:pt x="1553291" y="-2843"/>
                  <a:pt x="1590437" y="237"/>
                </a:cubicBezTo>
                <a:cubicBezTo>
                  <a:pt x="1619459" y="2644"/>
                  <a:pt x="1640984" y="24624"/>
                  <a:pt x="1644883" y="55835"/>
                </a:cubicBezTo>
                <a:cubicBezTo>
                  <a:pt x="1646479" y="68596"/>
                  <a:pt x="1647847" y="71095"/>
                  <a:pt x="1654831" y="73988"/>
                </a:cubicBezTo>
                <a:cubicBezTo>
                  <a:pt x="1661979" y="76949"/>
                  <a:pt x="1664061" y="76481"/>
                  <a:pt x="1672542" y="70012"/>
                </a:cubicBezTo>
                <a:cubicBezTo>
                  <a:pt x="1708066" y="42915"/>
                  <a:pt x="1751762" y="51784"/>
                  <a:pt x="1769292" y="89650"/>
                </a:cubicBezTo>
                <a:cubicBezTo>
                  <a:pt x="1779152" y="110948"/>
                  <a:pt x="1775258" y="134194"/>
                  <a:pt x="1758120" y="156338"/>
                </a:cubicBezTo>
                <a:cubicBezTo>
                  <a:pt x="1751313" y="165135"/>
                  <a:pt x="1750466" y="168003"/>
                  <a:pt x="1752805" y="174342"/>
                </a:cubicBezTo>
                <a:cubicBezTo>
                  <a:pt x="1755226" y="180904"/>
                  <a:pt x="1757518" y="182043"/>
                  <a:pt x="1770450" y="183116"/>
                </a:cubicBezTo>
                <a:cubicBezTo>
                  <a:pt x="1790816" y="184804"/>
                  <a:pt x="1809623" y="196266"/>
                  <a:pt x="1819398" y="212947"/>
                </a:cubicBezTo>
                <a:cubicBezTo>
                  <a:pt x="1841874" y="251301"/>
                  <a:pt x="1814067" y="302532"/>
                  <a:pt x="1770774" y="302532"/>
                </a:cubicBezTo>
                <a:cubicBezTo>
                  <a:pt x="1759252" y="302532"/>
                  <a:pt x="1757533" y="303435"/>
                  <a:pt x="1753442" y="311635"/>
                </a:cubicBezTo>
                <a:cubicBezTo>
                  <a:pt x="1749009" y="320522"/>
                  <a:pt x="1749099" y="320947"/>
                  <a:pt x="1757199" y="329495"/>
                </a:cubicBezTo>
                <a:cubicBezTo>
                  <a:pt x="1769677" y="342661"/>
                  <a:pt x="1774709" y="354862"/>
                  <a:pt x="1774709" y="371949"/>
                </a:cubicBezTo>
                <a:cubicBezTo>
                  <a:pt x="1774709" y="422533"/>
                  <a:pt x="1717102" y="449387"/>
                  <a:pt x="1675962" y="417983"/>
                </a:cubicBezTo>
                <a:cubicBezTo>
                  <a:pt x="1664867" y="409513"/>
                  <a:pt x="1661610" y="408337"/>
                  <a:pt x="1655186" y="410478"/>
                </a:cubicBezTo>
                <a:cubicBezTo>
                  <a:pt x="1648652" y="412656"/>
                  <a:pt x="1647256" y="415185"/>
                  <a:pt x="1645376" y="428250"/>
                </a:cubicBezTo>
                <a:cubicBezTo>
                  <a:pt x="1640630" y="461235"/>
                  <a:pt x="1619981" y="482135"/>
                  <a:pt x="1590138" y="484161"/>
                </a:cubicBezTo>
                <a:cubicBezTo>
                  <a:pt x="1580859" y="484791"/>
                  <a:pt x="1569410" y="483860"/>
                  <a:pt x="1564695" y="482094"/>
                </a:cubicBezTo>
                <a:close/>
                <a:moveTo>
                  <a:pt x="1616998" y="293238"/>
                </a:moveTo>
                <a:cubicBezTo>
                  <a:pt x="1664269" y="261954"/>
                  <a:pt x="1647132" y="189195"/>
                  <a:pt x="1591131" y="183415"/>
                </a:cubicBezTo>
                <a:cubicBezTo>
                  <a:pt x="1533407" y="177457"/>
                  <a:pt x="1501278" y="242914"/>
                  <a:pt x="1541266" y="285010"/>
                </a:cubicBezTo>
                <a:cubicBezTo>
                  <a:pt x="1554586" y="299032"/>
                  <a:pt x="1564576" y="302743"/>
                  <a:pt x="1586440" y="301787"/>
                </a:cubicBezTo>
                <a:cubicBezTo>
                  <a:pt x="1601296" y="301138"/>
                  <a:pt x="1607819" y="299313"/>
                  <a:pt x="1616998" y="29323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Freeform 23">
            <a:extLst>
              <a:ext uri="{FF2B5EF4-FFF2-40B4-BE49-F238E27FC236}">
                <a16:creationId xmlns:a16="http://schemas.microsoft.com/office/drawing/2014/main" id="{A538FBA5-08CB-D8EE-3581-2DA612E4873E}"/>
              </a:ext>
            </a:extLst>
          </p:cNvPr>
          <p:cNvSpPr/>
          <p:nvPr/>
        </p:nvSpPr>
        <p:spPr>
          <a:xfrm rot="10800000">
            <a:off x="3739558" y="3588041"/>
            <a:ext cx="166498" cy="332180"/>
          </a:xfrm>
          <a:custGeom>
            <a:avLst/>
            <a:gdLst>
              <a:gd name="connsiteX0" fmla="*/ 0 w 280249"/>
              <a:gd name="connsiteY0" fmla="*/ 0 h 559132"/>
              <a:gd name="connsiteX1" fmla="*/ 278883 w 280249"/>
              <a:gd name="connsiteY1" fmla="*/ 278883 h 559132"/>
              <a:gd name="connsiteX2" fmla="*/ 280249 w 280249"/>
              <a:gd name="connsiteY2" fmla="*/ 278883 h 559132"/>
              <a:gd name="connsiteX3" fmla="*/ 279566 w 280249"/>
              <a:gd name="connsiteY3" fmla="*/ 279566 h 559132"/>
              <a:gd name="connsiteX4" fmla="*/ 280249 w 280249"/>
              <a:gd name="connsiteY4" fmla="*/ 280249 h 559132"/>
              <a:gd name="connsiteX5" fmla="*/ 278883 w 280249"/>
              <a:gd name="connsiteY5" fmla="*/ 280249 h 559132"/>
              <a:gd name="connsiteX6" fmla="*/ 0 w 280249"/>
              <a:gd name="connsiteY6" fmla="*/ 559132 h 559132"/>
              <a:gd name="connsiteX7" fmla="*/ 0 w 280249"/>
              <a:gd name="connsiteY7" fmla="*/ 419008 h 559132"/>
              <a:gd name="connsiteX8" fmla="*/ 139442 w 280249"/>
              <a:gd name="connsiteY8" fmla="*/ 279566 h 559132"/>
              <a:gd name="connsiteX9" fmla="*/ 0 w 280249"/>
              <a:gd name="connsiteY9" fmla="*/ 140124 h 55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0249" h="559132">
                <a:moveTo>
                  <a:pt x="0" y="0"/>
                </a:moveTo>
                <a:lnTo>
                  <a:pt x="278883" y="278883"/>
                </a:lnTo>
                <a:lnTo>
                  <a:pt x="280249" y="278883"/>
                </a:lnTo>
                <a:lnTo>
                  <a:pt x="279566" y="279566"/>
                </a:lnTo>
                <a:lnTo>
                  <a:pt x="280249" y="280249"/>
                </a:lnTo>
                <a:lnTo>
                  <a:pt x="278883" y="280249"/>
                </a:lnTo>
                <a:lnTo>
                  <a:pt x="0" y="559132"/>
                </a:lnTo>
                <a:lnTo>
                  <a:pt x="0" y="419008"/>
                </a:lnTo>
                <a:lnTo>
                  <a:pt x="139442" y="279566"/>
                </a:lnTo>
                <a:lnTo>
                  <a:pt x="0" y="1401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reeform 26">
            <a:extLst>
              <a:ext uri="{FF2B5EF4-FFF2-40B4-BE49-F238E27FC236}">
                <a16:creationId xmlns:a16="http://schemas.microsoft.com/office/drawing/2014/main" id="{989C747D-AE3A-4F9A-D107-1C7AF75B7DCF}"/>
              </a:ext>
            </a:extLst>
          </p:cNvPr>
          <p:cNvSpPr/>
          <p:nvPr/>
        </p:nvSpPr>
        <p:spPr>
          <a:xfrm>
            <a:off x="3997177" y="3588041"/>
            <a:ext cx="166498" cy="332182"/>
          </a:xfrm>
          <a:custGeom>
            <a:avLst/>
            <a:gdLst>
              <a:gd name="connsiteX0" fmla="*/ 0 w 280249"/>
              <a:gd name="connsiteY0" fmla="*/ 0 h 559132"/>
              <a:gd name="connsiteX1" fmla="*/ 278883 w 280249"/>
              <a:gd name="connsiteY1" fmla="*/ 278883 h 559132"/>
              <a:gd name="connsiteX2" fmla="*/ 280249 w 280249"/>
              <a:gd name="connsiteY2" fmla="*/ 278883 h 559132"/>
              <a:gd name="connsiteX3" fmla="*/ 279566 w 280249"/>
              <a:gd name="connsiteY3" fmla="*/ 279566 h 559132"/>
              <a:gd name="connsiteX4" fmla="*/ 280249 w 280249"/>
              <a:gd name="connsiteY4" fmla="*/ 280249 h 559132"/>
              <a:gd name="connsiteX5" fmla="*/ 278883 w 280249"/>
              <a:gd name="connsiteY5" fmla="*/ 280249 h 559132"/>
              <a:gd name="connsiteX6" fmla="*/ 0 w 280249"/>
              <a:gd name="connsiteY6" fmla="*/ 559132 h 559132"/>
              <a:gd name="connsiteX7" fmla="*/ 0 w 280249"/>
              <a:gd name="connsiteY7" fmla="*/ 419008 h 559132"/>
              <a:gd name="connsiteX8" fmla="*/ 139442 w 280249"/>
              <a:gd name="connsiteY8" fmla="*/ 279566 h 559132"/>
              <a:gd name="connsiteX9" fmla="*/ 0 w 280249"/>
              <a:gd name="connsiteY9" fmla="*/ 140124 h 55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0249" h="559132">
                <a:moveTo>
                  <a:pt x="0" y="0"/>
                </a:moveTo>
                <a:lnTo>
                  <a:pt x="278883" y="278883"/>
                </a:lnTo>
                <a:lnTo>
                  <a:pt x="280249" y="278883"/>
                </a:lnTo>
                <a:lnTo>
                  <a:pt x="279566" y="279566"/>
                </a:lnTo>
                <a:lnTo>
                  <a:pt x="280249" y="280249"/>
                </a:lnTo>
                <a:lnTo>
                  <a:pt x="278883" y="280249"/>
                </a:lnTo>
                <a:lnTo>
                  <a:pt x="0" y="559132"/>
                </a:lnTo>
                <a:lnTo>
                  <a:pt x="0" y="419008"/>
                </a:lnTo>
                <a:lnTo>
                  <a:pt x="139442" y="279566"/>
                </a:lnTo>
                <a:lnTo>
                  <a:pt x="0" y="14012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E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igura a mano libera 62">
            <a:extLst>
              <a:ext uri="{FF2B5EF4-FFF2-40B4-BE49-F238E27FC236}">
                <a16:creationId xmlns:a16="http://schemas.microsoft.com/office/drawing/2014/main" id="{74213382-0BA7-E8DE-CEC8-3E9D1763BF68}"/>
              </a:ext>
            </a:extLst>
          </p:cNvPr>
          <p:cNvSpPr/>
          <p:nvPr/>
        </p:nvSpPr>
        <p:spPr>
          <a:xfrm>
            <a:off x="3553177" y="2146924"/>
            <a:ext cx="725214" cy="3155063"/>
          </a:xfrm>
          <a:custGeom>
            <a:avLst/>
            <a:gdLst>
              <a:gd name="connsiteX0" fmla="*/ 0 w 725214"/>
              <a:gd name="connsiteY0" fmla="*/ 0 h 2921876"/>
              <a:gd name="connsiteX1" fmla="*/ 399393 w 725214"/>
              <a:gd name="connsiteY1" fmla="*/ 0 h 2921876"/>
              <a:gd name="connsiteX2" fmla="*/ 399393 w 725214"/>
              <a:gd name="connsiteY2" fmla="*/ 2921876 h 2921876"/>
              <a:gd name="connsiteX3" fmla="*/ 725214 w 725214"/>
              <a:gd name="connsiteY3" fmla="*/ 2921876 h 292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5214" h="2921876">
                <a:moveTo>
                  <a:pt x="0" y="0"/>
                </a:moveTo>
                <a:lnTo>
                  <a:pt x="399393" y="0"/>
                </a:lnTo>
                <a:lnTo>
                  <a:pt x="399393" y="2921876"/>
                </a:lnTo>
                <a:lnTo>
                  <a:pt x="725214" y="2921876"/>
                </a:lnTo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Graphic 53">
            <a:extLst>
              <a:ext uri="{FF2B5EF4-FFF2-40B4-BE49-F238E27FC236}">
                <a16:creationId xmlns:a16="http://schemas.microsoft.com/office/drawing/2014/main" id="{FB4FAFA9-7B9E-B97F-2837-7568850B2673}"/>
              </a:ext>
            </a:extLst>
          </p:cNvPr>
          <p:cNvSpPr/>
          <p:nvPr/>
        </p:nvSpPr>
        <p:spPr>
          <a:xfrm>
            <a:off x="5451707" y="2303168"/>
            <a:ext cx="631593" cy="560682"/>
          </a:xfrm>
          <a:custGeom>
            <a:avLst/>
            <a:gdLst>
              <a:gd name="connsiteX0" fmla="*/ 78929 w 2014909"/>
              <a:gd name="connsiteY0" fmla="*/ 1957748 h 1962217"/>
              <a:gd name="connsiteX1" fmla="*/ 3542 w 2014909"/>
              <a:gd name="connsiteY1" fmla="*/ 1866128 h 1962217"/>
              <a:gd name="connsiteX2" fmla="*/ 14428 w 2014909"/>
              <a:gd name="connsiteY2" fmla="*/ 1626610 h 1962217"/>
              <a:gd name="connsiteX3" fmla="*/ 271248 w 2014909"/>
              <a:gd name="connsiteY3" fmla="*/ 1361667 h 1962217"/>
              <a:gd name="connsiteX4" fmla="*/ 480502 w 2014909"/>
              <a:gd name="connsiteY4" fmla="*/ 1361954 h 1962217"/>
              <a:gd name="connsiteX5" fmla="*/ 526852 w 2014909"/>
              <a:gd name="connsiteY5" fmla="*/ 1413410 h 1962217"/>
              <a:gd name="connsiteX6" fmla="*/ 503908 w 2014909"/>
              <a:gd name="connsiteY6" fmla="*/ 1450312 h 1962217"/>
              <a:gd name="connsiteX7" fmla="*/ 474931 w 2014909"/>
              <a:gd name="connsiteY7" fmla="*/ 1455243 h 1962217"/>
              <a:gd name="connsiteX8" fmla="*/ 374830 w 2014909"/>
              <a:gd name="connsiteY8" fmla="*/ 1434387 h 1962217"/>
              <a:gd name="connsiteX9" fmla="*/ 315853 w 2014909"/>
              <a:gd name="connsiteY9" fmla="*/ 1442537 h 1962217"/>
              <a:gd name="connsiteX10" fmla="*/ 104447 w 2014909"/>
              <a:gd name="connsiteY10" fmla="*/ 1639431 h 1962217"/>
              <a:gd name="connsiteX11" fmla="*/ 96881 w 2014909"/>
              <a:gd name="connsiteY11" fmla="*/ 1862533 h 1962217"/>
              <a:gd name="connsiteX12" fmla="*/ 373164 w 2014909"/>
              <a:gd name="connsiteY12" fmla="*/ 1870146 h 1962217"/>
              <a:gd name="connsiteX13" fmla="*/ 649313 w 2014909"/>
              <a:gd name="connsiteY13" fmla="*/ 1866096 h 1962217"/>
              <a:gd name="connsiteX14" fmla="*/ 657006 w 2014909"/>
              <a:gd name="connsiteY14" fmla="*/ 1795671 h 1962217"/>
              <a:gd name="connsiteX15" fmla="*/ 658449 w 2014909"/>
              <a:gd name="connsiteY15" fmla="*/ 1729215 h 1962217"/>
              <a:gd name="connsiteX16" fmla="*/ 679849 w 2014909"/>
              <a:gd name="connsiteY16" fmla="*/ 1724708 h 1962217"/>
              <a:gd name="connsiteX17" fmla="*/ 743301 w 2014909"/>
              <a:gd name="connsiteY17" fmla="*/ 1740051 h 1962217"/>
              <a:gd name="connsiteX18" fmla="*/ 742256 w 2014909"/>
              <a:gd name="connsiteY18" fmla="*/ 1889282 h 1962217"/>
              <a:gd name="connsiteX19" fmla="*/ 674942 w 2014909"/>
              <a:gd name="connsiteY19" fmla="*/ 1956600 h 1962217"/>
              <a:gd name="connsiteX20" fmla="*/ 78929 w 2014909"/>
              <a:gd name="connsiteY20" fmla="*/ 1957748 h 1962217"/>
              <a:gd name="connsiteX21" fmla="*/ 1335411 w 2014909"/>
              <a:gd name="connsiteY21" fmla="*/ 1956279 h 1962217"/>
              <a:gd name="connsiteX22" fmla="*/ 1267264 w 2014909"/>
              <a:gd name="connsiteY22" fmla="*/ 1810573 h 1962217"/>
              <a:gd name="connsiteX23" fmla="*/ 1277132 w 2014909"/>
              <a:gd name="connsiteY23" fmla="*/ 1729936 h 1962217"/>
              <a:gd name="connsiteX24" fmla="*/ 1322695 w 2014909"/>
              <a:gd name="connsiteY24" fmla="*/ 1725521 h 1962217"/>
              <a:gd name="connsiteX25" fmla="*/ 1355925 w 2014909"/>
              <a:gd name="connsiteY25" fmla="*/ 1729186 h 1962217"/>
              <a:gd name="connsiteX26" fmla="*/ 1358490 w 2014909"/>
              <a:gd name="connsiteY26" fmla="*/ 1798424 h 1962217"/>
              <a:gd name="connsiteX27" fmla="*/ 1361054 w 2014909"/>
              <a:gd name="connsiteY27" fmla="*/ 1867662 h 1962217"/>
              <a:gd name="connsiteX28" fmla="*/ 1640557 w 2014909"/>
              <a:gd name="connsiteY28" fmla="*/ 1867662 h 1962217"/>
              <a:gd name="connsiteX29" fmla="*/ 1920060 w 2014909"/>
              <a:gd name="connsiteY29" fmla="*/ 1867662 h 1962217"/>
              <a:gd name="connsiteX30" fmla="*/ 1921462 w 2014909"/>
              <a:gd name="connsiteY30" fmla="*/ 1776653 h 1962217"/>
              <a:gd name="connsiteX31" fmla="*/ 1890725 w 2014909"/>
              <a:gd name="connsiteY31" fmla="*/ 1586801 h 1962217"/>
              <a:gd name="connsiteX32" fmla="*/ 1551290 w 2014909"/>
              <a:gd name="connsiteY32" fmla="*/ 1452306 h 1962217"/>
              <a:gd name="connsiteX33" fmla="*/ 1496259 w 2014909"/>
              <a:gd name="connsiteY33" fmla="*/ 1424954 h 1962217"/>
              <a:gd name="connsiteX34" fmla="*/ 1500806 w 2014909"/>
              <a:gd name="connsiteY34" fmla="*/ 1373616 h 1962217"/>
              <a:gd name="connsiteX35" fmla="*/ 1717485 w 2014909"/>
              <a:gd name="connsiteY35" fmla="*/ 1354164 h 1962217"/>
              <a:gd name="connsiteX36" fmla="*/ 1928032 w 2014909"/>
              <a:gd name="connsiteY36" fmla="*/ 1483005 h 1962217"/>
              <a:gd name="connsiteX37" fmla="*/ 2014910 w 2014909"/>
              <a:gd name="connsiteY37" fmla="*/ 1784771 h 1962217"/>
              <a:gd name="connsiteX38" fmla="*/ 1988533 w 2014909"/>
              <a:gd name="connsiteY38" fmla="*/ 1929292 h 1962217"/>
              <a:gd name="connsiteX39" fmla="*/ 1635781 w 2014909"/>
              <a:gd name="connsiteY39" fmla="*/ 1962139 h 1962217"/>
              <a:gd name="connsiteX40" fmla="*/ 1335413 w 2014909"/>
              <a:gd name="connsiteY40" fmla="*/ 1956279 h 1962217"/>
              <a:gd name="connsiteX41" fmla="*/ 564800 w 2014909"/>
              <a:gd name="connsiteY41" fmla="*/ 1666856 h 1962217"/>
              <a:gd name="connsiteX42" fmla="*/ 509419 w 2014909"/>
              <a:gd name="connsiteY42" fmla="*/ 1560180 h 1962217"/>
              <a:gd name="connsiteX43" fmla="*/ 556504 w 2014909"/>
              <a:gd name="connsiteY43" fmla="*/ 1457240 h 1962217"/>
              <a:gd name="connsiteX44" fmla="*/ 739042 w 2014909"/>
              <a:gd name="connsiteY44" fmla="*/ 1113734 h 1962217"/>
              <a:gd name="connsiteX45" fmla="*/ 931627 w 2014909"/>
              <a:gd name="connsiteY45" fmla="*/ 758009 h 1962217"/>
              <a:gd name="connsiteX46" fmla="*/ 1082238 w 2014909"/>
              <a:gd name="connsiteY46" fmla="*/ 755533 h 1962217"/>
              <a:gd name="connsiteX47" fmla="*/ 1220091 w 2014909"/>
              <a:gd name="connsiteY47" fmla="*/ 1006030 h 1962217"/>
              <a:gd name="connsiteX48" fmla="*/ 1423490 w 2014909"/>
              <a:gd name="connsiteY48" fmla="*/ 1389290 h 1962217"/>
              <a:gd name="connsiteX49" fmla="*/ 1502278 w 2014909"/>
              <a:gd name="connsiteY49" fmla="*/ 1605519 h 1962217"/>
              <a:gd name="connsiteX50" fmla="*/ 1448450 w 2014909"/>
              <a:gd name="connsiteY50" fmla="*/ 1665693 h 1962217"/>
              <a:gd name="connsiteX51" fmla="*/ 1004623 w 2014909"/>
              <a:gd name="connsiteY51" fmla="*/ 1675103 h 1962217"/>
              <a:gd name="connsiteX52" fmla="*/ 564800 w 2014909"/>
              <a:gd name="connsiteY52" fmla="*/ 1666856 h 1962217"/>
              <a:gd name="connsiteX53" fmla="*/ 1406791 w 2014909"/>
              <a:gd name="connsiteY53" fmla="*/ 1585031 h 1962217"/>
              <a:gd name="connsiteX54" fmla="*/ 1414903 w 2014909"/>
              <a:gd name="connsiteY54" fmla="*/ 1574369 h 1962217"/>
              <a:gd name="connsiteX55" fmla="*/ 1216174 w 2014909"/>
              <a:gd name="connsiteY55" fmla="*/ 1190188 h 1962217"/>
              <a:gd name="connsiteX56" fmla="*/ 1007630 w 2014909"/>
              <a:gd name="connsiteY56" fmla="*/ 814911 h 1962217"/>
              <a:gd name="connsiteX57" fmla="*/ 658575 w 2014909"/>
              <a:gd name="connsiteY57" fmla="*/ 1457361 h 1962217"/>
              <a:gd name="connsiteX58" fmla="*/ 609175 w 2014909"/>
              <a:gd name="connsiteY58" fmla="*/ 1550040 h 1962217"/>
              <a:gd name="connsiteX59" fmla="*/ 1001479 w 2014909"/>
              <a:gd name="connsiteY59" fmla="*/ 1588144 h 1962217"/>
              <a:gd name="connsiteX60" fmla="*/ 1406791 w 2014909"/>
              <a:gd name="connsiteY60" fmla="*/ 1585031 h 1962217"/>
              <a:gd name="connsiteX61" fmla="*/ 995750 w 2014909"/>
              <a:gd name="connsiteY61" fmla="*/ 1512672 h 1962217"/>
              <a:gd name="connsiteX62" fmla="*/ 965532 w 2014909"/>
              <a:gd name="connsiteY62" fmla="*/ 1465362 h 1962217"/>
              <a:gd name="connsiteX63" fmla="*/ 1002425 w 2014909"/>
              <a:gd name="connsiteY63" fmla="*/ 1426258 h 1962217"/>
              <a:gd name="connsiteX64" fmla="*/ 1034461 w 2014909"/>
              <a:gd name="connsiteY64" fmla="*/ 1436847 h 1962217"/>
              <a:gd name="connsiteX65" fmla="*/ 995750 w 2014909"/>
              <a:gd name="connsiteY65" fmla="*/ 1512672 h 1962217"/>
              <a:gd name="connsiteX66" fmla="*/ 978384 w 2014909"/>
              <a:gd name="connsiteY66" fmla="*/ 1378057 h 1962217"/>
              <a:gd name="connsiteX67" fmla="*/ 963190 w 2014909"/>
              <a:gd name="connsiteY67" fmla="*/ 1362863 h 1962217"/>
              <a:gd name="connsiteX68" fmla="*/ 964675 w 2014909"/>
              <a:gd name="connsiteY68" fmla="*/ 1196122 h 1962217"/>
              <a:gd name="connsiteX69" fmla="*/ 977072 w 2014909"/>
              <a:gd name="connsiteY69" fmla="*/ 1018475 h 1962217"/>
              <a:gd name="connsiteX70" fmla="*/ 1039064 w 2014909"/>
              <a:gd name="connsiteY70" fmla="*/ 1021189 h 1962217"/>
              <a:gd name="connsiteX71" fmla="*/ 1050780 w 2014909"/>
              <a:gd name="connsiteY71" fmla="*/ 1201442 h 1962217"/>
              <a:gd name="connsiteX72" fmla="*/ 1050780 w 2014909"/>
              <a:gd name="connsiteY72" fmla="*/ 1368074 h 1962217"/>
              <a:gd name="connsiteX73" fmla="*/ 1038191 w 2014909"/>
              <a:gd name="connsiteY73" fmla="*/ 1380662 h 1962217"/>
              <a:gd name="connsiteX74" fmla="*/ 978384 w 2014909"/>
              <a:gd name="connsiteY74" fmla="*/ 1378057 h 1962217"/>
              <a:gd name="connsiteX75" fmla="*/ 329105 w 2014909"/>
              <a:gd name="connsiteY75" fmla="*/ 1301416 h 1962217"/>
              <a:gd name="connsiteX76" fmla="*/ 168557 w 2014909"/>
              <a:gd name="connsiteY76" fmla="*/ 1068154 h 1962217"/>
              <a:gd name="connsiteX77" fmla="*/ 405522 w 2014909"/>
              <a:gd name="connsiteY77" fmla="*/ 890386 h 1962217"/>
              <a:gd name="connsiteX78" fmla="*/ 579405 w 2014909"/>
              <a:gd name="connsiteY78" fmla="*/ 1062516 h 1962217"/>
              <a:gd name="connsiteX79" fmla="*/ 385353 w 2014909"/>
              <a:gd name="connsiteY79" fmla="*/ 1303785 h 1962217"/>
              <a:gd name="connsiteX80" fmla="*/ 329105 w 2014909"/>
              <a:gd name="connsiteY80" fmla="*/ 1301416 h 1962217"/>
              <a:gd name="connsiteX81" fmla="*/ 418857 w 2014909"/>
              <a:gd name="connsiteY81" fmla="*/ 1205791 h 1962217"/>
              <a:gd name="connsiteX82" fmla="*/ 493602 w 2014909"/>
              <a:gd name="connsiteY82" fmla="*/ 1095783 h 1962217"/>
              <a:gd name="connsiteX83" fmla="*/ 329883 w 2014909"/>
              <a:gd name="connsiteY83" fmla="*/ 987702 h 1962217"/>
              <a:gd name="connsiteX84" fmla="*/ 258806 w 2014909"/>
              <a:gd name="connsiteY84" fmla="*/ 1095783 h 1962217"/>
              <a:gd name="connsiteX85" fmla="*/ 327662 w 2014909"/>
              <a:gd name="connsiteY85" fmla="*/ 1205568 h 1962217"/>
              <a:gd name="connsiteX86" fmla="*/ 418857 w 2014909"/>
              <a:gd name="connsiteY86" fmla="*/ 1205799 h 1962217"/>
              <a:gd name="connsiteX87" fmla="*/ 1578176 w 2014909"/>
              <a:gd name="connsiteY87" fmla="*/ 1296221 h 1962217"/>
              <a:gd name="connsiteX88" fmla="*/ 1531473 w 2014909"/>
              <a:gd name="connsiteY88" fmla="*/ 1276018 h 1962217"/>
              <a:gd name="connsiteX89" fmla="*/ 1453049 w 2014909"/>
              <a:gd name="connsiteY89" fmla="*/ 1185504 h 1962217"/>
              <a:gd name="connsiteX90" fmla="*/ 1437981 w 2014909"/>
              <a:gd name="connsiteY90" fmla="*/ 1098348 h 1962217"/>
              <a:gd name="connsiteX91" fmla="*/ 1451807 w 2014909"/>
              <a:gd name="connsiteY91" fmla="*/ 1012427 h 1962217"/>
              <a:gd name="connsiteX92" fmla="*/ 1786608 w 2014909"/>
              <a:gd name="connsiteY92" fmla="*/ 949725 h 1962217"/>
              <a:gd name="connsiteX93" fmla="*/ 1827130 w 2014909"/>
              <a:gd name="connsiteY93" fmla="*/ 1191500 h 1962217"/>
              <a:gd name="connsiteX94" fmla="*/ 1578176 w 2014909"/>
              <a:gd name="connsiteY94" fmla="*/ 1296221 h 1962217"/>
              <a:gd name="connsiteX95" fmla="*/ 1668665 w 2014909"/>
              <a:gd name="connsiteY95" fmla="*/ 1213148 h 1962217"/>
              <a:gd name="connsiteX96" fmla="*/ 1745992 w 2014909"/>
              <a:gd name="connsiteY96" fmla="*/ 1149479 h 1962217"/>
              <a:gd name="connsiteX97" fmla="*/ 1757214 w 2014909"/>
              <a:gd name="connsiteY97" fmla="*/ 1087757 h 1962217"/>
              <a:gd name="connsiteX98" fmla="*/ 1664744 w 2014909"/>
              <a:gd name="connsiteY98" fmla="*/ 983665 h 1962217"/>
              <a:gd name="connsiteX99" fmla="*/ 1536927 w 2014909"/>
              <a:gd name="connsiteY99" fmla="*/ 1043887 h 1962217"/>
              <a:gd name="connsiteX100" fmla="*/ 1565654 w 2014909"/>
              <a:gd name="connsiteY100" fmla="*/ 1186554 h 1962217"/>
              <a:gd name="connsiteX101" fmla="*/ 1668665 w 2014909"/>
              <a:gd name="connsiteY101" fmla="*/ 1213148 h 1962217"/>
              <a:gd name="connsiteX102" fmla="*/ 683448 w 2014909"/>
              <a:gd name="connsiteY102" fmla="*/ 1061699 h 1962217"/>
              <a:gd name="connsiteX103" fmla="*/ 636166 w 2014909"/>
              <a:gd name="connsiteY103" fmla="*/ 1016287 h 1962217"/>
              <a:gd name="connsiteX104" fmla="*/ 637335 w 2014909"/>
              <a:gd name="connsiteY104" fmla="*/ 749592 h 1962217"/>
              <a:gd name="connsiteX105" fmla="*/ 750136 w 2014909"/>
              <a:gd name="connsiteY105" fmla="*/ 558840 h 1962217"/>
              <a:gd name="connsiteX106" fmla="*/ 1001597 w 2014909"/>
              <a:gd name="connsiteY106" fmla="*/ 459893 h 1962217"/>
              <a:gd name="connsiteX107" fmla="*/ 1168735 w 2014909"/>
              <a:gd name="connsiteY107" fmla="*/ 499428 h 1962217"/>
              <a:gd name="connsiteX108" fmla="*/ 1264179 w 2014909"/>
              <a:gd name="connsiteY108" fmla="*/ 569915 h 1962217"/>
              <a:gd name="connsiteX109" fmla="*/ 1331782 w 2014909"/>
              <a:gd name="connsiteY109" fmla="*/ 659945 h 1962217"/>
              <a:gd name="connsiteX110" fmla="*/ 1372481 w 2014909"/>
              <a:gd name="connsiteY110" fmla="*/ 871658 h 1962217"/>
              <a:gd name="connsiteX111" fmla="*/ 1371707 w 2014909"/>
              <a:gd name="connsiteY111" fmla="*/ 995456 h 1962217"/>
              <a:gd name="connsiteX112" fmla="*/ 1350436 w 2014909"/>
              <a:gd name="connsiteY112" fmla="*/ 1036228 h 1962217"/>
              <a:gd name="connsiteX113" fmla="*/ 1276593 w 2014909"/>
              <a:gd name="connsiteY113" fmla="*/ 1009083 h 1962217"/>
              <a:gd name="connsiteX114" fmla="*/ 1273359 w 2014909"/>
              <a:gd name="connsiteY114" fmla="*/ 981902 h 1962217"/>
              <a:gd name="connsiteX115" fmla="*/ 1281561 w 2014909"/>
              <a:gd name="connsiteY115" fmla="*/ 885949 h 1962217"/>
              <a:gd name="connsiteX116" fmla="*/ 1252806 w 2014909"/>
              <a:gd name="connsiteY116" fmla="*/ 701597 h 1962217"/>
              <a:gd name="connsiteX117" fmla="*/ 1017582 w 2014909"/>
              <a:gd name="connsiteY117" fmla="*/ 548696 h 1962217"/>
              <a:gd name="connsiteX118" fmla="*/ 732387 w 2014909"/>
              <a:gd name="connsiteY118" fmla="*/ 741401 h 1962217"/>
              <a:gd name="connsiteX119" fmla="*/ 718887 w 2014909"/>
              <a:gd name="connsiteY119" fmla="*/ 871348 h 1962217"/>
              <a:gd name="connsiteX120" fmla="*/ 738568 w 2014909"/>
              <a:gd name="connsiteY120" fmla="*/ 982951 h 1962217"/>
              <a:gd name="connsiteX121" fmla="*/ 748197 w 2014909"/>
              <a:gd name="connsiteY121" fmla="*/ 988629 h 1962217"/>
              <a:gd name="connsiteX122" fmla="*/ 703961 w 2014909"/>
              <a:gd name="connsiteY122" fmla="*/ 1067086 h 1962217"/>
              <a:gd name="connsiteX123" fmla="*/ 683447 w 2014909"/>
              <a:gd name="connsiteY123" fmla="*/ 1061699 h 1962217"/>
              <a:gd name="connsiteX124" fmla="*/ 963084 w 2014909"/>
              <a:gd name="connsiteY124" fmla="*/ 413590 h 1962217"/>
              <a:gd name="connsiteX125" fmla="*/ 814908 w 2014909"/>
              <a:gd name="connsiteY125" fmla="*/ 298733 h 1962217"/>
              <a:gd name="connsiteX126" fmla="*/ 853462 w 2014909"/>
              <a:gd name="connsiteY126" fmla="*/ 61575 h 1962217"/>
              <a:gd name="connsiteX127" fmla="*/ 1181055 w 2014909"/>
              <a:gd name="connsiteY127" fmla="*/ 102976 h 1962217"/>
              <a:gd name="connsiteX128" fmla="*/ 1178257 w 2014909"/>
              <a:gd name="connsiteY128" fmla="*/ 317101 h 1962217"/>
              <a:gd name="connsiteX129" fmla="*/ 1041261 w 2014909"/>
              <a:gd name="connsiteY129" fmla="*/ 411386 h 1962217"/>
              <a:gd name="connsiteX130" fmla="*/ 963084 w 2014909"/>
              <a:gd name="connsiteY130" fmla="*/ 413589 h 1962217"/>
              <a:gd name="connsiteX131" fmla="*/ 1054276 w 2014909"/>
              <a:gd name="connsiteY131" fmla="*/ 311836 h 1962217"/>
              <a:gd name="connsiteX132" fmla="*/ 1109694 w 2014909"/>
              <a:gd name="connsiteY132" fmla="*/ 255193 h 1962217"/>
              <a:gd name="connsiteX133" fmla="*/ 1116607 w 2014909"/>
              <a:gd name="connsiteY133" fmla="*/ 200382 h 1962217"/>
              <a:gd name="connsiteX134" fmla="*/ 1099417 w 2014909"/>
              <a:gd name="connsiteY134" fmla="*/ 141407 h 1962217"/>
              <a:gd name="connsiteX135" fmla="*/ 889186 w 2014909"/>
              <a:gd name="connsiteY135" fmla="*/ 172746 h 1962217"/>
              <a:gd name="connsiteX136" fmla="*/ 1054276 w 2014909"/>
              <a:gd name="connsiteY136" fmla="*/ 311836 h 196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014909" h="1962217">
                <a:moveTo>
                  <a:pt x="78929" y="1957748"/>
                </a:moveTo>
                <a:cubicBezTo>
                  <a:pt x="30543" y="1945968"/>
                  <a:pt x="10738" y="1921898"/>
                  <a:pt x="3542" y="1866128"/>
                </a:cubicBezTo>
                <a:cubicBezTo>
                  <a:pt x="-4307" y="1805298"/>
                  <a:pt x="1577" y="1675829"/>
                  <a:pt x="14428" y="1626610"/>
                </a:cubicBezTo>
                <a:cubicBezTo>
                  <a:pt x="47993" y="1498052"/>
                  <a:pt x="140671" y="1402442"/>
                  <a:pt x="271248" y="1361667"/>
                </a:cubicBezTo>
                <a:cubicBezTo>
                  <a:pt x="326047" y="1344556"/>
                  <a:pt x="419475" y="1344684"/>
                  <a:pt x="480502" y="1361954"/>
                </a:cubicBezTo>
                <a:cubicBezTo>
                  <a:pt x="537126" y="1377979"/>
                  <a:pt x="540171" y="1381359"/>
                  <a:pt x="526852" y="1413410"/>
                </a:cubicBezTo>
                <a:cubicBezTo>
                  <a:pt x="521099" y="1427256"/>
                  <a:pt x="510774" y="1443861"/>
                  <a:pt x="503908" y="1450312"/>
                </a:cubicBezTo>
                <a:cubicBezTo>
                  <a:pt x="492463" y="1461064"/>
                  <a:pt x="490051" y="1461475"/>
                  <a:pt x="474931" y="1455243"/>
                </a:cubicBezTo>
                <a:cubicBezTo>
                  <a:pt x="450110" y="1445012"/>
                  <a:pt x="399693" y="1434508"/>
                  <a:pt x="374830" y="1434387"/>
                </a:cubicBezTo>
                <a:cubicBezTo>
                  <a:pt x="362694" y="1434318"/>
                  <a:pt x="336154" y="1437996"/>
                  <a:pt x="315853" y="1442537"/>
                </a:cubicBezTo>
                <a:cubicBezTo>
                  <a:pt x="215089" y="1465075"/>
                  <a:pt x="135784" y="1538937"/>
                  <a:pt x="104447" y="1639431"/>
                </a:cubicBezTo>
                <a:cubicBezTo>
                  <a:pt x="92904" y="1676448"/>
                  <a:pt x="86997" y="1850623"/>
                  <a:pt x="96881" y="1862533"/>
                </a:cubicBezTo>
                <a:cubicBezTo>
                  <a:pt x="102407" y="1869193"/>
                  <a:pt x="139469" y="1870214"/>
                  <a:pt x="373164" y="1870146"/>
                </a:cubicBezTo>
                <a:cubicBezTo>
                  <a:pt x="521609" y="1870100"/>
                  <a:pt x="645876" y="1868281"/>
                  <a:pt x="649313" y="1866096"/>
                </a:cubicBezTo>
                <a:cubicBezTo>
                  <a:pt x="653571" y="1863392"/>
                  <a:pt x="656023" y="1840941"/>
                  <a:pt x="657006" y="1795671"/>
                </a:cubicBezTo>
                <a:lnTo>
                  <a:pt x="658449" y="1729215"/>
                </a:lnTo>
                <a:lnTo>
                  <a:pt x="679849" y="1724708"/>
                </a:lnTo>
                <a:cubicBezTo>
                  <a:pt x="711386" y="1718066"/>
                  <a:pt x="737328" y="1724338"/>
                  <a:pt x="743301" y="1740051"/>
                </a:cubicBezTo>
                <a:cubicBezTo>
                  <a:pt x="750146" y="1758053"/>
                  <a:pt x="749426" y="1860809"/>
                  <a:pt x="742256" y="1889282"/>
                </a:cubicBezTo>
                <a:cubicBezTo>
                  <a:pt x="734350" y="1920680"/>
                  <a:pt x="706338" y="1948694"/>
                  <a:pt x="674942" y="1956600"/>
                </a:cubicBezTo>
                <a:cubicBezTo>
                  <a:pt x="648437" y="1963274"/>
                  <a:pt x="105921" y="1964318"/>
                  <a:pt x="78929" y="1957748"/>
                </a:cubicBezTo>
                <a:close/>
                <a:moveTo>
                  <a:pt x="1335411" y="1956279"/>
                </a:moveTo>
                <a:cubicBezTo>
                  <a:pt x="1283783" y="1937973"/>
                  <a:pt x="1270634" y="1909861"/>
                  <a:pt x="1267264" y="1810573"/>
                </a:cubicBezTo>
                <a:cubicBezTo>
                  <a:pt x="1264813" y="1738379"/>
                  <a:pt x="1264863" y="1737976"/>
                  <a:pt x="1277132" y="1729936"/>
                </a:cubicBezTo>
                <a:cubicBezTo>
                  <a:pt x="1286857" y="1723564"/>
                  <a:pt x="1296488" y="1722631"/>
                  <a:pt x="1322695" y="1725521"/>
                </a:cubicBezTo>
                <a:lnTo>
                  <a:pt x="1355925" y="1729186"/>
                </a:lnTo>
                <a:lnTo>
                  <a:pt x="1358490" y="1798424"/>
                </a:lnTo>
                <a:lnTo>
                  <a:pt x="1361054" y="1867662"/>
                </a:lnTo>
                <a:lnTo>
                  <a:pt x="1640557" y="1867662"/>
                </a:lnTo>
                <a:lnTo>
                  <a:pt x="1920060" y="1867662"/>
                </a:lnTo>
                <a:lnTo>
                  <a:pt x="1921462" y="1776653"/>
                </a:lnTo>
                <a:cubicBezTo>
                  <a:pt x="1923061" y="1672731"/>
                  <a:pt x="1917187" y="1636452"/>
                  <a:pt x="1890725" y="1586801"/>
                </a:cubicBezTo>
                <a:cubicBezTo>
                  <a:pt x="1826397" y="1466104"/>
                  <a:pt x="1685238" y="1410172"/>
                  <a:pt x="1551290" y="1452306"/>
                </a:cubicBezTo>
                <a:cubicBezTo>
                  <a:pt x="1517438" y="1462955"/>
                  <a:pt x="1511224" y="1459866"/>
                  <a:pt x="1496259" y="1424954"/>
                </a:cubicBezTo>
                <a:cubicBezTo>
                  <a:pt x="1482641" y="1393182"/>
                  <a:pt x="1483787" y="1380246"/>
                  <a:pt x="1500806" y="1373616"/>
                </a:cubicBezTo>
                <a:cubicBezTo>
                  <a:pt x="1564773" y="1348695"/>
                  <a:pt x="1653520" y="1340729"/>
                  <a:pt x="1717485" y="1354164"/>
                </a:cubicBezTo>
                <a:cubicBezTo>
                  <a:pt x="1792315" y="1369882"/>
                  <a:pt x="1880967" y="1424131"/>
                  <a:pt x="1928032" y="1483005"/>
                </a:cubicBezTo>
                <a:cubicBezTo>
                  <a:pt x="1993539" y="1564948"/>
                  <a:pt x="2014957" y="1639343"/>
                  <a:pt x="2014910" y="1784771"/>
                </a:cubicBezTo>
                <a:cubicBezTo>
                  <a:pt x="2014887" y="1882986"/>
                  <a:pt x="2011122" y="1903564"/>
                  <a:pt x="1988533" y="1929292"/>
                </a:cubicBezTo>
                <a:cubicBezTo>
                  <a:pt x="1959669" y="1962168"/>
                  <a:pt x="1955111" y="1962593"/>
                  <a:pt x="1635781" y="1962139"/>
                </a:cubicBezTo>
                <a:cubicBezTo>
                  <a:pt x="1448513" y="1961874"/>
                  <a:pt x="1345523" y="1959865"/>
                  <a:pt x="1335413" y="1956279"/>
                </a:cubicBezTo>
                <a:close/>
                <a:moveTo>
                  <a:pt x="564800" y="1666856"/>
                </a:moveTo>
                <a:cubicBezTo>
                  <a:pt x="526810" y="1648128"/>
                  <a:pt x="503084" y="1602426"/>
                  <a:pt x="509419" y="1560180"/>
                </a:cubicBezTo>
                <a:cubicBezTo>
                  <a:pt x="511187" y="1548386"/>
                  <a:pt x="531830" y="1503256"/>
                  <a:pt x="556504" y="1457240"/>
                </a:cubicBezTo>
                <a:cubicBezTo>
                  <a:pt x="580670" y="1412173"/>
                  <a:pt x="662812" y="1257596"/>
                  <a:pt x="739042" y="1113734"/>
                </a:cubicBezTo>
                <a:cubicBezTo>
                  <a:pt x="923248" y="766100"/>
                  <a:pt x="916981" y="777677"/>
                  <a:pt x="931627" y="758009"/>
                </a:cubicBezTo>
                <a:cubicBezTo>
                  <a:pt x="966453" y="711240"/>
                  <a:pt x="1040062" y="710030"/>
                  <a:pt x="1082238" y="755533"/>
                </a:cubicBezTo>
                <a:cubicBezTo>
                  <a:pt x="1089667" y="763549"/>
                  <a:pt x="1151701" y="876272"/>
                  <a:pt x="1220091" y="1006030"/>
                </a:cubicBezTo>
                <a:cubicBezTo>
                  <a:pt x="1288481" y="1135787"/>
                  <a:pt x="1380010" y="1308255"/>
                  <a:pt x="1423490" y="1389290"/>
                </a:cubicBezTo>
                <a:cubicBezTo>
                  <a:pt x="1507795" y="1546414"/>
                  <a:pt x="1515135" y="1566559"/>
                  <a:pt x="1502278" y="1605519"/>
                </a:cubicBezTo>
                <a:cubicBezTo>
                  <a:pt x="1493728" y="1631424"/>
                  <a:pt x="1473084" y="1654502"/>
                  <a:pt x="1448450" y="1665693"/>
                </a:cubicBezTo>
                <a:cubicBezTo>
                  <a:pt x="1428878" y="1674583"/>
                  <a:pt x="1404164" y="1675107"/>
                  <a:pt x="1004623" y="1675103"/>
                </a:cubicBezTo>
                <a:cubicBezTo>
                  <a:pt x="626346" y="1675100"/>
                  <a:pt x="579751" y="1674226"/>
                  <a:pt x="564800" y="1666856"/>
                </a:cubicBezTo>
                <a:close/>
                <a:moveTo>
                  <a:pt x="1406791" y="1585031"/>
                </a:moveTo>
                <a:cubicBezTo>
                  <a:pt x="1411252" y="1583320"/>
                  <a:pt x="1414903" y="1578521"/>
                  <a:pt x="1414903" y="1574369"/>
                </a:cubicBezTo>
                <a:cubicBezTo>
                  <a:pt x="1414903" y="1570216"/>
                  <a:pt x="1325475" y="1397335"/>
                  <a:pt x="1216174" y="1190188"/>
                </a:cubicBezTo>
                <a:cubicBezTo>
                  <a:pt x="1051232" y="877591"/>
                  <a:pt x="1015776" y="813787"/>
                  <a:pt x="1007630" y="814911"/>
                </a:cubicBezTo>
                <a:cubicBezTo>
                  <a:pt x="998396" y="816186"/>
                  <a:pt x="948273" y="908439"/>
                  <a:pt x="658575" y="1457361"/>
                </a:cubicBezTo>
                <a:cubicBezTo>
                  <a:pt x="637733" y="1496852"/>
                  <a:pt x="615503" y="1538558"/>
                  <a:pt x="609175" y="1550040"/>
                </a:cubicBezTo>
                <a:cubicBezTo>
                  <a:pt x="586498" y="1591187"/>
                  <a:pt x="555171" y="1588144"/>
                  <a:pt x="1001479" y="1588144"/>
                </a:cubicBezTo>
                <a:cubicBezTo>
                  <a:pt x="1219938" y="1588144"/>
                  <a:pt x="1402329" y="1586742"/>
                  <a:pt x="1406791" y="1585031"/>
                </a:cubicBezTo>
                <a:close/>
                <a:moveTo>
                  <a:pt x="995750" y="1512672"/>
                </a:moveTo>
                <a:cubicBezTo>
                  <a:pt x="977010" y="1509156"/>
                  <a:pt x="962191" y="1485954"/>
                  <a:pt x="965532" y="1465362"/>
                </a:cubicBezTo>
                <a:cubicBezTo>
                  <a:pt x="969037" y="1443761"/>
                  <a:pt x="981626" y="1430418"/>
                  <a:pt x="1002425" y="1426258"/>
                </a:cubicBezTo>
                <a:cubicBezTo>
                  <a:pt x="1014806" y="1423782"/>
                  <a:pt x="1021605" y="1426027"/>
                  <a:pt x="1034461" y="1436847"/>
                </a:cubicBezTo>
                <a:cubicBezTo>
                  <a:pt x="1070833" y="1467454"/>
                  <a:pt x="1043202" y="1521576"/>
                  <a:pt x="995750" y="1512672"/>
                </a:cubicBezTo>
                <a:close/>
                <a:moveTo>
                  <a:pt x="978384" y="1378057"/>
                </a:moveTo>
                <a:lnTo>
                  <a:pt x="963190" y="1362863"/>
                </a:lnTo>
                <a:lnTo>
                  <a:pt x="964675" y="1196122"/>
                </a:lnTo>
                <a:cubicBezTo>
                  <a:pt x="966120" y="1033879"/>
                  <a:pt x="966453" y="1029087"/>
                  <a:pt x="977072" y="1018475"/>
                </a:cubicBezTo>
                <a:cubicBezTo>
                  <a:pt x="993316" y="1002239"/>
                  <a:pt x="1023917" y="1003579"/>
                  <a:pt x="1039064" y="1021189"/>
                </a:cubicBezTo>
                <a:cubicBezTo>
                  <a:pt x="1050746" y="1034771"/>
                  <a:pt x="1050780" y="1035289"/>
                  <a:pt x="1050780" y="1201442"/>
                </a:cubicBezTo>
                <a:lnTo>
                  <a:pt x="1050780" y="1368074"/>
                </a:lnTo>
                <a:lnTo>
                  <a:pt x="1038191" y="1380662"/>
                </a:lnTo>
                <a:cubicBezTo>
                  <a:pt x="1020472" y="1398383"/>
                  <a:pt x="997718" y="1397392"/>
                  <a:pt x="978384" y="1378057"/>
                </a:cubicBezTo>
                <a:close/>
                <a:moveTo>
                  <a:pt x="329105" y="1301416"/>
                </a:moveTo>
                <a:cubicBezTo>
                  <a:pt x="225600" y="1274765"/>
                  <a:pt x="152200" y="1168122"/>
                  <a:pt x="168557" y="1068154"/>
                </a:cubicBezTo>
                <a:cubicBezTo>
                  <a:pt x="187455" y="952660"/>
                  <a:pt x="294336" y="872479"/>
                  <a:pt x="405522" y="890386"/>
                </a:cubicBezTo>
                <a:cubicBezTo>
                  <a:pt x="494967" y="904791"/>
                  <a:pt x="562631" y="971774"/>
                  <a:pt x="579405" y="1062516"/>
                </a:cubicBezTo>
                <a:cubicBezTo>
                  <a:pt x="601377" y="1181382"/>
                  <a:pt x="507583" y="1297999"/>
                  <a:pt x="385353" y="1303785"/>
                </a:cubicBezTo>
                <a:cubicBezTo>
                  <a:pt x="363495" y="1304820"/>
                  <a:pt x="338183" y="1303762"/>
                  <a:pt x="329105" y="1301416"/>
                </a:cubicBezTo>
                <a:close/>
                <a:moveTo>
                  <a:pt x="418857" y="1205791"/>
                </a:moveTo>
                <a:cubicBezTo>
                  <a:pt x="462223" y="1187703"/>
                  <a:pt x="493224" y="1142077"/>
                  <a:pt x="493602" y="1095783"/>
                </a:cubicBezTo>
                <a:cubicBezTo>
                  <a:pt x="494266" y="1014487"/>
                  <a:pt x="404017" y="954908"/>
                  <a:pt x="329883" y="987702"/>
                </a:cubicBezTo>
                <a:cubicBezTo>
                  <a:pt x="280727" y="1009448"/>
                  <a:pt x="258806" y="1042780"/>
                  <a:pt x="258806" y="1095783"/>
                </a:cubicBezTo>
                <a:cubicBezTo>
                  <a:pt x="258806" y="1146034"/>
                  <a:pt x="284388" y="1186823"/>
                  <a:pt x="327662" y="1205568"/>
                </a:cubicBezTo>
                <a:cubicBezTo>
                  <a:pt x="351073" y="1215709"/>
                  <a:pt x="394823" y="1215816"/>
                  <a:pt x="418857" y="1205799"/>
                </a:cubicBezTo>
                <a:close/>
                <a:moveTo>
                  <a:pt x="1578176" y="1296221"/>
                </a:moveTo>
                <a:cubicBezTo>
                  <a:pt x="1562200" y="1291111"/>
                  <a:pt x="1541184" y="1282020"/>
                  <a:pt x="1531473" y="1276018"/>
                </a:cubicBezTo>
                <a:cubicBezTo>
                  <a:pt x="1504072" y="1259083"/>
                  <a:pt x="1469626" y="1219327"/>
                  <a:pt x="1453049" y="1185504"/>
                </a:cubicBezTo>
                <a:cubicBezTo>
                  <a:pt x="1439154" y="1157156"/>
                  <a:pt x="1437981" y="1150373"/>
                  <a:pt x="1437981" y="1098348"/>
                </a:cubicBezTo>
                <a:cubicBezTo>
                  <a:pt x="1437981" y="1047792"/>
                  <a:pt x="1439418" y="1038866"/>
                  <a:pt x="1451807" y="1012427"/>
                </a:cubicBezTo>
                <a:cubicBezTo>
                  <a:pt x="1514046" y="879611"/>
                  <a:pt x="1684564" y="847676"/>
                  <a:pt x="1786608" y="949725"/>
                </a:cubicBezTo>
                <a:cubicBezTo>
                  <a:pt x="1850846" y="1013967"/>
                  <a:pt x="1866613" y="1108036"/>
                  <a:pt x="1827130" y="1191500"/>
                </a:cubicBezTo>
                <a:cubicBezTo>
                  <a:pt x="1785400" y="1279714"/>
                  <a:pt x="1673603" y="1326741"/>
                  <a:pt x="1578176" y="1296221"/>
                </a:cubicBezTo>
                <a:close/>
                <a:moveTo>
                  <a:pt x="1668665" y="1213148"/>
                </a:moveTo>
                <a:cubicBezTo>
                  <a:pt x="1703030" y="1203607"/>
                  <a:pt x="1730628" y="1180884"/>
                  <a:pt x="1745992" y="1149479"/>
                </a:cubicBezTo>
                <a:cubicBezTo>
                  <a:pt x="1758090" y="1124751"/>
                  <a:pt x="1759542" y="1116763"/>
                  <a:pt x="1757214" y="1087757"/>
                </a:cubicBezTo>
                <a:cubicBezTo>
                  <a:pt x="1752795" y="1032703"/>
                  <a:pt x="1718085" y="993631"/>
                  <a:pt x="1664744" y="983665"/>
                </a:cubicBezTo>
                <a:cubicBezTo>
                  <a:pt x="1610515" y="973533"/>
                  <a:pt x="1561652" y="996555"/>
                  <a:pt x="1536927" y="1043887"/>
                </a:cubicBezTo>
                <a:cubicBezTo>
                  <a:pt x="1510230" y="1094994"/>
                  <a:pt x="1520698" y="1146980"/>
                  <a:pt x="1565654" y="1186554"/>
                </a:cubicBezTo>
                <a:cubicBezTo>
                  <a:pt x="1598658" y="1215607"/>
                  <a:pt x="1630344" y="1223787"/>
                  <a:pt x="1668665" y="1213148"/>
                </a:cubicBezTo>
                <a:close/>
                <a:moveTo>
                  <a:pt x="683448" y="1061699"/>
                </a:moveTo>
                <a:cubicBezTo>
                  <a:pt x="663654" y="1051457"/>
                  <a:pt x="646454" y="1034938"/>
                  <a:pt x="636166" y="1016287"/>
                </a:cubicBezTo>
                <a:cubicBezTo>
                  <a:pt x="623169" y="992726"/>
                  <a:pt x="623983" y="806894"/>
                  <a:pt x="637335" y="749592"/>
                </a:cubicBezTo>
                <a:cubicBezTo>
                  <a:pt x="655542" y="671450"/>
                  <a:pt x="687593" y="617252"/>
                  <a:pt x="750136" y="558840"/>
                </a:cubicBezTo>
                <a:cubicBezTo>
                  <a:pt x="821076" y="492587"/>
                  <a:pt x="904525" y="459751"/>
                  <a:pt x="1001597" y="459893"/>
                </a:cubicBezTo>
                <a:cubicBezTo>
                  <a:pt x="1067586" y="459985"/>
                  <a:pt x="1107895" y="469524"/>
                  <a:pt x="1168735" y="499428"/>
                </a:cubicBezTo>
                <a:cubicBezTo>
                  <a:pt x="1209632" y="519529"/>
                  <a:pt x="1224959" y="530848"/>
                  <a:pt x="1264179" y="569915"/>
                </a:cubicBezTo>
                <a:cubicBezTo>
                  <a:pt x="1302722" y="608308"/>
                  <a:pt x="1314557" y="624070"/>
                  <a:pt x="1331782" y="659945"/>
                </a:cubicBezTo>
                <a:cubicBezTo>
                  <a:pt x="1365701" y="730589"/>
                  <a:pt x="1369735" y="751577"/>
                  <a:pt x="1372481" y="871658"/>
                </a:cubicBezTo>
                <a:cubicBezTo>
                  <a:pt x="1373822" y="930332"/>
                  <a:pt x="1373474" y="986041"/>
                  <a:pt x="1371707" y="995456"/>
                </a:cubicBezTo>
                <a:cubicBezTo>
                  <a:pt x="1369941" y="1004871"/>
                  <a:pt x="1360369" y="1023218"/>
                  <a:pt x="1350436" y="1036228"/>
                </a:cubicBezTo>
                <a:cubicBezTo>
                  <a:pt x="1321671" y="1073903"/>
                  <a:pt x="1306602" y="1068364"/>
                  <a:pt x="1276593" y="1009083"/>
                </a:cubicBezTo>
                <a:cubicBezTo>
                  <a:pt x="1266347" y="988842"/>
                  <a:pt x="1266011" y="986015"/>
                  <a:pt x="1273359" y="981902"/>
                </a:cubicBezTo>
                <a:cubicBezTo>
                  <a:pt x="1280397" y="977963"/>
                  <a:pt x="1281561" y="964348"/>
                  <a:pt x="1281561" y="885949"/>
                </a:cubicBezTo>
                <a:cubicBezTo>
                  <a:pt x="1281561" y="778035"/>
                  <a:pt x="1277487" y="751914"/>
                  <a:pt x="1252806" y="701597"/>
                </a:cubicBezTo>
                <a:cubicBezTo>
                  <a:pt x="1210375" y="615088"/>
                  <a:pt x="1118736" y="555521"/>
                  <a:pt x="1017582" y="548696"/>
                </a:cubicBezTo>
                <a:cubicBezTo>
                  <a:pt x="891521" y="540191"/>
                  <a:pt x="770048" y="622270"/>
                  <a:pt x="732387" y="741401"/>
                </a:cubicBezTo>
                <a:cubicBezTo>
                  <a:pt x="723746" y="768732"/>
                  <a:pt x="721151" y="793710"/>
                  <a:pt x="718887" y="871348"/>
                </a:cubicBezTo>
                <a:cubicBezTo>
                  <a:pt x="715936" y="972536"/>
                  <a:pt x="717772" y="982951"/>
                  <a:pt x="738568" y="982951"/>
                </a:cubicBezTo>
                <a:cubicBezTo>
                  <a:pt x="743864" y="982951"/>
                  <a:pt x="748197" y="985506"/>
                  <a:pt x="748197" y="988629"/>
                </a:cubicBezTo>
                <a:cubicBezTo>
                  <a:pt x="748197" y="997543"/>
                  <a:pt x="710396" y="1064587"/>
                  <a:pt x="703961" y="1067086"/>
                </a:cubicBezTo>
                <a:cubicBezTo>
                  <a:pt x="700786" y="1068319"/>
                  <a:pt x="691555" y="1065894"/>
                  <a:pt x="683447" y="1061699"/>
                </a:cubicBezTo>
                <a:close/>
                <a:moveTo>
                  <a:pt x="963084" y="413590"/>
                </a:moveTo>
                <a:cubicBezTo>
                  <a:pt x="904264" y="403641"/>
                  <a:pt x="842721" y="355937"/>
                  <a:pt x="814908" y="298733"/>
                </a:cubicBezTo>
                <a:cubicBezTo>
                  <a:pt x="775322" y="217319"/>
                  <a:pt x="790370" y="124753"/>
                  <a:pt x="853462" y="61575"/>
                </a:cubicBezTo>
                <a:cubicBezTo>
                  <a:pt x="950326" y="-35424"/>
                  <a:pt x="1111920" y="-15001"/>
                  <a:pt x="1181055" y="102976"/>
                </a:cubicBezTo>
                <a:cubicBezTo>
                  <a:pt x="1219052" y="167815"/>
                  <a:pt x="1217917" y="254625"/>
                  <a:pt x="1178257" y="317101"/>
                </a:cubicBezTo>
                <a:cubicBezTo>
                  <a:pt x="1146305" y="367434"/>
                  <a:pt x="1100772" y="398772"/>
                  <a:pt x="1041261" y="411386"/>
                </a:cubicBezTo>
                <a:cubicBezTo>
                  <a:pt x="1003925" y="419300"/>
                  <a:pt x="997854" y="419472"/>
                  <a:pt x="963084" y="413589"/>
                </a:cubicBezTo>
                <a:close/>
                <a:moveTo>
                  <a:pt x="1054276" y="311836"/>
                </a:moveTo>
                <a:cubicBezTo>
                  <a:pt x="1077351" y="299968"/>
                  <a:pt x="1097460" y="279415"/>
                  <a:pt x="1109694" y="255193"/>
                </a:cubicBezTo>
                <a:cubicBezTo>
                  <a:pt x="1116297" y="242121"/>
                  <a:pt x="1118023" y="228431"/>
                  <a:pt x="1116607" y="200382"/>
                </a:cubicBezTo>
                <a:cubicBezTo>
                  <a:pt x="1115016" y="168856"/>
                  <a:pt x="1112320" y="159611"/>
                  <a:pt x="1099417" y="141407"/>
                </a:cubicBezTo>
                <a:cubicBezTo>
                  <a:pt x="1041698" y="59978"/>
                  <a:pt x="920646" y="78023"/>
                  <a:pt x="889186" y="172746"/>
                </a:cubicBezTo>
                <a:cubicBezTo>
                  <a:pt x="856517" y="271107"/>
                  <a:pt x="961494" y="359552"/>
                  <a:pt x="1054276" y="311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Immagine 40">
            <a:extLst>
              <a:ext uri="{FF2B5EF4-FFF2-40B4-BE49-F238E27FC236}">
                <a16:creationId xmlns:a16="http://schemas.microsoft.com/office/drawing/2014/main" id="{8930A9C7-92EE-7182-2F18-9A82795539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90373" y="2255645"/>
            <a:ext cx="577559" cy="72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81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Rettangolo 8">
            <a:extLst>
              <a:ext uri="{FF2B5EF4-FFF2-40B4-BE49-F238E27FC236}">
                <a16:creationId xmlns:a16="http://schemas.microsoft.com/office/drawing/2014/main" id="{71B5F602-8C56-5E8D-3340-36FE78FB5448}"/>
              </a:ext>
            </a:extLst>
          </p:cNvPr>
          <p:cNvSpPr/>
          <p:nvPr/>
        </p:nvSpPr>
        <p:spPr>
          <a:xfrm flipH="1">
            <a:off x="5116444" y="1183138"/>
            <a:ext cx="3785576" cy="4404820"/>
          </a:xfrm>
          <a:prstGeom prst="rect">
            <a:avLst/>
          </a:prstGeom>
          <a:gradFill flip="none" rotWithShape="1">
            <a:gsLst>
              <a:gs pos="6000">
                <a:srgbClr val="B3CEE3"/>
              </a:gs>
              <a:gs pos="99000">
                <a:schemeClr val="bg1">
                  <a:alpha val="56232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3AFCFD0-B263-349E-3BC0-FE62B822ECBC}"/>
              </a:ext>
            </a:extLst>
          </p:cNvPr>
          <p:cNvSpPr/>
          <p:nvPr/>
        </p:nvSpPr>
        <p:spPr>
          <a:xfrm>
            <a:off x="6659781" y="1183138"/>
            <a:ext cx="4414423" cy="441442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38116" sx="104000" sy="104000" algn="ctr" rotWithShape="0">
              <a:prstClr val="black">
                <a:alpha val="1233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0" name="Freeform 65">
            <a:extLst>
              <a:ext uri="{FF2B5EF4-FFF2-40B4-BE49-F238E27FC236}">
                <a16:creationId xmlns:a16="http://schemas.microsoft.com/office/drawing/2014/main" id="{42D1F01F-BBA2-7202-3C4F-753E686C24F5}"/>
              </a:ext>
            </a:extLst>
          </p:cNvPr>
          <p:cNvSpPr/>
          <p:nvPr/>
        </p:nvSpPr>
        <p:spPr>
          <a:xfrm>
            <a:off x="6659780" y="2609920"/>
            <a:ext cx="4414424" cy="2987641"/>
          </a:xfrm>
          <a:custGeom>
            <a:avLst/>
            <a:gdLst>
              <a:gd name="connsiteX0" fmla="*/ 144643 w 4414424"/>
              <a:gd name="connsiteY0" fmla="*/ 0 h 2987641"/>
              <a:gd name="connsiteX1" fmla="*/ 4269782 w 4414424"/>
              <a:gd name="connsiteY1" fmla="*/ 0 h 2987641"/>
              <a:gd name="connsiteX2" fmla="*/ 4315192 w 4414424"/>
              <a:gd name="connsiteY2" fmla="*/ 124071 h 2987641"/>
              <a:gd name="connsiteX3" fmla="*/ 4414424 w 4414424"/>
              <a:gd name="connsiteY3" fmla="*/ 780429 h 2987641"/>
              <a:gd name="connsiteX4" fmla="*/ 2207212 w 4414424"/>
              <a:gd name="connsiteY4" fmla="*/ 2987641 h 2987641"/>
              <a:gd name="connsiteX5" fmla="*/ 0 w 4414424"/>
              <a:gd name="connsiteY5" fmla="*/ 780429 h 2987641"/>
              <a:gd name="connsiteX6" fmla="*/ 99232 w 4414424"/>
              <a:gd name="connsiteY6" fmla="*/ 124071 h 2987641"/>
              <a:gd name="connsiteX7" fmla="*/ 144643 w 4414424"/>
              <a:gd name="connsiteY7" fmla="*/ 0 h 2987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14424" h="2987641">
                <a:moveTo>
                  <a:pt x="144643" y="0"/>
                </a:moveTo>
                <a:lnTo>
                  <a:pt x="4269782" y="0"/>
                </a:lnTo>
                <a:lnTo>
                  <a:pt x="4315192" y="124071"/>
                </a:lnTo>
                <a:cubicBezTo>
                  <a:pt x="4379683" y="331415"/>
                  <a:pt x="4414424" y="551865"/>
                  <a:pt x="4414424" y="780429"/>
                </a:cubicBezTo>
                <a:cubicBezTo>
                  <a:pt x="4414424" y="1999439"/>
                  <a:pt x="3426222" y="2987641"/>
                  <a:pt x="2207212" y="2987641"/>
                </a:cubicBezTo>
                <a:cubicBezTo>
                  <a:pt x="988202" y="2987641"/>
                  <a:pt x="0" y="1999439"/>
                  <a:pt x="0" y="780429"/>
                </a:cubicBezTo>
                <a:cubicBezTo>
                  <a:pt x="0" y="551865"/>
                  <a:pt x="34742" y="331415"/>
                  <a:pt x="99232" y="124071"/>
                </a:cubicBezTo>
                <a:lnTo>
                  <a:pt x="144643" y="0"/>
                </a:lnTo>
                <a:close/>
              </a:path>
            </a:pathLst>
          </a:custGeom>
          <a:gradFill>
            <a:gsLst>
              <a:gs pos="98000">
                <a:schemeClr val="accent2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38987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8DB4A1-65D9-114B-E55D-BE96DB11FB12}"/>
              </a:ext>
            </a:extLst>
          </p:cNvPr>
          <p:cNvSpPr/>
          <p:nvPr/>
        </p:nvSpPr>
        <p:spPr>
          <a:xfrm>
            <a:off x="565274" y="286851"/>
            <a:ext cx="9883185" cy="6377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0800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1" i="0" u="none" strike="noStrike" kern="1200" cap="none" spc="-70" normalizeH="0" baseline="0" noProof="0">
              <a:ln>
                <a:noFill/>
              </a:ln>
              <a:solidFill>
                <a:srgbClr val="BFDDA0">
                  <a:lumMod val="75000"/>
                </a:srgbClr>
              </a:solidFill>
              <a:effectLst/>
              <a:uLnTx/>
              <a:uFillTx/>
              <a:latin typeface="Tenorite" pitchFamily="2" charset="0"/>
              <a:ea typeface="+mn-ea"/>
              <a:cs typeface="Calibri Light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336345F-7AFB-EC36-89C1-F575E25D2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/>
              <a:t>Vulnerable health can lead to infections</a:t>
            </a:r>
          </a:p>
        </p:txBody>
      </p:sp>
      <p:pic>
        <p:nvPicPr>
          <p:cNvPr id="111" name="Graphic 110" descr="Germ with solid fill">
            <a:extLst>
              <a:ext uri="{FF2B5EF4-FFF2-40B4-BE49-F238E27FC236}">
                <a16:creationId xmlns:a16="http://schemas.microsoft.com/office/drawing/2014/main" id="{56338C02-B043-8931-5DA2-B6FE49CB4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59013" y="2692258"/>
            <a:ext cx="685196" cy="685196"/>
          </a:xfrm>
          <a:prstGeom prst="rect">
            <a:avLst/>
          </a:prstGeom>
        </p:spPr>
      </p:pic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3BD40911-939F-D7EA-61EA-CB9D1C38BBD2}"/>
              </a:ext>
            </a:extLst>
          </p:cNvPr>
          <p:cNvCxnSpPr>
            <a:cxnSpLocks/>
          </p:cNvCxnSpPr>
          <p:nvPr/>
        </p:nvCxnSpPr>
        <p:spPr>
          <a:xfrm flipH="1">
            <a:off x="6834125" y="2688556"/>
            <a:ext cx="4114319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B60513D2-F327-F455-7FD7-5EFD6107EEE8}"/>
              </a:ext>
            </a:extLst>
          </p:cNvPr>
          <p:cNvGrpSpPr/>
          <p:nvPr/>
        </p:nvGrpSpPr>
        <p:grpSpPr>
          <a:xfrm>
            <a:off x="7059177" y="3941723"/>
            <a:ext cx="1044464" cy="453635"/>
            <a:chOff x="1795938" y="3678159"/>
            <a:chExt cx="1367824" cy="594078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70018166-5691-C957-FED0-D45D605FC7D9}"/>
                </a:ext>
              </a:extLst>
            </p:cNvPr>
            <p:cNvGrpSpPr/>
            <p:nvPr/>
          </p:nvGrpSpPr>
          <p:grpSpPr>
            <a:xfrm>
              <a:off x="1795938" y="3678159"/>
              <a:ext cx="341957" cy="594078"/>
              <a:chOff x="1795938" y="3678159"/>
              <a:chExt cx="341957" cy="594078"/>
            </a:xfrm>
          </p:grpSpPr>
          <p:pic>
            <p:nvPicPr>
              <p:cNvPr id="131" name="Picture 12">
                <a:extLst>
                  <a:ext uri="{FF2B5EF4-FFF2-40B4-BE49-F238E27FC236}">
                    <a16:creationId xmlns:a16="http://schemas.microsoft.com/office/drawing/2014/main" id="{C045113B-65AC-BF33-7B2B-D8784A7EF7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9317C275-1B10-BD1E-0BBC-39112BE7FCBB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3" name="Oval 132">
                <a:extLst>
                  <a:ext uri="{FF2B5EF4-FFF2-40B4-BE49-F238E27FC236}">
                    <a16:creationId xmlns:a16="http://schemas.microsoft.com/office/drawing/2014/main" id="{F99AB2F9-AF9F-F2FA-2359-68F358F5AD44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2647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BC2BC2DD-8FD8-207A-A0A0-A136AA550619}"/>
                </a:ext>
              </a:extLst>
            </p:cNvPr>
            <p:cNvGrpSpPr/>
            <p:nvPr/>
          </p:nvGrpSpPr>
          <p:grpSpPr>
            <a:xfrm>
              <a:off x="2137894" y="3678159"/>
              <a:ext cx="341957" cy="594078"/>
              <a:chOff x="1795938" y="3678159"/>
              <a:chExt cx="341957" cy="594078"/>
            </a:xfrm>
          </p:grpSpPr>
          <p:pic>
            <p:nvPicPr>
              <p:cNvPr id="128" name="Picture 12">
                <a:extLst>
                  <a:ext uri="{FF2B5EF4-FFF2-40B4-BE49-F238E27FC236}">
                    <a16:creationId xmlns:a16="http://schemas.microsoft.com/office/drawing/2014/main" id="{5306E3FB-9E01-08D6-2DC0-3D73A3FB85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129" name="Oval 128">
                <a:extLst>
                  <a:ext uri="{FF2B5EF4-FFF2-40B4-BE49-F238E27FC236}">
                    <a16:creationId xmlns:a16="http://schemas.microsoft.com/office/drawing/2014/main" id="{56265BBB-E7FD-735D-43E0-8852A10D9A86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30" name="Oval 129">
                <a:extLst>
                  <a:ext uri="{FF2B5EF4-FFF2-40B4-BE49-F238E27FC236}">
                    <a16:creationId xmlns:a16="http://schemas.microsoft.com/office/drawing/2014/main" id="{25CAC2BB-4617-588A-DB86-492FBB4D1F50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D52EFF98-C247-627F-575D-CB89898ABAC5}"/>
                </a:ext>
              </a:extLst>
            </p:cNvPr>
            <p:cNvCxnSpPr>
              <a:cxnSpLocks/>
            </p:cNvCxnSpPr>
            <p:nvPr/>
          </p:nvCxnSpPr>
          <p:spPr>
            <a:xfrm>
              <a:off x="2137894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761D2BB7-07CC-B7B6-4465-036D347FFC3B}"/>
                </a:ext>
              </a:extLst>
            </p:cNvPr>
            <p:cNvGrpSpPr/>
            <p:nvPr/>
          </p:nvGrpSpPr>
          <p:grpSpPr>
            <a:xfrm>
              <a:off x="2479849" y="3678159"/>
              <a:ext cx="341957" cy="594078"/>
              <a:chOff x="1795938" y="3678159"/>
              <a:chExt cx="341957" cy="594078"/>
            </a:xfrm>
          </p:grpSpPr>
          <p:pic>
            <p:nvPicPr>
              <p:cNvPr id="125" name="Picture 12">
                <a:extLst>
                  <a:ext uri="{FF2B5EF4-FFF2-40B4-BE49-F238E27FC236}">
                    <a16:creationId xmlns:a16="http://schemas.microsoft.com/office/drawing/2014/main" id="{F4BEBEFE-DC2C-99D6-2D9B-C184E21C53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71018552-2C86-D2C0-BE70-BD81A156B274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7" name="Oval 126">
                <a:extLst>
                  <a:ext uri="{FF2B5EF4-FFF2-40B4-BE49-F238E27FC236}">
                    <a16:creationId xmlns:a16="http://schemas.microsoft.com/office/drawing/2014/main" id="{4ECF1902-B7CE-1AD8-3AC7-78D911FC81D4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7172DCE2-6FA6-32EF-B580-84645C061608}"/>
                </a:ext>
              </a:extLst>
            </p:cNvPr>
            <p:cNvGrpSpPr/>
            <p:nvPr/>
          </p:nvGrpSpPr>
          <p:grpSpPr>
            <a:xfrm>
              <a:off x="2821805" y="3678159"/>
              <a:ext cx="341957" cy="594078"/>
              <a:chOff x="1795938" y="3678159"/>
              <a:chExt cx="341957" cy="594078"/>
            </a:xfrm>
          </p:grpSpPr>
          <p:pic>
            <p:nvPicPr>
              <p:cNvPr id="122" name="Picture 12">
                <a:extLst>
                  <a:ext uri="{FF2B5EF4-FFF2-40B4-BE49-F238E27FC236}">
                    <a16:creationId xmlns:a16="http://schemas.microsoft.com/office/drawing/2014/main" id="{2322FCD5-3295-90E1-4369-35DC254A36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F266B2EA-74E0-5B08-8083-4340AB67A482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983CD095-C0AE-8CF4-F1A9-F163071EFF25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E4C5D676-1112-4616-0882-FD23E4DA5D17}"/>
                </a:ext>
              </a:extLst>
            </p:cNvPr>
            <p:cNvCxnSpPr>
              <a:cxnSpLocks/>
            </p:cNvCxnSpPr>
            <p:nvPr/>
          </p:nvCxnSpPr>
          <p:spPr>
            <a:xfrm>
              <a:off x="2821805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07F2ED86-6D98-9E75-7CD3-6F80161149BC}"/>
                </a:ext>
              </a:extLst>
            </p:cNvPr>
            <p:cNvCxnSpPr>
              <a:cxnSpLocks/>
            </p:cNvCxnSpPr>
            <p:nvPr/>
          </p:nvCxnSpPr>
          <p:spPr>
            <a:xfrm>
              <a:off x="2479849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42DA3454-9442-CA6D-10E5-F7DF3014F222}"/>
              </a:ext>
            </a:extLst>
          </p:cNvPr>
          <p:cNvSpPr txBox="1"/>
          <p:nvPr/>
        </p:nvSpPr>
        <p:spPr>
          <a:xfrm>
            <a:off x="7140463" y="4480109"/>
            <a:ext cx="901106" cy="349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dirty="0"/>
              <a:t>Epithelial</a:t>
            </a:r>
            <a:br>
              <a:rPr lang="en-GB" sz="1400" dirty="0"/>
            </a:br>
            <a:r>
              <a:rPr lang="en-GB" sz="1400" dirty="0"/>
              <a:t>barrier</a:t>
            </a:r>
          </a:p>
        </p:txBody>
      </p:sp>
      <p:pic>
        <p:nvPicPr>
          <p:cNvPr id="135" name="Graphic 134">
            <a:extLst>
              <a:ext uri="{FF2B5EF4-FFF2-40B4-BE49-F238E27FC236}">
                <a16:creationId xmlns:a16="http://schemas.microsoft.com/office/drawing/2014/main" id="{0EE3DC5D-6A9B-F5CB-2FB9-CCF6E53BF1E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288299">
            <a:off x="9977566" y="3837192"/>
            <a:ext cx="245574" cy="262593"/>
          </a:xfrm>
          <a:prstGeom prst="rect">
            <a:avLst/>
          </a:prstGeom>
          <a:effectLst>
            <a:outerShdw blurRad="63500" sx="102000" sy="102000" algn="ctr" rotWithShape="0">
              <a:schemeClr val="bg1"/>
            </a:outerShdw>
          </a:effectLst>
        </p:spPr>
      </p:pic>
      <p:pic>
        <p:nvPicPr>
          <p:cNvPr id="136" name="Graphic 135">
            <a:extLst>
              <a:ext uri="{FF2B5EF4-FFF2-40B4-BE49-F238E27FC236}">
                <a16:creationId xmlns:a16="http://schemas.microsoft.com/office/drawing/2014/main" id="{95FF0FD2-29CA-3AF2-6036-729694D94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383408">
            <a:off x="9889902" y="4105235"/>
            <a:ext cx="245574" cy="262593"/>
          </a:xfrm>
          <a:prstGeom prst="rect">
            <a:avLst/>
          </a:prstGeom>
          <a:effectLst>
            <a:outerShdw blurRad="63500" sx="102000" sy="102000" algn="ctr" rotWithShape="0">
              <a:schemeClr val="bg1"/>
            </a:outerShdw>
          </a:effectLst>
        </p:spPr>
      </p:pic>
      <p:grpSp>
        <p:nvGrpSpPr>
          <p:cNvPr id="137" name="Group 136">
            <a:extLst>
              <a:ext uri="{FF2B5EF4-FFF2-40B4-BE49-F238E27FC236}">
                <a16:creationId xmlns:a16="http://schemas.microsoft.com/office/drawing/2014/main" id="{A9E12A5A-D3F7-5C9D-9225-BE50750575B3}"/>
              </a:ext>
            </a:extLst>
          </p:cNvPr>
          <p:cNvGrpSpPr/>
          <p:nvPr/>
        </p:nvGrpSpPr>
        <p:grpSpPr>
          <a:xfrm>
            <a:off x="8060540" y="4497667"/>
            <a:ext cx="398165" cy="407078"/>
            <a:chOff x="2275867" y="4557618"/>
            <a:chExt cx="1125842" cy="1151048"/>
          </a:xfrm>
          <a:effectLst>
            <a:outerShdw blurRad="63500" sx="102000" sy="102000" algn="ctr" rotWithShape="0">
              <a:schemeClr val="bg1"/>
            </a:outerShdw>
          </a:effectLst>
        </p:grpSpPr>
        <p:pic>
          <p:nvPicPr>
            <p:cNvPr id="138" name="Graphic 137">
              <a:extLst>
                <a:ext uri="{FF2B5EF4-FFF2-40B4-BE49-F238E27FC236}">
                  <a16:creationId xmlns:a16="http://schemas.microsoft.com/office/drawing/2014/main" id="{43203F81-F581-7B02-47A8-E4DF6F543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275867" y="4557618"/>
              <a:ext cx="1125842" cy="1151048"/>
            </a:xfrm>
            <a:prstGeom prst="rect">
              <a:avLst/>
            </a:prstGeom>
          </p:spPr>
        </p:pic>
        <p:pic>
          <p:nvPicPr>
            <p:cNvPr id="139" name="Graphic 138">
              <a:extLst>
                <a:ext uri="{FF2B5EF4-FFF2-40B4-BE49-F238E27FC236}">
                  <a16:creationId xmlns:a16="http://schemas.microsoft.com/office/drawing/2014/main" id="{BD3C27DE-516C-0E8C-8DF2-FC3EB9F1F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81718" y="5009227"/>
              <a:ext cx="368223" cy="340537"/>
            </a:xfrm>
            <a:prstGeom prst="rect">
              <a:avLst/>
            </a:prstGeom>
          </p:spPr>
        </p:pic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9CCE43A9-BEC3-3BE9-0A95-0577393B68F8}"/>
                </a:ext>
              </a:extLst>
            </p:cNvPr>
            <p:cNvSpPr/>
            <p:nvPr/>
          </p:nvSpPr>
          <p:spPr>
            <a:xfrm>
              <a:off x="2623643" y="4995510"/>
              <a:ext cx="221643" cy="22164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ABE6FBA7-B717-C016-4BB9-306469534331}"/>
              </a:ext>
            </a:extLst>
          </p:cNvPr>
          <p:cNvGrpSpPr/>
          <p:nvPr/>
        </p:nvGrpSpPr>
        <p:grpSpPr>
          <a:xfrm>
            <a:off x="8487869" y="4656290"/>
            <a:ext cx="288372" cy="290946"/>
            <a:chOff x="3574336" y="4790703"/>
            <a:chExt cx="1422400" cy="1435100"/>
          </a:xfrm>
          <a:effectLst>
            <a:outerShdw blurRad="63500" sx="102000" sy="102000" algn="ctr" rotWithShape="0">
              <a:schemeClr val="bg1"/>
            </a:outerShdw>
          </a:effectLst>
        </p:grpSpPr>
        <p:pic>
          <p:nvPicPr>
            <p:cNvPr id="142" name="Graphic 141">
              <a:extLst>
                <a:ext uri="{FF2B5EF4-FFF2-40B4-BE49-F238E27FC236}">
                  <a16:creationId xmlns:a16="http://schemas.microsoft.com/office/drawing/2014/main" id="{DF7C4E83-D650-5E5C-8627-2A501DF34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574336" y="4790703"/>
              <a:ext cx="1422400" cy="1435100"/>
            </a:xfrm>
            <a:prstGeom prst="rect">
              <a:avLst/>
            </a:prstGeom>
          </p:spPr>
        </p:pic>
        <p:pic>
          <p:nvPicPr>
            <p:cNvPr id="143" name="Graphic 142">
              <a:extLst>
                <a:ext uri="{FF2B5EF4-FFF2-40B4-BE49-F238E27FC236}">
                  <a16:creationId xmlns:a16="http://schemas.microsoft.com/office/drawing/2014/main" id="{6F6237AE-35A1-2FC0-2054-F569CAA9ED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936132" y="5218256"/>
              <a:ext cx="817550" cy="756080"/>
            </a:xfrm>
            <a:prstGeom prst="rect">
              <a:avLst/>
            </a:prstGeom>
          </p:spPr>
        </p:pic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65E5B3BE-D0FC-2176-B2B9-4C526D3EB9A4}"/>
                </a:ext>
              </a:extLst>
            </p:cNvPr>
            <p:cNvSpPr/>
            <p:nvPr/>
          </p:nvSpPr>
          <p:spPr>
            <a:xfrm>
              <a:off x="3855189" y="5255613"/>
              <a:ext cx="405062" cy="40506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1E9EF61A-782E-2302-EF3F-F418D2851B09}"/>
              </a:ext>
            </a:extLst>
          </p:cNvPr>
          <p:cNvGrpSpPr/>
          <p:nvPr/>
        </p:nvGrpSpPr>
        <p:grpSpPr>
          <a:xfrm>
            <a:off x="9299193" y="4354422"/>
            <a:ext cx="230562" cy="213226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EA327451-791E-5962-1ECF-870C18D5FDE2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148" name="Graphic 147">
                <a:extLst>
                  <a:ext uri="{FF2B5EF4-FFF2-40B4-BE49-F238E27FC236}">
                    <a16:creationId xmlns:a16="http://schemas.microsoft.com/office/drawing/2014/main" id="{F6DEFD1B-5CD7-74B3-8FCC-5952A18850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149" name="Graphic 148">
                <a:extLst>
                  <a:ext uri="{FF2B5EF4-FFF2-40B4-BE49-F238E27FC236}">
                    <a16:creationId xmlns:a16="http://schemas.microsoft.com/office/drawing/2014/main" id="{E5A41E54-29F7-2B8D-582A-50D06D5529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8096B204-6609-07F7-295B-31C17AA55E11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FB675F6A-20B9-595A-0316-7619C98FBA37}"/>
              </a:ext>
            </a:extLst>
          </p:cNvPr>
          <p:cNvGrpSpPr/>
          <p:nvPr/>
        </p:nvGrpSpPr>
        <p:grpSpPr>
          <a:xfrm>
            <a:off x="9461399" y="4573824"/>
            <a:ext cx="230562" cy="213226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73A8B7D5-9124-2813-8D62-C642B8EAA469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153" name="Graphic 152">
                <a:extLst>
                  <a:ext uri="{FF2B5EF4-FFF2-40B4-BE49-F238E27FC236}">
                    <a16:creationId xmlns:a16="http://schemas.microsoft.com/office/drawing/2014/main" id="{C12CC573-C863-4052-C364-BF95AA7668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154" name="Graphic 153">
                <a:extLst>
                  <a:ext uri="{FF2B5EF4-FFF2-40B4-BE49-F238E27FC236}">
                    <a16:creationId xmlns:a16="http://schemas.microsoft.com/office/drawing/2014/main" id="{E203A3C5-20DB-CF0F-912D-EB5681054E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A57F16E6-FE9B-C851-AD2A-E9CAB275CE2C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4015B8D2-B760-AFB0-DAC0-4B661E6C350A}"/>
              </a:ext>
            </a:extLst>
          </p:cNvPr>
          <p:cNvGrpSpPr/>
          <p:nvPr/>
        </p:nvGrpSpPr>
        <p:grpSpPr>
          <a:xfrm>
            <a:off x="9169424" y="4584256"/>
            <a:ext cx="230562" cy="213226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AE5A3DC4-50A4-4989-70CC-AEC14F5482FB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158" name="Graphic 157">
                <a:extLst>
                  <a:ext uri="{FF2B5EF4-FFF2-40B4-BE49-F238E27FC236}">
                    <a16:creationId xmlns:a16="http://schemas.microsoft.com/office/drawing/2014/main" id="{4A2ECFCD-EA3B-36B2-3683-A5F5308E42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159" name="Graphic 158">
                <a:extLst>
                  <a:ext uri="{FF2B5EF4-FFF2-40B4-BE49-F238E27FC236}">
                    <a16:creationId xmlns:a16="http://schemas.microsoft.com/office/drawing/2014/main" id="{79F493E7-F26D-3615-7BA0-BCBC1AB5B8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A15A774B-8E08-1A28-BCBD-B189BCE477B3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6C1F2E67-B42A-F33E-1BDC-AD5D19309BB3}"/>
              </a:ext>
            </a:extLst>
          </p:cNvPr>
          <p:cNvSpPr txBox="1"/>
          <p:nvPr/>
        </p:nvSpPr>
        <p:spPr>
          <a:xfrm>
            <a:off x="8951205" y="4890864"/>
            <a:ext cx="1139246" cy="349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dirty="0"/>
              <a:t>Adaptive</a:t>
            </a:r>
            <a:br>
              <a:rPr lang="en-GB" sz="1400" dirty="0"/>
            </a:br>
            <a:r>
              <a:rPr lang="en-GB" sz="1400" dirty="0"/>
              <a:t>immune cells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05BE78FE-68B7-6F0D-A789-947B4A00EBDE}"/>
              </a:ext>
            </a:extLst>
          </p:cNvPr>
          <p:cNvSpPr txBox="1"/>
          <p:nvPr/>
        </p:nvSpPr>
        <p:spPr>
          <a:xfrm>
            <a:off x="7803638" y="4966668"/>
            <a:ext cx="1212470" cy="3490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400" dirty="0"/>
              <a:t>Innate</a:t>
            </a:r>
            <a:br>
              <a:rPr lang="en-GB" sz="1400" dirty="0"/>
            </a:br>
            <a:r>
              <a:rPr lang="en-GB" sz="1400" dirty="0"/>
              <a:t>immune cells</a:t>
            </a: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1E77C723-6B0B-78E3-B239-09AA6395900F}"/>
              </a:ext>
            </a:extLst>
          </p:cNvPr>
          <p:cNvGrpSpPr/>
          <p:nvPr/>
        </p:nvGrpSpPr>
        <p:grpSpPr>
          <a:xfrm rot="549047">
            <a:off x="8516349" y="3602863"/>
            <a:ext cx="157417" cy="979919"/>
            <a:chOff x="3819726" y="3387479"/>
            <a:chExt cx="157417" cy="979919"/>
          </a:xfrm>
        </p:grpSpPr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E474F594-05AF-4F26-F9FA-2B5EA1B4BE30}"/>
                </a:ext>
              </a:extLst>
            </p:cNvPr>
            <p:cNvCxnSpPr>
              <a:cxnSpLocks/>
            </p:cNvCxnSpPr>
            <p:nvPr/>
          </p:nvCxnSpPr>
          <p:spPr>
            <a:xfrm rot="21050953" flipH="1">
              <a:off x="3819726" y="3393802"/>
              <a:ext cx="157417" cy="973596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CCD4DC64-8D33-7FEF-5E4C-0D74C015194B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54B59D40-1214-0951-0AB2-B25E2B7FC963}"/>
              </a:ext>
            </a:extLst>
          </p:cNvPr>
          <p:cNvGrpSpPr/>
          <p:nvPr/>
        </p:nvGrpSpPr>
        <p:grpSpPr>
          <a:xfrm rot="20865027">
            <a:off x="9203347" y="3603162"/>
            <a:ext cx="172087" cy="640088"/>
            <a:chOff x="3825525" y="3387479"/>
            <a:chExt cx="172087" cy="640088"/>
          </a:xfrm>
        </p:grpSpPr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A273017C-DBBA-E596-C258-9EA899DA11D1}"/>
                </a:ext>
              </a:extLst>
            </p:cNvPr>
            <p:cNvCxnSpPr>
              <a:cxnSpLocks/>
            </p:cNvCxnSpPr>
            <p:nvPr/>
          </p:nvCxnSpPr>
          <p:spPr>
            <a:xfrm rot="734973">
              <a:off x="3830039" y="3398091"/>
              <a:ext cx="167573" cy="629476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ACFF38C2-C0E0-C716-F6AC-281EC80D9678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Group 167">
            <a:extLst>
              <a:ext uri="{FF2B5EF4-FFF2-40B4-BE49-F238E27FC236}">
                <a16:creationId xmlns:a16="http://schemas.microsoft.com/office/drawing/2014/main" id="{D58D745A-8C7F-9895-47B3-ADF8629110FF}"/>
              </a:ext>
            </a:extLst>
          </p:cNvPr>
          <p:cNvGrpSpPr/>
          <p:nvPr/>
        </p:nvGrpSpPr>
        <p:grpSpPr>
          <a:xfrm rot="20389212">
            <a:off x="9622135" y="3461028"/>
            <a:ext cx="206943" cy="550081"/>
            <a:chOff x="3802287" y="3387479"/>
            <a:chExt cx="206943" cy="702215"/>
          </a:xfrm>
        </p:grpSpPr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2CEA8F6E-ECD9-1ECD-62FF-23605938C15B}"/>
                </a:ext>
              </a:extLst>
            </p:cNvPr>
            <p:cNvCxnSpPr>
              <a:cxnSpLocks/>
            </p:cNvCxnSpPr>
            <p:nvPr/>
          </p:nvCxnSpPr>
          <p:spPr>
            <a:xfrm rot="1210788">
              <a:off x="3802287" y="3412910"/>
              <a:ext cx="206943" cy="676784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FDE23E43-5254-DB0B-883F-07CA3AACBC85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BFD3B43D-3A98-0C8D-7469-387B5E1561E5}"/>
              </a:ext>
            </a:extLst>
          </p:cNvPr>
          <p:cNvGrpSpPr/>
          <p:nvPr/>
        </p:nvGrpSpPr>
        <p:grpSpPr>
          <a:xfrm rot="1409514">
            <a:off x="8115089" y="3464518"/>
            <a:ext cx="169884" cy="406398"/>
            <a:chOff x="3806724" y="3355652"/>
            <a:chExt cx="169884" cy="406398"/>
          </a:xfrm>
        </p:grpSpPr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FFCE0156-D0F2-AF10-C48E-69B3FB06752D}"/>
                </a:ext>
              </a:extLst>
            </p:cNvPr>
            <p:cNvCxnSpPr>
              <a:cxnSpLocks/>
            </p:cNvCxnSpPr>
            <p:nvPr/>
          </p:nvCxnSpPr>
          <p:spPr>
            <a:xfrm rot="20190486" flipH="1">
              <a:off x="3806724" y="3406608"/>
              <a:ext cx="169884" cy="355442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60EB483A-9E2A-5603-2643-9DA4D9F9DC15}"/>
                </a:ext>
              </a:extLst>
            </p:cNvPr>
            <p:cNvCxnSpPr>
              <a:cxnSpLocks/>
            </p:cNvCxnSpPr>
            <p:nvPr/>
          </p:nvCxnSpPr>
          <p:spPr>
            <a:xfrm rot="20190486">
              <a:off x="3835602" y="3355652"/>
              <a:ext cx="117770" cy="5186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" name="ZoneTexte 581">
            <a:extLst>
              <a:ext uri="{FF2B5EF4-FFF2-40B4-BE49-F238E27FC236}">
                <a16:creationId xmlns:a16="http://schemas.microsoft.com/office/drawing/2014/main" id="{6C2FA7EF-B28F-7F6F-49E3-86A30B8B26BF}"/>
              </a:ext>
            </a:extLst>
          </p:cNvPr>
          <p:cNvSpPr txBox="1"/>
          <p:nvPr/>
        </p:nvSpPr>
        <p:spPr>
          <a:xfrm>
            <a:off x="9870497" y="4427654"/>
            <a:ext cx="785408" cy="17665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1400"/>
              <a:t>Antibodies</a:t>
            </a:r>
            <a:endParaRPr lang="fr-CH" sz="1400"/>
          </a:p>
        </p:txBody>
      </p:sp>
      <p:sp>
        <p:nvSpPr>
          <p:cNvPr id="178" name="Ovale 30">
            <a:extLst>
              <a:ext uri="{FF2B5EF4-FFF2-40B4-BE49-F238E27FC236}">
                <a16:creationId xmlns:a16="http://schemas.microsoft.com/office/drawing/2014/main" id="{A34EB4EC-6611-CD7F-C37B-2864F3C72287}"/>
              </a:ext>
            </a:extLst>
          </p:cNvPr>
          <p:cNvSpPr/>
          <p:nvPr/>
        </p:nvSpPr>
        <p:spPr>
          <a:xfrm>
            <a:off x="2294426" y="2582442"/>
            <a:ext cx="2062845" cy="206284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1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VULNERABLE</a:t>
            </a:r>
            <a:b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</a:t>
            </a:r>
          </a:p>
        </p:txBody>
      </p:sp>
      <p:sp>
        <p:nvSpPr>
          <p:cNvPr id="179" name="Ovale 8">
            <a:extLst>
              <a:ext uri="{FF2B5EF4-FFF2-40B4-BE49-F238E27FC236}">
                <a16:creationId xmlns:a16="http://schemas.microsoft.com/office/drawing/2014/main" id="{716AEB94-E9F9-EE34-55A6-98FB1B9F6075}"/>
              </a:ext>
            </a:extLst>
          </p:cNvPr>
          <p:cNvSpPr/>
          <p:nvPr/>
        </p:nvSpPr>
        <p:spPr>
          <a:xfrm>
            <a:off x="2933497" y="2352989"/>
            <a:ext cx="784703" cy="784703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3" name="Ovale 30">
            <a:extLst>
              <a:ext uri="{FF2B5EF4-FFF2-40B4-BE49-F238E27FC236}">
                <a16:creationId xmlns:a16="http://schemas.microsoft.com/office/drawing/2014/main" id="{773AA18C-72FF-D7F5-7787-DABFEE8FF3A0}"/>
              </a:ext>
            </a:extLst>
          </p:cNvPr>
          <p:cNvSpPr/>
          <p:nvPr/>
        </p:nvSpPr>
        <p:spPr>
          <a:xfrm>
            <a:off x="4370187" y="1789889"/>
            <a:ext cx="1754895" cy="17548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rgbClr val="F6B472"/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rgbClr val="F4A14B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1821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INFECTION</a:t>
            </a:r>
          </a:p>
        </p:txBody>
      </p:sp>
      <p:sp>
        <p:nvSpPr>
          <p:cNvPr id="185" name="Ovale 8">
            <a:extLst>
              <a:ext uri="{FF2B5EF4-FFF2-40B4-BE49-F238E27FC236}">
                <a16:creationId xmlns:a16="http://schemas.microsoft.com/office/drawing/2014/main" id="{D838EFE8-4E2A-06A1-B961-3D3E4D000E09}"/>
              </a:ext>
            </a:extLst>
          </p:cNvPr>
          <p:cNvSpPr/>
          <p:nvPr/>
        </p:nvSpPr>
        <p:spPr>
          <a:xfrm>
            <a:off x="3395974" y="4041153"/>
            <a:ext cx="1093282" cy="1093282"/>
          </a:xfrm>
          <a:prstGeom prst="ellipse">
            <a:avLst/>
          </a:prstGeom>
          <a:solidFill>
            <a:schemeClr val="bg1"/>
          </a:solidFill>
          <a:ln w="6350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6" name="Arco 1063">
            <a:extLst>
              <a:ext uri="{FF2B5EF4-FFF2-40B4-BE49-F238E27FC236}">
                <a16:creationId xmlns:a16="http://schemas.microsoft.com/office/drawing/2014/main" id="{799B0EB9-202A-6930-E7E0-85AD4A17182C}"/>
              </a:ext>
            </a:extLst>
          </p:cNvPr>
          <p:cNvSpPr/>
          <p:nvPr/>
        </p:nvSpPr>
        <p:spPr>
          <a:xfrm>
            <a:off x="3503871" y="2581288"/>
            <a:ext cx="2028350" cy="1929407"/>
          </a:xfrm>
          <a:prstGeom prst="arc">
            <a:avLst>
              <a:gd name="adj1" fmla="val 216748"/>
              <a:gd name="adj2" fmla="val 5246566"/>
            </a:avLst>
          </a:prstGeom>
          <a:ln w="57150">
            <a:solidFill>
              <a:schemeClr val="accent1"/>
            </a:solidFill>
            <a:prstDash val="sysDash"/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8" name="Ovale 8">
            <a:extLst>
              <a:ext uri="{FF2B5EF4-FFF2-40B4-BE49-F238E27FC236}">
                <a16:creationId xmlns:a16="http://schemas.microsoft.com/office/drawing/2014/main" id="{61F44A97-B9FE-F62A-9764-BF6CD145D5CD}"/>
              </a:ext>
            </a:extLst>
          </p:cNvPr>
          <p:cNvSpPr/>
          <p:nvPr/>
        </p:nvSpPr>
        <p:spPr>
          <a:xfrm>
            <a:off x="4855283" y="1506058"/>
            <a:ext cx="784703" cy="784703"/>
          </a:xfrm>
          <a:prstGeom prst="ellipse">
            <a:avLst/>
          </a:prstGeom>
          <a:solidFill>
            <a:schemeClr val="bg1"/>
          </a:solidFill>
          <a:ln w="19050">
            <a:solidFill>
              <a:srgbClr val="F4A1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D060095C-25FD-AAD7-8D0B-3387D2C1389B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t="14473" r="14379"/>
          <a:stretch/>
        </p:blipFill>
        <p:spPr>
          <a:xfrm>
            <a:off x="5035007" y="1615377"/>
            <a:ext cx="497214" cy="497274"/>
          </a:xfrm>
          <a:prstGeom prst="rect">
            <a:avLst/>
          </a:prstGeom>
        </p:spPr>
      </p:pic>
      <p:sp>
        <p:nvSpPr>
          <p:cNvPr id="189" name="Left Bracket 112">
            <a:extLst>
              <a:ext uri="{FF2B5EF4-FFF2-40B4-BE49-F238E27FC236}">
                <a16:creationId xmlns:a16="http://schemas.microsoft.com/office/drawing/2014/main" id="{EE54ABFF-E834-4570-717C-82283153C94E}"/>
              </a:ext>
            </a:extLst>
          </p:cNvPr>
          <p:cNvSpPr/>
          <p:nvPr/>
        </p:nvSpPr>
        <p:spPr>
          <a:xfrm rot="16200000" flipH="1">
            <a:off x="7190007" y="306026"/>
            <a:ext cx="358201" cy="2729095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0" name="ZoneTexte 58">
            <a:extLst>
              <a:ext uri="{FF2B5EF4-FFF2-40B4-BE49-F238E27FC236}">
                <a16:creationId xmlns:a16="http://schemas.microsoft.com/office/drawing/2014/main" id="{7DB03D41-1849-A2B9-97A2-47B0ED3327CD}"/>
              </a:ext>
            </a:extLst>
          </p:cNvPr>
          <p:cNvSpPr txBox="1"/>
          <p:nvPr/>
        </p:nvSpPr>
        <p:spPr>
          <a:xfrm>
            <a:off x="7625759" y="1333526"/>
            <a:ext cx="3357477" cy="3232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Immune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responses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</a:t>
            </a:r>
            <a:r>
              <a:rPr kumimoji="0" lang="fr-CH" sz="1600" b="1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under</a:t>
            </a:r>
            <a:r>
              <a:rPr kumimoji="0" lang="fr-CH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 infection</a:t>
            </a:r>
          </a:p>
        </p:txBody>
      </p:sp>
      <p:sp>
        <p:nvSpPr>
          <p:cNvPr id="193" name="Arco 34">
            <a:extLst>
              <a:ext uri="{FF2B5EF4-FFF2-40B4-BE49-F238E27FC236}">
                <a16:creationId xmlns:a16="http://schemas.microsoft.com/office/drawing/2014/main" id="{67113A4E-8841-D618-7882-FF94D7086BE1}"/>
              </a:ext>
            </a:extLst>
          </p:cNvPr>
          <p:cNvSpPr/>
          <p:nvPr/>
        </p:nvSpPr>
        <p:spPr>
          <a:xfrm rot="6959073">
            <a:off x="7433381" y="619668"/>
            <a:ext cx="2885476" cy="2985964"/>
          </a:xfrm>
          <a:prstGeom prst="arc">
            <a:avLst>
              <a:gd name="adj1" fmla="val 17872980"/>
              <a:gd name="adj2" fmla="val 253281"/>
            </a:avLst>
          </a:prstGeom>
          <a:ln w="12700" cap="rnd">
            <a:solidFill>
              <a:srgbClr val="0E2298"/>
            </a:solidFill>
            <a:prstDash val="dash"/>
            <a:round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ZoneTexte 58">
            <a:extLst>
              <a:ext uri="{FF2B5EF4-FFF2-40B4-BE49-F238E27FC236}">
                <a16:creationId xmlns:a16="http://schemas.microsoft.com/office/drawing/2014/main" id="{C77CB86A-1E7E-43AF-D9FB-960D4CB6582C}"/>
              </a:ext>
            </a:extLst>
          </p:cNvPr>
          <p:cNvSpPr txBox="1"/>
          <p:nvPr/>
        </p:nvSpPr>
        <p:spPr>
          <a:xfrm>
            <a:off x="9907400" y="2161420"/>
            <a:ext cx="1052132" cy="173323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0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Tissue damage</a:t>
            </a:r>
          </a:p>
        </p:txBody>
      </p:sp>
      <p:sp>
        <p:nvSpPr>
          <p:cNvPr id="196" name="Flèche : droite 59">
            <a:extLst>
              <a:ext uri="{FF2B5EF4-FFF2-40B4-BE49-F238E27FC236}">
                <a16:creationId xmlns:a16="http://schemas.microsoft.com/office/drawing/2014/main" id="{E2DFB390-0D77-8D15-7317-D6A01BD73F3F}"/>
              </a:ext>
            </a:extLst>
          </p:cNvPr>
          <p:cNvSpPr/>
          <p:nvPr/>
        </p:nvSpPr>
        <p:spPr>
          <a:xfrm rot="5400000" flipH="1">
            <a:off x="10262143" y="2429872"/>
            <a:ext cx="342646" cy="220854"/>
          </a:xfrm>
          <a:prstGeom prst="rightArrow">
            <a:avLst/>
          </a:prstGeom>
          <a:gradFill>
            <a:gsLst>
              <a:gs pos="7000">
                <a:schemeClr val="bg1">
                  <a:alpha val="0"/>
                </a:schemeClr>
              </a:gs>
              <a:gs pos="72000">
                <a:srgbClr val="C00000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81" name="Oval 24">
            <a:extLst>
              <a:ext uri="{FF2B5EF4-FFF2-40B4-BE49-F238E27FC236}">
                <a16:creationId xmlns:a16="http://schemas.microsoft.com/office/drawing/2014/main" id="{8D11F1E4-A8C0-6168-2C21-FFC8FA7E6AE2}"/>
              </a:ext>
            </a:extLst>
          </p:cNvPr>
          <p:cNvSpPr/>
          <p:nvPr/>
        </p:nvSpPr>
        <p:spPr>
          <a:xfrm>
            <a:off x="9925866" y="2646855"/>
            <a:ext cx="1015200" cy="1014903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80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Inflammation</a:t>
            </a:r>
          </a:p>
        </p:txBody>
      </p:sp>
      <p:pic>
        <p:nvPicPr>
          <p:cNvPr id="198" name="Graphic 197" descr="Fire with solid fill">
            <a:extLst>
              <a:ext uri="{FF2B5EF4-FFF2-40B4-BE49-F238E27FC236}">
                <a16:creationId xmlns:a16="http://schemas.microsoft.com/office/drawing/2014/main" id="{D0A6C17B-DF9B-B16C-096D-5E1EA958655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238286" y="2703682"/>
            <a:ext cx="390359" cy="390359"/>
          </a:xfrm>
          <a:prstGeom prst="rect">
            <a:avLst/>
          </a:prstGeom>
        </p:spPr>
      </p:pic>
      <p:sp>
        <p:nvSpPr>
          <p:cNvPr id="199" name="Flèche : droite 59">
            <a:extLst>
              <a:ext uri="{FF2B5EF4-FFF2-40B4-BE49-F238E27FC236}">
                <a16:creationId xmlns:a16="http://schemas.microsoft.com/office/drawing/2014/main" id="{4D7A4BC3-6D91-EC73-EF7C-6821982EBB96}"/>
              </a:ext>
            </a:extLst>
          </p:cNvPr>
          <p:cNvSpPr/>
          <p:nvPr/>
        </p:nvSpPr>
        <p:spPr>
          <a:xfrm rot="10800000" flipH="1">
            <a:off x="9254853" y="2867484"/>
            <a:ext cx="615644" cy="362148"/>
          </a:xfrm>
          <a:prstGeom prst="rightArrow">
            <a:avLst/>
          </a:prstGeom>
          <a:gradFill>
            <a:gsLst>
              <a:gs pos="7000">
                <a:schemeClr val="bg1">
                  <a:alpha val="0"/>
                </a:schemeClr>
              </a:gs>
              <a:gs pos="72000">
                <a:schemeClr val="accent2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>
              <a:solidFill>
                <a:schemeClr val="accent6"/>
              </a:solidFill>
              <a:latin typeface="+mj-lt"/>
            </a:endParaRPr>
          </a:p>
        </p:txBody>
      </p:sp>
      <p:pic>
        <p:nvPicPr>
          <p:cNvPr id="112" name="Graphic 111" descr="Germ with solid fill">
            <a:extLst>
              <a:ext uri="{FF2B5EF4-FFF2-40B4-BE49-F238E27FC236}">
                <a16:creationId xmlns:a16="http://schemas.microsoft.com/office/drawing/2014/main" id="{276B0481-1B8F-372A-8EB0-4853C897FBBD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864782" y="2767042"/>
            <a:ext cx="635949" cy="635949"/>
          </a:xfrm>
          <a:prstGeom prst="rect">
            <a:avLst/>
          </a:prstGeom>
        </p:spPr>
      </p:pic>
      <p:sp>
        <p:nvSpPr>
          <p:cNvPr id="200" name="Rectangle 199">
            <a:extLst>
              <a:ext uri="{FF2B5EF4-FFF2-40B4-BE49-F238E27FC236}">
                <a16:creationId xmlns:a16="http://schemas.microsoft.com/office/drawing/2014/main" id="{C77875E8-B24D-1DBD-79CC-6BD70521A700}"/>
              </a:ext>
            </a:extLst>
          </p:cNvPr>
          <p:cNvSpPr/>
          <p:nvPr/>
        </p:nvSpPr>
        <p:spPr>
          <a:xfrm>
            <a:off x="371475" y="5387702"/>
            <a:ext cx="7417462" cy="35820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182563" lvl="1">
              <a:lnSpc>
                <a:spcPct val="80000"/>
              </a:lnSpc>
            </a:pPr>
            <a:r>
              <a:rPr lang="en-US" sz="1600" dirty="0">
                <a:solidFill>
                  <a:schemeClr val="tx1"/>
                </a:solidFill>
              </a:rPr>
              <a:t>Depending on the susceptibility level of the host, infections may occur</a:t>
            </a:r>
            <a:r>
              <a:rPr lang="en-US" sz="1600" baseline="30000" dirty="0">
                <a:solidFill>
                  <a:schemeClr val="tx1"/>
                </a:solidFill>
              </a:rPr>
              <a:t>1-9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20A361A1-DB84-EB55-78DA-8D2055C2D810}"/>
              </a:ext>
            </a:extLst>
          </p:cNvPr>
          <p:cNvSpPr/>
          <p:nvPr/>
        </p:nvSpPr>
        <p:spPr>
          <a:xfrm>
            <a:off x="371475" y="5904271"/>
            <a:ext cx="7417462" cy="358202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182563" lvl="1">
              <a:lnSpc>
                <a:spcPct val="80000"/>
              </a:lnSpc>
            </a:pPr>
            <a:r>
              <a:rPr lang="en-US" sz="1600" dirty="0">
                <a:solidFill>
                  <a:schemeClr val="tx1"/>
                </a:solidFill>
              </a:rPr>
              <a:t>Strong but controlled immune responses are needed for the resolution of infection</a:t>
            </a:r>
            <a:r>
              <a:rPr lang="en-US" sz="1600" baseline="30000" dirty="0">
                <a:solidFill>
                  <a:schemeClr val="tx1"/>
                </a:solidFill>
              </a:rPr>
              <a:t>10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7AA23DB4-8E2D-C965-F8FE-3B87A6D32BBB}"/>
              </a:ext>
            </a:extLst>
          </p:cNvPr>
          <p:cNvSpPr txBox="1"/>
          <p:nvPr/>
        </p:nvSpPr>
        <p:spPr>
          <a:xfrm>
            <a:off x="11183667" y="2884531"/>
            <a:ext cx="890227" cy="5958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GB" sz="1600" b="1" dirty="0"/>
              <a:t>MUST BE</a:t>
            </a:r>
            <a:br>
              <a:rPr lang="en-GB" sz="1600" b="1" dirty="0"/>
            </a:br>
            <a:r>
              <a:rPr lang="en-GB" sz="1600" b="1" dirty="0"/>
              <a:t>UNDER</a:t>
            </a:r>
            <a:br>
              <a:rPr lang="en-GB" sz="1600" b="1" dirty="0"/>
            </a:br>
            <a:r>
              <a:rPr lang="en-GB" sz="1600" b="1" dirty="0"/>
              <a:t>CONTROL</a:t>
            </a: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DA1C702F-3166-9A7D-B103-3D509187B3AD}"/>
              </a:ext>
            </a:extLst>
          </p:cNvPr>
          <p:cNvGrpSpPr/>
          <p:nvPr/>
        </p:nvGrpSpPr>
        <p:grpSpPr>
          <a:xfrm>
            <a:off x="10737850" y="2895156"/>
            <a:ext cx="370484" cy="139700"/>
            <a:chOff x="10737850" y="2895156"/>
            <a:chExt cx="370484" cy="139700"/>
          </a:xfrm>
        </p:grpSpPr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45A324A0-660F-CA9B-D96C-A5663A668037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1038484" y="2965006"/>
              <a:ext cx="139700" cy="0"/>
            </a:xfrm>
            <a:prstGeom prst="line">
              <a:avLst/>
            </a:prstGeom>
            <a:ln w="25400" cap="rnd">
              <a:solidFill>
                <a:srgbClr val="C00000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2C9663FF-6E54-1F8E-86A0-A0580DA8DAE2}"/>
                </a:ext>
              </a:extLst>
            </p:cNvPr>
            <p:cNvCxnSpPr>
              <a:cxnSpLocks/>
            </p:cNvCxnSpPr>
            <p:nvPr/>
          </p:nvCxnSpPr>
          <p:spPr>
            <a:xfrm>
              <a:off x="10737850" y="2965006"/>
              <a:ext cx="370484" cy="0"/>
            </a:xfrm>
            <a:prstGeom prst="line">
              <a:avLst/>
            </a:prstGeom>
            <a:ln w="25400" cap="rnd">
              <a:solidFill>
                <a:srgbClr val="C00000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6" name="Graphic 215" descr="Germ with solid fill">
            <a:extLst>
              <a:ext uri="{FF2B5EF4-FFF2-40B4-BE49-F238E27FC236}">
                <a16:creationId xmlns:a16="http://schemas.microsoft.com/office/drawing/2014/main" id="{7BA5B494-D176-AA2D-139C-8879E6E54736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626920" y="4263247"/>
            <a:ext cx="645359" cy="645359"/>
          </a:xfrm>
          <a:prstGeom prst="rect">
            <a:avLst/>
          </a:prstGeom>
        </p:spPr>
      </p:pic>
      <p:sp>
        <p:nvSpPr>
          <p:cNvPr id="5" name="Graphic 53">
            <a:extLst>
              <a:ext uri="{FF2B5EF4-FFF2-40B4-BE49-F238E27FC236}">
                <a16:creationId xmlns:a16="http://schemas.microsoft.com/office/drawing/2014/main" id="{0E92A4C2-CD70-3E65-EA13-48C7CCDB072D}"/>
              </a:ext>
            </a:extLst>
          </p:cNvPr>
          <p:cNvSpPr>
            <a:spLocks noChangeAspect="1"/>
          </p:cNvSpPr>
          <p:nvPr/>
        </p:nvSpPr>
        <p:spPr>
          <a:xfrm>
            <a:off x="3058440" y="2469985"/>
            <a:ext cx="531045" cy="471423"/>
          </a:xfrm>
          <a:custGeom>
            <a:avLst/>
            <a:gdLst>
              <a:gd name="connsiteX0" fmla="*/ 78929 w 2014909"/>
              <a:gd name="connsiteY0" fmla="*/ 1957748 h 1962217"/>
              <a:gd name="connsiteX1" fmla="*/ 3542 w 2014909"/>
              <a:gd name="connsiteY1" fmla="*/ 1866128 h 1962217"/>
              <a:gd name="connsiteX2" fmla="*/ 14428 w 2014909"/>
              <a:gd name="connsiteY2" fmla="*/ 1626610 h 1962217"/>
              <a:gd name="connsiteX3" fmla="*/ 271248 w 2014909"/>
              <a:gd name="connsiteY3" fmla="*/ 1361667 h 1962217"/>
              <a:gd name="connsiteX4" fmla="*/ 480502 w 2014909"/>
              <a:gd name="connsiteY4" fmla="*/ 1361954 h 1962217"/>
              <a:gd name="connsiteX5" fmla="*/ 526852 w 2014909"/>
              <a:gd name="connsiteY5" fmla="*/ 1413410 h 1962217"/>
              <a:gd name="connsiteX6" fmla="*/ 503908 w 2014909"/>
              <a:gd name="connsiteY6" fmla="*/ 1450312 h 1962217"/>
              <a:gd name="connsiteX7" fmla="*/ 474931 w 2014909"/>
              <a:gd name="connsiteY7" fmla="*/ 1455243 h 1962217"/>
              <a:gd name="connsiteX8" fmla="*/ 374830 w 2014909"/>
              <a:gd name="connsiteY8" fmla="*/ 1434387 h 1962217"/>
              <a:gd name="connsiteX9" fmla="*/ 315853 w 2014909"/>
              <a:gd name="connsiteY9" fmla="*/ 1442537 h 1962217"/>
              <a:gd name="connsiteX10" fmla="*/ 104447 w 2014909"/>
              <a:gd name="connsiteY10" fmla="*/ 1639431 h 1962217"/>
              <a:gd name="connsiteX11" fmla="*/ 96881 w 2014909"/>
              <a:gd name="connsiteY11" fmla="*/ 1862533 h 1962217"/>
              <a:gd name="connsiteX12" fmla="*/ 373164 w 2014909"/>
              <a:gd name="connsiteY12" fmla="*/ 1870146 h 1962217"/>
              <a:gd name="connsiteX13" fmla="*/ 649313 w 2014909"/>
              <a:gd name="connsiteY13" fmla="*/ 1866096 h 1962217"/>
              <a:gd name="connsiteX14" fmla="*/ 657006 w 2014909"/>
              <a:gd name="connsiteY14" fmla="*/ 1795671 h 1962217"/>
              <a:gd name="connsiteX15" fmla="*/ 658449 w 2014909"/>
              <a:gd name="connsiteY15" fmla="*/ 1729215 h 1962217"/>
              <a:gd name="connsiteX16" fmla="*/ 679849 w 2014909"/>
              <a:gd name="connsiteY16" fmla="*/ 1724708 h 1962217"/>
              <a:gd name="connsiteX17" fmla="*/ 743301 w 2014909"/>
              <a:gd name="connsiteY17" fmla="*/ 1740051 h 1962217"/>
              <a:gd name="connsiteX18" fmla="*/ 742256 w 2014909"/>
              <a:gd name="connsiteY18" fmla="*/ 1889282 h 1962217"/>
              <a:gd name="connsiteX19" fmla="*/ 674942 w 2014909"/>
              <a:gd name="connsiteY19" fmla="*/ 1956600 h 1962217"/>
              <a:gd name="connsiteX20" fmla="*/ 78929 w 2014909"/>
              <a:gd name="connsiteY20" fmla="*/ 1957748 h 1962217"/>
              <a:gd name="connsiteX21" fmla="*/ 1335411 w 2014909"/>
              <a:gd name="connsiteY21" fmla="*/ 1956279 h 1962217"/>
              <a:gd name="connsiteX22" fmla="*/ 1267264 w 2014909"/>
              <a:gd name="connsiteY22" fmla="*/ 1810573 h 1962217"/>
              <a:gd name="connsiteX23" fmla="*/ 1277132 w 2014909"/>
              <a:gd name="connsiteY23" fmla="*/ 1729936 h 1962217"/>
              <a:gd name="connsiteX24" fmla="*/ 1322695 w 2014909"/>
              <a:gd name="connsiteY24" fmla="*/ 1725521 h 1962217"/>
              <a:gd name="connsiteX25" fmla="*/ 1355925 w 2014909"/>
              <a:gd name="connsiteY25" fmla="*/ 1729186 h 1962217"/>
              <a:gd name="connsiteX26" fmla="*/ 1358490 w 2014909"/>
              <a:gd name="connsiteY26" fmla="*/ 1798424 h 1962217"/>
              <a:gd name="connsiteX27" fmla="*/ 1361054 w 2014909"/>
              <a:gd name="connsiteY27" fmla="*/ 1867662 h 1962217"/>
              <a:gd name="connsiteX28" fmla="*/ 1640557 w 2014909"/>
              <a:gd name="connsiteY28" fmla="*/ 1867662 h 1962217"/>
              <a:gd name="connsiteX29" fmla="*/ 1920060 w 2014909"/>
              <a:gd name="connsiteY29" fmla="*/ 1867662 h 1962217"/>
              <a:gd name="connsiteX30" fmla="*/ 1921462 w 2014909"/>
              <a:gd name="connsiteY30" fmla="*/ 1776653 h 1962217"/>
              <a:gd name="connsiteX31" fmla="*/ 1890725 w 2014909"/>
              <a:gd name="connsiteY31" fmla="*/ 1586801 h 1962217"/>
              <a:gd name="connsiteX32" fmla="*/ 1551290 w 2014909"/>
              <a:gd name="connsiteY32" fmla="*/ 1452306 h 1962217"/>
              <a:gd name="connsiteX33" fmla="*/ 1496259 w 2014909"/>
              <a:gd name="connsiteY33" fmla="*/ 1424954 h 1962217"/>
              <a:gd name="connsiteX34" fmla="*/ 1500806 w 2014909"/>
              <a:gd name="connsiteY34" fmla="*/ 1373616 h 1962217"/>
              <a:gd name="connsiteX35" fmla="*/ 1717485 w 2014909"/>
              <a:gd name="connsiteY35" fmla="*/ 1354164 h 1962217"/>
              <a:gd name="connsiteX36" fmla="*/ 1928032 w 2014909"/>
              <a:gd name="connsiteY36" fmla="*/ 1483005 h 1962217"/>
              <a:gd name="connsiteX37" fmla="*/ 2014910 w 2014909"/>
              <a:gd name="connsiteY37" fmla="*/ 1784771 h 1962217"/>
              <a:gd name="connsiteX38" fmla="*/ 1988533 w 2014909"/>
              <a:gd name="connsiteY38" fmla="*/ 1929292 h 1962217"/>
              <a:gd name="connsiteX39" fmla="*/ 1635781 w 2014909"/>
              <a:gd name="connsiteY39" fmla="*/ 1962139 h 1962217"/>
              <a:gd name="connsiteX40" fmla="*/ 1335413 w 2014909"/>
              <a:gd name="connsiteY40" fmla="*/ 1956279 h 1962217"/>
              <a:gd name="connsiteX41" fmla="*/ 564800 w 2014909"/>
              <a:gd name="connsiteY41" fmla="*/ 1666856 h 1962217"/>
              <a:gd name="connsiteX42" fmla="*/ 509419 w 2014909"/>
              <a:gd name="connsiteY42" fmla="*/ 1560180 h 1962217"/>
              <a:gd name="connsiteX43" fmla="*/ 556504 w 2014909"/>
              <a:gd name="connsiteY43" fmla="*/ 1457240 h 1962217"/>
              <a:gd name="connsiteX44" fmla="*/ 739042 w 2014909"/>
              <a:gd name="connsiteY44" fmla="*/ 1113734 h 1962217"/>
              <a:gd name="connsiteX45" fmla="*/ 931627 w 2014909"/>
              <a:gd name="connsiteY45" fmla="*/ 758009 h 1962217"/>
              <a:gd name="connsiteX46" fmla="*/ 1082238 w 2014909"/>
              <a:gd name="connsiteY46" fmla="*/ 755533 h 1962217"/>
              <a:gd name="connsiteX47" fmla="*/ 1220091 w 2014909"/>
              <a:gd name="connsiteY47" fmla="*/ 1006030 h 1962217"/>
              <a:gd name="connsiteX48" fmla="*/ 1423490 w 2014909"/>
              <a:gd name="connsiteY48" fmla="*/ 1389290 h 1962217"/>
              <a:gd name="connsiteX49" fmla="*/ 1502278 w 2014909"/>
              <a:gd name="connsiteY49" fmla="*/ 1605519 h 1962217"/>
              <a:gd name="connsiteX50" fmla="*/ 1448450 w 2014909"/>
              <a:gd name="connsiteY50" fmla="*/ 1665693 h 1962217"/>
              <a:gd name="connsiteX51" fmla="*/ 1004623 w 2014909"/>
              <a:gd name="connsiteY51" fmla="*/ 1675103 h 1962217"/>
              <a:gd name="connsiteX52" fmla="*/ 564800 w 2014909"/>
              <a:gd name="connsiteY52" fmla="*/ 1666856 h 1962217"/>
              <a:gd name="connsiteX53" fmla="*/ 1406791 w 2014909"/>
              <a:gd name="connsiteY53" fmla="*/ 1585031 h 1962217"/>
              <a:gd name="connsiteX54" fmla="*/ 1414903 w 2014909"/>
              <a:gd name="connsiteY54" fmla="*/ 1574369 h 1962217"/>
              <a:gd name="connsiteX55" fmla="*/ 1216174 w 2014909"/>
              <a:gd name="connsiteY55" fmla="*/ 1190188 h 1962217"/>
              <a:gd name="connsiteX56" fmla="*/ 1007630 w 2014909"/>
              <a:gd name="connsiteY56" fmla="*/ 814911 h 1962217"/>
              <a:gd name="connsiteX57" fmla="*/ 658575 w 2014909"/>
              <a:gd name="connsiteY57" fmla="*/ 1457361 h 1962217"/>
              <a:gd name="connsiteX58" fmla="*/ 609175 w 2014909"/>
              <a:gd name="connsiteY58" fmla="*/ 1550040 h 1962217"/>
              <a:gd name="connsiteX59" fmla="*/ 1001479 w 2014909"/>
              <a:gd name="connsiteY59" fmla="*/ 1588144 h 1962217"/>
              <a:gd name="connsiteX60" fmla="*/ 1406791 w 2014909"/>
              <a:gd name="connsiteY60" fmla="*/ 1585031 h 1962217"/>
              <a:gd name="connsiteX61" fmla="*/ 995750 w 2014909"/>
              <a:gd name="connsiteY61" fmla="*/ 1512672 h 1962217"/>
              <a:gd name="connsiteX62" fmla="*/ 965532 w 2014909"/>
              <a:gd name="connsiteY62" fmla="*/ 1465362 h 1962217"/>
              <a:gd name="connsiteX63" fmla="*/ 1002425 w 2014909"/>
              <a:gd name="connsiteY63" fmla="*/ 1426258 h 1962217"/>
              <a:gd name="connsiteX64" fmla="*/ 1034461 w 2014909"/>
              <a:gd name="connsiteY64" fmla="*/ 1436847 h 1962217"/>
              <a:gd name="connsiteX65" fmla="*/ 995750 w 2014909"/>
              <a:gd name="connsiteY65" fmla="*/ 1512672 h 1962217"/>
              <a:gd name="connsiteX66" fmla="*/ 978384 w 2014909"/>
              <a:gd name="connsiteY66" fmla="*/ 1378057 h 1962217"/>
              <a:gd name="connsiteX67" fmla="*/ 963190 w 2014909"/>
              <a:gd name="connsiteY67" fmla="*/ 1362863 h 1962217"/>
              <a:gd name="connsiteX68" fmla="*/ 964675 w 2014909"/>
              <a:gd name="connsiteY68" fmla="*/ 1196122 h 1962217"/>
              <a:gd name="connsiteX69" fmla="*/ 977072 w 2014909"/>
              <a:gd name="connsiteY69" fmla="*/ 1018475 h 1962217"/>
              <a:gd name="connsiteX70" fmla="*/ 1039064 w 2014909"/>
              <a:gd name="connsiteY70" fmla="*/ 1021189 h 1962217"/>
              <a:gd name="connsiteX71" fmla="*/ 1050780 w 2014909"/>
              <a:gd name="connsiteY71" fmla="*/ 1201442 h 1962217"/>
              <a:gd name="connsiteX72" fmla="*/ 1050780 w 2014909"/>
              <a:gd name="connsiteY72" fmla="*/ 1368074 h 1962217"/>
              <a:gd name="connsiteX73" fmla="*/ 1038191 w 2014909"/>
              <a:gd name="connsiteY73" fmla="*/ 1380662 h 1962217"/>
              <a:gd name="connsiteX74" fmla="*/ 978384 w 2014909"/>
              <a:gd name="connsiteY74" fmla="*/ 1378057 h 1962217"/>
              <a:gd name="connsiteX75" fmla="*/ 329105 w 2014909"/>
              <a:gd name="connsiteY75" fmla="*/ 1301416 h 1962217"/>
              <a:gd name="connsiteX76" fmla="*/ 168557 w 2014909"/>
              <a:gd name="connsiteY76" fmla="*/ 1068154 h 1962217"/>
              <a:gd name="connsiteX77" fmla="*/ 405522 w 2014909"/>
              <a:gd name="connsiteY77" fmla="*/ 890386 h 1962217"/>
              <a:gd name="connsiteX78" fmla="*/ 579405 w 2014909"/>
              <a:gd name="connsiteY78" fmla="*/ 1062516 h 1962217"/>
              <a:gd name="connsiteX79" fmla="*/ 385353 w 2014909"/>
              <a:gd name="connsiteY79" fmla="*/ 1303785 h 1962217"/>
              <a:gd name="connsiteX80" fmla="*/ 329105 w 2014909"/>
              <a:gd name="connsiteY80" fmla="*/ 1301416 h 1962217"/>
              <a:gd name="connsiteX81" fmla="*/ 418857 w 2014909"/>
              <a:gd name="connsiteY81" fmla="*/ 1205791 h 1962217"/>
              <a:gd name="connsiteX82" fmla="*/ 493602 w 2014909"/>
              <a:gd name="connsiteY82" fmla="*/ 1095783 h 1962217"/>
              <a:gd name="connsiteX83" fmla="*/ 329883 w 2014909"/>
              <a:gd name="connsiteY83" fmla="*/ 987702 h 1962217"/>
              <a:gd name="connsiteX84" fmla="*/ 258806 w 2014909"/>
              <a:gd name="connsiteY84" fmla="*/ 1095783 h 1962217"/>
              <a:gd name="connsiteX85" fmla="*/ 327662 w 2014909"/>
              <a:gd name="connsiteY85" fmla="*/ 1205568 h 1962217"/>
              <a:gd name="connsiteX86" fmla="*/ 418857 w 2014909"/>
              <a:gd name="connsiteY86" fmla="*/ 1205799 h 1962217"/>
              <a:gd name="connsiteX87" fmla="*/ 1578176 w 2014909"/>
              <a:gd name="connsiteY87" fmla="*/ 1296221 h 1962217"/>
              <a:gd name="connsiteX88" fmla="*/ 1531473 w 2014909"/>
              <a:gd name="connsiteY88" fmla="*/ 1276018 h 1962217"/>
              <a:gd name="connsiteX89" fmla="*/ 1453049 w 2014909"/>
              <a:gd name="connsiteY89" fmla="*/ 1185504 h 1962217"/>
              <a:gd name="connsiteX90" fmla="*/ 1437981 w 2014909"/>
              <a:gd name="connsiteY90" fmla="*/ 1098348 h 1962217"/>
              <a:gd name="connsiteX91" fmla="*/ 1451807 w 2014909"/>
              <a:gd name="connsiteY91" fmla="*/ 1012427 h 1962217"/>
              <a:gd name="connsiteX92" fmla="*/ 1786608 w 2014909"/>
              <a:gd name="connsiteY92" fmla="*/ 949725 h 1962217"/>
              <a:gd name="connsiteX93" fmla="*/ 1827130 w 2014909"/>
              <a:gd name="connsiteY93" fmla="*/ 1191500 h 1962217"/>
              <a:gd name="connsiteX94" fmla="*/ 1578176 w 2014909"/>
              <a:gd name="connsiteY94" fmla="*/ 1296221 h 1962217"/>
              <a:gd name="connsiteX95" fmla="*/ 1668665 w 2014909"/>
              <a:gd name="connsiteY95" fmla="*/ 1213148 h 1962217"/>
              <a:gd name="connsiteX96" fmla="*/ 1745992 w 2014909"/>
              <a:gd name="connsiteY96" fmla="*/ 1149479 h 1962217"/>
              <a:gd name="connsiteX97" fmla="*/ 1757214 w 2014909"/>
              <a:gd name="connsiteY97" fmla="*/ 1087757 h 1962217"/>
              <a:gd name="connsiteX98" fmla="*/ 1664744 w 2014909"/>
              <a:gd name="connsiteY98" fmla="*/ 983665 h 1962217"/>
              <a:gd name="connsiteX99" fmla="*/ 1536927 w 2014909"/>
              <a:gd name="connsiteY99" fmla="*/ 1043887 h 1962217"/>
              <a:gd name="connsiteX100" fmla="*/ 1565654 w 2014909"/>
              <a:gd name="connsiteY100" fmla="*/ 1186554 h 1962217"/>
              <a:gd name="connsiteX101" fmla="*/ 1668665 w 2014909"/>
              <a:gd name="connsiteY101" fmla="*/ 1213148 h 1962217"/>
              <a:gd name="connsiteX102" fmla="*/ 683448 w 2014909"/>
              <a:gd name="connsiteY102" fmla="*/ 1061699 h 1962217"/>
              <a:gd name="connsiteX103" fmla="*/ 636166 w 2014909"/>
              <a:gd name="connsiteY103" fmla="*/ 1016287 h 1962217"/>
              <a:gd name="connsiteX104" fmla="*/ 637335 w 2014909"/>
              <a:gd name="connsiteY104" fmla="*/ 749592 h 1962217"/>
              <a:gd name="connsiteX105" fmla="*/ 750136 w 2014909"/>
              <a:gd name="connsiteY105" fmla="*/ 558840 h 1962217"/>
              <a:gd name="connsiteX106" fmla="*/ 1001597 w 2014909"/>
              <a:gd name="connsiteY106" fmla="*/ 459893 h 1962217"/>
              <a:gd name="connsiteX107" fmla="*/ 1168735 w 2014909"/>
              <a:gd name="connsiteY107" fmla="*/ 499428 h 1962217"/>
              <a:gd name="connsiteX108" fmla="*/ 1264179 w 2014909"/>
              <a:gd name="connsiteY108" fmla="*/ 569915 h 1962217"/>
              <a:gd name="connsiteX109" fmla="*/ 1331782 w 2014909"/>
              <a:gd name="connsiteY109" fmla="*/ 659945 h 1962217"/>
              <a:gd name="connsiteX110" fmla="*/ 1372481 w 2014909"/>
              <a:gd name="connsiteY110" fmla="*/ 871658 h 1962217"/>
              <a:gd name="connsiteX111" fmla="*/ 1371707 w 2014909"/>
              <a:gd name="connsiteY111" fmla="*/ 995456 h 1962217"/>
              <a:gd name="connsiteX112" fmla="*/ 1350436 w 2014909"/>
              <a:gd name="connsiteY112" fmla="*/ 1036228 h 1962217"/>
              <a:gd name="connsiteX113" fmla="*/ 1276593 w 2014909"/>
              <a:gd name="connsiteY113" fmla="*/ 1009083 h 1962217"/>
              <a:gd name="connsiteX114" fmla="*/ 1273359 w 2014909"/>
              <a:gd name="connsiteY114" fmla="*/ 981902 h 1962217"/>
              <a:gd name="connsiteX115" fmla="*/ 1281561 w 2014909"/>
              <a:gd name="connsiteY115" fmla="*/ 885949 h 1962217"/>
              <a:gd name="connsiteX116" fmla="*/ 1252806 w 2014909"/>
              <a:gd name="connsiteY116" fmla="*/ 701597 h 1962217"/>
              <a:gd name="connsiteX117" fmla="*/ 1017582 w 2014909"/>
              <a:gd name="connsiteY117" fmla="*/ 548696 h 1962217"/>
              <a:gd name="connsiteX118" fmla="*/ 732387 w 2014909"/>
              <a:gd name="connsiteY118" fmla="*/ 741401 h 1962217"/>
              <a:gd name="connsiteX119" fmla="*/ 718887 w 2014909"/>
              <a:gd name="connsiteY119" fmla="*/ 871348 h 1962217"/>
              <a:gd name="connsiteX120" fmla="*/ 738568 w 2014909"/>
              <a:gd name="connsiteY120" fmla="*/ 982951 h 1962217"/>
              <a:gd name="connsiteX121" fmla="*/ 748197 w 2014909"/>
              <a:gd name="connsiteY121" fmla="*/ 988629 h 1962217"/>
              <a:gd name="connsiteX122" fmla="*/ 703961 w 2014909"/>
              <a:gd name="connsiteY122" fmla="*/ 1067086 h 1962217"/>
              <a:gd name="connsiteX123" fmla="*/ 683447 w 2014909"/>
              <a:gd name="connsiteY123" fmla="*/ 1061699 h 1962217"/>
              <a:gd name="connsiteX124" fmla="*/ 963084 w 2014909"/>
              <a:gd name="connsiteY124" fmla="*/ 413590 h 1962217"/>
              <a:gd name="connsiteX125" fmla="*/ 814908 w 2014909"/>
              <a:gd name="connsiteY125" fmla="*/ 298733 h 1962217"/>
              <a:gd name="connsiteX126" fmla="*/ 853462 w 2014909"/>
              <a:gd name="connsiteY126" fmla="*/ 61575 h 1962217"/>
              <a:gd name="connsiteX127" fmla="*/ 1181055 w 2014909"/>
              <a:gd name="connsiteY127" fmla="*/ 102976 h 1962217"/>
              <a:gd name="connsiteX128" fmla="*/ 1178257 w 2014909"/>
              <a:gd name="connsiteY128" fmla="*/ 317101 h 1962217"/>
              <a:gd name="connsiteX129" fmla="*/ 1041261 w 2014909"/>
              <a:gd name="connsiteY129" fmla="*/ 411386 h 1962217"/>
              <a:gd name="connsiteX130" fmla="*/ 963084 w 2014909"/>
              <a:gd name="connsiteY130" fmla="*/ 413589 h 1962217"/>
              <a:gd name="connsiteX131" fmla="*/ 1054276 w 2014909"/>
              <a:gd name="connsiteY131" fmla="*/ 311836 h 1962217"/>
              <a:gd name="connsiteX132" fmla="*/ 1109694 w 2014909"/>
              <a:gd name="connsiteY132" fmla="*/ 255193 h 1962217"/>
              <a:gd name="connsiteX133" fmla="*/ 1116607 w 2014909"/>
              <a:gd name="connsiteY133" fmla="*/ 200382 h 1962217"/>
              <a:gd name="connsiteX134" fmla="*/ 1099417 w 2014909"/>
              <a:gd name="connsiteY134" fmla="*/ 141407 h 1962217"/>
              <a:gd name="connsiteX135" fmla="*/ 889186 w 2014909"/>
              <a:gd name="connsiteY135" fmla="*/ 172746 h 1962217"/>
              <a:gd name="connsiteX136" fmla="*/ 1054276 w 2014909"/>
              <a:gd name="connsiteY136" fmla="*/ 311836 h 196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014909" h="1962217">
                <a:moveTo>
                  <a:pt x="78929" y="1957748"/>
                </a:moveTo>
                <a:cubicBezTo>
                  <a:pt x="30543" y="1945968"/>
                  <a:pt x="10738" y="1921898"/>
                  <a:pt x="3542" y="1866128"/>
                </a:cubicBezTo>
                <a:cubicBezTo>
                  <a:pt x="-4307" y="1805298"/>
                  <a:pt x="1577" y="1675829"/>
                  <a:pt x="14428" y="1626610"/>
                </a:cubicBezTo>
                <a:cubicBezTo>
                  <a:pt x="47993" y="1498052"/>
                  <a:pt x="140671" y="1402442"/>
                  <a:pt x="271248" y="1361667"/>
                </a:cubicBezTo>
                <a:cubicBezTo>
                  <a:pt x="326047" y="1344556"/>
                  <a:pt x="419475" y="1344684"/>
                  <a:pt x="480502" y="1361954"/>
                </a:cubicBezTo>
                <a:cubicBezTo>
                  <a:pt x="537126" y="1377979"/>
                  <a:pt x="540171" y="1381359"/>
                  <a:pt x="526852" y="1413410"/>
                </a:cubicBezTo>
                <a:cubicBezTo>
                  <a:pt x="521099" y="1427256"/>
                  <a:pt x="510774" y="1443861"/>
                  <a:pt x="503908" y="1450312"/>
                </a:cubicBezTo>
                <a:cubicBezTo>
                  <a:pt x="492463" y="1461064"/>
                  <a:pt x="490051" y="1461475"/>
                  <a:pt x="474931" y="1455243"/>
                </a:cubicBezTo>
                <a:cubicBezTo>
                  <a:pt x="450110" y="1445012"/>
                  <a:pt x="399693" y="1434508"/>
                  <a:pt x="374830" y="1434387"/>
                </a:cubicBezTo>
                <a:cubicBezTo>
                  <a:pt x="362694" y="1434318"/>
                  <a:pt x="336154" y="1437996"/>
                  <a:pt x="315853" y="1442537"/>
                </a:cubicBezTo>
                <a:cubicBezTo>
                  <a:pt x="215089" y="1465075"/>
                  <a:pt x="135784" y="1538937"/>
                  <a:pt x="104447" y="1639431"/>
                </a:cubicBezTo>
                <a:cubicBezTo>
                  <a:pt x="92904" y="1676448"/>
                  <a:pt x="86997" y="1850623"/>
                  <a:pt x="96881" y="1862533"/>
                </a:cubicBezTo>
                <a:cubicBezTo>
                  <a:pt x="102407" y="1869193"/>
                  <a:pt x="139469" y="1870214"/>
                  <a:pt x="373164" y="1870146"/>
                </a:cubicBezTo>
                <a:cubicBezTo>
                  <a:pt x="521609" y="1870100"/>
                  <a:pt x="645876" y="1868281"/>
                  <a:pt x="649313" y="1866096"/>
                </a:cubicBezTo>
                <a:cubicBezTo>
                  <a:pt x="653571" y="1863392"/>
                  <a:pt x="656023" y="1840941"/>
                  <a:pt x="657006" y="1795671"/>
                </a:cubicBezTo>
                <a:lnTo>
                  <a:pt x="658449" y="1729215"/>
                </a:lnTo>
                <a:lnTo>
                  <a:pt x="679849" y="1724708"/>
                </a:lnTo>
                <a:cubicBezTo>
                  <a:pt x="711386" y="1718066"/>
                  <a:pt x="737328" y="1724338"/>
                  <a:pt x="743301" y="1740051"/>
                </a:cubicBezTo>
                <a:cubicBezTo>
                  <a:pt x="750146" y="1758053"/>
                  <a:pt x="749426" y="1860809"/>
                  <a:pt x="742256" y="1889282"/>
                </a:cubicBezTo>
                <a:cubicBezTo>
                  <a:pt x="734350" y="1920680"/>
                  <a:pt x="706338" y="1948694"/>
                  <a:pt x="674942" y="1956600"/>
                </a:cubicBezTo>
                <a:cubicBezTo>
                  <a:pt x="648437" y="1963274"/>
                  <a:pt x="105921" y="1964318"/>
                  <a:pt x="78929" y="1957748"/>
                </a:cubicBezTo>
                <a:close/>
                <a:moveTo>
                  <a:pt x="1335411" y="1956279"/>
                </a:moveTo>
                <a:cubicBezTo>
                  <a:pt x="1283783" y="1937973"/>
                  <a:pt x="1270634" y="1909861"/>
                  <a:pt x="1267264" y="1810573"/>
                </a:cubicBezTo>
                <a:cubicBezTo>
                  <a:pt x="1264813" y="1738379"/>
                  <a:pt x="1264863" y="1737976"/>
                  <a:pt x="1277132" y="1729936"/>
                </a:cubicBezTo>
                <a:cubicBezTo>
                  <a:pt x="1286857" y="1723564"/>
                  <a:pt x="1296488" y="1722631"/>
                  <a:pt x="1322695" y="1725521"/>
                </a:cubicBezTo>
                <a:lnTo>
                  <a:pt x="1355925" y="1729186"/>
                </a:lnTo>
                <a:lnTo>
                  <a:pt x="1358490" y="1798424"/>
                </a:lnTo>
                <a:lnTo>
                  <a:pt x="1361054" y="1867662"/>
                </a:lnTo>
                <a:lnTo>
                  <a:pt x="1640557" y="1867662"/>
                </a:lnTo>
                <a:lnTo>
                  <a:pt x="1920060" y="1867662"/>
                </a:lnTo>
                <a:lnTo>
                  <a:pt x="1921462" y="1776653"/>
                </a:lnTo>
                <a:cubicBezTo>
                  <a:pt x="1923061" y="1672731"/>
                  <a:pt x="1917187" y="1636452"/>
                  <a:pt x="1890725" y="1586801"/>
                </a:cubicBezTo>
                <a:cubicBezTo>
                  <a:pt x="1826397" y="1466104"/>
                  <a:pt x="1685238" y="1410172"/>
                  <a:pt x="1551290" y="1452306"/>
                </a:cubicBezTo>
                <a:cubicBezTo>
                  <a:pt x="1517438" y="1462955"/>
                  <a:pt x="1511224" y="1459866"/>
                  <a:pt x="1496259" y="1424954"/>
                </a:cubicBezTo>
                <a:cubicBezTo>
                  <a:pt x="1482641" y="1393182"/>
                  <a:pt x="1483787" y="1380246"/>
                  <a:pt x="1500806" y="1373616"/>
                </a:cubicBezTo>
                <a:cubicBezTo>
                  <a:pt x="1564773" y="1348695"/>
                  <a:pt x="1653520" y="1340729"/>
                  <a:pt x="1717485" y="1354164"/>
                </a:cubicBezTo>
                <a:cubicBezTo>
                  <a:pt x="1792315" y="1369882"/>
                  <a:pt x="1880967" y="1424131"/>
                  <a:pt x="1928032" y="1483005"/>
                </a:cubicBezTo>
                <a:cubicBezTo>
                  <a:pt x="1993539" y="1564948"/>
                  <a:pt x="2014957" y="1639343"/>
                  <a:pt x="2014910" y="1784771"/>
                </a:cubicBezTo>
                <a:cubicBezTo>
                  <a:pt x="2014887" y="1882986"/>
                  <a:pt x="2011122" y="1903564"/>
                  <a:pt x="1988533" y="1929292"/>
                </a:cubicBezTo>
                <a:cubicBezTo>
                  <a:pt x="1959669" y="1962168"/>
                  <a:pt x="1955111" y="1962593"/>
                  <a:pt x="1635781" y="1962139"/>
                </a:cubicBezTo>
                <a:cubicBezTo>
                  <a:pt x="1448513" y="1961874"/>
                  <a:pt x="1345523" y="1959865"/>
                  <a:pt x="1335413" y="1956279"/>
                </a:cubicBezTo>
                <a:close/>
                <a:moveTo>
                  <a:pt x="564800" y="1666856"/>
                </a:moveTo>
                <a:cubicBezTo>
                  <a:pt x="526810" y="1648128"/>
                  <a:pt x="503084" y="1602426"/>
                  <a:pt x="509419" y="1560180"/>
                </a:cubicBezTo>
                <a:cubicBezTo>
                  <a:pt x="511187" y="1548386"/>
                  <a:pt x="531830" y="1503256"/>
                  <a:pt x="556504" y="1457240"/>
                </a:cubicBezTo>
                <a:cubicBezTo>
                  <a:pt x="580670" y="1412173"/>
                  <a:pt x="662812" y="1257596"/>
                  <a:pt x="739042" y="1113734"/>
                </a:cubicBezTo>
                <a:cubicBezTo>
                  <a:pt x="923248" y="766100"/>
                  <a:pt x="916981" y="777677"/>
                  <a:pt x="931627" y="758009"/>
                </a:cubicBezTo>
                <a:cubicBezTo>
                  <a:pt x="966453" y="711240"/>
                  <a:pt x="1040062" y="710030"/>
                  <a:pt x="1082238" y="755533"/>
                </a:cubicBezTo>
                <a:cubicBezTo>
                  <a:pt x="1089667" y="763549"/>
                  <a:pt x="1151701" y="876272"/>
                  <a:pt x="1220091" y="1006030"/>
                </a:cubicBezTo>
                <a:cubicBezTo>
                  <a:pt x="1288481" y="1135787"/>
                  <a:pt x="1380010" y="1308255"/>
                  <a:pt x="1423490" y="1389290"/>
                </a:cubicBezTo>
                <a:cubicBezTo>
                  <a:pt x="1507795" y="1546414"/>
                  <a:pt x="1515135" y="1566559"/>
                  <a:pt x="1502278" y="1605519"/>
                </a:cubicBezTo>
                <a:cubicBezTo>
                  <a:pt x="1493728" y="1631424"/>
                  <a:pt x="1473084" y="1654502"/>
                  <a:pt x="1448450" y="1665693"/>
                </a:cubicBezTo>
                <a:cubicBezTo>
                  <a:pt x="1428878" y="1674583"/>
                  <a:pt x="1404164" y="1675107"/>
                  <a:pt x="1004623" y="1675103"/>
                </a:cubicBezTo>
                <a:cubicBezTo>
                  <a:pt x="626346" y="1675100"/>
                  <a:pt x="579751" y="1674226"/>
                  <a:pt x="564800" y="1666856"/>
                </a:cubicBezTo>
                <a:close/>
                <a:moveTo>
                  <a:pt x="1406791" y="1585031"/>
                </a:moveTo>
                <a:cubicBezTo>
                  <a:pt x="1411252" y="1583320"/>
                  <a:pt x="1414903" y="1578521"/>
                  <a:pt x="1414903" y="1574369"/>
                </a:cubicBezTo>
                <a:cubicBezTo>
                  <a:pt x="1414903" y="1570216"/>
                  <a:pt x="1325475" y="1397335"/>
                  <a:pt x="1216174" y="1190188"/>
                </a:cubicBezTo>
                <a:cubicBezTo>
                  <a:pt x="1051232" y="877591"/>
                  <a:pt x="1015776" y="813787"/>
                  <a:pt x="1007630" y="814911"/>
                </a:cubicBezTo>
                <a:cubicBezTo>
                  <a:pt x="998396" y="816186"/>
                  <a:pt x="948273" y="908439"/>
                  <a:pt x="658575" y="1457361"/>
                </a:cubicBezTo>
                <a:cubicBezTo>
                  <a:pt x="637733" y="1496852"/>
                  <a:pt x="615503" y="1538558"/>
                  <a:pt x="609175" y="1550040"/>
                </a:cubicBezTo>
                <a:cubicBezTo>
                  <a:pt x="586498" y="1591187"/>
                  <a:pt x="555171" y="1588144"/>
                  <a:pt x="1001479" y="1588144"/>
                </a:cubicBezTo>
                <a:cubicBezTo>
                  <a:pt x="1219938" y="1588144"/>
                  <a:pt x="1402329" y="1586742"/>
                  <a:pt x="1406791" y="1585031"/>
                </a:cubicBezTo>
                <a:close/>
                <a:moveTo>
                  <a:pt x="995750" y="1512672"/>
                </a:moveTo>
                <a:cubicBezTo>
                  <a:pt x="977010" y="1509156"/>
                  <a:pt x="962191" y="1485954"/>
                  <a:pt x="965532" y="1465362"/>
                </a:cubicBezTo>
                <a:cubicBezTo>
                  <a:pt x="969037" y="1443761"/>
                  <a:pt x="981626" y="1430418"/>
                  <a:pt x="1002425" y="1426258"/>
                </a:cubicBezTo>
                <a:cubicBezTo>
                  <a:pt x="1014806" y="1423782"/>
                  <a:pt x="1021605" y="1426027"/>
                  <a:pt x="1034461" y="1436847"/>
                </a:cubicBezTo>
                <a:cubicBezTo>
                  <a:pt x="1070833" y="1467454"/>
                  <a:pt x="1043202" y="1521576"/>
                  <a:pt x="995750" y="1512672"/>
                </a:cubicBezTo>
                <a:close/>
                <a:moveTo>
                  <a:pt x="978384" y="1378057"/>
                </a:moveTo>
                <a:lnTo>
                  <a:pt x="963190" y="1362863"/>
                </a:lnTo>
                <a:lnTo>
                  <a:pt x="964675" y="1196122"/>
                </a:lnTo>
                <a:cubicBezTo>
                  <a:pt x="966120" y="1033879"/>
                  <a:pt x="966453" y="1029087"/>
                  <a:pt x="977072" y="1018475"/>
                </a:cubicBezTo>
                <a:cubicBezTo>
                  <a:pt x="993316" y="1002239"/>
                  <a:pt x="1023917" y="1003579"/>
                  <a:pt x="1039064" y="1021189"/>
                </a:cubicBezTo>
                <a:cubicBezTo>
                  <a:pt x="1050746" y="1034771"/>
                  <a:pt x="1050780" y="1035289"/>
                  <a:pt x="1050780" y="1201442"/>
                </a:cubicBezTo>
                <a:lnTo>
                  <a:pt x="1050780" y="1368074"/>
                </a:lnTo>
                <a:lnTo>
                  <a:pt x="1038191" y="1380662"/>
                </a:lnTo>
                <a:cubicBezTo>
                  <a:pt x="1020472" y="1398383"/>
                  <a:pt x="997718" y="1397392"/>
                  <a:pt x="978384" y="1378057"/>
                </a:cubicBezTo>
                <a:close/>
                <a:moveTo>
                  <a:pt x="329105" y="1301416"/>
                </a:moveTo>
                <a:cubicBezTo>
                  <a:pt x="225600" y="1274765"/>
                  <a:pt x="152200" y="1168122"/>
                  <a:pt x="168557" y="1068154"/>
                </a:cubicBezTo>
                <a:cubicBezTo>
                  <a:pt x="187455" y="952660"/>
                  <a:pt x="294336" y="872479"/>
                  <a:pt x="405522" y="890386"/>
                </a:cubicBezTo>
                <a:cubicBezTo>
                  <a:pt x="494967" y="904791"/>
                  <a:pt x="562631" y="971774"/>
                  <a:pt x="579405" y="1062516"/>
                </a:cubicBezTo>
                <a:cubicBezTo>
                  <a:pt x="601377" y="1181382"/>
                  <a:pt x="507583" y="1297999"/>
                  <a:pt x="385353" y="1303785"/>
                </a:cubicBezTo>
                <a:cubicBezTo>
                  <a:pt x="363495" y="1304820"/>
                  <a:pt x="338183" y="1303762"/>
                  <a:pt x="329105" y="1301416"/>
                </a:cubicBezTo>
                <a:close/>
                <a:moveTo>
                  <a:pt x="418857" y="1205791"/>
                </a:moveTo>
                <a:cubicBezTo>
                  <a:pt x="462223" y="1187703"/>
                  <a:pt x="493224" y="1142077"/>
                  <a:pt x="493602" y="1095783"/>
                </a:cubicBezTo>
                <a:cubicBezTo>
                  <a:pt x="494266" y="1014487"/>
                  <a:pt x="404017" y="954908"/>
                  <a:pt x="329883" y="987702"/>
                </a:cubicBezTo>
                <a:cubicBezTo>
                  <a:pt x="280727" y="1009448"/>
                  <a:pt x="258806" y="1042780"/>
                  <a:pt x="258806" y="1095783"/>
                </a:cubicBezTo>
                <a:cubicBezTo>
                  <a:pt x="258806" y="1146034"/>
                  <a:pt x="284388" y="1186823"/>
                  <a:pt x="327662" y="1205568"/>
                </a:cubicBezTo>
                <a:cubicBezTo>
                  <a:pt x="351073" y="1215709"/>
                  <a:pt x="394823" y="1215816"/>
                  <a:pt x="418857" y="1205799"/>
                </a:cubicBezTo>
                <a:close/>
                <a:moveTo>
                  <a:pt x="1578176" y="1296221"/>
                </a:moveTo>
                <a:cubicBezTo>
                  <a:pt x="1562200" y="1291111"/>
                  <a:pt x="1541184" y="1282020"/>
                  <a:pt x="1531473" y="1276018"/>
                </a:cubicBezTo>
                <a:cubicBezTo>
                  <a:pt x="1504072" y="1259083"/>
                  <a:pt x="1469626" y="1219327"/>
                  <a:pt x="1453049" y="1185504"/>
                </a:cubicBezTo>
                <a:cubicBezTo>
                  <a:pt x="1439154" y="1157156"/>
                  <a:pt x="1437981" y="1150373"/>
                  <a:pt x="1437981" y="1098348"/>
                </a:cubicBezTo>
                <a:cubicBezTo>
                  <a:pt x="1437981" y="1047792"/>
                  <a:pt x="1439418" y="1038866"/>
                  <a:pt x="1451807" y="1012427"/>
                </a:cubicBezTo>
                <a:cubicBezTo>
                  <a:pt x="1514046" y="879611"/>
                  <a:pt x="1684564" y="847676"/>
                  <a:pt x="1786608" y="949725"/>
                </a:cubicBezTo>
                <a:cubicBezTo>
                  <a:pt x="1850846" y="1013967"/>
                  <a:pt x="1866613" y="1108036"/>
                  <a:pt x="1827130" y="1191500"/>
                </a:cubicBezTo>
                <a:cubicBezTo>
                  <a:pt x="1785400" y="1279714"/>
                  <a:pt x="1673603" y="1326741"/>
                  <a:pt x="1578176" y="1296221"/>
                </a:cubicBezTo>
                <a:close/>
                <a:moveTo>
                  <a:pt x="1668665" y="1213148"/>
                </a:moveTo>
                <a:cubicBezTo>
                  <a:pt x="1703030" y="1203607"/>
                  <a:pt x="1730628" y="1180884"/>
                  <a:pt x="1745992" y="1149479"/>
                </a:cubicBezTo>
                <a:cubicBezTo>
                  <a:pt x="1758090" y="1124751"/>
                  <a:pt x="1759542" y="1116763"/>
                  <a:pt x="1757214" y="1087757"/>
                </a:cubicBezTo>
                <a:cubicBezTo>
                  <a:pt x="1752795" y="1032703"/>
                  <a:pt x="1718085" y="993631"/>
                  <a:pt x="1664744" y="983665"/>
                </a:cubicBezTo>
                <a:cubicBezTo>
                  <a:pt x="1610515" y="973533"/>
                  <a:pt x="1561652" y="996555"/>
                  <a:pt x="1536927" y="1043887"/>
                </a:cubicBezTo>
                <a:cubicBezTo>
                  <a:pt x="1510230" y="1094994"/>
                  <a:pt x="1520698" y="1146980"/>
                  <a:pt x="1565654" y="1186554"/>
                </a:cubicBezTo>
                <a:cubicBezTo>
                  <a:pt x="1598658" y="1215607"/>
                  <a:pt x="1630344" y="1223787"/>
                  <a:pt x="1668665" y="1213148"/>
                </a:cubicBezTo>
                <a:close/>
                <a:moveTo>
                  <a:pt x="683448" y="1061699"/>
                </a:moveTo>
                <a:cubicBezTo>
                  <a:pt x="663654" y="1051457"/>
                  <a:pt x="646454" y="1034938"/>
                  <a:pt x="636166" y="1016287"/>
                </a:cubicBezTo>
                <a:cubicBezTo>
                  <a:pt x="623169" y="992726"/>
                  <a:pt x="623983" y="806894"/>
                  <a:pt x="637335" y="749592"/>
                </a:cubicBezTo>
                <a:cubicBezTo>
                  <a:pt x="655542" y="671450"/>
                  <a:pt x="687593" y="617252"/>
                  <a:pt x="750136" y="558840"/>
                </a:cubicBezTo>
                <a:cubicBezTo>
                  <a:pt x="821076" y="492587"/>
                  <a:pt x="904525" y="459751"/>
                  <a:pt x="1001597" y="459893"/>
                </a:cubicBezTo>
                <a:cubicBezTo>
                  <a:pt x="1067586" y="459985"/>
                  <a:pt x="1107895" y="469524"/>
                  <a:pt x="1168735" y="499428"/>
                </a:cubicBezTo>
                <a:cubicBezTo>
                  <a:pt x="1209632" y="519529"/>
                  <a:pt x="1224959" y="530848"/>
                  <a:pt x="1264179" y="569915"/>
                </a:cubicBezTo>
                <a:cubicBezTo>
                  <a:pt x="1302722" y="608308"/>
                  <a:pt x="1314557" y="624070"/>
                  <a:pt x="1331782" y="659945"/>
                </a:cubicBezTo>
                <a:cubicBezTo>
                  <a:pt x="1365701" y="730589"/>
                  <a:pt x="1369735" y="751577"/>
                  <a:pt x="1372481" y="871658"/>
                </a:cubicBezTo>
                <a:cubicBezTo>
                  <a:pt x="1373822" y="930332"/>
                  <a:pt x="1373474" y="986041"/>
                  <a:pt x="1371707" y="995456"/>
                </a:cubicBezTo>
                <a:cubicBezTo>
                  <a:pt x="1369941" y="1004871"/>
                  <a:pt x="1360369" y="1023218"/>
                  <a:pt x="1350436" y="1036228"/>
                </a:cubicBezTo>
                <a:cubicBezTo>
                  <a:pt x="1321671" y="1073903"/>
                  <a:pt x="1306602" y="1068364"/>
                  <a:pt x="1276593" y="1009083"/>
                </a:cubicBezTo>
                <a:cubicBezTo>
                  <a:pt x="1266347" y="988842"/>
                  <a:pt x="1266011" y="986015"/>
                  <a:pt x="1273359" y="981902"/>
                </a:cubicBezTo>
                <a:cubicBezTo>
                  <a:pt x="1280397" y="977963"/>
                  <a:pt x="1281561" y="964348"/>
                  <a:pt x="1281561" y="885949"/>
                </a:cubicBezTo>
                <a:cubicBezTo>
                  <a:pt x="1281561" y="778035"/>
                  <a:pt x="1277487" y="751914"/>
                  <a:pt x="1252806" y="701597"/>
                </a:cubicBezTo>
                <a:cubicBezTo>
                  <a:pt x="1210375" y="615088"/>
                  <a:pt x="1118736" y="555521"/>
                  <a:pt x="1017582" y="548696"/>
                </a:cubicBezTo>
                <a:cubicBezTo>
                  <a:pt x="891521" y="540191"/>
                  <a:pt x="770048" y="622270"/>
                  <a:pt x="732387" y="741401"/>
                </a:cubicBezTo>
                <a:cubicBezTo>
                  <a:pt x="723746" y="768732"/>
                  <a:pt x="721151" y="793710"/>
                  <a:pt x="718887" y="871348"/>
                </a:cubicBezTo>
                <a:cubicBezTo>
                  <a:pt x="715936" y="972536"/>
                  <a:pt x="717772" y="982951"/>
                  <a:pt x="738568" y="982951"/>
                </a:cubicBezTo>
                <a:cubicBezTo>
                  <a:pt x="743864" y="982951"/>
                  <a:pt x="748197" y="985506"/>
                  <a:pt x="748197" y="988629"/>
                </a:cubicBezTo>
                <a:cubicBezTo>
                  <a:pt x="748197" y="997543"/>
                  <a:pt x="710396" y="1064587"/>
                  <a:pt x="703961" y="1067086"/>
                </a:cubicBezTo>
                <a:cubicBezTo>
                  <a:pt x="700786" y="1068319"/>
                  <a:pt x="691555" y="1065894"/>
                  <a:pt x="683447" y="1061699"/>
                </a:cubicBezTo>
                <a:close/>
                <a:moveTo>
                  <a:pt x="963084" y="413590"/>
                </a:moveTo>
                <a:cubicBezTo>
                  <a:pt x="904264" y="403641"/>
                  <a:pt x="842721" y="355937"/>
                  <a:pt x="814908" y="298733"/>
                </a:cubicBezTo>
                <a:cubicBezTo>
                  <a:pt x="775322" y="217319"/>
                  <a:pt x="790370" y="124753"/>
                  <a:pt x="853462" y="61575"/>
                </a:cubicBezTo>
                <a:cubicBezTo>
                  <a:pt x="950326" y="-35424"/>
                  <a:pt x="1111920" y="-15001"/>
                  <a:pt x="1181055" y="102976"/>
                </a:cubicBezTo>
                <a:cubicBezTo>
                  <a:pt x="1219052" y="167815"/>
                  <a:pt x="1217917" y="254625"/>
                  <a:pt x="1178257" y="317101"/>
                </a:cubicBezTo>
                <a:cubicBezTo>
                  <a:pt x="1146305" y="367434"/>
                  <a:pt x="1100772" y="398772"/>
                  <a:pt x="1041261" y="411386"/>
                </a:cubicBezTo>
                <a:cubicBezTo>
                  <a:pt x="1003925" y="419300"/>
                  <a:pt x="997854" y="419472"/>
                  <a:pt x="963084" y="413589"/>
                </a:cubicBezTo>
                <a:close/>
                <a:moveTo>
                  <a:pt x="1054276" y="311836"/>
                </a:moveTo>
                <a:cubicBezTo>
                  <a:pt x="1077351" y="299968"/>
                  <a:pt x="1097460" y="279415"/>
                  <a:pt x="1109694" y="255193"/>
                </a:cubicBezTo>
                <a:cubicBezTo>
                  <a:pt x="1116297" y="242121"/>
                  <a:pt x="1118023" y="228431"/>
                  <a:pt x="1116607" y="200382"/>
                </a:cubicBezTo>
                <a:cubicBezTo>
                  <a:pt x="1115016" y="168856"/>
                  <a:pt x="1112320" y="159611"/>
                  <a:pt x="1099417" y="141407"/>
                </a:cubicBezTo>
                <a:cubicBezTo>
                  <a:pt x="1041698" y="59978"/>
                  <a:pt x="920646" y="78023"/>
                  <a:pt x="889186" y="172746"/>
                </a:cubicBezTo>
                <a:cubicBezTo>
                  <a:pt x="856517" y="271107"/>
                  <a:pt x="961494" y="359552"/>
                  <a:pt x="1054276" y="311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E4AA86E-CD7F-F2DA-37F3-116BD74E731E}"/>
              </a:ext>
            </a:extLst>
          </p:cNvPr>
          <p:cNvSpPr txBox="1">
            <a:spLocks/>
          </p:cNvSpPr>
          <p:nvPr/>
        </p:nvSpPr>
        <p:spPr>
          <a:xfrm>
            <a:off x="371474" y="6628203"/>
            <a:ext cx="10183580" cy="10099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900" b="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1. de </a:t>
            </a:r>
            <a:r>
              <a:rPr lang="en-US" dirty="0" err="1"/>
              <a:t>Frel</a:t>
            </a:r>
            <a:r>
              <a:rPr lang="en-US" dirty="0"/>
              <a:t> DL, et al. Front </a:t>
            </a:r>
            <a:r>
              <a:rPr lang="en-US" dirty="0" err="1"/>
              <a:t>Nutr</a:t>
            </a:r>
            <a:r>
              <a:rPr lang="en-US" dirty="0"/>
              <a:t>. 2020;7:597600. 2. </a:t>
            </a:r>
            <a:r>
              <a:rPr lang="en-US" dirty="0" err="1"/>
              <a:t>Garbarino</a:t>
            </a:r>
            <a:r>
              <a:rPr lang="en-US" dirty="0"/>
              <a:t> S, et al. Commun Biol 2021;4:1304. 3. Jiang C, et al. Tob </a:t>
            </a:r>
            <a:r>
              <a:rPr lang="en-US" dirty="0" err="1"/>
              <a:t>Induc</a:t>
            </a:r>
            <a:r>
              <a:rPr lang="en-US" dirty="0"/>
              <a:t> Dis 2020;18:60. 4. Ambrosino N, </a:t>
            </a:r>
            <a:r>
              <a:rPr lang="en-US" dirty="0" err="1"/>
              <a:t>Bertella</a:t>
            </a:r>
            <a:r>
              <a:rPr lang="en-US" dirty="0"/>
              <a:t> E. Breathe (Sheff). 2018;14:186-194. 5. Lloyd CM, Marsland BJ. Immunity. 2017;46:549-561; 6. Smits HH, et al. Curr Opinion in Immunol. 2016;42:41-47. 7. </a:t>
            </a:r>
            <a:r>
              <a:rPr lang="en-US" dirty="0" err="1"/>
              <a:t>Lacoma</a:t>
            </a:r>
            <a:r>
              <a:rPr lang="en-US" dirty="0"/>
              <a:t> A, et al. Front Immunol. 2019;10:1013. 8. Tregoning JS, Schwarze J. Clin </a:t>
            </a:r>
            <a:r>
              <a:rPr lang="en-US" dirty="0" err="1"/>
              <a:t>Microbiol</a:t>
            </a:r>
            <a:r>
              <a:rPr lang="en-US" dirty="0"/>
              <a:t> Rev. 2010;23:74-98. </a:t>
            </a:r>
            <a:br>
              <a:rPr lang="en-US" dirty="0"/>
            </a:br>
            <a:r>
              <a:rPr lang="en-US" dirty="0"/>
              <a:t>9. Lee KA, et al. Front Aging. 2022;3:900028. 10. Mak TW, Saunders ME, Jett BD, editors. Primer to the Immune Response (Second Edition). Boston: Academic Cell; 2014;3-20.</a:t>
            </a:r>
          </a:p>
        </p:txBody>
      </p:sp>
    </p:spTree>
    <p:extLst>
      <p:ext uri="{BB962C8B-B14F-4D97-AF65-F5344CB8AC3E}">
        <p14:creationId xmlns:p14="http://schemas.microsoft.com/office/powerpoint/2010/main" val="24850599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41875-043F-1E3B-8198-33501741A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23">
            <a:extLst>
              <a:ext uri="{FF2B5EF4-FFF2-40B4-BE49-F238E27FC236}">
                <a16:creationId xmlns:a16="http://schemas.microsoft.com/office/drawing/2014/main" id="{B73CC8FB-9914-4DE3-9EFB-081ACA783AC2}"/>
              </a:ext>
            </a:extLst>
          </p:cNvPr>
          <p:cNvSpPr/>
          <p:nvPr/>
        </p:nvSpPr>
        <p:spPr>
          <a:xfrm>
            <a:off x="0" y="1523561"/>
            <a:ext cx="12192000" cy="790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F070D448-D965-B0B4-399E-2266B27E0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Our immune system requires rigorous training</a:t>
            </a: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902BC2A2-CAE2-A2B8-CB24-FB6B5BC5DFAA}"/>
              </a:ext>
            </a:extLst>
          </p:cNvPr>
          <p:cNvSpPr txBox="1"/>
          <p:nvPr/>
        </p:nvSpPr>
        <p:spPr>
          <a:xfrm>
            <a:off x="371474" y="1635738"/>
            <a:ext cx="8620125" cy="5983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the context of vulnerable health, </a:t>
            </a: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immune training by OM-85* </a:t>
            </a:r>
            <a:b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C641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prophylactic use contributes to </a:t>
            </a:r>
            <a:r>
              <a:rPr kumimoji="0" lang="fr-CH" sz="2400" b="1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optimized immune responses </a:t>
            </a:r>
            <a:r>
              <a:rPr kumimoji="0" lang="fr-CH" sz="2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to:</a:t>
            </a:r>
            <a:endParaRPr lang="fr-CH" sz="2400" baseline="30000" dirty="0">
              <a:solidFill>
                <a:srgbClr val="3C3C3B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372C65-9C54-66D3-3357-42B3EDC20BC0}"/>
              </a:ext>
            </a:extLst>
          </p:cNvPr>
          <p:cNvSpPr/>
          <p:nvPr/>
        </p:nvSpPr>
        <p:spPr>
          <a:xfrm>
            <a:off x="8899701" y="1252532"/>
            <a:ext cx="1374599" cy="137804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>
              <a:lnSpc>
                <a:spcPct val="80000"/>
              </a:lnSpc>
            </a:pPr>
            <a:endParaRPr lang="en-US">
              <a:solidFill>
                <a:schemeClr val="accent6"/>
              </a:solidFill>
            </a:endParaRPr>
          </a:p>
        </p:txBody>
      </p:sp>
      <p:pic>
        <p:nvPicPr>
          <p:cNvPr id="62" name="Immagine 61">
            <a:extLst>
              <a:ext uri="{FF2B5EF4-FFF2-40B4-BE49-F238E27FC236}">
                <a16:creationId xmlns:a16="http://schemas.microsoft.com/office/drawing/2014/main" id="{FBD09A17-3D64-83CB-C9DF-32EA9565373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082700" y="1424863"/>
            <a:ext cx="1008599" cy="1033377"/>
          </a:xfrm>
          <a:prstGeom prst="rect">
            <a:avLst/>
          </a:prstGeom>
        </p:spPr>
      </p:pic>
      <p:sp>
        <p:nvSpPr>
          <p:cNvPr id="42" name="ZoneTexte 26">
            <a:extLst>
              <a:ext uri="{FF2B5EF4-FFF2-40B4-BE49-F238E27FC236}">
                <a16:creationId xmlns:a16="http://schemas.microsoft.com/office/drawing/2014/main" id="{47805DA3-963B-0BC0-981A-F7FF1A712209}"/>
              </a:ext>
            </a:extLst>
          </p:cNvPr>
          <p:cNvSpPr txBox="1"/>
          <p:nvPr/>
        </p:nvSpPr>
        <p:spPr>
          <a:xfrm>
            <a:off x="8620600" y="4304811"/>
            <a:ext cx="2618900" cy="11079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9525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8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Better combat respiratory infection without causing tissue damage (in case of infection)</a:t>
            </a:r>
            <a:r>
              <a:rPr kumimoji="0" lang="fr-CH" sz="18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3,4,6,13,14,20,21,25-32</a:t>
            </a:r>
          </a:p>
        </p:txBody>
      </p:sp>
      <p:sp>
        <p:nvSpPr>
          <p:cNvPr id="41" name="Left Bracket 40">
            <a:extLst>
              <a:ext uri="{FF2B5EF4-FFF2-40B4-BE49-F238E27FC236}">
                <a16:creationId xmlns:a16="http://schemas.microsoft.com/office/drawing/2014/main" id="{4C89B112-64AC-2898-55EB-BC5E43709AC3}"/>
              </a:ext>
            </a:extLst>
          </p:cNvPr>
          <p:cNvSpPr/>
          <p:nvPr/>
        </p:nvSpPr>
        <p:spPr>
          <a:xfrm>
            <a:off x="8450194" y="3714798"/>
            <a:ext cx="170406" cy="2276786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69" name="Left Bracket 68">
            <a:extLst>
              <a:ext uri="{FF2B5EF4-FFF2-40B4-BE49-F238E27FC236}">
                <a16:creationId xmlns:a16="http://schemas.microsoft.com/office/drawing/2014/main" id="{DA1EBC0E-9CFB-E543-CAB6-225A7E651ECF}"/>
              </a:ext>
            </a:extLst>
          </p:cNvPr>
          <p:cNvSpPr/>
          <p:nvPr/>
        </p:nvSpPr>
        <p:spPr>
          <a:xfrm>
            <a:off x="2905182" y="2634926"/>
            <a:ext cx="170406" cy="2276786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0" name="ZoneTexte 26">
            <a:extLst>
              <a:ext uri="{FF2B5EF4-FFF2-40B4-BE49-F238E27FC236}">
                <a16:creationId xmlns:a16="http://schemas.microsoft.com/office/drawing/2014/main" id="{E9CB45E6-76C2-F09B-8D18-4B8597B0D89C}"/>
              </a:ext>
            </a:extLst>
          </p:cNvPr>
          <p:cNvSpPr txBox="1"/>
          <p:nvPr/>
        </p:nvSpPr>
        <p:spPr>
          <a:xfrm>
            <a:off x="3075588" y="3332982"/>
            <a:ext cx="2158888" cy="8919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Decrease the susceptibility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infections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(when not sick)</a:t>
            </a:r>
            <a:r>
              <a:rPr kumimoji="0" lang="en-US" b="0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1-24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C774353-0317-7E25-03FA-2FA035A73FCF}"/>
              </a:ext>
            </a:extLst>
          </p:cNvPr>
          <p:cNvGrpSpPr>
            <a:grpSpLocks noChangeAspect="1"/>
          </p:cNvGrpSpPr>
          <p:nvPr/>
        </p:nvGrpSpPr>
        <p:grpSpPr>
          <a:xfrm>
            <a:off x="1123612" y="2729890"/>
            <a:ext cx="1530375" cy="1700600"/>
            <a:chOff x="919690" y="2729889"/>
            <a:chExt cx="1734297" cy="192720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58B0DF53-BF06-8682-F233-426ACB9E4738}"/>
                </a:ext>
              </a:extLst>
            </p:cNvPr>
            <p:cNvGrpSpPr/>
            <p:nvPr/>
          </p:nvGrpSpPr>
          <p:grpSpPr>
            <a:xfrm>
              <a:off x="919690" y="2729889"/>
              <a:ext cx="1734297" cy="1927205"/>
              <a:chOff x="2294426" y="2352989"/>
              <a:chExt cx="2062845" cy="2292298"/>
            </a:xfrm>
          </p:grpSpPr>
          <p:sp>
            <p:nvSpPr>
              <p:cNvPr id="44" name="Ovale 30">
                <a:extLst>
                  <a:ext uri="{FF2B5EF4-FFF2-40B4-BE49-F238E27FC236}">
                    <a16:creationId xmlns:a16="http://schemas.microsoft.com/office/drawing/2014/main" id="{C3E00853-5923-607A-280D-5D873F6AAB7F}"/>
                  </a:ext>
                </a:extLst>
              </p:cNvPr>
              <p:cNvSpPr/>
              <p:nvPr/>
            </p:nvSpPr>
            <p:spPr>
              <a:xfrm>
                <a:off x="2294426" y="2582442"/>
                <a:ext cx="2062845" cy="206284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63000">
                    <a:schemeClr val="accent1">
                      <a:lumMod val="0"/>
                      <a:lumOff val="100000"/>
                    </a:schemeClr>
                  </a:gs>
                  <a:gs pos="99000">
                    <a:schemeClr val="accent1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25400">
                <a:solidFill>
                  <a:schemeClr val="accent1"/>
                </a:solidFill>
                <a:prstDash val="sysDash"/>
              </a:ln>
              <a:effectLst>
                <a:outerShdw blurRad="342900" dist="38100" dir="2700000" algn="tl" rotWithShape="0">
                  <a:schemeClr val="accent1">
                    <a:alpha val="6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VULNERABLE</a:t>
                </a:r>
                <a:br>
                  <a:rPr kumimoji="0" lang="en-GB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r>
                  <a:rPr kumimoji="0" lang="en-GB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HEALTH</a:t>
                </a:r>
              </a:p>
            </p:txBody>
          </p:sp>
          <p:sp>
            <p:nvSpPr>
              <p:cNvPr id="67" name="Ovale 8">
                <a:extLst>
                  <a:ext uri="{FF2B5EF4-FFF2-40B4-BE49-F238E27FC236}">
                    <a16:creationId xmlns:a16="http://schemas.microsoft.com/office/drawing/2014/main" id="{9F1849DF-E1A8-5D5C-9101-0485A42ADA24}"/>
                  </a:ext>
                </a:extLst>
              </p:cNvPr>
              <p:cNvSpPr/>
              <p:nvPr/>
            </p:nvSpPr>
            <p:spPr>
              <a:xfrm>
                <a:off x="2933498" y="2352989"/>
                <a:ext cx="784703" cy="78470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95BB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sp>
          <p:nvSpPr>
            <p:cNvPr id="2" name="Graphic 53">
              <a:extLst>
                <a:ext uri="{FF2B5EF4-FFF2-40B4-BE49-F238E27FC236}">
                  <a16:creationId xmlns:a16="http://schemas.microsoft.com/office/drawing/2014/main" id="{5F269A9B-DD4F-B815-D75B-CDF1B3B7C0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63796" y="2835155"/>
              <a:ext cx="446083" cy="396000"/>
            </a:xfrm>
            <a:custGeom>
              <a:avLst/>
              <a:gdLst>
                <a:gd name="connsiteX0" fmla="*/ 78929 w 2014909"/>
                <a:gd name="connsiteY0" fmla="*/ 1957748 h 1962217"/>
                <a:gd name="connsiteX1" fmla="*/ 3542 w 2014909"/>
                <a:gd name="connsiteY1" fmla="*/ 1866128 h 1962217"/>
                <a:gd name="connsiteX2" fmla="*/ 14428 w 2014909"/>
                <a:gd name="connsiteY2" fmla="*/ 1626610 h 1962217"/>
                <a:gd name="connsiteX3" fmla="*/ 271248 w 2014909"/>
                <a:gd name="connsiteY3" fmla="*/ 1361667 h 1962217"/>
                <a:gd name="connsiteX4" fmla="*/ 480502 w 2014909"/>
                <a:gd name="connsiteY4" fmla="*/ 1361954 h 1962217"/>
                <a:gd name="connsiteX5" fmla="*/ 526852 w 2014909"/>
                <a:gd name="connsiteY5" fmla="*/ 1413410 h 1962217"/>
                <a:gd name="connsiteX6" fmla="*/ 503908 w 2014909"/>
                <a:gd name="connsiteY6" fmla="*/ 1450312 h 1962217"/>
                <a:gd name="connsiteX7" fmla="*/ 474931 w 2014909"/>
                <a:gd name="connsiteY7" fmla="*/ 1455243 h 1962217"/>
                <a:gd name="connsiteX8" fmla="*/ 374830 w 2014909"/>
                <a:gd name="connsiteY8" fmla="*/ 1434387 h 1962217"/>
                <a:gd name="connsiteX9" fmla="*/ 315853 w 2014909"/>
                <a:gd name="connsiteY9" fmla="*/ 1442537 h 1962217"/>
                <a:gd name="connsiteX10" fmla="*/ 104447 w 2014909"/>
                <a:gd name="connsiteY10" fmla="*/ 1639431 h 1962217"/>
                <a:gd name="connsiteX11" fmla="*/ 96881 w 2014909"/>
                <a:gd name="connsiteY11" fmla="*/ 1862533 h 1962217"/>
                <a:gd name="connsiteX12" fmla="*/ 373164 w 2014909"/>
                <a:gd name="connsiteY12" fmla="*/ 1870146 h 1962217"/>
                <a:gd name="connsiteX13" fmla="*/ 649313 w 2014909"/>
                <a:gd name="connsiteY13" fmla="*/ 1866096 h 1962217"/>
                <a:gd name="connsiteX14" fmla="*/ 657006 w 2014909"/>
                <a:gd name="connsiteY14" fmla="*/ 1795671 h 1962217"/>
                <a:gd name="connsiteX15" fmla="*/ 658449 w 2014909"/>
                <a:gd name="connsiteY15" fmla="*/ 1729215 h 1962217"/>
                <a:gd name="connsiteX16" fmla="*/ 679849 w 2014909"/>
                <a:gd name="connsiteY16" fmla="*/ 1724708 h 1962217"/>
                <a:gd name="connsiteX17" fmla="*/ 743301 w 2014909"/>
                <a:gd name="connsiteY17" fmla="*/ 1740051 h 1962217"/>
                <a:gd name="connsiteX18" fmla="*/ 742256 w 2014909"/>
                <a:gd name="connsiteY18" fmla="*/ 1889282 h 1962217"/>
                <a:gd name="connsiteX19" fmla="*/ 674942 w 2014909"/>
                <a:gd name="connsiteY19" fmla="*/ 1956600 h 1962217"/>
                <a:gd name="connsiteX20" fmla="*/ 78929 w 2014909"/>
                <a:gd name="connsiteY20" fmla="*/ 1957748 h 1962217"/>
                <a:gd name="connsiteX21" fmla="*/ 1335411 w 2014909"/>
                <a:gd name="connsiteY21" fmla="*/ 1956279 h 1962217"/>
                <a:gd name="connsiteX22" fmla="*/ 1267264 w 2014909"/>
                <a:gd name="connsiteY22" fmla="*/ 1810573 h 1962217"/>
                <a:gd name="connsiteX23" fmla="*/ 1277132 w 2014909"/>
                <a:gd name="connsiteY23" fmla="*/ 1729936 h 1962217"/>
                <a:gd name="connsiteX24" fmla="*/ 1322695 w 2014909"/>
                <a:gd name="connsiteY24" fmla="*/ 1725521 h 1962217"/>
                <a:gd name="connsiteX25" fmla="*/ 1355925 w 2014909"/>
                <a:gd name="connsiteY25" fmla="*/ 1729186 h 1962217"/>
                <a:gd name="connsiteX26" fmla="*/ 1358490 w 2014909"/>
                <a:gd name="connsiteY26" fmla="*/ 1798424 h 1962217"/>
                <a:gd name="connsiteX27" fmla="*/ 1361054 w 2014909"/>
                <a:gd name="connsiteY27" fmla="*/ 1867662 h 1962217"/>
                <a:gd name="connsiteX28" fmla="*/ 1640557 w 2014909"/>
                <a:gd name="connsiteY28" fmla="*/ 1867662 h 1962217"/>
                <a:gd name="connsiteX29" fmla="*/ 1920060 w 2014909"/>
                <a:gd name="connsiteY29" fmla="*/ 1867662 h 1962217"/>
                <a:gd name="connsiteX30" fmla="*/ 1921462 w 2014909"/>
                <a:gd name="connsiteY30" fmla="*/ 1776653 h 1962217"/>
                <a:gd name="connsiteX31" fmla="*/ 1890725 w 2014909"/>
                <a:gd name="connsiteY31" fmla="*/ 1586801 h 1962217"/>
                <a:gd name="connsiteX32" fmla="*/ 1551290 w 2014909"/>
                <a:gd name="connsiteY32" fmla="*/ 1452306 h 1962217"/>
                <a:gd name="connsiteX33" fmla="*/ 1496259 w 2014909"/>
                <a:gd name="connsiteY33" fmla="*/ 1424954 h 1962217"/>
                <a:gd name="connsiteX34" fmla="*/ 1500806 w 2014909"/>
                <a:gd name="connsiteY34" fmla="*/ 1373616 h 1962217"/>
                <a:gd name="connsiteX35" fmla="*/ 1717485 w 2014909"/>
                <a:gd name="connsiteY35" fmla="*/ 1354164 h 1962217"/>
                <a:gd name="connsiteX36" fmla="*/ 1928032 w 2014909"/>
                <a:gd name="connsiteY36" fmla="*/ 1483005 h 1962217"/>
                <a:gd name="connsiteX37" fmla="*/ 2014910 w 2014909"/>
                <a:gd name="connsiteY37" fmla="*/ 1784771 h 1962217"/>
                <a:gd name="connsiteX38" fmla="*/ 1988533 w 2014909"/>
                <a:gd name="connsiteY38" fmla="*/ 1929292 h 1962217"/>
                <a:gd name="connsiteX39" fmla="*/ 1635781 w 2014909"/>
                <a:gd name="connsiteY39" fmla="*/ 1962139 h 1962217"/>
                <a:gd name="connsiteX40" fmla="*/ 1335413 w 2014909"/>
                <a:gd name="connsiteY40" fmla="*/ 1956279 h 1962217"/>
                <a:gd name="connsiteX41" fmla="*/ 564800 w 2014909"/>
                <a:gd name="connsiteY41" fmla="*/ 1666856 h 1962217"/>
                <a:gd name="connsiteX42" fmla="*/ 509419 w 2014909"/>
                <a:gd name="connsiteY42" fmla="*/ 1560180 h 1962217"/>
                <a:gd name="connsiteX43" fmla="*/ 556504 w 2014909"/>
                <a:gd name="connsiteY43" fmla="*/ 1457240 h 1962217"/>
                <a:gd name="connsiteX44" fmla="*/ 739042 w 2014909"/>
                <a:gd name="connsiteY44" fmla="*/ 1113734 h 1962217"/>
                <a:gd name="connsiteX45" fmla="*/ 931627 w 2014909"/>
                <a:gd name="connsiteY45" fmla="*/ 758009 h 1962217"/>
                <a:gd name="connsiteX46" fmla="*/ 1082238 w 2014909"/>
                <a:gd name="connsiteY46" fmla="*/ 755533 h 1962217"/>
                <a:gd name="connsiteX47" fmla="*/ 1220091 w 2014909"/>
                <a:gd name="connsiteY47" fmla="*/ 1006030 h 1962217"/>
                <a:gd name="connsiteX48" fmla="*/ 1423490 w 2014909"/>
                <a:gd name="connsiteY48" fmla="*/ 1389290 h 1962217"/>
                <a:gd name="connsiteX49" fmla="*/ 1502278 w 2014909"/>
                <a:gd name="connsiteY49" fmla="*/ 1605519 h 1962217"/>
                <a:gd name="connsiteX50" fmla="*/ 1448450 w 2014909"/>
                <a:gd name="connsiteY50" fmla="*/ 1665693 h 1962217"/>
                <a:gd name="connsiteX51" fmla="*/ 1004623 w 2014909"/>
                <a:gd name="connsiteY51" fmla="*/ 1675103 h 1962217"/>
                <a:gd name="connsiteX52" fmla="*/ 564800 w 2014909"/>
                <a:gd name="connsiteY52" fmla="*/ 1666856 h 1962217"/>
                <a:gd name="connsiteX53" fmla="*/ 1406791 w 2014909"/>
                <a:gd name="connsiteY53" fmla="*/ 1585031 h 1962217"/>
                <a:gd name="connsiteX54" fmla="*/ 1414903 w 2014909"/>
                <a:gd name="connsiteY54" fmla="*/ 1574369 h 1962217"/>
                <a:gd name="connsiteX55" fmla="*/ 1216174 w 2014909"/>
                <a:gd name="connsiteY55" fmla="*/ 1190188 h 1962217"/>
                <a:gd name="connsiteX56" fmla="*/ 1007630 w 2014909"/>
                <a:gd name="connsiteY56" fmla="*/ 814911 h 1962217"/>
                <a:gd name="connsiteX57" fmla="*/ 658575 w 2014909"/>
                <a:gd name="connsiteY57" fmla="*/ 1457361 h 1962217"/>
                <a:gd name="connsiteX58" fmla="*/ 609175 w 2014909"/>
                <a:gd name="connsiteY58" fmla="*/ 1550040 h 1962217"/>
                <a:gd name="connsiteX59" fmla="*/ 1001479 w 2014909"/>
                <a:gd name="connsiteY59" fmla="*/ 1588144 h 1962217"/>
                <a:gd name="connsiteX60" fmla="*/ 1406791 w 2014909"/>
                <a:gd name="connsiteY60" fmla="*/ 1585031 h 1962217"/>
                <a:gd name="connsiteX61" fmla="*/ 995750 w 2014909"/>
                <a:gd name="connsiteY61" fmla="*/ 1512672 h 1962217"/>
                <a:gd name="connsiteX62" fmla="*/ 965532 w 2014909"/>
                <a:gd name="connsiteY62" fmla="*/ 1465362 h 1962217"/>
                <a:gd name="connsiteX63" fmla="*/ 1002425 w 2014909"/>
                <a:gd name="connsiteY63" fmla="*/ 1426258 h 1962217"/>
                <a:gd name="connsiteX64" fmla="*/ 1034461 w 2014909"/>
                <a:gd name="connsiteY64" fmla="*/ 1436847 h 1962217"/>
                <a:gd name="connsiteX65" fmla="*/ 995750 w 2014909"/>
                <a:gd name="connsiteY65" fmla="*/ 1512672 h 1962217"/>
                <a:gd name="connsiteX66" fmla="*/ 978384 w 2014909"/>
                <a:gd name="connsiteY66" fmla="*/ 1378057 h 1962217"/>
                <a:gd name="connsiteX67" fmla="*/ 963190 w 2014909"/>
                <a:gd name="connsiteY67" fmla="*/ 1362863 h 1962217"/>
                <a:gd name="connsiteX68" fmla="*/ 964675 w 2014909"/>
                <a:gd name="connsiteY68" fmla="*/ 1196122 h 1962217"/>
                <a:gd name="connsiteX69" fmla="*/ 977072 w 2014909"/>
                <a:gd name="connsiteY69" fmla="*/ 1018475 h 1962217"/>
                <a:gd name="connsiteX70" fmla="*/ 1039064 w 2014909"/>
                <a:gd name="connsiteY70" fmla="*/ 1021189 h 1962217"/>
                <a:gd name="connsiteX71" fmla="*/ 1050780 w 2014909"/>
                <a:gd name="connsiteY71" fmla="*/ 1201442 h 1962217"/>
                <a:gd name="connsiteX72" fmla="*/ 1050780 w 2014909"/>
                <a:gd name="connsiteY72" fmla="*/ 1368074 h 1962217"/>
                <a:gd name="connsiteX73" fmla="*/ 1038191 w 2014909"/>
                <a:gd name="connsiteY73" fmla="*/ 1380662 h 1962217"/>
                <a:gd name="connsiteX74" fmla="*/ 978384 w 2014909"/>
                <a:gd name="connsiteY74" fmla="*/ 1378057 h 1962217"/>
                <a:gd name="connsiteX75" fmla="*/ 329105 w 2014909"/>
                <a:gd name="connsiteY75" fmla="*/ 1301416 h 1962217"/>
                <a:gd name="connsiteX76" fmla="*/ 168557 w 2014909"/>
                <a:gd name="connsiteY76" fmla="*/ 1068154 h 1962217"/>
                <a:gd name="connsiteX77" fmla="*/ 405522 w 2014909"/>
                <a:gd name="connsiteY77" fmla="*/ 890386 h 1962217"/>
                <a:gd name="connsiteX78" fmla="*/ 579405 w 2014909"/>
                <a:gd name="connsiteY78" fmla="*/ 1062516 h 1962217"/>
                <a:gd name="connsiteX79" fmla="*/ 385353 w 2014909"/>
                <a:gd name="connsiteY79" fmla="*/ 1303785 h 1962217"/>
                <a:gd name="connsiteX80" fmla="*/ 329105 w 2014909"/>
                <a:gd name="connsiteY80" fmla="*/ 1301416 h 1962217"/>
                <a:gd name="connsiteX81" fmla="*/ 418857 w 2014909"/>
                <a:gd name="connsiteY81" fmla="*/ 1205791 h 1962217"/>
                <a:gd name="connsiteX82" fmla="*/ 493602 w 2014909"/>
                <a:gd name="connsiteY82" fmla="*/ 1095783 h 1962217"/>
                <a:gd name="connsiteX83" fmla="*/ 329883 w 2014909"/>
                <a:gd name="connsiteY83" fmla="*/ 987702 h 1962217"/>
                <a:gd name="connsiteX84" fmla="*/ 258806 w 2014909"/>
                <a:gd name="connsiteY84" fmla="*/ 1095783 h 1962217"/>
                <a:gd name="connsiteX85" fmla="*/ 327662 w 2014909"/>
                <a:gd name="connsiteY85" fmla="*/ 1205568 h 1962217"/>
                <a:gd name="connsiteX86" fmla="*/ 418857 w 2014909"/>
                <a:gd name="connsiteY86" fmla="*/ 1205799 h 1962217"/>
                <a:gd name="connsiteX87" fmla="*/ 1578176 w 2014909"/>
                <a:gd name="connsiteY87" fmla="*/ 1296221 h 1962217"/>
                <a:gd name="connsiteX88" fmla="*/ 1531473 w 2014909"/>
                <a:gd name="connsiteY88" fmla="*/ 1276018 h 1962217"/>
                <a:gd name="connsiteX89" fmla="*/ 1453049 w 2014909"/>
                <a:gd name="connsiteY89" fmla="*/ 1185504 h 1962217"/>
                <a:gd name="connsiteX90" fmla="*/ 1437981 w 2014909"/>
                <a:gd name="connsiteY90" fmla="*/ 1098348 h 1962217"/>
                <a:gd name="connsiteX91" fmla="*/ 1451807 w 2014909"/>
                <a:gd name="connsiteY91" fmla="*/ 1012427 h 1962217"/>
                <a:gd name="connsiteX92" fmla="*/ 1786608 w 2014909"/>
                <a:gd name="connsiteY92" fmla="*/ 949725 h 1962217"/>
                <a:gd name="connsiteX93" fmla="*/ 1827130 w 2014909"/>
                <a:gd name="connsiteY93" fmla="*/ 1191500 h 1962217"/>
                <a:gd name="connsiteX94" fmla="*/ 1578176 w 2014909"/>
                <a:gd name="connsiteY94" fmla="*/ 1296221 h 1962217"/>
                <a:gd name="connsiteX95" fmla="*/ 1668665 w 2014909"/>
                <a:gd name="connsiteY95" fmla="*/ 1213148 h 1962217"/>
                <a:gd name="connsiteX96" fmla="*/ 1745992 w 2014909"/>
                <a:gd name="connsiteY96" fmla="*/ 1149479 h 1962217"/>
                <a:gd name="connsiteX97" fmla="*/ 1757214 w 2014909"/>
                <a:gd name="connsiteY97" fmla="*/ 1087757 h 1962217"/>
                <a:gd name="connsiteX98" fmla="*/ 1664744 w 2014909"/>
                <a:gd name="connsiteY98" fmla="*/ 983665 h 1962217"/>
                <a:gd name="connsiteX99" fmla="*/ 1536927 w 2014909"/>
                <a:gd name="connsiteY99" fmla="*/ 1043887 h 1962217"/>
                <a:gd name="connsiteX100" fmla="*/ 1565654 w 2014909"/>
                <a:gd name="connsiteY100" fmla="*/ 1186554 h 1962217"/>
                <a:gd name="connsiteX101" fmla="*/ 1668665 w 2014909"/>
                <a:gd name="connsiteY101" fmla="*/ 1213148 h 1962217"/>
                <a:gd name="connsiteX102" fmla="*/ 683448 w 2014909"/>
                <a:gd name="connsiteY102" fmla="*/ 1061699 h 1962217"/>
                <a:gd name="connsiteX103" fmla="*/ 636166 w 2014909"/>
                <a:gd name="connsiteY103" fmla="*/ 1016287 h 1962217"/>
                <a:gd name="connsiteX104" fmla="*/ 637335 w 2014909"/>
                <a:gd name="connsiteY104" fmla="*/ 749592 h 1962217"/>
                <a:gd name="connsiteX105" fmla="*/ 750136 w 2014909"/>
                <a:gd name="connsiteY105" fmla="*/ 558840 h 1962217"/>
                <a:gd name="connsiteX106" fmla="*/ 1001597 w 2014909"/>
                <a:gd name="connsiteY106" fmla="*/ 459893 h 1962217"/>
                <a:gd name="connsiteX107" fmla="*/ 1168735 w 2014909"/>
                <a:gd name="connsiteY107" fmla="*/ 499428 h 1962217"/>
                <a:gd name="connsiteX108" fmla="*/ 1264179 w 2014909"/>
                <a:gd name="connsiteY108" fmla="*/ 569915 h 1962217"/>
                <a:gd name="connsiteX109" fmla="*/ 1331782 w 2014909"/>
                <a:gd name="connsiteY109" fmla="*/ 659945 h 1962217"/>
                <a:gd name="connsiteX110" fmla="*/ 1372481 w 2014909"/>
                <a:gd name="connsiteY110" fmla="*/ 871658 h 1962217"/>
                <a:gd name="connsiteX111" fmla="*/ 1371707 w 2014909"/>
                <a:gd name="connsiteY111" fmla="*/ 995456 h 1962217"/>
                <a:gd name="connsiteX112" fmla="*/ 1350436 w 2014909"/>
                <a:gd name="connsiteY112" fmla="*/ 1036228 h 1962217"/>
                <a:gd name="connsiteX113" fmla="*/ 1276593 w 2014909"/>
                <a:gd name="connsiteY113" fmla="*/ 1009083 h 1962217"/>
                <a:gd name="connsiteX114" fmla="*/ 1273359 w 2014909"/>
                <a:gd name="connsiteY114" fmla="*/ 981902 h 1962217"/>
                <a:gd name="connsiteX115" fmla="*/ 1281561 w 2014909"/>
                <a:gd name="connsiteY115" fmla="*/ 885949 h 1962217"/>
                <a:gd name="connsiteX116" fmla="*/ 1252806 w 2014909"/>
                <a:gd name="connsiteY116" fmla="*/ 701597 h 1962217"/>
                <a:gd name="connsiteX117" fmla="*/ 1017582 w 2014909"/>
                <a:gd name="connsiteY117" fmla="*/ 548696 h 1962217"/>
                <a:gd name="connsiteX118" fmla="*/ 732387 w 2014909"/>
                <a:gd name="connsiteY118" fmla="*/ 741401 h 1962217"/>
                <a:gd name="connsiteX119" fmla="*/ 718887 w 2014909"/>
                <a:gd name="connsiteY119" fmla="*/ 871348 h 1962217"/>
                <a:gd name="connsiteX120" fmla="*/ 738568 w 2014909"/>
                <a:gd name="connsiteY120" fmla="*/ 982951 h 1962217"/>
                <a:gd name="connsiteX121" fmla="*/ 748197 w 2014909"/>
                <a:gd name="connsiteY121" fmla="*/ 988629 h 1962217"/>
                <a:gd name="connsiteX122" fmla="*/ 703961 w 2014909"/>
                <a:gd name="connsiteY122" fmla="*/ 1067086 h 1962217"/>
                <a:gd name="connsiteX123" fmla="*/ 683447 w 2014909"/>
                <a:gd name="connsiteY123" fmla="*/ 1061699 h 1962217"/>
                <a:gd name="connsiteX124" fmla="*/ 963084 w 2014909"/>
                <a:gd name="connsiteY124" fmla="*/ 413590 h 1962217"/>
                <a:gd name="connsiteX125" fmla="*/ 814908 w 2014909"/>
                <a:gd name="connsiteY125" fmla="*/ 298733 h 1962217"/>
                <a:gd name="connsiteX126" fmla="*/ 853462 w 2014909"/>
                <a:gd name="connsiteY126" fmla="*/ 61575 h 1962217"/>
                <a:gd name="connsiteX127" fmla="*/ 1181055 w 2014909"/>
                <a:gd name="connsiteY127" fmla="*/ 102976 h 1962217"/>
                <a:gd name="connsiteX128" fmla="*/ 1178257 w 2014909"/>
                <a:gd name="connsiteY128" fmla="*/ 317101 h 1962217"/>
                <a:gd name="connsiteX129" fmla="*/ 1041261 w 2014909"/>
                <a:gd name="connsiteY129" fmla="*/ 411386 h 1962217"/>
                <a:gd name="connsiteX130" fmla="*/ 963084 w 2014909"/>
                <a:gd name="connsiteY130" fmla="*/ 413589 h 1962217"/>
                <a:gd name="connsiteX131" fmla="*/ 1054276 w 2014909"/>
                <a:gd name="connsiteY131" fmla="*/ 311836 h 1962217"/>
                <a:gd name="connsiteX132" fmla="*/ 1109694 w 2014909"/>
                <a:gd name="connsiteY132" fmla="*/ 255193 h 1962217"/>
                <a:gd name="connsiteX133" fmla="*/ 1116607 w 2014909"/>
                <a:gd name="connsiteY133" fmla="*/ 200382 h 1962217"/>
                <a:gd name="connsiteX134" fmla="*/ 1099417 w 2014909"/>
                <a:gd name="connsiteY134" fmla="*/ 141407 h 1962217"/>
                <a:gd name="connsiteX135" fmla="*/ 889186 w 2014909"/>
                <a:gd name="connsiteY135" fmla="*/ 172746 h 1962217"/>
                <a:gd name="connsiteX136" fmla="*/ 1054276 w 2014909"/>
                <a:gd name="connsiteY136" fmla="*/ 311836 h 196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</a:cxnLst>
              <a:rect l="l" t="t" r="r" b="b"/>
              <a:pathLst>
                <a:path w="2014909" h="1962217">
                  <a:moveTo>
                    <a:pt x="78929" y="1957748"/>
                  </a:moveTo>
                  <a:cubicBezTo>
                    <a:pt x="30543" y="1945968"/>
                    <a:pt x="10738" y="1921898"/>
                    <a:pt x="3542" y="1866128"/>
                  </a:cubicBezTo>
                  <a:cubicBezTo>
                    <a:pt x="-4307" y="1805298"/>
                    <a:pt x="1577" y="1675829"/>
                    <a:pt x="14428" y="1626610"/>
                  </a:cubicBezTo>
                  <a:cubicBezTo>
                    <a:pt x="47993" y="1498052"/>
                    <a:pt x="140671" y="1402442"/>
                    <a:pt x="271248" y="1361667"/>
                  </a:cubicBezTo>
                  <a:cubicBezTo>
                    <a:pt x="326047" y="1344556"/>
                    <a:pt x="419475" y="1344684"/>
                    <a:pt x="480502" y="1361954"/>
                  </a:cubicBezTo>
                  <a:cubicBezTo>
                    <a:pt x="537126" y="1377979"/>
                    <a:pt x="540171" y="1381359"/>
                    <a:pt x="526852" y="1413410"/>
                  </a:cubicBezTo>
                  <a:cubicBezTo>
                    <a:pt x="521099" y="1427256"/>
                    <a:pt x="510774" y="1443861"/>
                    <a:pt x="503908" y="1450312"/>
                  </a:cubicBezTo>
                  <a:cubicBezTo>
                    <a:pt x="492463" y="1461064"/>
                    <a:pt x="490051" y="1461475"/>
                    <a:pt x="474931" y="1455243"/>
                  </a:cubicBezTo>
                  <a:cubicBezTo>
                    <a:pt x="450110" y="1445012"/>
                    <a:pt x="399693" y="1434508"/>
                    <a:pt x="374830" y="1434387"/>
                  </a:cubicBezTo>
                  <a:cubicBezTo>
                    <a:pt x="362694" y="1434318"/>
                    <a:pt x="336154" y="1437996"/>
                    <a:pt x="315853" y="1442537"/>
                  </a:cubicBezTo>
                  <a:cubicBezTo>
                    <a:pt x="215089" y="1465075"/>
                    <a:pt x="135784" y="1538937"/>
                    <a:pt x="104447" y="1639431"/>
                  </a:cubicBezTo>
                  <a:cubicBezTo>
                    <a:pt x="92904" y="1676448"/>
                    <a:pt x="86997" y="1850623"/>
                    <a:pt x="96881" y="1862533"/>
                  </a:cubicBezTo>
                  <a:cubicBezTo>
                    <a:pt x="102407" y="1869193"/>
                    <a:pt x="139469" y="1870214"/>
                    <a:pt x="373164" y="1870146"/>
                  </a:cubicBezTo>
                  <a:cubicBezTo>
                    <a:pt x="521609" y="1870100"/>
                    <a:pt x="645876" y="1868281"/>
                    <a:pt x="649313" y="1866096"/>
                  </a:cubicBezTo>
                  <a:cubicBezTo>
                    <a:pt x="653571" y="1863392"/>
                    <a:pt x="656023" y="1840941"/>
                    <a:pt x="657006" y="1795671"/>
                  </a:cubicBezTo>
                  <a:lnTo>
                    <a:pt x="658449" y="1729215"/>
                  </a:lnTo>
                  <a:lnTo>
                    <a:pt x="679849" y="1724708"/>
                  </a:lnTo>
                  <a:cubicBezTo>
                    <a:pt x="711386" y="1718066"/>
                    <a:pt x="737328" y="1724338"/>
                    <a:pt x="743301" y="1740051"/>
                  </a:cubicBezTo>
                  <a:cubicBezTo>
                    <a:pt x="750146" y="1758053"/>
                    <a:pt x="749426" y="1860809"/>
                    <a:pt x="742256" y="1889282"/>
                  </a:cubicBezTo>
                  <a:cubicBezTo>
                    <a:pt x="734350" y="1920680"/>
                    <a:pt x="706338" y="1948694"/>
                    <a:pt x="674942" y="1956600"/>
                  </a:cubicBezTo>
                  <a:cubicBezTo>
                    <a:pt x="648437" y="1963274"/>
                    <a:pt x="105921" y="1964318"/>
                    <a:pt x="78929" y="1957748"/>
                  </a:cubicBezTo>
                  <a:close/>
                  <a:moveTo>
                    <a:pt x="1335411" y="1956279"/>
                  </a:moveTo>
                  <a:cubicBezTo>
                    <a:pt x="1283783" y="1937973"/>
                    <a:pt x="1270634" y="1909861"/>
                    <a:pt x="1267264" y="1810573"/>
                  </a:cubicBezTo>
                  <a:cubicBezTo>
                    <a:pt x="1264813" y="1738379"/>
                    <a:pt x="1264863" y="1737976"/>
                    <a:pt x="1277132" y="1729936"/>
                  </a:cubicBezTo>
                  <a:cubicBezTo>
                    <a:pt x="1286857" y="1723564"/>
                    <a:pt x="1296488" y="1722631"/>
                    <a:pt x="1322695" y="1725521"/>
                  </a:cubicBezTo>
                  <a:lnTo>
                    <a:pt x="1355925" y="1729186"/>
                  </a:lnTo>
                  <a:lnTo>
                    <a:pt x="1358490" y="1798424"/>
                  </a:lnTo>
                  <a:lnTo>
                    <a:pt x="1361054" y="1867662"/>
                  </a:lnTo>
                  <a:lnTo>
                    <a:pt x="1640557" y="1867662"/>
                  </a:lnTo>
                  <a:lnTo>
                    <a:pt x="1920060" y="1867662"/>
                  </a:lnTo>
                  <a:lnTo>
                    <a:pt x="1921462" y="1776653"/>
                  </a:lnTo>
                  <a:cubicBezTo>
                    <a:pt x="1923061" y="1672731"/>
                    <a:pt x="1917187" y="1636452"/>
                    <a:pt x="1890725" y="1586801"/>
                  </a:cubicBezTo>
                  <a:cubicBezTo>
                    <a:pt x="1826397" y="1466104"/>
                    <a:pt x="1685238" y="1410172"/>
                    <a:pt x="1551290" y="1452306"/>
                  </a:cubicBezTo>
                  <a:cubicBezTo>
                    <a:pt x="1517438" y="1462955"/>
                    <a:pt x="1511224" y="1459866"/>
                    <a:pt x="1496259" y="1424954"/>
                  </a:cubicBezTo>
                  <a:cubicBezTo>
                    <a:pt x="1482641" y="1393182"/>
                    <a:pt x="1483787" y="1380246"/>
                    <a:pt x="1500806" y="1373616"/>
                  </a:cubicBezTo>
                  <a:cubicBezTo>
                    <a:pt x="1564773" y="1348695"/>
                    <a:pt x="1653520" y="1340729"/>
                    <a:pt x="1717485" y="1354164"/>
                  </a:cubicBezTo>
                  <a:cubicBezTo>
                    <a:pt x="1792315" y="1369882"/>
                    <a:pt x="1880967" y="1424131"/>
                    <a:pt x="1928032" y="1483005"/>
                  </a:cubicBezTo>
                  <a:cubicBezTo>
                    <a:pt x="1993539" y="1564948"/>
                    <a:pt x="2014957" y="1639343"/>
                    <a:pt x="2014910" y="1784771"/>
                  </a:cubicBezTo>
                  <a:cubicBezTo>
                    <a:pt x="2014887" y="1882986"/>
                    <a:pt x="2011122" y="1903564"/>
                    <a:pt x="1988533" y="1929292"/>
                  </a:cubicBezTo>
                  <a:cubicBezTo>
                    <a:pt x="1959669" y="1962168"/>
                    <a:pt x="1955111" y="1962593"/>
                    <a:pt x="1635781" y="1962139"/>
                  </a:cubicBezTo>
                  <a:cubicBezTo>
                    <a:pt x="1448513" y="1961874"/>
                    <a:pt x="1345523" y="1959865"/>
                    <a:pt x="1335413" y="1956279"/>
                  </a:cubicBezTo>
                  <a:close/>
                  <a:moveTo>
                    <a:pt x="564800" y="1666856"/>
                  </a:moveTo>
                  <a:cubicBezTo>
                    <a:pt x="526810" y="1648128"/>
                    <a:pt x="503084" y="1602426"/>
                    <a:pt x="509419" y="1560180"/>
                  </a:cubicBezTo>
                  <a:cubicBezTo>
                    <a:pt x="511187" y="1548386"/>
                    <a:pt x="531830" y="1503256"/>
                    <a:pt x="556504" y="1457240"/>
                  </a:cubicBezTo>
                  <a:cubicBezTo>
                    <a:pt x="580670" y="1412173"/>
                    <a:pt x="662812" y="1257596"/>
                    <a:pt x="739042" y="1113734"/>
                  </a:cubicBezTo>
                  <a:cubicBezTo>
                    <a:pt x="923248" y="766100"/>
                    <a:pt x="916981" y="777677"/>
                    <a:pt x="931627" y="758009"/>
                  </a:cubicBezTo>
                  <a:cubicBezTo>
                    <a:pt x="966453" y="711240"/>
                    <a:pt x="1040062" y="710030"/>
                    <a:pt x="1082238" y="755533"/>
                  </a:cubicBezTo>
                  <a:cubicBezTo>
                    <a:pt x="1089667" y="763549"/>
                    <a:pt x="1151701" y="876272"/>
                    <a:pt x="1220091" y="1006030"/>
                  </a:cubicBezTo>
                  <a:cubicBezTo>
                    <a:pt x="1288481" y="1135787"/>
                    <a:pt x="1380010" y="1308255"/>
                    <a:pt x="1423490" y="1389290"/>
                  </a:cubicBezTo>
                  <a:cubicBezTo>
                    <a:pt x="1507795" y="1546414"/>
                    <a:pt x="1515135" y="1566559"/>
                    <a:pt x="1502278" y="1605519"/>
                  </a:cubicBezTo>
                  <a:cubicBezTo>
                    <a:pt x="1493728" y="1631424"/>
                    <a:pt x="1473084" y="1654502"/>
                    <a:pt x="1448450" y="1665693"/>
                  </a:cubicBezTo>
                  <a:cubicBezTo>
                    <a:pt x="1428878" y="1674583"/>
                    <a:pt x="1404164" y="1675107"/>
                    <a:pt x="1004623" y="1675103"/>
                  </a:cubicBezTo>
                  <a:cubicBezTo>
                    <a:pt x="626346" y="1675100"/>
                    <a:pt x="579751" y="1674226"/>
                    <a:pt x="564800" y="1666856"/>
                  </a:cubicBezTo>
                  <a:close/>
                  <a:moveTo>
                    <a:pt x="1406791" y="1585031"/>
                  </a:moveTo>
                  <a:cubicBezTo>
                    <a:pt x="1411252" y="1583320"/>
                    <a:pt x="1414903" y="1578521"/>
                    <a:pt x="1414903" y="1574369"/>
                  </a:cubicBezTo>
                  <a:cubicBezTo>
                    <a:pt x="1414903" y="1570216"/>
                    <a:pt x="1325475" y="1397335"/>
                    <a:pt x="1216174" y="1190188"/>
                  </a:cubicBezTo>
                  <a:cubicBezTo>
                    <a:pt x="1051232" y="877591"/>
                    <a:pt x="1015776" y="813787"/>
                    <a:pt x="1007630" y="814911"/>
                  </a:cubicBezTo>
                  <a:cubicBezTo>
                    <a:pt x="998396" y="816186"/>
                    <a:pt x="948273" y="908439"/>
                    <a:pt x="658575" y="1457361"/>
                  </a:cubicBezTo>
                  <a:cubicBezTo>
                    <a:pt x="637733" y="1496852"/>
                    <a:pt x="615503" y="1538558"/>
                    <a:pt x="609175" y="1550040"/>
                  </a:cubicBezTo>
                  <a:cubicBezTo>
                    <a:pt x="586498" y="1591187"/>
                    <a:pt x="555171" y="1588144"/>
                    <a:pt x="1001479" y="1588144"/>
                  </a:cubicBezTo>
                  <a:cubicBezTo>
                    <a:pt x="1219938" y="1588144"/>
                    <a:pt x="1402329" y="1586742"/>
                    <a:pt x="1406791" y="1585031"/>
                  </a:cubicBezTo>
                  <a:close/>
                  <a:moveTo>
                    <a:pt x="995750" y="1512672"/>
                  </a:moveTo>
                  <a:cubicBezTo>
                    <a:pt x="977010" y="1509156"/>
                    <a:pt x="962191" y="1485954"/>
                    <a:pt x="965532" y="1465362"/>
                  </a:cubicBezTo>
                  <a:cubicBezTo>
                    <a:pt x="969037" y="1443761"/>
                    <a:pt x="981626" y="1430418"/>
                    <a:pt x="1002425" y="1426258"/>
                  </a:cubicBezTo>
                  <a:cubicBezTo>
                    <a:pt x="1014806" y="1423782"/>
                    <a:pt x="1021605" y="1426027"/>
                    <a:pt x="1034461" y="1436847"/>
                  </a:cubicBezTo>
                  <a:cubicBezTo>
                    <a:pt x="1070833" y="1467454"/>
                    <a:pt x="1043202" y="1521576"/>
                    <a:pt x="995750" y="1512672"/>
                  </a:cubicBezTo>
                  <a:close/>
                  <a:moveTo>
                    <a:pt x="978384" y="1378057"/>
                  </a:moveTo>
                  <a:lnTo>
                    <a:pt x="963190" y="1362863"/>
                  </a:lnTo>
                  <a:lnTo>
                    <a:pt x="964675" y="1196122"/>
                  </a:lnTo>
                  <a:cubicBezTo>
                    <a:pt x="966120" y="1033879"/>
                    <a:pt x="966453" y="1029087"/>
                    <a:pt x="977072" y="1018475"/>
                  </a:cubicBezTo>
                  <a:cubicBezTo>
                    <a:pt x="993316" y="1002239"/>
                    <a:pt x="1023917" y="1003579"/>
                    <a:pt x="1039064" y="1021189"/>
                  </a:cubicBezTo>
                  <a:cubicBezTo>
                    <a:pt x="1050746" y="1034771"/>
                    <a:pt x="1050780" y="1035289"/>
                    <a:pt x="1050780" y="1201442"/>
                  </a:cubicBezTo>
                  <a:lnTo>
                    <a:pt x="1050780" y="1368074"/>
                  </a:lnTo>
                  <a:lnTo>
                    <a:pt x="1038191" y="1380662"/>
                  </a:lnTo>
                  <a:cubicBezTo>
                    <a:pt x="1020472" y="1398383"/>
                    <a:pt x="997718" y="1397392"/>
                    <a:pt x="978384" y="1378057"/>
                  </a:cubicBezTo>
                  <a:close/>
                  <a:moveTo>
                    <a:pt x="329105" y="1301416"/>
                  </a:moveTo>
                  <a:cubicBezTo>
                    <a:pt x="225600" y="1274765"/>
                    <a:pt x="152200" y="1168122"/>
                    <a:pt x="168557" y="1068154"/>
                  </a:cubicBezTo>
                  <a:cubicBezTo>
                    <a:pt x="187455" y="952660"/>
                    <a:pt x="294336" y="872479"/>
                    <a:pt x="405522" y="890386"/>
                  </a:cubicBezTo>
                  <a:cubicBezTo>
                    <a:pt x="494967" y="904791"/>
                    <a:pt x="562631" y="971774"/>
                    <a:pt x="579405" y="1062516"/>
                  </a:cubicBezTo>
                  <a:cubicBezTo>
                    <a:pt x="601377" y="1181382"/>
                    <a:pt x="507583" y="1297999"/>
                    <a:pt x="385353" y="1303785"/>
                  </a:cubicBezTo>
                  <a:cubicBezTo>
                    <a:pt x="363495" y="1304820"/>
                    <a:pt x="338183" y="1303762"/>
                    <a:pt x="329105" y="1301416"/>
                  </a:cubicBezTo>
                  <a:close/>
                  <a:moveTo>
                    <a:pt x="418857" y="1205791"/>
                  </a:moveTo>
                  <a:cubicBezTo>
                    <a:pt x="462223" y="1187703"/>
                    <a:pt x="493224" y="1142077"/>
                    <a:pt x="493602" y="1095783"/>
                  </a:cubicBezTo>
                  <a:cubicBezTo>
                    <a:pt x="494266" y="1014487"/>
                    <a:pt x="404017" y="954908"/>
                    <a:pt x="329883" y="987702"/>
                  </a:cubicBezTo>
                  <a:cubicBezTo>
                    <a:pt x="280727" y="1009448"/>
                    <a:pt x="258806" y="1042780"/>
                    <a:pt x="258806" y="1095783"/>
                  </a:cubicBezTo>
                  <a:cubicBezTo>
                    <a:pt x="258806" y="1146034"/>
                    <a:pt x="284388" y="1186823"/>
                    <a:pt x="327662" y="1205568"/>
                  </a:cubicBezTo>
                  <a:cubicBezTo>
                    <a:pt x="351073" y="1215709"/>
                    <a:pt x="394823" y="1215816"/>
                    <a:pt x="418857" y="1205799"/>
                  </a:cubicBezTo>
                  <a:close/>
                  <a:moveTo>
                    <a:pt x="1578176" y="1296221"/>
                  </a:moveTo>
                  <a:cubicBezTo>
                    <a:pt x="1562200" y="1291111"/>
                    <a:pt x="1541184" y="1282020"/>
                    <a:pt x="1531473" y="1276018"/>
                  </a:cubicBezTo>
                  <a:cubicBezTo>
                    <a:pt x="1504072" y="1259083"/>
                    <a:pt x="1469626" y="1219327"/>
                    <a:pt x="1453049" y="1185504"/>
                  </a:cubicBezTo>
                  <a:cubicBezTo>
                    <a:pt x="1439154" y="1157156"/>
                    <a:pt x="1437981" y="1150373"/>
                    <a:pt x="1437981" y="1098348"/>
                  </a:cubicBezTo>
                  <a:cubicBezTo>
                    <a:pt x="1437981" y="1047792"/>
                    <a:pt x="1439418" y="1038866"/>
                    <a:pt x="1451807" y="1012427"/>
                  </a:cubicBezTo>
                  <a:cubicBezTo>
                    <a:pt x="1514046" y="879611"/>
                    <a:pt x="1684564" y="847676"/>
                    <a:pt x="1786608" y="949725"/>
                  </a:cubicBezTo>
                  <a:cubicBezTo>
                    <a:pt x="1850846" y="1013967"/>
                    <a:pt x="1866613" y="1108036"/>
                    <a:pt x="1827130" y="1191500"/>
                  </a:cubicBezTo>
                  <a:cubicBezTo>
                    <a:pt x="1785400" y="1279714"/>
                    <a:pt x="1673603" y="1326741"/>
                    <a:pt x="1578176" y="1296221"/>
                  </a:cubicBezTo>
                  <a:close/>
                  <a:moveTo>
                    <a:pt x="1668665" y="1213148"/>
                  </a:moveTo>
                  <a:cubicBezTo>
                    <a:pt x="1703030" y="1203607"/>
                    <a:pt x="1730628" y="1180884"/>
                    <a:pt x="1745992" y="1149479"/>
                  </a:cubicBezTo>
                  <a:cubicBezTo>
                    <a:pt x="1758090" y="1124751"/>
                    <a:pt x="1759542" y="1116763"/>
                    <a:pt x="1757214" y="1087757"/>
                  </a:cubicBezTo>
                  <a:cubicBezTo>
                    <a:pt x="1752795" y="1032703"/>
                    <a:pt x="1718085" y="993631"/>
                    <a:pt x="1664744" y="983665"/>
                  </a:cubicBezTo>
                  <a:cubicBezTo>
                    <a:pt x="1610515" y="973533"/>
                    <a:pt x="1561652" y="996555"/>
                    <a:pt x="1536927" y="1043887"/>
                  </a:cubicBezTo>
                  <a:cubicBezTo>
                    <a:pt x="1510230" y="1094994"/>
                    <a:pt x="1520698" y="1146980"/>
                    <a:pt x="1565654" y="1186554"/>
                  </a:cubicBezTo>
                  <a:cubicBezTo>
                    <a:pt x="1598658" y="1215607"/>
                    <a:pt x="1630344" y="1223787"/>
                    <a:pt x="1668665" y="1213148"/>
                  </a:cubicBezTo>
                  <a:close/>
                  <a:moveTo>
                    <a:pt x="683448" y="1061699"/>
                  </a:moveTo>
                  <a:cubicBezTo>
                    <a:pt x="663654" y="1051457"/>
                    <a:pt x="646454" y="1034938"/>
                    <a:pt x="636166" y="1016287"/>
                  </a:cubicBezTo>
                  <a:cubicBezTo>
                    <a:pt x="623169" y="992726"/>
                    <a:pt x="623983" y="806894"/>
                    <a:pt x="637335" y="749592"/>
                  </a:cubicBezTo>
                  <a:cubicBezTo>
                    <a:pt x="655542" y="671450"/>
                    <a:pt x="687593" y="617252"/>
                    <a:pt x="750136" y="558840"/>
                  </a:cubicBezTo>
                  <a:cubicBezTo>
                    <a:pt x="821076" y="492587"/>
                    <a:pt x="904525" y="459751"/>
                    <a:pt x="1001597" y="459893"/>
                  </a:cubicBezTo>
                  <a:cubicBezTo>
                    <a:pt x="1067586" y="459985"/>
                    <a:pt x="1107895" y="469524"/>
                    <a:pt x="1168735" y="499428"/>
                  </a:cubicBezTo>
                  <a:cubicBezTo>
                    <a:pt x="1209632" y="519529"/>
                    <a:pt x="1224959" y="530848"/>
                    <a:pt x="1264179" y="569915"/>
                  </a:cubicBezTo>
                  <a:cubicBezTo>
                    <a:pt x="1302722" y="608308"/>
                    <a:pt x="1314557" y="624070"/>
                    <a:pt x="1331782" y="659945"/>
                  </a:cubicBezTo>
                  <a:cubicBezTo>
                    <a:pt x="1365701" y="730589"/>
                    <a:pt x="1369735" y="751577"/>
                    <a:pt x="1372481" y="871658"/>
                  </a:cubicBezTo>
                  <a:cubicBezTo>
                    <a:pt x="1373822" y="930332"/>
                    <a:pt x="1373474" y="986041"/>
                    <a:pt x="1371707" y="995456"/>
                  </a:cubicBezTo>
                  <a:cubicBezTo>
                    <a:pt x="1369941" y="1004871"/>
                    <a:pt x="1360369" y="1023218"/>
                    <a:pt x="1350436" y="1036228"/>
                  </a:cubicBezTo>
                  <a:cubicBezTo>
                    <a:pt x="1321671" y="1073903"/>
                    <a:pt x="1306602" y="1068364"/>
                    <a:pt x="1276593" y="1009083"/>
                  </a:cubicBezTo>
                  <a:cubicBezTo>
                    <a:pt x="1266347" y="988842"/>
                    <a:pt x="1266011" y="986015"/>
                    <a:pt x="1273359" y="981902"/>
                  </a:cubicBezTo>
                  <a:cubicBezTo>
                    <a:pt x="1280397" y="977963"/>
                    <a:pt x="1281561" y="964348"/>
                    <a:pt x="1281561" y="885949"/>
                  </a:cubicBezTo>
                  <a:cubicBezTo>
                    <a:pt x="1281561" y="778035"/>
                    <a:pt x="1277487" y="751914"/>
                    <a:pt x="1252806" y="701597"/>
                  </a:cubicBezTo>
                  <a:cubicBezTo>
                    <a:pt x="1210375" y="615088"/>
                    <a:pt x="1118736" y="555521"/>
                    <a:pt x="1017582" y="548696"/>
                  </a:cubicBezTo>
                  <a:cubicBezTo>
                    <a:pt x="891521" y="540191"/>
                    <a:pt x="770048" y="622270"/>
                    <a:pt x="732387" y="741401"/>
                  </a:cubicBezTo>
                  <a:cubicBezTo>
                    <a:pt x="723746" y="768732"/>
                    <a:pt x="721151" y="793710"/>
                    <a:pt x="718887" y="871348"/>
                  </a:cubicBezTo>
                  <a:cubicBezTo>
                    <a:pt x="715936" y="972536"/>
                    <a:pt x="717772" y="982951"/>
                    <a:pt x="738568" y="982951"/>
                  </a:cubicBezTo>
                  <a:cubicBezTo>
                    <a:pt x="743864" y="982951"/>
                    <a:pt x="748197" y="985506"/>
                    <a:pt x="748197" y="988629"/>
                  </a:cubicBezTo>
                  <a:cubicBezTo>
                    <a:pt x="748197" y="997543"/>
                    <a:pt x="710396" y="1064587"/>
                    <a:pt x="703961" y="1067086"/>
                  </a:cubicBezTo>
                  <a:cubicBezTo>
                    <a:pt x="700786" y="1068319"/>
                    <a:pt x="691555" y="1065894"/>
                    <a:pt x="683447" y="1061699"/>
                  </a:cubicBezTo>
                  <a:close/>
                  <a:moveTo>
                    <a:pt x="963084" y="413590"/>
                  </a:moveTo>
                  <a:cubicBezTo>
                    <a:pt x="904264" y="403641"/>
                    <a:pt x="842721" y="355937"/>
                    <a:pt x="814908" y="298733"/>
                  </a:cubicBezTo>
                  <a:cubicBezTo>
                    <a:pt x="775322" y="217319"/>
                    <a:pt x="790370" y="124753"/>
                    <a:pt x="853462" y="61575"/>
                  </a:cubicBezTo>
                  <a:cubicBezTo>
                    <a:pt x="950326" y="-35424"/>
                    <a:pt x="1111920" y="-15001"/>
                    <a:pt x="1181055" y="102976"/>
                  </a:cubicBezTo>
                  <a:cubicBezTo>
                    <a:pt x="1219052" y="167815"/>
                    <a:pt x="1217917" y="254625"/>
                    <a:pt x="1178257" y="317101"/>
                  </a:cubicBezTo>
                  <a:cubicBezTo>
                    <a:pt x="1146305" y="367434"/>
                    <a:pt x="1100772" y="398772"/>
                    <a:pt x="1041261" y="411386"/>
                  </a:cubicBezTo>
                  <a:cubicBezTo>
                    <a:pt x="1003925" y="419300"/>
                    <a:pt x="997854" y="419472"/>
                    <a:pt x="963084" y="413589"/>
                  </a:cubicBezTo>
                  <a:close/>
                  <a:moveTo>
                    <a:pt x="1054276" y="311836"/>
                  </a:moveTo>
                  <a:cubicBezTo>
                    <a:pt x="1077351" y="299968"/>
                    <a:pt x="1097460" y="279415"/>
                    <a:pt x="1109694" y="255193"/>
                  </a:cubicBezTo>
                  <a:cubicBezTo>
                    <a:pt x="1116297" y="242121"/>
                    <a:pt x="1118023" y="228431"/>
                    <a:pt x="1116607" y="200382"/>
                  </a:cubicBezTo>
                  <a:cubicBezTo>
                    <a:pt x="1115016" y="168856"/>
                    <a:pt x="1112320" y="159611"/>
                    <a:pt x="1099417" y="141407"/>
                  </a:cubicBezTo>
                  <a:cubicBezTo>
                    <a:pt x="1041698" y="59978"/>
                    <a:pt x="920646" y="78023"/>
                    <a:pt x="889186" y="172746"/>
                  </a:cubicBezTo>
                  <a:cubicBezTo>
                    <a:pt x="856517" y="271107"/>
                    <a:pt x="961494" y="359552"/>
                    <a:pt x="1054276" y="31183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30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E50575B-98AB-3B81-392C-C059013D6C5E}"/>
              </a:ext>
            </a:extLst>
          </p:cNvPr>
          <p:cNvGrpSpPr>
            <a:grpSpLocks noChangeAspect="1"/>
          </p:cNvGrpSpPr>
          <p:nvPr/>
        </p:nvGrpSpPr>
        <p:grpSpPr>
          <a:xfrm>
            <a:off x="5357129" y="3299781"/>
            <a:ext cx="2841870" cy="2691804"/>
            <a:chOff x="5130850" y="3270403"/>
            <a:chExt cx="3220549" cy="3050487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8996235-47A4-C2BB-10A7-91AB600EEC38}"/>
                </a:ext>
              </a:extLst>
            </p:cNvPr>
            <p:cNvGrpSpPr/>
            <p:nvPr/>
          </p:nvGrpSpPr>
          <p:grpSpPr>
            <a:xfrm>
              <a:off x="5130850" y="3270403"/>
              <a:ext cx="3220549" cy="3050487"/>
              <a:chOff x="2294426" y="1506058"/>
              <a:chExt cx="3830656" cy="3628377"/>
            </a:xfrm>
          </p:grpSpPr>
          <p:sp>
            <p:nvSpPr>
              <p:cNvPr id="14" name="Ovale 30">
                <a:extLst>
                  <a:ext uri="{FF2B5EF4-FFF2-40B4-BE49-F238E27FC236}">
                    <a16:creationId xmlns:a16="http://schemas.microsoft.com/office/drawing/2014/main" id="{5A5313F7-6FC2-FB8A-F695-A063A17358D9}"/>
                  </a:ext>
                </a:extLst>
              </p:cNvPr>
              <p:cNvSpPr/>
              <p:nvPr/>
            </p:nvSpPr>
            <p:spPr>
              <a:xfrm>
                <a:off x="2294426" y="2582442"/>
                <a:ext cx="2062845" cy="206284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63000">
                    <a:schemeClr val="accent1">
                      <a:lumMod val="0"/>
                      <a:lumOff val="100000"/>
                    </a:schemeClr>
                  </a:gs>
                  <a:gs pos="99000">
                    <a:schemeClr val="accent1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 w="25400">
                <a:solidFill>
                  <a:schemeClr val="accent1"/>
                </a:solidFill>
                <a:prstDash val="sysDash"/>
              </a:ln>
              <a:effectLst>
                <a:outerShdw blurRad="342900" dist="38100" dir="2700000" algn="tl" rotWithShape="0">
                  <a:schemeClr val="accent1">
                    <a:alpha val="6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VULNERABLE</a:t>
                </a:r>
                <a:br>
                  <a:rPr kumimoji="0" lang="en-GB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r>
                  <a:rPr kumimoji="0" lang="en-GB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accent1">
                        <a:lumMod val="75000"/>
                      </a:scheme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HEALTH</a:t>
                </a:r>
              </a:p>
            </p:txBody>
          </p:sp>
          <p:sp>
            <p:nvSpPr>
              <p:cNvPr id="17" name="Ovale 8">
                <a:extLst>
                  <a:ext uri="{FF2B5EF4-FFF2-40B4-BE49-F238E27FC236}">
                    <a16:creationId xmlns:a16="http://schemas.microsoft.com/office/drawing/2014/main" id="{2CC93576-8315-06B3-F61D-DAD2ECEE5736}"/>
                  </a:ext>
                </a:extLst>
              </p:cNvPr>
              <p:cNvSpPr/>
              <p:nvPr/>
            </p:nvSpPr>
            <p:spPr>
              <a:xfrm>
                <a:off x="2933496" y="2352989"/>
                <a:ext cx="784703" cy="78470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95BB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1" name="Ovale 30">
                <a:extLst>
                  <a:ext uri="{FF2B5EF4-FFF2-40B4-BE49-F238E27FC236}">
                    <a16:creationId xmlns:a16="http://schemas.microsoft.com/office/drawing/2014/main" id="{988343B7-D103-DFC1-1B47-37769FBC5D74}"/>
                  </a:ext>
                </a:extLst>
              </p:cNvPr>
              <p:cNvSpPr/>
              <p:nvPr/>
            </p:nvSpPr>
            <p:spPr>
              <a:xfrm>
                <a:off x="4370187" y="1789889"/>
                <a:ext cx="1754895" cy="175489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63000">
                    <a:schemeClr val="accent1">
                      <a:lumMod val="0"/>
                      <a:lumOff val="100000"/>
                    </a:schemeClr>
                  </a:gs>
                  <a:gs pos="99000">
                    <a:srgbClr val="F6B472"/>
                  </a:gs>
                </a:gsLst>
                <a:path path="circle">
                  <a:fillToRect l="50000" t="-80000" r="50000" b="180000"/>
                </a:path>
                <a:tileRect/>
              </a:gradFill>
              <a:ln w="25400">
                <a:solidFill>
                  <a:srgbClr val="F4A14B"/>
                </a:solidFill>
                <a:prstDash val="sysDash"/>
              </a:ln>
              <a:effectLst>
                <a:outerShdw blurRad="342900" dist="38100" dir="2700000" algn="tl" rotWithShape="0">
                  <a:schemeClr val="accent1">
                    <a:alpha val="6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/>
              <a:p>
                <a:pPr marL="0" marR="0" lvl="0" indent="0" algn="ctr" defTabSz="914400" rtl="0" eaLnBrk="1" fontAlgn="auto" latinLnBrk="0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18213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INFECTION</a:t>
                </a:r>
              </a:p>
            </p:txBody>
          </p:sp>
          <p:sp>
            <p:nvSpPr>
              <p:cNvPr id="22" name="Ovale 8">
                <a:extLst>
                  <a:ext uri="{FF2B5EF4-FFF2-40B4-BE49-F238E27FC236}">
                    <a16:creationId xmlns:a16="http://schemas.microsoft.com/office/drawing/2014/main" id="{A1176BE9-A235-10DB-6BA4-6238B88E031A}"/>
                  </a:ext>
                </a:extLst>
              </p:cNvPr>
              <p:cNvSpPr/>
              <p:nvPr/>
            </p:nvSpPr>
            <p:spPr>
              <a:xfrm>
                <a:off x="3395974" y="4041153"/>
                <a:ext cx="1093282" cy="1093282"/>
              </a:xfrm>
              <a:prstGeom prst="ellipse">
                <a:avLst/>
              </a:prstGeom>
              <a:solidFill>
                <a:schemeClr val="bg1"/>
              </a:solidFill>
              <a:ln w="63500">
                <a:solidFill>
                  <a:srgbClr val="95BBD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27" name="Arco 1063">
                <a:extLst>
                  <a:ext uri="{FF2B5EF4-FFF2-40B4-BE49-F238E27FC236}">
                    <a16:creationId xmlns:a16="http://schemas.microsoft.com/office/drawing/2014/main" id="{A5703051-5A92-10C6-D7A1-C404034AB105}"/>
                  </a:ext>
                </a:extLst>
              </p:cNvPr>
              <p:cNvSpPr/>
              <p:nvPr/>
            </p:nvSpPr>
            <p:spPr>
              <a:xfrm>
                <a:off x="3503871" y="2581288"/>
                <a:ext cx="2028350" cy="1929407"/>
              </a:xfrm>
              <a:prstGeom prst="arc">
                <a:avLst>
                  <a:gd name="adj1" fmla="val 216748"/>
                  <a:gd name="adj2" fmla="val 5246566"/>
                </a:avLst>
              </a:prstGeom>
              <a:ln w="57150">
                <a:solidFill>
                  <a:schemeClr val="accent1"/>
                </a:solidFill>
                <a:prstDash val="sysDash"/>
                <a:headEnd type="triangle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t-IT" sz="1400"/>
              </a:p>
            </p:txBody>
          </p:sp>
          <p:sp>
            <p:nvSpPr>
              <p:cNvPr id="28" name="Ovale 8">
                <a:extLst>
                  <a:ext uri="{FF2B5EF4-FFF2-40B4-BE49-F238E27FC236}">
                    <a16:creationId xmlns:a16="http://schemas.microsoft.com/office/drawing/2014/main" id="{09F50E52-6CA9-95A0-AEA6-5A7BEDA739B8}"/>
                  </a:ext>
                </a:extLst>
              </p:cNvPr>
              <p:cNvSpPr/>
              <p:nvPr/>
            </p:nvSpPr>
            <p:spPr>
              <a:xfrm>
                <a:off x="4855283" y="1506058"/>
                <a:ext cx="784703" cy="784703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rgbClr val="F4A14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pic>
            <p:nvPicPr>
              <p:cNvPr id="29" name="Immagine 22">
                <a:extLst>
                  <a:ext uri="{FF2B5EF4-FFF2-40B4-BE49-F238E27FC236}">
                    <a16:creationId xmlns:a16="http://schemas.microsoft.com/office/drawing/2014/main" id="{1A10710D-9022-92C4-E107-8D1C1E077E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t="14473" r="14379"/>
              <a:stretch/>
            </p:blipFill>
            <p:spPr>
              <a:xfrm>
                <a:off x="5035007" y="1615377"/>
                <a:ext cx="497214" cy="497274"/>
              </a:xfrm>
              <a:prstGeom prst="rect">
                <a:avLst/>
              </a:prstGeom>
            </p:spPr>
          </p:pic>
        </p:grpSp>
        <p:pic>
          <p:nvPicPr>
            <p:cNvPr id="72" name="Graphic 71" descr="Germ with solid fill">
              <a:extLst>
                <a:ext uri="{FF2B5EF4-FFF2-40B4-BE49-F238E27FC236}">
                  <a16:creationId xmlns:a16="http://schemas.microsoft.com/office/drawing/2014/main" id="{4CF07AE9-F06E-1AF8-96AE-E2B0FD773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257858" y="5599717"/>
              <a:ext cx="537668" cy="537668"/>
            </a:xfrm>
            <a:prstGeom prst="rect">
              <a:avLst/>
            </a:prstGeom>
          </p:spPr>
        </p:pic>
        <p:sp>
          <p:nvSpPr>
            <p:cNvPr id="3" name="Graphic 53">
              <a:extLst>
                <a:ext uri="{FF2B5EF4-FFF2-40B4-BE49-F238E27FC236}">
                  <a16:creationId xmlns:a16="http://schemas.microsoft.com/office/drawing/2014/main" id="{11E4F519-4CC3-FDB4-7D64-7F7E00CDE3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774956" y="4083650"/>
              <a:ext cx="446083" cy="396000"/>
            </a:xfrm>
            <a:custGeom>
              <a:avLst/>
              <a:gdLst>
                <a:gd name="connsiteX0" fmla="*/ 78929 w 2014909"/>
                <a:gd name="connsiteY0" fmla="*/ 1957748 h 1962217"/>
                <a:gd name="connsiteX1" fmla="*/ 3542 w 2014909"/>
                <a:gd name="connsiteY1" fmla="*/ 1866128 h 1962217"/>
                <a:gd name="connsiteX2" fmla="*/ 14428 w 2014909"/>
                <a:gd name="connsiteY2" fmla="*/ 1626610 h 1962217"/>
                <a:gd name="connsiteX3" fmla="*/ 271248 w 2014909"/>
                <a:gd name="connsiteY3" fmla="*/ 1361667 h 1962217"/>
                <a:gd name="connsiteX4" fmla="*/ 480502 w 2014909"/>
                <a:gd name="connsiteY4" fmla="*/ 1361954 h 1962217"/>
                <a:gd name="connsiteX5" fmla="*/ 526852 w 2014909"/>
                <a:gd name="connsiteY5" fmla="*/ 1413410 h 1962217"/>
                <a:gd name="connsiteX6" fmla="*/ 503908 w 2014909"/>
                <a:gd name="connsiteY6" fmla="*/ 1450312 h 1962217"/>
                <a:gd name="connsiteX7" fmla="*/ 474931 w 2014909"/>
                <a:gd name="connsiteY7" fmla="*/ 1455243 h 1962217"/>
                <a:gd name="connsiteX8" fmla="*/ 374830 w 2014909"/>
                <a:gd name="connsiteY8" fmla="*/ 1434387 h 1962217"/>
                <a:gd name="connsiteX9" fmla="*/ 315853 w 2014909"/>
                <a:gd name="connsiteY9" fmla="*/ 1442537 h 1962217"/>
                <a:gd name="connsiteX10" fmla="*/ 104447 w 2014909"/>
                <a:gd name="connsiteY10" fmla="*/ 1639431 h 1962217"/>
                <a:gd name="connsiteX11" fmla="*/ 96881 w 2014909"/>
                <a:gd name="connsiteY11" fmla="*/ 1862533 h 1962217"/>
                <a:gd name="connsiteX12" fmla="*/ 373164 w 2014909"/>
                <a:gd name="connsiteY12" fmla="*/ 1870146 h 1962217"/>
                <a:gd name="connsiteX13" fmla="*/ 649313 w 2014909"/>
                <a:gd name="connsiteY13" fmla="*/ 1866096 h 1962217"/>
                <a:gd name="connsiteX14" fmla="*/ 657006 w 2014909"/>
                <a:gd name="connsiteY14" fmla="*/ 1795671 h 1962217"/>
                <a:gd name="connsiteX15" fmla="*/ 658449 w 2014909"/>
                <a:gd name="connsiteY15" fmla="*/ 1729215 h 1962217"/>
                <a:gd name="connsiteX16" fmla="*/ 679849 w 2014909"/>
                <a:gd name="connsiteY16" fmla="*/ 1724708 h 1962217"/>
                <a:gd name="connsiteX17" fmla="*/ 743301 w 2014909"/>
                <a:gd name="connsiteY17" fmla="*/ 1740051 h 1962217"/>
                <a:gd name="connsiteX18" fmla="*/ 742256 w 2014909"/>
                <a:gd name="connsiteY18" fmla="*/ 1889282 h 1962217"/>
                <a:gd name="connsiteX19" fmla="*/ 674942 w 2014909"/>
                <a:gd name="connsiteY19" fmla="*/ 1956600 h 1962217"/>
                <a:gd name="connsiteX20" fmla="*/ 78929 w 2014909"/>
                <a:gd name="connsiteY20" fmla="*/ 1957748 h 1962217"/>
                <a:gd name="connsiteX21" fmla="*/ 1335411 w 2014909"/>
                <a:gd name="connsiteY21" fmla="*/ 1956279 h 1962217"/>
                <a:gd name="connsiteX22" fmla="*/ 1267264 w 2014909"/>
                <a:gd name="connsiteY22" fmla="*/ 1810573 h 1962217"/>
                <a:gd name="connsiteX23" fmla="*/ 1277132 w 2014909"/>
                <a:gd name="connsiteY23" fmla="*/ 1729936 h 1962217"/>
                <a:gd name="connsiteX24" fmla="*/ 1322695 w 2014909"/>
                <a:gd name="connsiteY24" fmla="*/ 1725521 h 1962217"/>
                <a:gd name="connsiteX25" fmla="*/ 1355925 w 2014909"/>
                <a:gd name="connsiteY25" fmla="*/ 1729186 h 1962217"/>
                <a:gd name="connsiteX26" fmla="*/ 1358490 w 2014909"/>
                <a:gd name="connsiteY26" fmla="*/ 1798424 h 1962217"/>
                <a:gd name="connsiteX27" fmla="*/ 1361054 w 2014909"/>
                <a:gd name="connsiteY27" fmla="*/ 1867662 h 1962217"/>
                <a:gd name="connsiteX28" fmla="*/ 1640557 w 2014909"/>
                <a:gd name="connsiteY28" fmla="*/ 1867662 h 1962217"/>
                <a:gd name="connsiteX29" fmla="*/ 1920060 w 2014909"/>
                <a:gd name="connsiteY29" fmla="*/ 1867662 h 1962217"/>
                <a:gd name="connsiteX30" fmla="*/ 1921462 w 2014909"/>
                <a:gd name="connsiteY30" fmla="*/ 1776653 h 1962217"/>
                <a:gd name="connsiteX31" fmla="*/ 1890725 w 2014909"/>
                <a:gd name="connsiteY31" fmla="*/ 1586801 h 1962217"/>
                <a:gd name="connsiteX32" fmla="*/ 1551290 w 2014909"/>
                <a:gd name="connsiteY32" fmla="*/ 1452306 h 1962217"/>
                <a:gd name="connsiteX33" fmla="*/ 1496259 w 2014909"/>
                <a:gd name="connsiteY33" fmla="*/ 1424954 h 1962217"/>
                <a:gd name="connsiteX34" fmla="*/ 1500806 w 2014909"/>
                <a:gd name="connsiteY34" fmla="*/ 1373616 h 1962217"/>
                <a:gd name="connsiteX35" fmla="*/ 1717485 w 2014909"/>
                <a:gd name="connsiteY35" fmla="*/ 1354164 h 1962217"/>
                <a:gd name="connsiteX36" fmla="*/ 1928032 w 2014909"/>
                <a:gd name="connsiteY36" fmla="*/ 1483005 h 1962217"/>
                <a:gd name="connsiteX37" fmla="*/ 2014910 w 2014909"/>
                <a:gd name="connsiteY37" fmla="*/ 1784771 h 1962217"/>
                <a:gd name="connsiteX38" fmla="*/ 1988533 w 2014909"/>
                <a:gd name="connsiteY38" fmla="*/ 1929292 h 1962217"/>
                <a:gd name="connsiteX39" fmla="*/ 1635781 w 2014909"/>
                <a:gd name="connsiteY39" fmla="*/ 1962139 h 1962217"/>
                <a:gd name="connsiteX40" fmla="*/ 1335413 w 2014909"/>
                <a:gd name="connsiteY40" fmla="*/ 1956279 h 1962217"/>
                <a:gd name="connsiteX41" fmla="*/ 564800 w 2014909"/>
                <a:gd name="connsiteY41" fmla="*/ 1666856 h 1962217"/>
                <a:gd name="connsiteX42" fmla="*/ 509419 w 2014909"/>
                <a:gd name="connsiteY42" fmla="*/ 1560180 h 1962217"/>
                <a:gd name="connsiteX43" fmla="*/ 556504 w 2014909"/>
                <a:gd name="connsiteY43" fmla="*/ 1457240 h 1962217"/>
                <a:gd name="connsiteX44" fmla="*/ 739042 w 2014909"/>
                <a:gd name="connsiteY44" fmla="*/ 1113734 h 1962217"/>
                <a:gd name="connsiteX45" fmla="*/ 931627 w 2014909"/>
                <a:gd name="connsiteY45" fmla="*/ 758009 h 1962217"/>
                <a:gd name="connsiteX46" fmla="*/ 1082238 w 2014909"/>
                <a:gd name="connsiteY46" fmla="*/ 755533 h 1962217"/>
                <a:gd name="connsiteX47" fmla="*/ 1220091 w 2014909"/>
                <a:gd name="connsiteY47" fmla="*/ 1006030 h 1962217"/>
                <a:gd name="connsiteX48" fmla="*/ 1423490 w 2014909"/>
                <a:gd name="connsiteY48" fmla="*/ 1389290 h 1962217"/>
                <a:gd name="connsiteX49" fmla="*/ 1502278 w 2014909"/>
                <a:gd name="connsiteY49" fmla="*/ 1605519 h 1962217"/>
                <a:gd name="connsiteX50" fmla="*/ 1448450 w 2014909"/>
                <a:gd name="connsiteY50" fmla="*/ 1665693 h 1962217"/>
                <a:gd name="connsiteX51" fmla="*/ 1004623 w 2014909"/>
                <a:gd name="connsiteY51" fmla="*/ 1675103 h 1962217"/>
                <a:gd name="connsiteX52" fmla="*/ 564800 w 2014909"/>
                <a:gd name="connsiteY52" fmla="*/ 1666856 h 1962217"/>
                <a:gd name="connsiteX53" fmla="*/ 1406791 w 2014909"/>
                <a:gd name="connsiteY53" fmla="*/ 1585031 h 1962217"/>
                <a:gd name="connsiteX54" fmla="*/ 1414903 w 2014909"/>
                <a:gd name="connsiteY54" fmla="*/ 1574369 h 1962217"/>
                <a:gd name="connsiteX55" fmla="*/ 1216174 w 2014909"/>
                <a:gd name="connsiteY55" fmla="*/ 1190188 h 1962217"/>
                <a:gd name="connsiteX56" fmla="*/ 1007630 w 2014909"/>
                <a:gd name="connsiteY56" fmla="*/ 814911 h 1962217"/>
                <a:gd name="connsiteX57" fmla="*/ 658575 w 2014909"/>
                <a:gd name="connsiteY57" fmla="*/ 1457361 h 1962217"/>
                <a:gd name="connsiteX58" fmla="*/ 609175 w 2014909"/>
                <a:gd name="connsiteY58" fmla="*/ 1550040 h 1962217"/>
                <a:gd name="connsiteX59" fmla="*/ 1001479 w 2014909"/>
                <a:gd name="connsiteY59" fmla="*/ 1588144 h 1962217"/>
                <a:gd name="connsiteX60" fmla="*/ 1406791 w 2014909"/>
                <a:gd name="connsiteY60" fmla="*/ 1585031 h 1962217"/>
                <a:gd name="connsiteX61" fmla="*/ 995750 w 2014909"/>
                <a:gd name="connsiteY61" fmla="*/ 1512672 h 1962217"/>
                <a:gd name="connsiteX62" fmla="*/ 965532 w 2014909"/>
                <a:gd name="connsiteY62" fmla="*/ 1465362 h 1962217"/>
                <a:gd name="connsiteX63" fmla="*/ 1002425 w 2014909"/>
                <a:gd name="connsiteY63" fmla="*/ 1426258 h 1962217"/>
                <a:gd name="connsiteX64" fmla="*/ 1034461 w 2014909"/>
                <a:gd name="connsiteY64" fmla="*/ 1436847 h 1962217"/>
                <a:gd name="connsiteX65" fmla="*/ 995750 w 2014909"/>
                <a:gd name="connsiteY65" fmla="*/ 1512672 h 1962217"/>
                <a:gd name="connsiteX66" fmla="*/ 978384 w 2014909"/>
                <a:gd name="connsiteY66" fmla="*/ 1378057 h 1962217"/>
                <a:gd name="connsiteX67" fmla="*/ 963190 w 2014909"/>
                <a:gd name="connsiteY67" fmla="*/ 1362863 h 1962217"/>
                <a:gd name="connsiteX68" fmla="*/ 964675 w 2014909"/>
                <a:gd name="connsiteY68" fmla="*/ 1196122 h 1962217"/>
                <a:gd name="connsiteX69" fmla="*/ 977072 w 2014909"/>
                <a:gd name="connsiteY69" fmla="*/ 1018475 h 1962217"/>
                <a:gd name="connsiteX70" fmla="*/ 1039064 w 2014909"/>
                <a:gd name="connsiteY70" fmla="*/ 1021189 h 1962217"/>
                <a:gd name="connsiteX71" fmla="*/ 1050780 w 2014909"/>
                <a:gd name="connsiteY71" fmla="*/ 1201442 h 1962217"/>
                <a:gd name="connsiteX72" fmla="*/ 1050780 w 2014909"/>
                <a:gd name="connsiteY72" fmla="*/ 1368074 h 1962217"/>
                <a:gd name="connsiteX73" fmla="*/ 1038191 w 2014909"/>
                <a:gd name="connsiteY73" fmla="*/ 1380662 h 1962217"/>
                <a:gd name="connsiteX74" fmla="*/ 978384 w 2014909"/>
                <a:gd name="connsiteY74" fmla="*/ 1378057 h 1962217"/>
                <a:gd name="connsiteX75" fmla="*/ 329105 w 2014909"/>
                <a:gd name="connsiteY75" fmla="*/ 1301416 h 1962217"/>
                <a:gd name="connsiteX76" fmla="*/ 168557 w 2014909"/>
                <a:gd name="connsiteY76" fmla="*/ 1068154 h 1962217"/>
                <a:gd name="connsiteX77" fmla="*/ 405522 w 2014909"/>
                <a:gd name="connsiteY77" fmla="*/ 890386 h 1962217"/>
                <a:gd name="connsiteX78" fmla="*/ 579405 w 2014909"/>
                <a:gd name="connsiteY78" fmla="*/ 1062516 h 1962217"/>
                <a:gd name="connsiteX79" fmla="*/ 385353 w 2014909"/>
                <a:gd name="connsiteY79" fmla="*/ 1303785 h 1962217"/>
                <a:gd name="connsiteX80" fmla="*/ 329105 w 2014909"/>
                <a:gd name="connsiteY80" fmla="*/ 1301416 h 1962217"/>
                <a:gd name="connsiteX81" fmla="*/ 418857 w 2014909"/>
                <a:gd name="connsiteY81" fmla="*/ 1205791 h 1962217"/>
                <a:gd name="connsiteX82" fmla="*/ 493602 w 2014909"/>
                <a:gd name="connsiteY82" fmla="*/ 1095783 h 1962217"/>
                <a:gd name="connsiteX83" fmla="*/ 329883 w 2014909"/>
                <a:gd name="connsiteY83" fmla="*/ 987702 h 1962217"/>
                <a:gd name="connsiteX84" fmla="*/ 258806 w 2014909"/>
                <a:gd name="connsiteY84" fmla="*/ 1095783 h 1962217"/>
                <a:gd name="connsiteX85" fmla="*/ 327662 w 2014909"/>
                <a:gd name="connsiteY85" fmla="*/ 1205568 h 1962217"/>
                <a:gd name="connsiteX86" fmla="*/ 418857 w 2014909"/>
                <a:gd name="connsiteY86" fmla="*/ 1205799 h 1962217"/>
                <a:gd name="connsiteX87" fmla="*/ 1578176 w 2014909"/>
                <a:gd name="connsiteY87" fmla="*/ 1296221 h 1962217"/>
                <a:gd name="connsiteX88" fmla="*/ 1531473 w 2014909"/>
                <a:gd name="connsiteY88" fmla="*/ 1276018 h 1962217"/>
                <a:gd name="connsiteX89" fmla="*/ 1453049 w 2014909"/>
                <a:gd name="connsiteY89" fmla="*/ 1185504 h 1962217"/>
                <a:gd name="connsiteX90" fmla="*/ 1437981 w 2014909"/>
                <a:gd name="connsiteY90" fmla="*/ 1098348 h 1962217"/>
                <a:gd name="connsiteX91" fmla="*/ 1451807 w 2014909"/>
                <a:gd name="connsiteY91" fmla="*/ 1012427 h 1962217"/>
                <a:gd name="connsiteX92" fmla="*/ 1786608 w 2014909"/>
                <a:gd name="connsiteY92" fmla="*/ 949725 h 1962217"/>
                <a:gd name="connsiteX93" fmla="*/ 1827130 w 2014909"/>
                <a:gd name="connsiteY93" fmla="*/ 1191500 h 1962217"/>
                <a:gd name="connsiteX94" fmla="*/ 1578176 w 2014909"/>
                <a:gd name="connsiteY94" fmla="*/ 1296221 h 1962217"/>
                <a:gd name="connsiteX95" fmla="*/ 1668665 w 2014909"/>
                <a:gd name="connsiteY95" fmla="*/ 1213148 h 1962217"/>
                <a:gd name="connsiteX96" fmla="*/ 1745992 w 2014909"/>
                <a:gd name="connsiteY96" fmla="*/ 1149479 h 1962217"/>
                <a:gd name="connsiteX97" fmla="*/ 1757214 w 2014909"/>
                <a:gd name="connsiteY97" fmla="*/ 1087757 h 1962217"/>
                <a:gd name="connsiteX98" fmla="*/ 1664744 w 2014909"/>
                <a:gd name="connsiteY98" fmla="*/ 983665 h 1962217"/>
                <a:gd name="connsiteX99" fmla="*/ 1536927 w 2014909"/>
                <a:gd name="connsiteY99" fmla="*/ 1043887 h 1962217"/>
                <a:gd name="connsiteX100" fmla="*/ 1565654 w 2014909"/>
                <a:gd name="connsiteY100" fmla="*/ 1186554 h 1962217"/>
                <a:gd name="connsiteX101" fmla="*/ 1668665 w 2014909"/>
                <a:gd name="connsiteY101" fmla="*/ 1213148 h 1962217"/>
                <a:gd name="connsiteX102" fmla="*/ 683448 w 2014909"/>
                <a:gd name="connsiteY102" fmla="*/ 1061699 h 1962217"/>
                <a:gd name="connsiteX103" fmla="*/ 636166 w 2014909"/>
                <a:gd name="connsiteY103" fmla="*/ 1016287 h 1962217"/>
                <a:gd name="connsiteX104" fmla="*/ 637335 w 2014909"/>
                <a:gd name="connsiteY104" fmla="*/ 749592 h 1962217"/>
                <a:gd name="connsiteX105" fmla="*/ 750136 w 2014909"/>
                <a:gd name="connsiteY105" fmla="*/ 558840 h 1962217"/>
                <a:gd name="connsiteX106" fmla="*/ 1001597 w 2014909"/>
                <a:gd name="connsiteY106" fmla="*/ 459893 h 1962217"/>
                <a:gd name="connsiteX107" fmla="*/ 1168735 w 2014909"/>
                <a:gd name="connsiteY107" fmla="*/ 499428 h 1962217"/>
                <a:gd name="connsiteX108" fmla="*/ 1264179 w 2014909"/>
                <a:gd name="connsiteY108" fmla="*/ 569915 h 1962217"/>
                <a:gd name="connsiteX109" fmla="*/ 1331782 w 2014909"/>
                <a:gd name="connsiteY109" fmla="*/ 659945 h 1962217"/>
                <a:gd name="connsiteX110" fmla="*/ 1372481 w 2014909"/>
                <a:gd name="connsiteY110" fmla="*/ 871658 h 1962217"/>
                <a:gd name="connsiteX111" fmla="*/ 1371707 w 2014909"/>
                <a:gd name="connsiteY111" fmla="*/ 995456 h 1962217"/>
                <a:gd name="connsiteX112" fmla="*/ 1350436 w 2014909"/>
                <a:gd name="connsiteY112" fmla="*/ 1036228 h 1962217"/>
                <a:gd name="connsiteX113" fmla="*/ 1276593 w 2014909"/>
                <a:gd name="connsiteY113" fmla="*/ 1009083 h 1962217"/>
                <a:gd name="connsiteX114" fmla="*/ 1273359 w 2014909"/>
                <a:gd name="connsiteY114" fmla="*/ 981902 h 1962217"/>
                <a:gd name="connsiteX115" fmla="*/ 1281561 w 2014909"/>
                <a:gd name="connsiteY115" fmla="*/ 885949 h 1962217"/>
                <a:gd name="connsiteX116" fmla="*/ 1252806 w 2014909"/>
                <a:gd name="connsiteY116" fmla="*/ 701597 h 1962217"/>
                <a:gd name="connsiteX117" fmla="*/ 1017582 w 2014909"/>
                <a:gd name="connsiteY117" fmla="*/ 548696 h 1962217"/>
                <a:gd name="connsiteX118" fmla="*/ 732387 w 2014909"/>
                <a:gd name="connsiteY118" fmla="*/ 741401 h 1962217"/>
                <a:gd name="connsiteX119" fmla="*/ 718887 w 2014909"/>
                <a:gd name="connsiteY119" fmla="*/ 871348 h 1962217"/>
                <a:gd name="connsiteX120" fmla="*/ 738568 w 2014909"/>
                <a:gd name="connsiteY120" fmla="*/ 982951 h 1962217"/>
                <a:gd name="connsiteX121" fmla="*/ 748197 w 2014909"/>
                <a:gd name="connsiteY121" fmla="*/ 988629 h 1962217"/>
                <a:gd name="connsiteX122" fmla="*/ 703961 w 2014909"/>
                <a:gd name="connsiteY122" fmla="*/ 1067086 h 1962217"/>
                <a:gd name="connsiteX123" fmla="*/ 683447 w 2014909"/>
                <a:gd name="connsiteY123" fmla="*/ 1061699 h 1962217"/>
                <a:gd name="connsiteX124" fmla="*/ 963084 w 2014909"/>
                <a:gd name="connsiteY124" fmla="*/ 413590 h 1962217"/>
                <a:gd name="connsiteX125" fmla="*/ 814908 w 2014909"/>
                <a:gd name="connsiteY125" fmla="*/ 298733 h 1962217"/>
                <a:gd name="connsiteX126" fmla="*/ 853462 w 2014909"/>
                <a:gd name="connsiteY126" fmla="*/ 61575 h 1962217"/>
                <a:gd name="connsiteX127" fmla="*/ 1181055 w 2014909"/>
                <a:gd name="connsiteY127" fmla="*/ 102976 h 1962217"/>
                <a:gd name="connsiteX128" fmla="*/ 1178257 w 2014909"/>
                <a:gd name="connsiteY128" fmla="*/ 317101 h 1962217"/>
                <a:gd name="connsiteX129" fmla="*/ 1041261 w 2014909"/>
                <a:gd name="connsiteY129" fmla="*/ 411386 h 1962217"/>
                <a:gd name="connsiteX130" fmla="*/ 963084 w 2014909"/>
                <a:gd name="connsiteY130" fmla="*/ 413589 h 1962217"/>
                <a:gd name="connsiteX131" fmla="*/ 1054276 w 2014909"/>
                <a:gd name="connsiteY131" fmla="*/ 311836 h 1962217"/>
                <a:gd name="connsiteX132" fmla="*/ 1109694 w 2014909"/>
                <a:gd name="connsiteY132" fmla="*/ 255193 h 1962217"/>
                <a:gd name="connsiteX133" fmla="*/ 1116607 w 2014909"/>
                <a:gd name="connsiteY133" fmla="*/ 200382 h 1962217"/>
                <a:gd name="connsiteX134" fmla="*/ 1099417 w 2014909"/>
                <a:gd name="connsiteY134" fmla="*/ 141407 h 1962217"/>
                <a:gd name="connsiteX135" fmla="*/ 889186 w 2014909"/>
                <a:gd name="connsiteY135" fmla="*/ 172746 h 1962217"/>
                <a:gd name="connsiteX136" fmla="*/ 1054276 w 2014909"/>
                <a:gd name="connsiteY136" fmla="*/ 311836 h 1962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</a:cxnLst>
              <a:rect l="l" t="t" r="r" b="b"/>
              <a:pathLst>
                <a:path w="2014909" h="1962217">
                  <a:moveTo>
                    <a:pt x="78929" y="1957748"/>
                  </a:moveTo>
                  <a:cubicBezTo>
                    <a:pt x="30543" y="1945968"/>
                    <a:pt x="10738" y="1921898"/>
                    <a:pt x="3542" y="1866128"/>
                  </a:cubicBezTo>
                  <a:cubicBezTo>
                    <a:pt x="-4307" y="1805298"/>
                    <a:pt x="1577" y="1675829"/>
                    <a:pt x="14428" y="1626610"/>
                  </a:cubicBezTo>
                  <a:cubicBezTo>
                    <a:pt x="47993" y="1498052"/>
                    <a:pt x="140671" y="1402442"/>
                    <a:pt x="271248" y="1361667"/>
                  </a:cubicBezTo>
                  <a:cubicBezTo>
                    <a:pt x="326047" y="1344556"/>
                    <a:pt x="419475" y="1344684"/>
                    <a:pt x="480502" y="1361954"/>
                  </a:cubicBezTo>
                  <a:cubicBezTo>
                    <a:pt x="537126" y="1377979"/>
                    <a:pt x="540171" y="1381359"/>
                    <a:pt x="526852" y="1413410"/>
                  </a:cubicBezTo>
                  <a:cubicBezTo>
                    <a:pt x="521099" y="1427256"/>
                    <a:pt x="510774" y="1443861"/>
                    <a:pt x="503908" y="1450312"/>
                  </a:cubicBezTo>
                  <a:cubicBezTo>
                    <a:pt x="492463" y="1461064"/>
                    <a:pt x="490051" y="1461475"/>
                    <a:pt x="474931" y="1455243"/>
                  </a:cubicBezTo>
                  <a:cubicBezTo>
                    <a:pt x="450110" y="1445012"/>
                    <a:pt x="399693" y="1434508"/>
                    <a:pt x="374830" y="1434387"/>
                  </a:cubicBezTo>
                  <a:cubicBezTo>
                    <a:pt x="362694" y="1434318"/>
                    <a:pt x="336154" y="1437996"/>
                    <a:pt x="315853" y="1442537"/>
                  </a:cubicBezTo>
                  <a:cubicBezTo>
                    <a:pt x="215089" y="1465075"/>
                    <a:pt x="135784" y="1538937"/>
                    <a:pt x="104447" y="1639431"/>
                  </a:cubicBezTo>
                  <a:cubicBezTo>
                    <a:pt x="92904" y="1676448"/>
                    <a:pt x="86997" y="1850623"/>
                    <a:pt x="96881" y="1862533"/>
                  </a:cubicBezTo>
                  <a:cubicBezTo>
                    <a:pt x="102407" y="1869193"/>
                    <a:pt x="139469" y="1870214"/>
                    <a:pt x="373164" y="1870146"/>
                  </a:cubicBezTo>
                  <a:cubicBezTo>
                    <a:pt x="521609" y="1870100"/>
                    <a:pt x="645876" y="1868281"/>
                    <a:pt x="649313" y="1866096"/>
                  </a:cubicBezTo>
                  <a:cubicBezTo>
                    <a:pt x="653571" y="1863392"/>
                    <a:pt x="656023" y="1840941"/>
                    <a:pt x="657006" y="1795671"/>
                  </a:cubicBezTo>
                  <a:lnTo>
                    <a:pt x="658449" y="1729215"/>
                  </a:lnTo>
                  <a:lnTo>
                    <a:pt x="679849" y="1724708"/>
                  </a:lnTo>
                  <a:cubicBezTo>
                    <a:pt x="711386" y="1718066"/>
                    <a:pt x="737328" y="1724338"/>
                    <a:pt x="743301" y="1740051"/>
                  </a:cubicBezTo>
                  <a:cubicBezTo>
                    <a:pt x="750146" y="1758053"/>
                    <a:pt x="749426" y="1860809"/>
                    <a:pt x="742256" y="1889282"/>
                  </a:cubicBezTo>
                  <a:cubicBezTo>
                    <a:pt x="734350" y="1920680"/>
                    <a:pt x="706338" y="1948694"/>
                    <a:pt x="674942" y="1956600"/>
                  </a:cubicBezTo>
                  <a:cubicBezTo>
                    <a:pt x="648437" y="1963274"/>
                    <a:pt x="105921" y="1964318"/>
                    <a:pt x="78929" y="1957748"/>
                  </a:cubicBezTo>
                  <a:close/>
                  <a:moveTo>
                    <a:pt x="1335411" y="1956279"/>
                  </a:moveTo>
                  <a:cubicBezTo>
                    <a:pt x="1283783" y="1937973"/>
                    <a:pt x="1270634" y="1909861"/>
                    <a:pt x="1267264" y="1810573"/>
                  </a:cubicBezTo>
                  <a:cubicBezTo>
                    <a:pt x="1264813" y="1738379"/>
                    <a:pt x="1264863" y="1737976"/>
                    <a:pt x="1277132" y="1729936"/>
                  </a:cubicBezTo>
                  <a:cubicBezTo>
                    <a:pt x="1286857" y="1723564"/>
                    <a:pt x="1296488" y="1722631"/>
                    <a:pt x="1322695" y="1725521"/>
                  </a:cubicBezTo>
                  <a:lnTo>
                    <a:pt x="1355925" y="1729186"/>
                  </a:lnTo>
                  <a:lnTo>
                    <a:pt x="1358490" y="1798424"/>
                  </a:lnTo>
                  <a:lnTo>
                    <a:pt x="1361054" y="1867662"/>
                  </a:lnTo>
                  <a:lnTo>
                    <a:pt x="1640557" y="1867662"/>
                  </a:lnTo>
                  <a:lnTo>
                    <a:pt x="1920060" y="1867662"/>
                  </a:lnTo>
                  <a:lnTo>
                    <a:pt x="1921462" y="1776653"/>
                  </a:lnTo>
                  <a:cubicBezTo>
                    <a:pt x="1923061" y="1672731"/>
                    <a:pt x="1917187" y="1636452"/>
                    <a:pt x="1890725" y="1586801"/>
                  </a:cubicBezTo>
                  <a:cubicBezTo>
                    <a:pt x="1826397" y="1466104"/>
                    <a:pt x="1685238" y="1410172"/>
                    <a:pt x="1551290" y="1452306"/>
                  </a:cubicBezTo>
                  <a:cubicBezTo>
                    <a:pt x="1517438" y="1462955"/>
                    <a:pt x="1511224" y="1459866"/>
                    <a:pt x="1496259" y="1424954"/>
                  </a:cubicBezTo>
                  <a:cubicBezTo>
                    <a:pt x="1482641" y="1393182"/>
                    <a:pt x="1483787" y="1380246"/>
                    <a:pt x="1500806" y="1373616"/>
                  </a:cubicBezTo>
                  <a:cubicBezTo>
                    <a:pt x="1564773" y="1348695"/>
                    <a:pt x="1653520" y="1340729"/>
                    <a:pt x="1717485" y="1354164"/>
                  </a:cubicBezTo>
                  <a:cubicBezTo>
                    <a:pt x="1792315" y="1369882"/>
                    <a:pt x="1880967" y="1424131"/>
                    <a:pt x="1928032" y="1483005"/>
                  </a:cubicBezTo>
                  <a:cubicBezTo>
                    <a:pt x="1993539" y="1564948"/>
                    <a:pt x="2014957" y="1639343"/>
                    <a:pt x="2014910" y="1784771"/>
                  </a:cubicBezTo>
                  <a:cubicBezTo>
                    <a:pt x="2014887" y="1882986"/>
                    <a:pt x="2011122" y="1903564"/>
                    <a:pt x="1988533" y="1929292"/>
                  </a:cubicBezTo>
                  <a:cubicBezTo>
                    <a:pt x="1959669" y="1962168"/>
                    <a:pt x="1955111" y="1962593"/>
                    <a:pt x="1635781" y="1962139"/>
                  </a:cubicBezTo>
                  <a:cubicBezTo>
                    <a:pt x="1448513" y="1961874"/>
                    <a:pt x="1345523" y="1959865"/>
                    <a:pt x="1335413" y="1956279"/>
                  </a:cubicBezTo>
                  <a:close/>
                  <a:moveTo>
                    <a:pt x="564800" y="1666856"/>
                  </a:moveTo>
                  <a:cubicBezTo>
                    <a:pt x="526810" y="1648128"/>
                    <a:pt x="503084" y="1602426"/>
                    <a:pt x="509419" y="1560180"/>
                  </a:cubicBezTo>
                  <a:cubicBezTo>
                    <a:pt x="511187" y="1548386"/>
                    <a:pt x="531830" y="1503256"/>
                    <a:pt x="556504" y="1457240"/>
                  </a:cubicBezTo>
                  <a:cubicBezTo>
                    <a:pt x="580670" y="1412173"/>
                    <a:pt x="662812" y="1257596"/>
                    <a:pt x="739042" y="1113734"/>
                  </a:cubicBezTo>
                  <a:cubicBezTo>
                    <a:pt x="923248" y="766100"/>
                    <a:pt x="916981" y="777677"/>
                    <a:pt x="931627" y="758009"/>
                  </a:cubicBezTo>
                  <a:cubicBezTo>
                    <a:pt x="966453" y="711240"/>
                    <a:pt x="1040062" y="710030"/>
                    <a:pt x="1082238" y="755533"/>
                  </a:cubicBezTo>
                  <a:cubicBezTo>
                    <a:pt x="1089667" y="763549"/>
                    <a:pt x="1151701" y="876272"/>
                    <a:pt x="1220091" y="1006030"/>
                  </a:cubicBezTo>
                  <a:cubicBezTo>
                    <a:pt x="1288481" y="1135787"/>
                    <a:pt x="1380010" y="1308255"/>
                    <a:pt x="1423490" y="1389290"/>
                  </a:cubicBezTo>
                  <a:cubicBezTo>
                    <a:pt x="1507795" y="1546414"/>
                    <a:pt x="1515135" y="1566559"/>
                    <a:pt x="1502278" y="1605519"/>
                  </a:cubicBezTo>
                  <a:cubicBezTo>
                    <a:pt x="1493728" y="1631424"/>
                    <a:pt x="1473084" y="1654502"/>
                    <a:pt x="1448450" y="1665693"/>
                  </a:cubicBezTo>
                  <a:cubicBezTo>
                    <a:pt x="1428878" y="1674583"/>
                    <a:pt x="1404164" y="1675107"/>
                    <a:pt x="1004623" y="1675103"/>
                  </a:cubicBezTo>
                  <a:cubicBezTo>
                    <a:pt x="626346" y="1675100"/>
                    <a:pt x="579751" y="1674226"/>
                    <a:pt x="564800" y="1666856"/>
                  </a:cubicBezTo>
                  <a:close/>
                  <a:moveTo>
                    <a:pt x="1406791" y="1585031"/>
                  </a:moveTo>
                  <a:cubicBezTo>
                    <a:pt x="1411252" y="1583320"/>
                    <a:pt x="1414903" y="1578521"/>
                    <a:pt x="1414903" y="1574369"/>
                  </a:cubicBezTo>
                  <a:cubicBezTo>
                    <a:pt x="1414903" y="1570216"/>
                    <a:pt x="1325475" y="1397335"/>
                    <a:pt x="1216174" y="1190188"/>
                  </a:cubicBezTo>
                  <a:cubicBezTo>
                    <a:pt x="1051232" y="877591"/>
                    <a:pt x="1015776" y="813787"/>
                    <a:pt x="1007630" y="814911"/>
                  </a:cubicBezTo>
                  <a:cubicBezTo>
                    <a:pt x="998396" y="816186"/>
                    <a:pt x="948273" y="908439"/>
                    <a:pt x="658575" y="1457361"/>
                  </a:cubicBezTo>
                  <a:cubicBezTo>
                    <a:pt x="637733" y="1496852"/>
                    <a:pt x="615503" y="1538558"/>
                    <a:pt x="609175" y="1550040"/>
                  </a:cubicBezTo>
                  <a:cubicBezTo>
                    <a:pt x="586498" y="1591187"/>
                    <a:pt x="555171" y="1588144"/>
                    <a:pt x="1001479" y="1588144"/>
                  </a:cubicBezTo>
                  <a:cubicBezTo>
                    <a:pt x="1219938" y="1588144"/>
                    <a:pt x="1402329" y="1586742"/>
                    <a:pt x="1406791" y="1585031"/>
                  </a:cubicBezTo>
                  <a:close/>
                  <a:moveTo>
                    <a:pt x="995750" y="1512672"/>
                  </a:moveTo>
                  <a:cubicBezTo>
                    <a:pt x="977010" y="1509156"/>
                    <a:pt x="962191" y="1485954"/>
                    <a:pt x="965532" y="1465362"/>
                  </a:cubicBezTo>
                  <a:cubicBezTo>
                    <a:pt x="969037" y="1443761"/>
                    <a:pt x="981626" y="1430418"/>
                    <a:pt x="1002425" y="1426258"/>
                  </a:cubicBezTo>
                  <a:cubicBezTo>
                    <a:pt x="1014806" y="1423782"/>
                    <a:pt x="1021605" y="1426027"/>
                    <a:pt x="1034461" y="1436847"/>
                  </a:cubicBezTo>
                  <a:cubicBezTo>
                    <a:pt x="1070833" y="1467454"/>
                    <a:pt x="1043202" y="1521576"/>
                    <a:pt x="995750" y="1512672"/>
                  </a:cubicBezTo>
                  <a:close/>
                  <a:moveTo>
                    <a:pt x="978384" y="1378057"/>
                  </a:moveTo>
                  <a:lnTo>
                    <a:pt x="963190" y="1362863"/>
                  </a:lnTo>
                  <a:lnTo>
                    <a:pt x="964675" y="1196122"/>
                  </a:lnTo>
                  <a:cubicBezTo>
                    <a:pt x="966120" y="1033879"/>
                    <a:pt x="966453" y="1029087"/>
                    <a:pt x="977072" y="1018475"/>
                  </a:cubicBezTo>
                  <a:cubicBezTo>
                    <a:pt x="993316" y="1002239"/>
                    <a:pt x="1023917" y="1003579"/>
                    <a:pt x="1039064" y="1021189"/>
                  </a:cubicBezTo>
                  <a:cubicBezTo>
                    <a:pt x="1050746" y="1034771"/>
                    <a:pt x="1050780" y="1035289"/>
                    <a:pt x="1050780" y="1201442"/>
                  </a:cubicBezTo>
                  <a:lnTo>
                    <a:pt x="1050780" y="1368074"/>
                  </a:lnTo>
                  <a:lnTo>
                    <a:pt x="1038191" y="1380662"/>
                  </a:lnTo>
                  <a:cubicBezTo>
                    <a:pt x="1020472" y="1398383"/>
                    <a:pt x="997718" y="1397392"/>
                    <a:pt x="978384" y="1378057"/>
                  </a:cubicBezTo>
                  <a:close/>
                  <a:moveTo>
                    <a:pt x="329105" y="1301416"/>
                  </a:moveTo>
                  <a:cubicBezTo>
                    <a:pt x="225600" y="1274765"/>
                    <a:pt x="152200" y="1168122"/>
                    <a:pt x="168557" y="1068154"/>
                  </a:cubicBezTo>
                  <a:cubicBezTo>
                    <a:pt x="187455" y="952660"/>
                    <a:pt x="294336" y="872479"/>
                    <a:pt x="405522" y="890386"/>
                  </a:cubicBezTo>
                  <a:cubicBezTo>
                    <a:pt x="494967" y="904791"/>
                    <a:pt x="562631" y="971774"/>
                    <a:pt x="579405" y="1062516"/>
                  </a:cubicBezTo>
                  <a:cubicBezTo>
                    <a:pt x="601377" y="1181382"/>
                    <a:pt x="507583" y="1297999"/>
                    <a:pt x="385353" y="1303785"/>
                  </a:cubicBezTo>
                  <a:cubicBezTo>
                    <a:pt x="363495" y="1304820"/>
                    <a:pt x="338183" y="1303762"/>
                    <a:pt x="329105" y="1301416"/>
                  </a:cubicBezTo>
                  <a:close/>
                  <a:moveTo>
                    <a:pt x="418857" y="1205791"/>
                  </a:moveTo>
                  <a:cubicBezTo>
                    <a:pt x="462223" y="1187703"/>
                    <a:pt x="493224" y="1142077"/>
                    <a:pt x="493602" y="1095783"/>
                  </a:cubicBezTo>
                  <a:cubicBezTo>
                    <a:pt x="494266" y="1014487"/>
                    <a:pt x="404017" y="954908"/>
                    <a:pt x="329883" y="987702"/>
                  </a:cubicBezTo>
                  <a:cubicBezTo>
                    <a:pt x="280727" y="1009448"/>
                    <a:pt x="258806" y="1042780"/>
                    <a:pt x="258806" y="1095783"/>
                  </a:cubicBezTo>
                  <a:cubicBezTo>
                    <a:pt x="258806" y="1146034"/>
                    <a:pt x="284388" y="1186823"/>
                    <a:pt x="327662" y="1205568"/>
                  </a:cubicBezTo>
                  <a:cubicBezTo>
                    <a:pt x="351073" y="1215709"/>
                    <a:pt x="394823" y="1215816"/>
                    <a:pt x="418857" y="1205799"/>
                  </a:cubicBezTo>
                  <a:close/>
                  <a:moveTo>
                    <a:pt x="1578176" y="1296221"/>
                  </a:moveTo>
                  <a:cubicBezTo>
                    <a:pt x="1562200" y="1291111"/>
                    <a:pt x="1541184" y="1282020"/>
                    <a:pt x="1531473" y="1276018"/>
                  </a:cubicBezTo>
                  <a:cubicBezTo>
                    <a:pt x="1504072" y="1259083"/>
                    <a:pt x="1469626" y="1219327"/>
                    <a:pt x="1453049" y="1185504"/>
                  </a:cubicBezTo>
                  <a:cubicBezTo>
                    <a:pt x="1439154" y="1157156"/>
                    <a:pt x="1437981" y="1150373"/>
                    <a:pt x="1437981" y="1098348"/>
                  </a:cubicBezTo>
                  <a:cubicBezTo>
                    <a:pt x="1437981" y="1047792"/>
                    <a:pt x="1439418" y="1038866"/>
                    <a:pt x="1451807" y="1012427"/>
                  </a:cubicBezTo>
                  <a:cubicBezTo>
                    <a:pt x="1514046" y="879611"/>
                    <a:pt x="1684564" y="847676"/>
                    <a:pt x="1786608" y="949725"/>
                  </a:cubicBezTo>
                  <a:cubicBezTo>
                    <a:pt x="1850846" y="1013967"/>
                    <a:pt x="1866613" y="1108036"/>
                    <a:pt x="1827130" y="1191500"/>
                  </a:cubicBezTo>
                  <a:cubicBezTo>
                    <a:pt x="1785400" y="1279714"/>
                    <a:pt x="1673603" y="1326741"/>
                    <a:pt x="1578176" y="1296221"/>
                  </a:cubicBezTo>
                  <a:close/>
                  <a:moveTo>
                    <a:pt x="1668665" y="1213148"/>
                  </a:moveTo>
                  <a:cubicBezTo>
                    <a:pt x="1703030" y="1203607"/>
                    <a:pt x="1730628" y="1180884"/>
                    <a:pt x="1745992" y="1149479"/>
                  </a:cubicBezTo>
                  <a:cubicBezTo>
                    <a:pt x="1758090" y="1124751"/>
                    <a:pt x="1759542" y="1116763"/>
                    <a:pt x="1757214" y="1087757"/>
                  </a:cubicBezTo>
                  <a:cubicBezTo>
                    <a:pt x="1752795" y="1032703"/>
                    <a:pt x="1718085" y="993631"/>
                    <a:pt x="1664744" y="983665"/>
                  </a:cubicBezTo>
                  <a:cubicBezTo>
                    <a:pt x="1610515" y="973533"/>
                    <a:pt x="1561652" y="996555"/>
                    <a:pt x="1536927" y="1043887"/>
                  </a:cubicBezTo>
                  <a:cubicBezTo>
                    <a:pt x="1510230" y="1094994"/>
                    <a:pt x="1520698" y="1146980"/>
                    <a:pt x="1565654" y="1186554"/>
                  </a:cubicBezTo>
                  <a:cubicBezTo>
                    <a:pt x="1598658" y="1215607"/>
                    <a:pt x="1630344" y="1223787"/>
                    <a:pt x="1668665" y="1213148"/>
                  </a:cubicBezTo>
                  <a:close/>
                  <a:moveTo>
                    <a:pt x="683448" y="1061699"/>
                  </a:moveTo>
                  <a:cubicBezTo>
                    <a:pt x="663654" y="1051457"/>
                    <a:pt x="646454" y="1034938"/>
                    <a:pt x="636166" y="1016287"/>
                  </a:cubicBezTo>
                  <a:cubicBezTo>
                    <a:pt x="623169" y="992726"/>
                    <a:pt x="623983" y="806894"/>
                    <a:pt x="637335" y="749592"/>
                  </a:cubicBezTo>
                  <a:cubicBezTo>
                    <a:pt x="655542" y="671450"/>
                    <a:pt x="687593" y="617252"/>
                    <a:pt x="750136" y="558840"/>
                  </a:cubicBezTo>
                  <a:cubicBezTo>
                    <a:pt x="821076" y="492587"/>
                    <a:pt x="904525" y="459751"/>
                    <a:pt x="1001597" y="459893"/>
                  </a:cubicBezTo>
                  <a:cubicBezTo>
                    <a:pt x="1067586" y="459985"/>
                    <a:pt x="1107895" y="469524"/>
                    <a:pt x="1168735" y="499428"/>
                  </a:cubicBezTo>
                  <a:cubicBezTo>
                    <a:pt x="1209632" y="519529"/>
                    <a:pt x="1224959" y="530848"/>
                    <a:pt x="1264179" y="569915"/>
                  </a:cubicBezTo>
                  <a:cubicBezTo>
                    <a:pt x="1302722" y="608308"/>
                    <a:pt x="1314557" y="624070"/>
                    <a:pt x="1331782" y="659945"/>
                  </a:cubicBezTo>
                  <a:cubicBezTo>
                    <a:pt x="1365701" y="730589"/>
                    <a:pt x="1369735" y="751577"/>
                    <a:pt x="1372481" y="871658"/>
                  </a:cubicBezTo>
                  <a:cubicBezTo>
                    <a:pt x="1373822" y="930332"/>
                    <a:pt x="1373474" y="986041"/>
                    <a:pt x="1371707" y="995456"/>
                  </a:cubicBezTo>
                  <a:cubicBezTo>
                    <a:pt x="1369941" y="1004871"/>
                    <a:pt x="1360369" y="1023218"/>
                    <a:pt x="1350436" y="1036228"/>
                  </a:cubicBezTo>
                  <a:cubicBezTo>
                    <a:pt x="1321671" y="1073903"/>
                    <a:pt x="1306602" y="1068364"/>
                    <a:pt x="1276593" y="1009083"/>
                  </a:cubicBezTo>
                  <a:cubicBezTo>
                    <a:pt x="1266347" y="988842"/>
                    <a:pt x="1266011" y="986015"/>
                    <a:pt x="1273359" y="981902"/>
                  </a:cubicBezTo>
                  <a:cubicBezTo>
                    <a:pt x="1280397" y="977963"/>
                    <a:pt x="1281561" y="964348"/>
                    <a:pt x="1281561" y="885949"/>
                  </a:cubicBezTo>
                  <a:cubicBezTo>
                    <a:pt x="1281561" y="778035"/>
                    <a:pt x="1277487" y="751914"/>
                    <a:pt x="1252806" y="701597"/>
                  </a:cubicBezTo>
                  <a:cubicBezTo>
                    <a:pt x="1210375" y="615088"/>
                    <a:pt x="1118736" y="555521"/>
                    <a:pt x="1017582" y="548696"/>
                  </a:cubicBezTo>
                  <a:cubicBezTo>
                    <a:pt x="891521" y="540191"/>
                    <a:pt x="770048" y="622270"/>
                    <a:pt x="732387" y="741401"/>
                  </a:cubicBezTo>
                  <a:cubicBezTo>
                    <a:pt x="723746" y="768732"/>
                    <a:pt x="721151" y="793710"/>
                    <a:pt x="718887" y="871348"/>
                  </a:cubicBezTo>
                  <a:cubicBezTo>
                    <a:pt x="715936" y="972536"/>
                    <a:pt x="717772" y="982951"/>
                    <a:pt x="738568" y="982951"/>
                  </a:cubicBezTo>
                  <a:cubicBezTo>
                    <a:pt x="743864" y="982951"/>
                    <a:pt x="748197" y="985506"/>
                    <a:pt x="748197" y="988629"/>
                  </a:cubicBezTo>
                  <a:cubicBezTo>
                    <a:pt x="748197" y="997543"/>
                    <a:pt x="710396" y="1064587"/>
                    <a:pt x="703961" y="1067086"/>
                  </a:cubicBezTo>
                  <a:cubicBezTo>
                    <a:pt x="700786" y="1068319"/>
                    <a:pt x="691555" y="1065894"/>
                    <a:pt x="683447" y="1061699"/>
                  </a:cubicBezTo>
                  <a:close/>
                  <a:moveTo>
                    <a:pt x="963084" y="413590"/>
                  </a:moveTo>
                  <a:cubicBezTo>
                    <a:pt x="904264" y="403641"/>
                    <a:pt x="842721" y="355937"/>
                    <a:pt x="814908" y="298733"/>
                  </a:cubicBezTo>
                  <a:cubicBezTo>
                    <a:pt x="775322" y="217319"/>
                    <a:pt x="790370" y="124753"/>
                    <a:pt x="853462" y="61575"/>
                  </a:cubicBezTo>
                  <a:cubicBezTo>
                    <a:pt x="950326" y="-35424"/>
                    <a:pt x="1111920" y="-15001"/>
                    <a:pt x="1181055" y="102976"/>
                  </a:cubicBezTo>
                  <a:cubicBezTo>
                    <a:pt x="1219052" y="167815"/>
                    <a:pt x="1217917" y="254625"/>
                    <a:pt x="1178257" y="317101"/>
                  </a:cubicBezTo>
                  <a:cubicBezTo>
                    <a:pt x="1146305" y="367434"/>
                    <a:pt x="1100772" y="398772"/>
                    <a:pt x="1041261" y="411386"/>
                  </a:cubicBezTo>
                  <a:cubicBezTo>
                    <a:pt x="1003925" y="419300"/>
                    <a:pt x="997854" y="419472"/>
                    <a:pt x="963084" y="413589"/>
                  </a:cubicBezTo>
                  <a:close/>
                  <a:moveTo>
                    <a:pt x="1054276" y="311836"/>
                  </a:moveTo>
                  <a:cubicBezTo>
                    <a:pt x="1077351" y="299968"/>
                    <a:pt x="1097460" y="279415"/>
                    <a:pt x="1109694" y="255193"/>
                  </a:cubicBezTo>
                  <a:cubicBezTo>
                    <a:pt x="1116297" y="242121"/>
                    <a:pt x="1118023" y="228431"/>
                    <a:pt x="1116607" y="200382"/>
                  </a:cubicBezTo>
                  <a:cubicBezTo>
                    <a:pt x="1115016" y="168856"/>
                    <a:pt x="1112320" y="159611"/>
                    <a:pt x="1099417" y="141407"/>
                  </a:cubicBezTo>
                  <a:cubicBezTo>
                    <a:pt x="1041698" y="59978"/>
                    <a:pt x="920646" y="78023"/>
                    <a:pt x="889186" y="172746"/>
                  </a:cubicBezTo>
                  <a:cubicBezTo>
                    <a:pt x="856517" y="271107"/>
                    <a:pt x="961494" y="359552"/>
                    <a:pt x="1054276" y="31183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2308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 dirty="0"/>
            </a:p>
          </p:txBody>
        </p:sp>
      </p:grp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1A320258-A085-922F-3606-B362C77FD666}"/>
              </a:ext>
            </a:extLst>
          </p:cNvPr>
          <p:cNvSpPr txBox="1">
            <a:spLocks/>
          </p:cNvSpPr>
          <p:nvPr/>
        </p:nvSpPr>
        <p:spPr>
          <a:xfrm>
            <a:off x="371474" y="6628203"/>
            <a:ext cx="10183580" cy="10099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900" b="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dirty="0"/>
              <a:t>*OM-85 is indicated for the prophylaxis of recurrent respiratory tract infections. </a:t>
            </a:r>
            <a:endParaRPr lang="fr-CH" baseline="300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dirty="0" err="1"/>
              <a:t>Based</a:t>
            </a:r>
            <a:r>
              <a:rPr lang="fr-CH" dirty="0"/>
              <a:t> on preclinical research studies; these data should not be extrapolated to any clinical applications.</a:t>
            </a:r>
            <a:endParaRPr lang="en-US" dirty="0"/>
          </a:p>
          <a:p>
            <a:r>
              <a:rPr lang="en-US" dirty="0"/>
              <a:t>Please refer to slide notes for references.</a:t>
            </a:r>
          </a:p>
        </p:txBody>
      </p:sp>
    </p:spTree>
    <p:extLst>
      <p:ext uri="{BB962C8B-B14F-4D97-AF65-F5344CB8AC3E}">
        <p14:creationId xmlns:p14="http://schemas.microsoft.com/office/powerpoint/2010/main" val="282822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DF6F580-CEF3-48D9-B393-C959196BD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Focus on OM-85 and immune training</a:t>
            </a:r>
          </a:p>
        </p:txBody>
      </p:sp>
      <p:sp>
        <p:nvSpPr>
          <p:cNvPr id="2" name="Forme libre : forme 13">
            <a:extLst>
              <a:ext uri="{FF2B5EF4-FFF2-40B4-BE49-F238E27FC236}">
                <a16:creationId xmlns:a16="http://schemas.microsoft.com/office/drawing/2014/main" id="{F7F6DF1D-4577-98EA-8FC4-D25FA26049DA}"/>
              </a:ext>
            </a:extLst>
          </p:cNvPr>
          <p:cNvSpPr/>
          <p:nvPr/>
        </p:nvSpPr>
        <p:spPr>
          <a:xfrm>
            <a:off x="2145666" y="2410705"/>
            <a:ext cx="6054474" cy="1135135"/>
          </a:xfrm>
          <a:prstGeom prst="rect">
            <a:avLst/>
          </a:prstGeom>
          <a:noFill/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b" anchorCtr="0">
            <a:noAutofit/>
          </a:bodyPr>
          <a:lstStyle/>
          <a:p>
            <a:pPr marL="0" marR="0" lvl="0" indent="0" defTabSz="533400" rtl="0" eaLnBrk="1" fontAlgn="auto" latinLnBrk="0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Immune training 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refers to the </a:t>
            </a:r>
            <a: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process</a:t>
            </a:r>
            <a:b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enhancing and preparing</a:t>
            </a:r>
            <a:b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immune system to establish</a:t>
            </a:r>
            <a:b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antiviral and antibacterial state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endParaRPr kumimoji="0" lang="en-GB" sz="2800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Forme libre : forme 13">
            <a:extLst>
              <a:ext uri="{FF2B5EF4-FFF2-40B4-BE49-F238E27FC236}">
                <a16:creationId xmlns:a16="http://schemas.microsoft.com/office/drawing/2014/main" id="{C56FD29F-684B-BD42-C140-DFC5DABC8D42}"/>
              </a:ext>
            </a:extLst>
          </p:cNvPr>
          <p:cNvSpPr/>
          <p:nvPr/>
        </p:nvSpPr>
        <p:spPr>
          <a:xfrm>
            <a:off x="4000183" y="3725516"/>
            <a:ext cx="6445634" cy="1420519"/>
          </a:xfrm>
          <a:prstGeom prst="rect">
            <a:avLst/>
          </a:prstGeom>
          <a:noFill/>
          <a:ln w="38100"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marR="0" lvl="0" indent="0" defTabSz="533400" rtl="0" eaLnBrk="1" fontAlgn="auto" latinLnBrk="0" hangingPunct="1"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  <a:tabLst/>
              <a:defRPr/>
            </a:pP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while simultaneously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maintaining a balance between </a:t>
            </a:r>
            <a: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robust </a:t>
            </a:r>
            <a:r>
              <a:rPr lang="en-GB" sz="2800" b="1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defense</a:t>
            </a:r>
            <a: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against threats</a:t>
            </a:r>
            <a:b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and </a:t>
            </a:r>
            <a: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minimizing damage to healthy tissues</a:t>
            </a:r>
            <a:b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GB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by </a:t>
            </a:r>
            <a:r>
              <a:rPr lang="en-GB" sz="28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controlling inflammation</a:t>
            </a:r>
            <a:r>
              <a:rPr kumimoji="0" lang="en-GB" sz="280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1-3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4A7B0F-FC83-D9DC-0B4B-CD2F6DAC95AE}"/>
              </a:ext>
            </a:extLst>
          </p:cNvPr>
          <p:cNvCxnSpPr>
            <a:cxnSpLocks/>
          </p:cNvCxnSpPr>
          <p:nvPr/>
        </p:nvCxnSpPr>
        <p:spPr>
          <a:xfrm>
            <a:off x="2145666" y="3591560"/>
            <a:ext cx="1004633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4DBDAD1F-7016-C504-3A85-91792AA83462}"/>
              </a:ext>
            </a:extLst>
          </p:cNvPr>
          <p:cNvSpPr txBox="1">
            <a:spLocks/>
          </p:cNvSpPr>
          <p:nvPr/>
        </p:nvSpPr>
        <p:spPr>
          <a:xfrm>
            <a:off x="371474" y="6628203"/>
            <a:ext cx="10183580" cy="10099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3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900" b="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0" indent="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Please refer to slide notes for references.</a:t>
            </a:r>
          </a:p>
        </p:txBody>
      </p:sp>
    </p:spTree>
    <p:extLst>
      <p:ext uri="{BB962C8B-B14F-4D97-AF65-F5344CB8AC3E}">
        <p14:creationId xmlns:p14="http://schemas.microsoft.com/office/powerpoint/2010/main" val="15662250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AB450-2562-C75C-1905-0AA8CE11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A6806B6-C729-DA0B-0341-E169E1E77643}"/>
              </a:ext>
            </a:extLst>
          </p:cNvPr>
          <p:cNvCxnSpPr>
            <a:cxnSpLocks/>
            <a:stCxn id="37" idx="8"/>
          </p:cNvCxnSpPr>
          <p:nvPr/>
        </p:nvCxnSpPr>
        <p:spPr>
          <a:xfrm flipH="1" flipV="1">
            <a:off x="3139209" y="3415978"/>
            <a:ext cx="1149680" cy="65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13A1F8E-A0C0-5629-E782-C0FA69F226E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20280" y="2237092"/>
            <a:ext cx="4500243" cy="1367817"/>
          </a:xfrm>
        </p:spPr>
        <p:txBody>
          <a:bodyPr/>
          <a:lstStyle/>
          <a:p>
            <a:pPr lvl="1"/>
            <a:r>
              <a:rPr lang="en-US" sz="1800" b="1" dirty="0"/>
              <a:t>Robust antiviral and</a:t>
            </a:r>
            <a:br>
              <a:rPr lang="en-US" sz="1800" b="1" dirty="0"/>
            </a:br>
            <a:r>
              <a:rPr lang="en-US" sz="1800" b="1" dirty="0"/>
              <a:t>antibacterial state</a:t>
            </a:r>
            <a:r>
              <a:rPr lang="en-US" sz="1800" baseline="30000" dirty="0"/>
              <a:t>1-16</a:t>
            </a:r>
          </a:p>
          <a:p>
            <a:pPr lvl="1"/>
            <a:r>
              <a:rPr lang="en-US" sz="1800" dirty="0"/>
              <a:t>Prepare the body to </a:t>
            </a:r>
            <a:r>
              <a:rPr lang="en-US" sz="1800" b="1" dirty="0"/>
              <a:t>prevent</a:t>
            </a:r>
            <a:br>
              <a:rPr lang="en-US" sz="1800" b="1" dirty="0"/>
            </a:br>
            <a:r>
              <a:rPr lang="en-US" sz="1800" b="1" dirty="0"/>
              <a:t>recurrent infections and respond with agility and strength</a:t>
            </a:r>
            <a:r>
              <a:rPr lang="en-US" sz="1800" baseline="30000" dirty="0"/>
              <a:t>3,9,17-20</a:t>
            </a:r>
          </a:p>
          <a:p>
            <a:endParaRPr lang="en-US" sz="200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6B73DB7-94F6-DA51-9B98-F2A47CF31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OM-85, a trainer of the immune system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2E808AF3-58AE-A290-E1DD-748627D92690}"/>
              </a:ext>
            </a:extLst>
          </p:cNvPr>
          <p:cNvGrpSpPr/>
          <p:nvPr/>
        </p:nvGrpSpPr>
        <p:grpSpPr>
          <a:xfrm>
            <a:off x="4055532" y="3220667"/>
            <a:ext cx="390751" cy="390751"/>
            <a:chOff x="3859409" y="2073678"/>
            <a:chExt cx="390751" cy="390751"/>
          </a:xfrm>
        </p:grpSpPr>
        <p:sp>
          <p:nvSpPr>
            <p:cNvPr id="38" name="Ovale 37">
              <a:extLst>
                <a:ext uri="{FF2B5EF4-FFF2-40B4-BE49-F238E27FC236}">
                  <a16:creationId xmlns:a16="http://schemas.microsoft.com/office/drawing/2014/main" id="{C96F351F-F3EA-C61D-9C8F-3C0CE4733B6D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39B2D32E-4841-EF73-B2AF-257E7AEFA5A6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" name="Gruppo 3">
            <a:extLst>
              <a:ext uri="{FF2B5EF4-FFF2-40B4-BE49-F238E27FC236}">
                <a16:creationId xmlns:a16="http://schemas.microsoft.com/office/drawing/2014/main" id="{BA3B72F8-BFD4-5D41-908B-F1DE81479849}"/>
              </a:ext>
            </a:extLst>
          </p:cNvPr>
          <p:cNvGrpSpPr/>
          <p:nvPr/>
        </p:nvGrpSpPr>
        <p:grpSpPr>
          <a:xfrm>
            <a:off x="6450764" y="3220603"/>
            <a:ext cx="390751" cy="390751"/>
            <a:chOff x="6851231" y="2073614"/>
            <a:chExt cx="390751" cy="390751"/>
          </a:xfrm>
        </p:grpSpPr>
        <p:sp>
          <p:nvSpPr>
            <p:cNvPr id="46" name="Ovale 45">
              <a:extLst>
                <a:ext uri="{FF2B5EF4-FFF2-40B4-BE49-F238E27FC236}">
                  <a16:creationId xmlns:a16="http://schemas.microsoft.com/office/drawing/2014/main" id="{24D712EA-2426-06E9-E0DA-7E0E415F2FFC}"/>
                </a:ext>
              </a:extLst>
            </p:cNvPr>
            <p:cNvSpPr/>
            <p:nvPr/>
          </p:nvSpPr>
          <p:spPr>
            <a:xfrm>
              <a:off x="6851231" y="2073614"/>
              <a:ext cx="390751" cy="390751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E434C296-0CF5-5F79-79D5-EDF64F6D5C9C}"/>
                </a:ext>
              </a:extLst>
            </p:cNvPr>
            <p:cNvSpPr/>
            <p:nvPr/>
          </p:nvSpPr>
          <p:spPr>
            <a:xfrm>
              <a:off x="7003930" y="2107280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ZoneTexte 58">
            <a:extLst>
              <a:ext uri="{FF2B5EF4-FFF2-40B4-BE49-F238E27FC236}">
                <a16:creationId xmlns:a16="http://schemas.microsoft.com/office/drawing/2014/main" id="{C24D5FD6-6ACB-9B19-DFA7-8145B9E4565B}"/>
              </a:ext>
            </a:extLst>
          </p:cNvPr>
          <p:cNvSpPr txBox="1"/>
          <p:nvPr/>
        </p:nvSpPr>
        <p:spPr>
          <a:xfrm>
            <a:off x="781958" y="3246025"/>
            <a:ext cx="2447881" cy="3232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PROPHYLACTIC USE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9BC6FCA-6A62-38D2-094F-2A5C4272A42D}"/>
              </a:ext>
            </a:extLst>
          </p:cNvPr>
          <p:cNvGrpSpPr/>
          <p:nvPr/>
        </p:nvGrpSpPr>
        <p:grpSpPr>
          <a:xfrm>
            <a:off x="1138749" y="3762325"/>
            <a:ext cx="1734297" cy="1927205"/>
            <a:chOff x="2294426" y="2352989"/>
            <a:chExt cx="2062845" cy="2292298"/>
          </a:xfrm>
        </p:grpSpPr>
        <p:sp>
          <p:nvSpPr>
            <p:cNvPr id="19" name="Ovale 30">
              <a:extLst>
                <a:ext uri="{FF2B5EF4-FFF2-40B4-BE49-F238E27FC236}">
                  <a16:creationId xmlns:a16="http://schemas.microsoft.com/office/drawing/2014/main" id="{63607BA4-C848-05B9-FB4E-2404E1E73301}"/>
                </a:ext>
              </a:extLst>
            </p:cNvPr>
            <p:cNvSpPr/>
            <p:nvPr/>
          </p:nvSpPr>
          <p:spPr>
            <a:xfrm>
              <a:off x="2294426" y="2582442"/>
              <a:ext cx="2062845" cy="206284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3000">
                  <a:schemeClr val="accent1">
                    <a:lumMod val="0"/>
                    <a:lumOff val="100000"/>
                  </a:schemeClr>
                </a:gs>
                <a:gs pos="99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VULNERABLE</a:t>
              </a:r>
              <a:b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HEALTH</a:t>
              </a:r>
            </a:p>
          </p:txBody>
        </p:sp>
        <p:sp>
          <p:nvSpPr>
            <p:cNvPr id="21" name="Ovale 8">
              <a:extLst>
                <a:ext uri="{FF2B5EF4-FFF2-40B4-BE49-F238E27FC236}">
                  <a16:creationId xmlns:a16="http://schemas.microsoft.com/office/drawing/2014/main" id="{5507C1F7-FCD5-A836-7C32-2655FEAB573E}"/>
                </a:ext>
              </a:extLst>
            </p:cNvPr>
            <p:cNvSpPr/>
            <p:nvPr/>
          </p:nvSpPr>
          <p:spPr>
            <a:xfrm>
              <a:off x="2933498" y="2352989"/>
              <a:ext cx="784703" cy="78470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</p:grpSp>
      <p:sp>
        <p:nvSpPr>
          <p:cNvPr id="23" name="ZoneTexte 58">
            <a:extLst>
              <a:ext uri="{FF2B5EF4-FFF2-40B4-BE49-F238E27FC236}">
                <a16:creationId xmlns:a16="http://schemas.microsoft.com/office/drawing/2014/main" id="{DCA62BCA-80B5-6330-CB06-C55C1517B02F}"/>
              </a:ext>
            </a:extLst>
          </p:cNvPr>
          <p:cNvSpPr txBox="1"/>
          <p:nvPr/>
        </p:nvSpPr>
        <p:spPr>
          <a:xfrm>
            <a:off x="1448856" y="2769834"/>
            <a:ext cx="1114088" cy="430887"/>
          </a:xfrm>
          <a:prstGeom prst="rect">
            <a:avLst/>
          </a:prstGeom>
          <a:noFill/>
          <a:ln w="15875">
            <a:noFill/>
          </a:ln>
          <a:effectLst/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Calibri Light"/>
              </a:rPr>
              <a:t>OM-85 </a:t>
            </a:r>
          </a:p>
        </p:txBody>
      </p:sp>
      <p:sp>
        <p:nvSpPr>
          <p:cNvPr id="24" name="Rettangolo 2">
            <a:extLst>
              <a:ext uri="{FF2B5EF4-FFF2-40B4-BE49-F238E27FC236}">
                <a16:creationId xmlns:a16="http://schemas.microsoft.com/office/drawing/2014/main" id="{62067122-15BB-3D91-D158-800963DF68E2}"/>
              </a:ext>
            </a:extLst>
          </p:cNvPr>
          <p:cNvSpPr/>
          <p:nvPr/>
        </p:nvSpPr>
        <p:spPr>
          <a:xfrm>
            <a:off x="4371969" y="2338857"/>
            <a:ext cx="2177088" cy="78707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75000"/>
              </a:schemeClr>
            </a:solidFill>
          </a:ln>
          <a:effectLst>
            <a:innerShdw blurRad="224601">
              <a:schemeClr val="accent1">
                <a:lumMod val="7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PRIME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innate immunity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25" name="Rettangolo 2">
            <a:extLst>
              <a:ext uri="{FF2B5EF4-FFF2-40B4-BE49-F238E27FC236}">
                <a16:creationId xmlns:a16="http://schemas.microsoft.com/office/drawing/2014/main" id="{3184E1C6-8A61-EC36-56D1-539D6BCF8414}"/>
              </a:ext>
            </a:extLst>
          </p:cNvPr>
          <p:cNvSpPr/>
          <p:nvPr/>
        </p:nvSpPr>
        <p:spPr>
          <a:xfrm>
            <a:off x="4371969" y="3718106"/>
            <a:ext cx="2177088" cy="78707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75000"/>
              </a:schemeClr>
            </a:solidFill>
          </a:ln>
          <a:effectLst>
            <a:innerShdw blurRad="224601">
              <a:schemeClr val="accent1">
                <a:lumMod val="7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REINFORCE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adaptive immunity*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26" name="Plus Sign 25">
            <a:extLst>
              <a:ext uri="{FF2B5EF4-FFF2-40B4-BE49-F238E27FC236}">
                <a16:creationId xmlns:a16="http://schemas.microsoft.com/office/drawing/2014/main" id="{D2A91397-41DC-A474-A4F8-2769FDA33FD8}"/>
              </a:ext>
            </a:extLst>
          </p:cNvPr>
          <p:cNvSpPr/>
          <p:nvPr/>
        </p:nvSpPr>
        <p:spPr>
          <a:xfrm>
            <a:off x="5277625" y="3239133"/>
            <a:ext cx="365776" cy="365776"/>
          </a:xfrm>
          <a:prstGeom prst="mathPlus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Left Bracket 32">
            <a:extLst>
              <a:ext uri="{FF2B5EF4-FFF2-40B4-BE49-F238E27FC236}">
                <a16:creationId xmlns:a16="http://schemas.microsoft.com/office/drawing/2014/main" id="{03398723-03D4-8634-20C3-90418C383E5A}"/>
              </a:ext>
            </a:extLst>
          </p:cNvPr>
          <p:cNvSpPr/>
          <p:nvPr/>
        </p:nvSpPr>
        <p:spPr>
          <a:xfrm>
            <a:off x="7065819" y="1822403"/>
            <a:ext cx="170406" cy="3200394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2A39B74-CBED-021E-8FF7-5AAE71DDEDCF}"/>
              </a:ext>
            </a:extLst>
          </p:cNvPr>
          <p:cNvSpPr/>
          <p:nvPr/>
        </p:nvSpPr>
        <p:spPr>
          <a:xfrm>
            <a:off x="7498467" y="3772898"/>
            <a:ext cx="3279292" cy="751705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Decreasing the susceptibility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recurrent respiratory infections</a:t>
            </a:r>
            <a:endParaRPr kumimoji="0" lang="en-US" b="0" i="0" u="none" strike="noStrike" kern="1200" cap="none" spc="0" normalizeH="0" baseline="30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Graphic 53">
            <a:extLst>
              <a:ext uri="{FF2B5EF4-FFF2-40B4-BE49-F238E27FC236}">
                <a16:creationId xmlns:a16="http://schemas.microsoft.com/office/drawing/2014/main" id="{163BA573-C6C5-B6FE-6FC1-5A9A0A53377D}"/>
              </a:ext>
            </a:extLst>
          </p:cNvPr>
          <p:cNvSpPr>
            <a:spLocks noChangeAspect="1"/>
          </p:cNvSpPr>
          <p:nvPr/>
        </p:nvSpPr>
        <p:spPr>
          <a:xfrm>
            <a:off x="1782855" y="3866252"/>
            <a:ext cx="446083" cy="396000"/>
          </a:xfrm>
          <a:custGeom>
            <a:avLst/>
            <a:gdLst>
              <a:gd name="connsiteX0" fmla="*/ 78929 w 2014909"/>
              <a:gd name="connsiteY0" fmla="*/ 1957748 h 1962217"/>
              <a:gd name="connsiteX1" fmla="*/ 3542 w 2014909"/>
              <a:gd name="connsiteY1" fmla="*/ 1866128 h 1962217"/>
              <a:gd name="connsiteX2" fmla="*/ 14428 w 2014909"/>
              <a:gd name="connsiteY2" fmla="*/ 1626610 h 1962217"/>
              <a:gd name="connsiteX3" fmla="*/ 271248 w 2014909"/>
              <a:gd name="connsiteY3" fmla="*/ 1361667 h 1962217"/>
              <a:gd name="connsiteX4" fmla="*/ 480502 w 2014909"/>
              <a:gd name="connsiteY4" fmla="*/ 1361954 h 1962217"/>
              <a:gd name="connsiteX5" fmla="*/ 526852 w 2014909"/>
              <a:gd name="connsiteY5" fmla="*/ 1413410 h 1962217"/>
              <a:gd name="connsiteX6" fmla="*/ 503908 w 2014909"/>
              <a:gd name="connsiteY6" fmla="*/ 1450312 h 1962217"/>
              <a:gd name="connsiteX7" fmla="*/ 474931 w 2014909"/>
              <a:gd name="connsiteY7" fmla="*/ 1455243 h 1962217"/>
              <a:gd name="connsiteX8" fmla="*/ 374830 w 2014909"/>
              <a:gd name="connsiteY8" fmla="*/ 1434387 h 1962217"/>
              <a:gd name="connsiteX9" fmla="*/ 315853 w 2014909"/>
              <a:gd name="connsiteY9" fmla="*/ 1442537 h 1962217"/>
              <a:gd name="connsiteX10" fmla="*/ 104447 w 2014909"/>
              <a:gd name="connsiteY10" fmla="*/ 1639431 h 1962217"/>
              <a:gd name="connsiteX11" fmla="*/ 96881 w 2014909"/>
              <a:gd name="connsiteY11" fmla="*/ 1862533 h 1962217"/>
              <a:gd name="connsiteX12" fmla="*/ 373164 w 2014909"/>
              <a:gd name="connsiteY12" fmla="*/ 1870146 h 1962217"/>
              <a:gd name="connsiteX13" fmla="*/ 649313 w 2014909"/>
              <a:gd name="connsiteY13" fmla="*/ 1866096 h 1962217"/>
              <a:gd name="connsiteX14" fmla="*/ 657006 w 2014909"/>
              <a:gd name="connsiteY14" fmla="*/ 1795671 h 1962217"/>
              <a:gd name="connsiteX15" fmla="*/ 658449 w 2014909"/>
              <a:gd name="connsiteY15" fmla="*/ 1729215 h 1962217"/>
              <a:gd name="connsiteX16" fmla="*/ 679849 w 2014909"/>
              <a:gd name="connsiteY16" fmla="*/ 1724708 h 1962217"/>
              <a:gd name="connsiteX17" fmla="*/ 743301 w 2014909"/>
              <a:gd name="connsiteY17" fmla="*/ 1740051 h 1962217"/>
              <a:gd name="connsiteX18" fmla="*/ 742256 w 2014909"/>
              <a:gd name="connsiteY18" fmla="*/ 1889282 h 1962217"/>
              <a:gd name="connsiteX19" fmla="*/ 674942 w 2014909"/>
              <a:gd name="connsiteY19" fmla="*/ 1956600 h 1962217"/>
              <a:gd name="connsiteX20" fmla="*/ 78929 w 2014909"/>
              <a:gd name="connsiteY20" fmla="*/ 1957748 h 1962217"/>
              <a:gd name="connsiteX21" fmla="*/ 1335411 w 2014909"/>
              <a:gd name="connsiteY21" fmla="*/ 1956279 h 1962217"/>
              <a:gd name="connsiteX22" fmla="*/ 1267264 w 2014909"/>
              <a:gd name="connsiteY22" fmla="*/ 1810573 h 1962217"/>
              <a:gd name="connsiteX23" fmla="*/ 1277132 w 2014909"/>
              <a:gd name="connsiteY23" fmla="*/ 1729936 h 1962217"/>
              <a:gd name="connsiteX24" fmla="*/ 1322695 w 2014909"/>
              <a:gd name="connsiteY24" fmla="*/ 1725521 h 1962217"/>
              <a:gd name="connsiteX25" fmla="*/ 1355925 w 2014909"/>
              <a:gd name="connsiteY25" fmla="*/ 1729186 h 1962217"/>
              <a:gd name="connsiteX26" fmla="*/ 1358490 w 2014909"/>
              <a:gd name="connsiteY26" fmla="*/ 1798424 h 1962217"/>
              <a:gd name="connsiteX27" fmla="*/ 1361054 w 2014909"/>
              <a:gd name="connsiteY27" fmla="*/ 1867662 h 1962217"/>
              <a:gd name="connsiteX28" fmla="*/ 1640557 w 2014909"/>
              <a:gd name="connsiteY28" fmla="*/ 1867662 h 1962217"/>
              <a:gd name="connsiteX29" fmla="*/ 1920060 w 2014909"/>
              <a:gd name="connsiteY29" fmla="*/ 1867662 h 1962217"/>
              <a:gd name="connsiteX30" fmla="*/ 1921462 w 2014909"/>
              <a:gd name="connsiteY30" fmla="*/ 1776653 h 1962217"/>
              <a:gd name="connsiteX31" fmla="*/ 1890725 w 2014909"/>
              <a:gd name="connsiteY31" fmla="*/ 1586801 h 1962217"/>
              <a:gd name="connsiteX32" fmla="*/ 1551290 w 2014909"/>
              <a:gd name="connsiteY32" fmla="*/ 1452306 h 1962217"/>
              <a:gd name="connsiteX33" fmla="*/ 1496259 w 2014909"/>
              <a:gd name="connsiteY33" fmla="*/ 1424954 h 1962217"/>
              <a:gd name="connsiteX34" fmla="*/ 1500806 w 2014909"/>
              <a:gd name="connsiteY34" fmla="*/ 1373616 h 1962217"/>
              <a:gd name="connsiteX35" fmla="*/ 1717485 w 2014909"/>
              <a:gd name="connsiteY35" fmla="*/ 1354164 h 1962217"/>
              <a:gd name="connsiteX36" fmla="*/ 1928032 w 2014909"/>
              <a:gd name="connsiteY36" fmla="*/ 1483005 h 1962217"/>
              <a:gd name="connsiteX37" fmla="*/ 2014910 w 2014909"/>
              <a:gd name="connsiteY37" fmla="*/ 1784771 h 1962217"/>
              <a:gd name="connsiteX38" fmla="*/ 1988533 w 2014909"/>
              <a:gd name="connsiteY38" fmla="*/ 1929292 h 1962217"/>
              <a:gd name="connsiteX39" fmla="*/ 1635781 w 2014909"/>
              <a:gd name="connsiteY39" fmla="*/ 1962139 h 1962217"/>
              <a:gd name="connsiteX40" fmla="*/ 1335413 w 2014909"/>
              <a:gd name="connsiteY40" fmla="*/ 1956279 h 1962217"/>
              <a:gd name="connsiteX41" fmla="*/ 564800 w 2014909"/>
              <a:gd name="connsiteY41" fmla="*/ 1666856 h 1962217"/>
              <a:gd name="connsiteX42" fmla="*/ 509419 w 2014909"/>
              <a:gd name="connsiteY42" fmla="*/ 1560180 h 1962217"/>
              <a:gd name="connsiteX43" fmla="*/ 556504 w 2014909"/>
              <a:gd name="connsiteY43" fmla="*/ 1457240 h 1962217"/>
              <a:gd name="connsiteX44" fmla="*/ 739042 w 2014909"/>
              <a:gd name="connsiteY44" fmla="*/ 1113734 h 1962217"/>
              <a:gd name="connsiteX45" fmla="*/ 931627 w 2014909"/>
              <a:gd name="connsiteY45" fmla="*/ 758009 h 1962217"/>
              <a:gd name="connsiteX46" fmla="*/ 1082238 w 2014909"/>
              <a:gd name="connsiteY46" fmla="*/ 755533 h 1962217"/>
              <a:gd name="connsiteX47" fmla="*/ 1220091 w 2014909"/>
              <a:gd name="connsiteY47" fmla="*/ 1006030 h 1962217"/>
              <a:gd name="connsiteX48" fmla="*/ 1423490 w 2014909"/>
              <a:gd name="connsiteY48" fmla="*/ 1389290 h 1962217"/>
              <a:gd name="connsiteX49" fmla="*/ 1502278 w 2014909"/>
              <a:gd name="connsiteY49" fmla="*/ 1605519 h 1962217"/>
              <a:gd name="connsiteX50" fmla="*/ 1448450 w 2014909"/>
              <a:gd name="connsiteY50" fmla="*/ 1665693 h 1962217"/>
              <a:gd name="connsiteX51" fmla="*/ 1004623 w 2014909"/>
              <a:gd name="connsiteY51" fmla="*/ 1675103 h 1962217"/>
              <a:gd name="connsiteX52" fmla="*/ 564800 w 2014909"/>
              <a:gd name="connsiteY52" fmla="*/ 1666856 h 1962217"/>
              <a:gd name="connsiteX53" fmla="*/ 1406791 w 2014909"/>
              <a:gd name="connsiteY53" fmla="*/ 1585031 h 1962217"/>
              <a:gd name="connsiteX54" fmla="*/ 1414903 w 2014909"/>
              <a:gd name="connsiteY54" fmla="*/ 1574369 h 1962217"/>
              <a:gd name="connsiteX55" fmla="*/ 1216174 w 2014909"/>
              <a:gd name="connsiteY55" fmla="*/ 1190188 h 1962217"/>
              <a:gd name="connsiteX56" fmla="*/ 1007630 w 2014909"/>
              <a:gd name="connsiteY56" fmla="*/ 814911 h 1962217"/>
              <a:gd name="connsiteX57" fmla="*/ 658575 w 2014909"/>
              <a:gd name="connsiteY57" fmla="*/ 1457361 h 1962217"/>
              <a:gd name="connsiteX58" fmla="*/ 609175 w 2014909"/>
              <a:gd name="connsiteY58" fmla="*/ 1550040 h 1962217"/>
              <a:gd name="connsiteX59" fmla="*/ 1001479 w 2014909"/>
              <a:gd name="connsiteY59" fmla="*/ 1588144 h 1962217"/>
              <a:gd name="connsiteX60" fmla="*/ 1406791 w 2014909"/>
              <a:gd name="connsiteY60" fmla="*/ 1585031 h 1962217"/>
              <a:gd name="connsiteX61" fmla="*/ 995750 w 2014909"/>
              <a:gd name="connsiteY61" fmla="*/ 1512672 h 1962217"/>
              <a:gd name="connsiteX62" fmla="*/ 965532 w 2014909"/>
              <a:gd name="connsiteY62" fmla="*/ 1465362 h 1962217"/>
              <a:gd name="connsiteX63" fmla="*/ 1002425 w 2014909"/>
              <a:gd name="connsiteY63" fmla="*/ 1426258 h 1962217"/>
              <a:gd name="connsiteX64" fmla="*/ 1034461 w 2014909"/>
              <a:gd name="connsiteY64" fmla="*/ 1436847 h 1962217"/>
              <a:gd name="connsiteX65" fmla="*/ 995750 w 2014909"/>
              <a:gd name="connsiteY65" fmla="*/ 1512672 h 1962217"/>
              <a:gd name="connsiteX66" fmla="*/ 978384 w 2014909"/>
              <a:gd name="connsiteY66" fmla="*/ 1378057 h 1962217"/>
              <a:gd name="connsiteX67" fmla="*/ 963190 w 2014909"/>
              <a:gd name="connsiteY67" fmla="*/ 1362863 h 1962217"/>
              <a:gd name="connsiteX68" fmla="*/ 964675 w 2014909"/>
              <a:gd name="connsiteY68" fmla="*/ 1196122 h 1962217"/>
              <a:gd name="connsiteX69" fmla="*/ 977072 w 2014909"/>
              <a:gd name="connsiteY69" fmla="*/ 1018475 h 1962217"/>
              <a:gd name="connsiteX70" fmla="*/ 1039064 w 2014909"/>
              <a:gd name="connsiteY70" fmla="*/ 1021189 h 1962217"/>
              <a:gd name="connsiteX71" fmla="*/ 1050780 w 2014909"/>
              <a:gd name="connsiteY71" fmla="*/ 1201442 h 1962217"/>
              <a:gd name="connsiteX72" fmla="*/ 1050780 w 2014909"/>
              <a:gd name="connsiteY72" fmla="*/ 1368074 h 1962217"/>
              <a:gd name="connsiteX73" fmla="*/ 1038191 w 2014909"/>
              <a:gd name="connsiteY73" fmla="*/ 1380662 h 1962217"/>
              <a:gd name="connsiteX74" fmla="*/ 978384 w 2014909"/>
              <a:gd name="connsiteY74" fmla="*/ 1378057 h 1962217"/>
              <a:gd name="connsiteX75" fmla="*/ 329105 w 2014909"/>
              <a:gd name="connsiteY75" fmla="*/ 1301416 h 1962217"/>
              <a:gd name="connsiteX76" fmla="*/ 168557 w 2014909"/>
              <a:gd name="connsiteY76" fmla="*/ 1068154 h 1962217"/>
              <a:gd name="connsiteX77" fmla="*/ 405522 w 2014909"/>
              <a:gd name="connsiteY77" fmla="*/ 890386 h 1962217"/>
              <a:gd name="connsiteX78" fmla="*/ 579405 w 2014909"/>
              <a:gd name="connsiteY78" fmla="*/ 1062516 h 1962217"/>
              <a:gd name="connsiteX79" fmla="*/ 385353 w 2014909"/>
              <a:gd name="connsiteY79" fmla="*/ 1303785 h 1962217"/>
              <a:gd name="connsiteX80" fmla="*/ 329105 w 2014909"/>
              <a:gd name="connsiteY80" fmla="*/ 1301416 h 1962217"/>
              <a:gd name="connsiteX81" fmla="*/ 418857 w 2014909"/>
              <a:gd name="connsiteY81" fmla="*/ 1205791 h 1962217"/>
              <a:gd name="connsiteX82" fmla="*/ 493602 w 2014909"/>
              <a:gd name="connsiteY82" fmla="*/ 1095783 h 1962217"/>
              <a:gd name="connsiteX83" fmla="*/ 329883 w 2014909"/>
              <a:gd name="connsiteY83" fmla="*/ 987702 h 1962217"/>
              <a:gd name="connsiteX84" fmla="*/ 258806 w 2014909"/>
              <a:gd name="connsiteY84" fmla="*/ 1095783 h 1962217"/>
              <a:gd name="connsiteX85" fmla="*/ 327662 w 2014909"/>
              <a:gd name="connsiteY85" fmla="*/ 1205568 h 1962217"/>
              <a:gd name="connsiteX86" fmla="*/ 418857 w 2014909"/>
              <a:gd name="connsiteY86" fmla="*/ 1205799 h 1962217"/>
              <a:gd name="connsiteX87" fmla="*/ 1578176 w 2014909"/>
              <a:gd name="connsiteY87" fmla="*/ 1296221 h 1962217"/>
              <a:gd name="connsiteX88" fmla="*/ 1531473 w 2014909"/>
              <a:gd name="connsiteY88" fmla="*/ 1276018 h 1962217"/>
              <a:gd name="connsiteX89" fmla="*/ 1453049 w 2014909"/>
              <a:gd name="connsiteY89" fmla="*/ 1185504 h 1962217"/>
              <a:gd name="connsiteX90" fmla="*/ 1437981 w 2014909"/>
              <a:gd name="connsiteY90" fmla="*/ 1098348 h 1962217"/>
              <a:gd name="connsiteX91" fmla="*/ 1451807 w 2014909"/>
              <a:gd name="connsiteY91" fmla="*/ 1012427 h 1962217"/>
              <a:gd name="connsiteX92" fmla="*/ 1786608 w 2014909"/>
              <a:gd name="connsiteY92" fmla="*/ 949725 h 1962217"/>
              <a:gd name="connsiteX93" fmla="*/ 1827130 w 2014909"/>
              <a:gd name="connsiteY93" fmla="*/ 1191500 h 1962217"/>
              <a:gd name="connsiteX94" fmla="*/ 1578176 w 2014909"/>
              <a:gd name="connsiteY94" fmla="*/ 1296221 h 1962217"/>
              <a:gd name="connsiteX95" fmla="*/ 1668665 w 2014909"/>
              <a:gd name="connsiteY95" fmla="*/ 1213148 h 1962217"/>
              <a:gd name="connsiteX96" fmla="*/ 1745992 w 2014909"/>
              <a:gd name="connsiteY96" fmla="*/ 1149479 h 1962217"/>
              <a:gd name="connsiteX97" fmla="*/ 1757214 w 2014909"/>
              <a:gd name="connsiteY97" fmla="*/ 1087757 h 1962217"/>
              <a:gd name="connsiteX98" fmla="*/ 1664744 w 2014909"/>
              <a:gd name="connsiteY98" fmla="*/ 983665 h 1962217"/>
              <a:gd name="connsiteX99" fmla="*/ 1536927 w 2014909"/>
              <a:gd name="connsiteY99" fmla="*/ 1043887 h 1962217"/>
              <a:gd name="connsiteX100" fmla="*/ 1565654 w 2014909"/>
              <a:gd name="connsiteY100" fmla="*/ 1186554 h 1962217"/>
              <a:gd name="connsiteX101" fmla="*/ 1668665 w 2014909"/>
              <a:gd name="connsiteY101" fmla="*/ 1213148 h 1962217"/>
              <a:gd name="connsiteX102" fmla="*/ 683448 w 2014909"/>
              <a:gd name="connsiteY102" fmla="*/ 1061699 h 1962217"/>
              <a:gd name="connsiteX103" fmla="*/ 636166 w 2014909"/>
              <a:gd name="connsiteY103" fmla="*/ 1016287 h 1962217"/>
              <a:gd name="connsiteX104" fmla="*/ 637335 w 2014909"/>
              <a:gd name="connsiteY104" fmla="*/ 749592 h 1962217"/>
              <a:gd name="connsiteX105" fmla="*/ 750136 w 2014909"/>
              <a:gd name="connsiteY105" fmla="*/ 558840 h 1962217"/>
              <a:gd name="connsiteX106" fmla="*/ 1001597 w 2014909"/>
              <a:gd name="connsiteY106" fmla="*/ 459893 h 1962217"/>
              <a:gd name="connsiteX107" fmla="*/ 1168735 w 2014909"/>
              <a:gd name="connsiteY107" fmla="*/ 499428 h 1962217"/>
              <a:gd name="connsiteX108" fmla="*/ 1264179 w 2014909"/>
              <a:gd name="connsiteY108" fmla="*/ 569915 h 1962217"/>
              <a:gd name="connsiteX109" fmla="*/ 1331782 w 2014909"/>
              <a:gd name="connsiteY109" fmla="*/ 659945 h 1962217"/>
              <a:gd name="connsiteX110" fmla="*/ 1372481 w 2014909"/>
              <a:gd name="connsiteY110" fmla="*/ 871658 h 1962217"/>
              <a:gd name="connsiteX111" fmla="*/ 1371707 w 2014909"/>
              <a:gd name="connsiteY111" fmla="*/ 995456 h 1962217"/>
              <a:gd name="connsiteX112" fmla="*/ 1350436 w 2014909"/>
              <a:gd name="connsiteY112" fmla="*/ 1036228 h 1962217"/>
              <a:gd name="connsiteX113" fmla="*/ 1276593 w 2014909"/>
              <a:gd name="connsiteY113" fmla="*/ 1009083 h 1962217"/>
              <a:gd name="connsiteX114" fmla="*/ 1273359 w 2014909"/>
              <a:gd name="connsiteY114" fmla="*/ 981902 h 1962217"/>
              <a:gd name="connsiteX115" fmla="*/ 1281561 w 2014909"/>
              <a:gd name="connsiteY115" fmla="*/ 885949 h 1962217"/>
              <a:gd name="connsiteX116" fmla="*/ 1252806 w 2014909"/>
              <a:gd name="connsiteY116" fmla="*/ 701597 h 1962217"/>
              <a:gd name="connsiteX117" fmla="*/ 1017582 w 2014909"/>
              <a:gd name="connsiteY117" fmla="*/ 548696 h 1962217"/>
              <a:gd name="connsiteX118" fmla="*/ 732387 w 2014909"/>
              <a:gd name="connsiteY118" fmla="*/ 741401 h 1962217"/>
              <a:gd name="connsiteX119" fmla="*/ 718887 w 2014909"/>
              <a:gd name="connsiteY119" fmla="*/ 871348 h 1962217"/>
              <a:gd name="connsiteX120" fmla="*/ 738568 w 2014909"/>
              <a:gd name="connsiteY120" fmla="*/ 982951 h 1962217"/>
              <a:gd name="connsiteX121" fmla="*/ 748197 w 2014909"/>
              <a:gd name="connsiteY121" fmla="*/ 988629 h 1962217"/>
              <a:gd name="connsiteX122" fmla="*/ 703961 w 2014909"/>
              <a:gd name="connsiteY122" fmla="*/ 1067086 h 1962217"/>
              <a:gd name="connsiteX123" fmla="*/ 683447 w 2014909"/>
              <a:gd name="connsiteY123" fmla="*/ 1061699 h 1962217"/>
              <a:gd name="connsiteX124" fmla="*/ 963084 w 2014909"/>
              <a:gd name="connsiteY124" fmla="*/ 413590 h 1962217"/>
              <a:gd name="connsiteX125" fmla="*/ 814908 w 2014909"/>
              <a:gd name="connsiteY125" fmla="*/ 298733 h 1962217"/>
              <a:gd name="connsiteX126" fmla="*/ 853462 w 2014909"/>
              <a:gd name="connsiteY126" fmla="*/ 61575 h 1962217"/>
              <a:gd name="connsiteX127" fmla="*/ 1181055 w 2014909"/>
              <a:gd name="connsiteY127" fmla="*/ 102976 h 1962217"/>
              <a:gd name="connsiteX128" fmla="*/ 1178257 w 2014909"/>
              <a:gd name="connsiteY128" fmla="*/ 317101 h 1962217"/>
              <a:gd name="connsiteX129" fmla="*/ 1041261 w 2014909"/>
              <a:gd name="connsiteY129" fmla="*/ 411386 h 1962217"/>
              <a:gd name="connsiteX130" fmla="*/ 963084 w 2014909"/>
              <a:gd name="connsiteY130" fmla="*/ 413589 h 1962217"/>
              <a:gd name="connsiteX131" fmla="*/ 1054276 w 2014909"/>
              <a:gd name="connsiteY131" fmla="*/ 311836 h 1962217"/>
              <a:gd name="connsiteX132" fmla="*/ 1109694 w 2014909"/>
              <a:gd name="connsiteY132" fmla="*/ 255193 h 1962217"/>
              <a:gd name="connsiteX133" fmla="*/ 1116607 w 2014909"/>
              <a:gd name="connsiteY133" fmla="*/ 200382 h 1962217"/>
              <a:gd name="connsiteX134" fmla="*/ 1099417 w 2014909"/>
              <a:gd name="connsiteY134" fmla="*/ 141407 h 1962217"/>
              <a:gd name="connsiteX135" fmla="*/ 889186 w 2014909"/>
              <a:gd name="connsiteY135" fmla="*/ 172746 h 1962217"/>
              <a:gd name="connsiteX136" fmla="*/ 1054276 w 2014909"/>
              <a:gd name="connsiteY136" fmla="*/ 311836 h 196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014909" h="1962217">
                <a:moveTo>
                  <a:pt x="78929" y="1957748"/>
                </a:moveTo>
                <a:cubicBezTo>
                  <a:pt x="30543" y="1945968"/>
                  <a:pt x="10738" y="1921898"/>
                  <a:pt x="3542" y="1866128"/>
                </a:cubicBezTo>
                <a:cubicBezTo>
                  <a:pt x="-4307" y="1805298"/>
                  <a:pt x="1577" y="1675829"/>
                  <a:pt x="14428" y="1626610"/>
                </a:cubicBezTo>
                <a:cubicBezTo>
                  <a:pt x="47993" y="1498052"/>
                  <a:pt x="140671" y="1402442"/>
                  <a:pt x="271248" y="1361667"/>
                </a:cubicBezTo>
                <a:cubicBezTo>
                  <a:pt x="326047" y="1344556"/>
                  <a:pt x="419475" y="1344684"/>
                  <a:pt x="480502" y="1361954"/>
                </a:cubicBezTo>
                <a:cubicBezTo>
                  <a:pt x="537126" y="1377979"/>
                  <a:pt x="540171" y="1381359"/>
                  <a:pt x="526852" y="1413410"/>
                </a:cubicBezTo>
                <a:cubicBezTo>
                  <a:pt x="521099" y="1427256"/>
                  <a:pt x="510774" y="1443861"/>
                  <a:pt x="503908" y="1450312"/>
                </a:cubicBezTo>
                <a:cubicBezTo>
                  <a:pt x="492463" y="1461064"/>
                  <a:pt x="490051" y="1461475"/>
                  <a:pt x="474931" y="1455243"/>
                </a:cubicBezTo>
                <a:cubicBezTo>
                  <a:pt x="450110" y="1445012"/>
                  <a:pt x="399693" y="1434508"/>
                  <a:pt x="374830" y="1434387"/>
                </a:cubicBezTo>
                <a:cubicBezTo>
                  <a:pt x="362694" y="1434318"/>
                  <a:pt x="336154" y="1437996"/>
                  <a:pt x="315853" y="1442537"/>
                </a:cubicBezTo>
                <a:cubicBezTo>
                  <a:pt x="215089" y="1465075"/>
                  <a:pt x="135784" y="1538937"/>
                  <a:pt x="104447" y="1639431"/>
                </a:cubicBezTo>
                <a:cubicBezTo>
                  <a:pt x="92904" y="1676448"/>
                  <a:pt x="86997" y="1850623"/>
                  <a:pt x="96881" y="1862533"/>
                </a:cubicBezTo>
                <a:cubicBezTo>
                  <a:pt x="102407" y="1869193"/>
                  <a:pt x="139469" y="1870214"/>
                  <a:pt x="373164" y="1870146"/>
                </a:cubicBezTo>
                <a:cubicBezTo>
                  <a:pt x="521609" y="1870100"/>
                  <a:pt x="645876" y="1868281"/>
                  <a:pt x="649313" y="1866096"/>
                </a:cubicBezTo>
                <a:cubicBezTo>
                  <a:pt x="653571" y="1863392"/>
                  <a:pt x="656023" y="1840941"/>
                  <a:pt x="657006" y="1795671"/>
                </a:cubicBezTo>
                <a:lnTo>
                  <a:pt x="658449" y="1729215"/>
                </a:lnTo>
                <a:lnTo>
                  <a:pt x="679849" y="1724708"/>
                </a:lnTo>
                <a:cubicBezTo>
                  <a:pt x="711386" y="1718066"/>
                  <a:pt x="737328" y="1724338"/>
                  <a:pt x="743301" y="1740051"/>
                </a:cubicBezTo>
                <a:cubicBezTo>
                  <a:pt x="750146" y="1758053"/>
                  <a:pt x="749426" y="1860809"/>
                  <a:pt x="742256" y="1889282"/>
                </a:cubicBezTo>
                <a:cubicBezTo>
                  <a:pt x="734350" y="1920680"/>
                  <a:pt x="706338" y="1948694"/>
                  <a:pt x="674942" y="1956600"/>
                </a:cubicBezTo>
                <a:cubicBezTo>
                  <a:pt x="648437" y="1963274"/>
                  <a:pt x="105921" y="1964318"/>
                  <a:pt x="78929" y="1957748"/>
                </a:cubicBezTo>
                <a:close/>
                <a:moveTo>
                  <a:pt x="1335411" y="1956279"/>
                </a:moveTo>
                <a:cubicBezTo>
                  <a:pt x="1283783" y="1937973"/>
                  <a:pt x="1270634" y="1909861"/>
                  <a:pt x="1267264" y="1810573"/>
                </a:cubicBezTo>
                <a:cubicBezTo>
                  <a:pt x="1264813" y="1738379"/>
                  <a:pt x="1264863" y="1737976"/>
                  <a:pt x="1277132" y="1729936"/>
                </a:cubicBezTo>
                <a:cubicBezTo>
                  <a:pt x="1286857" y="1723564"/>
                  <a:pt x="1296488" y="1722631"/>
                  <a:pt x="1322695" y="1725521"/>
                </a:cubicBezTo>
                <a:lnTo>
                  <a:pt x="1355925" y="1729186"/>
                </a:lnTo>
                <a:lnTo>
                  <a:pt x="1358490" y="1798424"/>
                </a:lnTo>
                <a:lnTo>
                  <a:pt x="1361054" y="1867662"/>
                </a:lnTo>
                <a:lnTo>
                  <a:pt x="1640557" y="1867662"/>
                </a:lnTo>
                <a:lnTo>
                  <a:pt x="1920060" y="1867662"/>
                </a:lnTo>
                <a:lnTo>
                  <a:pt x="1921462" y="1776653"/>
                </a:lnTo>
                <a:cubicBezTo>
                  <a:pt x="1923061" y="1672731"/>
                  <a:pt x="1917187" y="1636452"/>
                  <a:pt x="1890725" y="1586801"/>
                </a:cubicBezTo>
                <a:cubicBezTo>
                  <a:pt x="1826397" y="1466104"/>
                  <a:pt x="1685238" y="1410172"/>
                  <a:pt x="1551290" y="1452306"/>
                </a:cubicBezTo>
                <a:cubicBezTo>
                  <a:pt x="1517438" y="1462955"/>
                  <a:pt x="1511224" y="1459866"/>
                  <a:pt x="1496259" y="1424954"/>
                </a:cubicBezTo>
                <a:cubicBezTo>
                  <a:pt x="1482641" y="1393182"/>
                  <a:pt x="1483787" y="1380246"/>
                  <a:pt x="1500806" y="1373616"/>
                </a:cubicBezTo>
                <a:cubicBezTo>
                  <a:pt x="1564773" y="1348695"/>
                  <a:pt x="1653520" y="1340729"/>
                  <a:pt x="1717485" y="1354164"/>
                </a:cubicBezTo>
                <a:cubicBezTo>
                  <a:pt x="1792315" y="1369882"/>
                  <a:pt x="1880967" y="1424131"/>
                  <a:pt x="1928032" y="1483005"/>
                </a:cubicBezTo>
                <a:cubicBezTo>
                  <a:pt x="1993539" y="1564948"/>
                  <a:pt x="2014957" y="1639343"/>
                  <a:pt x="2014910" y="1784771"/>
                </a:cubicBezTo>
                <a:cubicBezTo>
                  <a:pt x="2014887" y="1882986"/>
                  <a:pt x="2011122" y="1903564"/>
                  <a:pt x="1988533" y="1929292"/>
                </a:cubicBezTo>
                <a:cubicBezTo>
                  <a:pt x="1959669" y="1962168"/>
                  <a:pt x="1955111" y="1962593"/>
                  <a:pt x="1635781" y="1962139"/>
                </a:cubicBezTo>
                <a:cubicBezTo>
                  <a:pt x="1448513" y="1961874"/>
                  <a:pt x="1345523" y="1959865"/>
                  <a:pt x="1335413" y="1956279"/>
                </a:cubicBezTo>
                <a:close/>
                <a:moveTo>
                  <a:pt x="564800" y="1666856"/>
                </a:moveTo>
                <a:cubicBezTo>
                  <a:pt x="526810" y="1648128"/>
                  <a:pt x="503084" y="1602426"/>
                  <a:pt x="509419" y="1560180"/>
                </a:cubicBezTo>
                <a:cubicBezTo>
                  <a:pt x="511187" y="1548386"/>
                  <a:pt x="531830" y="1503256"/>
                  <a:pt x="556504" y="1457240"/>
                </a:cubicBezTo>
                <a:cubicBezTo>
                  <a:pt x="580670" y="1412173"/>
                  <a:pt x="662812" y="1257596"/>
                  <a:pt x="739042" y="1113734"/>
                </a:cubicBezTo>
                <a:cubicBezTo>
                  <a:pt x="923248" y="766100"/>
                  <a:pt x="916981" y="777677"/>
                  <a:pt x="931627" y="758009"/>
                </a:cubicBezTo>
                <a:cubicBezTo>
                  <a:pt x="966453" y="711240"/>
                  <a:pt x="1040062" y="710030"/>
                  <a:pt x="1082238" y="755533"/>
                </a:cubicBezTo>
                <a:cubicBezTo>
                  <a:pt x="1089667" y="763549"/>
                  <a:pt x="1151701" y="876272"/>
                  <a:pt x="1220091" y="1006030"/>
                </a:cubicBezTo>
                <a:cubicBezTo>
                  <a:pt x="1288481" y="1135787"/>
                  <a:pt x="1380010" y="1308255"/>
                  <a:pt x="1423490" y="1389290"/>
                </a:cubicBezTo>
                <a:cubicBezTo>
                  <a:pt x="1507795" y="1546414"/>
                  <a:pt x="1515135" y="1566559"/>
                  <a:pt x="1502278" y="1605519"/>
                </a:cubicBezTo>
                <a:cubicBezTo>
                  <a:pt x="1493728" y="1631424"/>
                  <a:pt x="1473084" y="1654502"/>
                  <a:pt x="1448450" y="1665693"/>
                </a:cubicBezTo>
                <a:cubicBezTo>
                  <a:pt x="1428878" y="1674583"/>
                  <a:pt x="1404164" y="1675107"/>
                  <a:pt x="1004623" y="1675103"/>
                </a:cubicBezTo>
                <a:cubicBezTo>
                  <a:pt x="626346" y="1675100"/>
                  <a:pt x="579751" y="1674226"/>
                  <a:pt x="564800" y="1666856"/>
                </a:cubicBezTo>
                <a:close/>
                <a:moveTo>
                  <a:pt x="1406791" y="1585031"/>
                </a:moveTo>
                <a:cubicBezTo>
                  <a:pt x="1411252" y="1583320"/>
                  <a:pt x="1414903" y="1578521"/>
                  <a:pt x="1414903" y="1574369"/>
                </a:cubicBezTo>
                <a:cubicBezTo>
                  <a:pt x="1414903" y="1570216"/>
                  <a:pt x="1325475" y="1397335"/>
                  <a:pt x="1216174" y="1190188"/>
                </a:cubicBezTo>
                <a:cubicBezTo>
                  <a:pt x="1051232" y="877591"/>
                  <a:pt x="1015776" y="813787"/>
                  <a:pt x="1007630" y="814911"/>
                </a:cubicBezTo>
                <a:cubicBezTo>
                  <a:pt x="998396" y="816186"/>
                  <a:pt x="948273" y="908439"/>
                  <a:pt x="658575" y="1457361"/>
                </a:cubicBezTo>
                <a:cubicBezTo>
                  <a:pt x="637733" y="1496852"/>
                  <a:pt x="615503" y="1538558"/>
                  <a:pt x="609175" y="1550040"/>
                </a:cubicBezTo>
                <a:cubicBezTo>
                  <a:pt x="586498" y="1591187"/>
                  <a:pt x="555171" y="1588144"/>
                  <a:pt x="1001479" y="1588144"/>
                </a:cubicBezTo>
                <a:cubicBezTo>
                  <a:pt x="1219938" y="1588144"/>
                  <a:pt x="1402329" y="1586742"/>
                  <a:pt x="1406791" y="1585031"/>
                </a:cubicBezTo>
                <a:close/>
                <a:moveTo>
                  <a:pt x="995750" y="1512672"/>
                </a:moveTo>
                <a:cubicBezTo>
                  <a:pt x="977010" y="1509156"/>
                  <a:pt x="962191" y="1485954"/>
                  <a:pt x="965532" y="1465362"/>
                </a:cubicBezTo>
                <a:cubicBezTo>
                  <a:pt x="969037" y="1443761"/>
                  <a:pt x="981626" y="1430418"/>
                  <a:pt x="1002425" y="1426258"/>
                </a:cubicBezTo>
                <a:cubicBezTo>
                  <a:pt x="1014806" y="1423782"/>
                  <a:pt x="1021605" y="1426027"/>
                  <a:pt x="1034461" y="1436847"/>
                </a:cubicBezTo>
                <a:cubicBezTo>
                  <a:pt x="1070833" y="1467454"/>
                  <a:pt x="1043202" y="1521576"/>
                  <a:pt x="995750" y="1512672"/>
                </a:cubicBezTo>
                <a:close/>
                <a:moveTo>
                  <a:pt x="978384" y="1378057"/>
                </a:moveTo>
                <a:lnTo>
                  <a:pt x="963190" y="1362863"/>
                </a:lnTo>
                <a:lnTo>
                  <a:pt x="964675" y="1196122"/>
                </a:lnTo>
                <a:cubicBezTo>
                  <a:pt x="966120" y="1033879"/>
                  <a:pt x="966453" y="1029087"/>
                  <a:pt x="977072" y="1018475"/>
                </a:cubicBezTo>
                <a:cubicBezTo>
                  <a:pt x="993316" y="1002239"/>
                  <a:pt x="1023917" y="1003579"/>
                  <a:pt x="1039064" y="1021189"/>
                </a:cubicBezTo>
                <a:cubicBezTo>
                  <a:pt x="1050746" y="1034771"/>
                  <a:pt x="1050780" y="1035289"/>
                  <a:pt x="1050780" y="1201442"/>
                </a:cubicBezTo>
                <a:lnTo>
                  <a:pt x="1050780" y="1368074"/>
                </a:lnTo>
                <a:lnTo>
                  <a:pt x="1038191" y="1380662"/>
                </a:lnTo>
                <a:cubicBezTo>
                  <a:pt x="1020472" y="1398383"/>
                  <a:pt x="997718" y="1397392"/>
                  <a:pt x="978384" y="1378057"/>
                </a:cubicBezTo>
                <a:close/>
                <a:moveTo>
                  <a:pt x="329105" y="1301416"/>
                </a:moveTo>
                <a:cubicBezTo>
                  <a:pt x="225600" y="1274765"/>
                  <a:pt x="152200" y="1168122"/>
                  <a:pt x="168557" y="1068154"/>
                </a:cubicBezTo>
                <a:cubicBezTo>
                  <a:pt x="187455" y="952660"/>
                  <a:pt x="294336" y="872479"/>
                  <a:pt x="405522" y="890386"/>
                </a:cubicBezTo>
                <a:cubicBezTo>
                  <a:pt x="494967" y="904791"/>
                  <a:pt x="562631" y="971774"/>
                  <a:pt x="579405" y="1062516"/>
                </a:cubicBezTo>
                <a:cubicBezTo>
                  <a:pt x="601377" y="1181382"/>
                  <a:pt x="507583" y="1297999"/>
                  <a:pt x="385353" y="1303785"/>
                </a:cubicBezTo>
                <a:cubicBezTo>
                  <a:pt x="363495" y="1304820"/>
                  <a:pt x="338183" y="1303762"/>
                  <a:pt x="329105" y="1301416"/>
                </a:cubicBezTo>
                <a:close/>
                <a:moveTo>
                  <a:pt x="418857" y="1205791"/>
                </a:moveTo>
                <a:cubicBezTo>
                  <a:pt x="462223" y="1187703"/>
                  <a:pt x="493224" y="1142077"/>
                  <a:pt x="493602" y="1095783"/>
                </a:cubicBezTo>
                <a:cubicBezTo>
                  <a:pt x="494266" y="1014487"/>
                  <a:pt x="404017" y="954908"/>
                  <a:pt x="329883" y="987702"/>
                </a:cubicBezTo>
                <a:cubicBezTo>
                  <a:pt x="280727" y="1009448"/>
                  <a:pt x="258806" y="1042780"/>
                  <a:pt x="258806" y="1095783"/>
                </a:cubicBezTo>
                <a:cubicBezTo>
                  <a:pt x="258806" y="1146034"/>
                  <a:pt x="284388" y="1186823"/>
                  <a:pt x="327662" y="1205568"/>
                </a:cubicBezTo>
                <a:cubicBezTo>
                  <a:pt x="351073" y="1215709"/>
                  <a:pt x="394823" y="1215816"/>
                  <a:pt x="418857" y="1205799"/>
                </a:cubicBezTo>
                <a:close/>
                <a:moveTo>
                  <a:pt x="1578176" y="1296221"/>
                </a:moveTo>
                <a:cubicBezTo>
                  <a:pt x="1562200" y="1291111"/>
                  <a:pt x="1541184" y="1282020"/>
                  <a:pt x="1531473" y="1276018"/>
                </a:cubicBezTo>
                <a:cubicBezTo>
                  <a:pt x="1504072" y="1259083"/>
                  <a:pt x="1469626" y="1219327"/>
                  <a:pt x="1453049" y="1185504"/>
                </a:cubicBezTo>
                <a:cubicBezTo>
                  <a:pt x="1439154" y="1157156"/>
                  <a:pt x="1437981" y="1150373"/>
                  <a:pt x="1437981" y="1098348"/>
                </a:cubicBezTo>
                <a:cubicBezTo>
                  <a:pt x="1437981" y="1047792"/>
                  <a:pt x="1439418" y="1038866"/>
                  <a:pt x="1451807" y="1012427"/>
                </a:cubicBezTo>
                <a:cubicBezTo>
                  <a:pt x="1514046" y="879611"/>
                  <a:pt x="1684564" y="847676"/>
                  <a:pt x="1786608" y="949725"/>
                </a:cubicBezTo>
                <a:cubicBezTo>
                  <a:pt x="1850846" y="1013967"/>
                  <a:pt x="1866613" y="1108036"/>
                  <a:pt x="1827130" y="1191500"/>
                </a:cubicBezTo>
                <a:cubicBezTo>
                  <a:pt x="1785400" y="1279714"/>
                  <a:pt x="1673603" y="1326741"/>
                  <a:pt x="1578176" y="1296221"/>
                </a:cubicBezTo>
                <a:close/>
                <a:moveTo>
                  <a:pt x="1668665" y="1213148"/>
                </a:moveTo>
                <a:cubicBezTo>
                  <a:pt x="1703030" y="1203607"/>
                  <a:pt x="1730628" y="1180884"/>
                  <a:pt x="1745992" y="1149479"/>
                </a:cubicBezTo>
                <a:cubicBezTo>
                  <a:pt x="1758090" y="1124751"/>
                  <a:pt x="1759542" y="1116763"/>
                  <a:pt x="1757214" y="1087757"/>
                </a:cubicBezTo>
                <a:cubicBezTo>
                  <a:pt x="1752795" y="1032703"/>
                  <a:pt x="1718085" y="993631"/>
                  <a:pt x="1664744" y="983665"/>
                </a:cubicBezTo>
                <a:cubicBezTo>
                  <a:pt x="1610515" y="973533"/>
                  <a:pt x="1561652" y="996555"/>
                  <a:pt x="1536927" y="1043887"/>
                </a:cubicBezTo>
                <a:cubicBezTo>
                  <a:pt x="1510230" y="1094994"/>
                  <a:pt x="1520698" y="1146980"/>
                  <a:pt x="1565654" y="1186554"/>
                </a:cubicBezTo>
                <a:cubicBezTo>
                  <a:pt x="1598658" y="1215607"/>
                  <a:pt x="1630344" y="1223787"/>
                  <a:pt x="1668665" y="1213148"/>
                </a:cubicBezTo>
                <a:close/>
                <a:moveTo>
                  <a:pt x="683448" y="1061699"/>
                </a:moveTo>
                <a:cubicBezTo>
                  <a:pt x="663654" y="1051457"/>
                  <a:pt x="646454" y="1034938"/>
                  <a:pt x="636166" y="1016287"/>
                </a:cubicBezTo>
                <a:cubicBezTo>
                  <a:pt x="623169" y="992726"/>
                  <a:pt x="623983" y="806894"/>
                  <a:pt x="637335" y="749592"/>
                </a:cubicBezTo>
                <a:cubicBezTo>
                  <a:pt x="655542" y="671450"/>
                  <a:pt x="687593" y="617252"/>
                  <a:pt x="750136" y="558840"/>
                </a:cubicBezTo>
                <a:cubicBezTo>
                  <a:pt x="821076" y="492587"/>
                  <a:pt x="904525" y="459751"/>
                  <a:pt x="1001597" y="459893"/>
                </a:cubicBezTo>
                <a:cubicBezTo>
                  <a:pt x="1067586" y="459985"/>
                  <a:pt x="1107895" y="469524"/>
                  <a:pt x="1168735" y="499428"/>
                </a:cubicBezTo>
                <a:cubicBezTo>
                  <a:pt x="1209632" y="519529"/>
                  <a:pt x="1224959" y="530848"/>
                  <a:pt x="1264179" y="569915"/>
                </a:cubicBezTo>
                <a:cubicBezTo>
                  <a:pt x="1302722" y="608308"/>
                  <a:pt x="1314557" y="624070"/>
                  <a:pt x="1331782" y="659945"/>
                </a:cubicBezTo>
                <a:cubicBezTo>
                  <a:pt x="1365701" y="730589"/>
                  <a:pt x="1369735" y="751577"/>
                  <a:pt x="1372481" y="871658"/>
                </a:cubicBezTo>
                <a:cubicBezTo>
                  <a:pt x="1373822" y="930332"/>
                  <a:pt x="1373474" y="986041"/>
                  <a:pt x="1371707" y="995456"/>
                </a:cubicBezTo>
                <a:cubicBezTo>
                  <a:pt x="1369941" y="1004871"/>
                  <a:pt x="1360369" y="1023218"/>
                  <a:pt x="1350436" y="1036228"/>
                </a:cubicBezTo>
                <a:cubicBezTo>
                  <a:pt x="1321671" y="1073903"/>
                  <a:pt x="1306602" y="1068364"/>
                  <a:pt x="1276593" y="1009083"/>
                </a:cubicBezTo>
                <a:cubicBezTo>
                  <a:pt x="1266347" y="988842"/>
                  <a:pt x="1266011" y="986015"/>
                  <a:pt x="1273359" y="981902"/>
                </a:cubicBezTo>
                <a:cubicBezTo>
                  <a:pt x="1280397" y="977963"/>
                  <a:pt x="1281561" y="964348"/>
                  <a:pt x="1281561" y="885949"/>
                </a:cubicBezTo>
                <a:cubicBezTo>
                  <a:pt x="1281561" y="778035"/>
                  <a:pt x="1277487" y="751914"/>
                  <a:pt x="1252806" y="701597"/>
                </a:cubicBezTo>
                <a:cubicBezTo>
                  <a:pt x="1210375" y="615088"/>
                  <a:pt x="1118736" y="555521"/>
                  <a:pt x="1017582" y="548696"/>
                </a:cubicBezTo>
                <a:cubicBezTo>
                  <a:pt x="891521" y="540191"/>
                  <a:pt x="770048" y="622270"/>
                  <a:pt x="732387" y="741401"/>
                </a:cubicBezTo>
                <a:cubicBezTo>
                  <a:pt x="723746" y="768732"/>
                  <a:pt x="721151" y="793710"/>
                  <a:pt x="718887" y="871348"/>
                </a:cubicBezTo>
                <a:cubicBezTo>
                  <a:pt x="715936" y="972536"/>
                  <a:pt x="717772" y="982951"/>
                  <a:pt x="738568" y="982951"/>
                </a:cubicBezTo>
                <a:cubicBezTo>
                  <a:pt x="743864" y="982951"/>
                  <a:pt x="748197" y="985506"/>
                  <a:pt x="748197" y="988629"/>
                </a:cubicBezTo>
                <a:cubicBezTo>
                  <a:pt x="748197" y="997543"/>
                  <a:pt x="710396" y="1064587"/>
                  <a:pt x="703961" y="1067086"/>
                </a:cubicBezTo>
                <a:cubicBezTo>
                  <a:pt x="700786" y="1068319"/>
                  <a:pt x="691555" y="1065894"/>
                  <a:pt x="683447" y="1061699"/>
                </a:cubicBezTo>
                <a:close/>
                <a:moveTo>
                  <a:pt x="963084" y="413590"/>
                </a:moveTo>
                <a:cubicBezTo>
                  <a:pt x="904264" y="403641"/>
                  <a:pt x="842721" y="355937"/>
                  <a:pt x="814908" y="298733"/>
                </a:cubicBezTo>
                <a:cubicBezTo>
                  <a:pt x="775322" y="217319"/>
                  <a:pt x="790370" y="124753"/>
                  <a:pt x="853462" y="61575"/>
                </a:cubicBezTo>
                <a:cubicBezTo>
                  <a:pt x="950326" y="-35424"/>
                  <a:pt x="1111920" y="-15001"/>
                  <a:pt x="1181055" y="102976"/>
                </a:cubicBezTo>
                <a:cubicBezTo>
                  <a:pt x="1219052" y="167815"/>
                  <a:pt x="1217917" y="254625"/>
                  <a:pt x="1178257" y="317101"/>
                </a:cubicBezTo>
                <a:cubicBezTo>
                  <a:pt x="1146305" y="367434"/>
                  <a:pt x="1100772" y="398772"/>
                  <a:pt x="1041261" y="411386"/>
                </a:cubicBezTo>
                <a:cubicBezTo>
                  <a:pt x="1003925" y="419300"/>
                  <a:pt x="997854" y="419472"/>
                  <a:pt x="963084" y="413589"/>
                </a:cubicBezTo>
                <a:close/>
                <a:moveTo>
                  <a:pt x="1054276" y="311836"/>
                </a:moveTo>
                <a:cubicBezTo>
                  <a:pt x="1077351" y="299968"/>
                  <a:pt x="1097460" y="279415"/>
                  <a:pt x="1109694" y="255193"/>
                </a:cubicBezTo>
                <a:cubicBezTo>
                  <a:pt x="1116297" y="242121"/>
                  <a:pt x="1118023" y="228431"/>
                  <a:pt x="1116607" y="200382"/>
                </a:cubicBezTo>
                <a:cubicBezTo>
                  <a:pt x="1115016" y="168856"/>
                  <a:pt x="1112320" y="159611"/>
                  <a:pt x="1099417" y="141407"/>
                </a:cubicBezTo>
                <a:cubicBezTo>
                  <a:pt x="1041698" y="59978"/>
                  <a:pt x="920646" y="78023"/>
                  <a:pt x="889186" y="172746"/>
                </a:cubicBezTo>
                <a:cubicBezTo>
                  <a:pt x="856517" y="271107"/>
                  <a:pt x="961494" y="359552"/>
                  <a:pt x="1054276" y="311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F9517E6-2522-9015-A0BC-196F931DDF8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fr-CH" dirty="0"/>
              <a:t>*Non-specific adaptive immunity. </a:t>
            </a:r>
            <a:endParaRPr lang="fr-CH" baseline="30000" dirty="0"/>
          </a:p>
          <a:p>
            <a:r>
              <a:rPr lang="fr-CH" dirty="0" err="1"/>
              <a:t>Based</a:t>
            </a:r>
            <a:r>
              <a:rPr lang="fr-CH" dirty="0"/>
              <a:t> on preclinical research studies; these data should not be extrapolated to any clinical applications.</a:t>
            </a:r>
          </a:p>
          <a:p>
            <a:r>
              <a:rPr lang="en-GB" dirty="0"/>
              <a:t>Please refer to slide notes for references.</a:t>
            </a:r>
          </a:p>
        </p:txBody>
      </p:sp>
    </p:spTree>
    <p:extLst>
      <p:ext uri="{BB962C8B-B14F-4D97-AF65-F5344CB8AC3E}">
        <p14:creationId xmlns:p14="http://schemas.microsoft.com/office/powerpoint/2010/main" val="2122700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AB450-2562-C75C-1905-0AA8CE11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Left Bracket 112">
            <a:extLst>
              <a:ext uri="{FF2B5EF4-FFF2-40B4-BE49-F238E27FC236}">
                <a16:creationId xmlns:a16="http://schemas.microsoft.com/office/drawing/2014/main" id="{CBB38EAA-086D-FFE9-9F94-F54E56998F60}"/>
              </a:ext>
            </a:extLst>
          </p:cNvPr>
          <p:cNvSpPr/>
          <p:nvPr/>
        </p:nvSpPr>
        <p:spPr>
          <a:xfrm rot="5400000">
            <a:off x="7982031" y="1370202"/>
            <a:ext cx="358201" cy="90333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73" name="Rettangolo 8">
            <a:extLst>
              <a:ext uri="{FF2B5EF4-FFF2-40B4-BE49-F238E27FC236}">
                <a16:creationId xmlns:a16="http://schemas.microsoft.com/office/drawing/2014/main" id="{CFD2E066-A0E9-06DF-0A89-8DD6ACBEE4CA}"/>
              </a:ext>
            </a:extLst>
          </p:cNvPr>
          <p:cNvSpPr/>
          <p:nvPr/>
        </p:nvSpPr>
        <p:spPr>
          <a:xfrm flipH="1">
            <a:off x="3661279" y="2186729"/>
            <a:ext cx="5718268" cy="329679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3CEE3"/>
              </a:gs>
              <a:gs pos="99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F893957-0E9C-9975-9582-11A8036B0C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Preventing infections* when not sick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9FCE0E9-9D97-C20F-267F-205EAFC22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OM-85 in individuals with vulnerable health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87B9DF4E-A5D2-E11D-4CD0-1D5DEBAF938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4535" y="6691311"/>
            <a:ext cx="10183580" cy="100990"/>
          </a:xfrm>
        </p:spPr>
        <p:txBody>
          <a:bodyPr/>
          <a:lstStyle/>
          <a:p>
            <a:r>
              <a:rPr lang="fr-CH" sz="900" dirty="0"/>
              <a:t>*OM-85 </a:t>
            </a:r>
            <a:r>
              <a:rPr lang="fr-CH" sz="900" dirty="0" err="1"/>
              <a:t>is</a:t>
            </a:r>
            <a:r>
              <a:rPr lang="fr-CH" sz="900" dirty="0"/>
              <a:t> </a:t>
            </a:r>
            <a:r>
              <a:rPr lang="fr-CH" sz="900" dirty="0" err="1"/>
              <a:t>indicated</a:t>
            </a:r>
            <a:r>
              <a:rPr lang="fr-CH" sz="900" dirty="0"/>
              <a:t> for the </a:t>
            </a:r>
            <a:r>
              <a:rPr lang="fr-CH" sz="900" dirty="0" err="1"/>
              <a:t>prophylaxis</a:t>
            </a:r>
            <a:r>
              <a:rPr lang="fr-CH" sz="900" dirty="0"/>
              <a:t> of </a:t>
            </a:r>
            <a:r>
              <a:rPr lang="fr-CH" sz="900" dirty="0" err="1"/>
              <a:t>recurrent</a:t>
            </a:r>
            <a:r>
              <a:rPr lang="fr-CH" sz="900" dirty="0"/>
              <a:t> </a:t>
            </a:r>
            <a:r>
              <a:rPr lang="fr-CH" sz="900" dirty="0" err="1"/>
              <a:t>respiratory</a:t>
            </a:r>
            <a:r>
              <a:rPr lang="fr-CH" sz="900" dirty="0"/>
              <a:t> tract infections.</a:t>
            </a:r>
            <a:r>
              <a:rPr lang="fr-CH" dirty="0"/>
              <a:t> </a:t>
            </a:r>
            <a:r>
              <a:rPr lang="fr-CH" dirty="0" err="1"/>
              <a:t>Based</a:t>
            </a:r>
            <a:r>
              <a:rPr lang="fr-CH" dirty="0"/>
              <a:t> on preclinical research studies; these data should not be extrapolated to any clinical applications.</a:t>
            </a:r>
          </a:p>
          <a:p>
            <a:r>
              <a:rPr lang="en-US" dirty="0"/>
              <a:t>NK cell, natural killer cell; RSV, respiratory syncytial virus; SARS-CoV-2, severe acute respiratory syndrome coronavirus 2.</a:t>
            </a:r>
          </a:p>
          <a:p>
            <a:r>
              <a:rPr lang="en-US" dirty="0"/>
              <a:t>Please refer to slide notes for references.</a:t>
            </a:r>
          </a:p>
        </p:txBody>
      </p:sp>
      <p:cxnSp>
        <p:nvCxnSpPr>
          <p:cNvPr id="53" name="Connettore 1 52">
            <a:extLst>
              <a:ext uri="{FF2B5EF4-FFF2-40B4-BE49-F238E27FC236}">
                <a16:creationId xmlns:a16="http://schemas.microsoft.com/office/drawing/2014/main" id="{460EBA71-FAF2-2F6C-9CA3-EC4B5CB25507}"/>
              </a:ext>
            </a:extLst>
          </p:cNvPr>
          <p:cNvCxnSpPr>
            <a:cxnSpLocks/>
          </p:cNvCxnSpPr>
          <p:nvPr/>
        </p:nvCxnSpPr>
        <p:spPr>
          <a:xfrm>
            <a:off x="4691059" y="4026579"/>
            <a:ext cx="249782" cy="0"/>
          </a:xfrm>
          <a:prstGeom prst="line">
            <a:avLst/>
          </a:prstGeom>
          <a:ln>
            <a:solidFill>
              <a:srgbClr val="529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1 55">
            <a:extLst>
              <a:ext uri="{FF2B5EF4-FFF2-40B4-BE49-F238E27FC236}">
                <a16:creationId xmlns:a16="http://schemas.microsoft.com/office/drawing/2014/main" id="{0248C12A-F87C-C0D9-CF9D-532F39B3BF22}"/>
              </a:ext>
            </a:extLst>
          </p:cNvPr>
          <p:cNvCxnSpPr>
            <a:cxnSpLocks/>
          </p:cNvCxnSpPr>
          <p:nvPr/>
        </p:nvCxnSpPr>
        <p:spPr>
          <a:xfrm>
            <a:off x="4696139" y="4969428"/>
            <a:ext cx="814967" cy="0"/>
          </a:xfrm>
          <a:prstGeom prst="line">
            <a:avLst/>
          </a:prstGeom>
          <a:ln>
            <a:solidFill>
              <a:srgbClr val="529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7">
            <a:extLst>
              <a:ext uri="{FF2B5EF4-FFF2-40B4-BE49-F238E27FC236}">
                <a16:creationId xmlns:a16="http://schemas.microsoft.com/office/drawing/2014/main" id="{4689895B-3BC0-7FFC-430F-40891052F797}"/>
              </a:ext>
            </a:extLst>
          </p:cNvPr>
          <p:cNvSpPr txBox="1"/>
          <p:nvPr/>
        </p:nvSpPr>
        <p:spPr>
          <a:xfrm>
            <a:off x="2011680" y="3551786"/>
            <a:ext cx="2443531" cy="6937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OM-85 strengthens the mucosal (epithelial) barrier to create</a:t>
            </a:r>
            <a:b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robust blockade against</a:t>
            </a:r>
            <a:b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pathogenic entry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1-5</a:t>
            </a:r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34705020-769E-8A31-F221-179A33EF84A4}"/>
              </a:ext>
            </a:extLst>
          </p:cNvPr>
          <p:cNvSpPr txBox="1"/>
          <p:nvPr/>
        </p:nvSpPr>
        <p:spPr>
          <a:xfrm>
            <a:off x="1947844" y="4645167"/>
            <a:ext cx="2507367" cy="6937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OM-85 enhances the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non-specific antimicrobial responses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macrophages, dendritic cells and NK cells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6-16</a:t>
            </a:r>
            <a:endParaRPr kumimoji="0" lang="fr-CH" sz="1400" b="0" i="0" u="none" strike="noStrike" kern="1200" cap="none" spc="0" normalizeH="0" baseline="0" noProof="0" dirty="0">
              <a:ln>
                <a:noFill/>
              </a:ln>
              <a:solidFill>
                <a:srgbClr val="3C3C3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AF156F-40A5-FB72-D91D-1DB997CB72F9}"/>
              </a:ext>
            </a:extLst>
          </p:cNvPr>
          <p:cNvSpPr txBox="1"/>
          <p:nvPr/>
        </p:nvSpPr>
        <p:spPr>
          <a:xfrm>
            <a:off x="9601641" y="87730"/>
            <a:ext cx="2590359" cy="2396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r>
              <a:rPr lang="fr-CH" sz="1400" dirty="0">
                <a:solidFill>
                  <a:schemeClr val="bg1"/>
                </a:solidFill>
              </a:rPr>
              <a:t>OPTION 1 – LAY VERSION</a:t>
            </a: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72403041-3B9A-2BF8-7835-8EA14CB4C564}"/>
              </a:ext>
            </a:extLst>
          </p:cNvPr>
          <p:cNvSpPr/>
          <p:nvPr/>
        </p:nvSpPr>
        <p:spPr>
          <a:xfrm>
            <a:off x="4852362" y="2186729"/>
            <a:ext cx="3308770" cy="330877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38116" sx="104000" sy="104000" algn="ctr" rotWithShape="0">
              <a:prstClr val="black">
                <a:alpha val="1233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181" name="Freeform: Shape 180">
            <a:extLst>
              <a:ext uri="{FF2B5EF4-FFF2-40B4-BE49-F238E27FC236}">
                <a16:creationId xmlns:a16="http://schemas.microsoft.com/office/drawing/2014/main" id="{00417ABB-827A-BF17-D964-12F5745CF1B3}"/>
              </a:ext>
            </a:extLst>
          </p:cNvPr>
          <p:cNvSpPr/>
          <p:nvPr/>
        </p:nvSpPr>
        <p:spPr>
          <a:xfrm>
            <a:off x="4852361" y="3432030"/>
            <a:ext cx="3308771" cy="2063469"/>
          </a:xfrm>
          <a:custGeom>
            <a:avLst/>
            <a:gdLst>
              <a:gd name="connsiteX0" fmla="*/ 51957 w 3308771"/>
              <a:gd name="connsiteY0" fmla="*/ 0 h 2063469"/>
              <a:gd name="connsiteX1" fmla="*/ 3256814 w 3308771"/>
              <a:gd name="connsiteY1" fmla="*/ 0 h 2063469"/>
              <a:gd name="connsiteX2" fmla="*/ 3266407 w 3308771"/>
              <a:gd name="connsiteY2" fmla="*/ 35462 h 2063469"/>
              <a:gd name="connsiteX3" fmla="*/ 3308771 w 3308771"/>
              <a:gd name="connsiteY3" fmla="*/ 409084 h 2063469"/>
              <a:gd name="connsiteX4" fmla="*/ 1654386 w 3308771"/>
              <a:gd name="connsiteY4" fmla="*/ 2063469 h 2063469"/>
              <a:gd name="connsiteX5" fmla="*/ 0 w 3308771"/>
              <a:gd name="connsiteY5" fmla="*/ 409084 h 2063469"/>
              <a:gd name="connsiteX6" fmla="*/ 42364 w 3308771"/>
              <a:gd name="connsiteY6" fmla="*/ 35462 h 2063469"/>
              <a:gd name="connsiteX7" fmla="*/ 51957 w 3308771"/>
              <a:gd name="connsiteY7" fmla="*/ 0 h 206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8771" h="2063469">
                <a:moveTo>
                  <a:pt x="51957" y="0"/>
                </a:moveTo>
                <a:lnTo>
                  <a:pt x="3256814" y="0"/>
                </a:lnTo>
                <a:lnTo>
                  <a:pt x="3266407" y="35462"/>
                </a:lnTo>
                <a:cubicBezTo>
                  <a:pt x="3294124" y="155530"/>
                  <a:pt x="3308771" y="280596"/>
                  <a:pt x="3308771" y="409084"/>
                </a:cubicBezTo>
                <a:cubicBezTo>
                  <a:pt x="3308771" y="1322776"/>
                  <a:pt x="2568078" y="2063469"/>
                  <a:pt x="1654386" y="2063469"/>
                </a:cubicBezTo>
                <a:cubicBezTo>
                  <a:pt x="740693" y="2063469"/>
                  <a:pt x="0" y="1322776"/>
                  <a:pt x="0" y="409084"/>
                </a:cubicBezTo>
                <a:cubicBezTo>
                  <a:pt x="0" y="280596"/>
                  <a:pt x="14648" y="155530"/>
                  <a:pt x="42364" y="35462"/>
                </a:cubicBezTo>
                <a:lnTo>
                  <a:pt x="51957" y="0"/>
                </a:lnTo>
                <a:close/>
              </a:path>
            </a:pathLst>
          </a:custGeom>
          <a:gradFill>
            <a:gsLst>
              <a:gs pos="98000">
                <a:schemeClr val="accent2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38987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400"/>
          </a:p>
        </p:txBody>
      </p:sp>
      <p:pic>
        <p:nvPicPr>
          <p:cNvPr id="106" name="Graphic 105" descr="Germ with solid fill">
            <a:extLst>
              <a:ext uri="{FF2B5EF4-FFF2-40B4-BE49-F238E27FC236}">
                <a16:creationId xmlns:a16="http://schemas.microsoft.com/office/drawing/2014/main" id="{17EA3EC9-354C-938D-B975-59AEB4C074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1044" y="2671048"/>
            <a:ext cx="513579" cy="513579"/>
          </a:xfrm>
          <a:prstGeom prst="rect">
            <a:avLst/>
          </a:prstGeom>
        </p:spPr>
      </p:pic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4302E02-EB53-4D3E-214E-66D42E314F0C}"/>
              </a:ext>
            </a:extLst>
          </p:cNvPr>
          <p:cNvCxnSpPr>
            <a:cxnSpLocks/>
          </p:cNvCxnSpPr>
          <p:nvPr/>
        </p:nvCxnSpPr>
        <p:spPr>
          <a:xfrm flipH="1">
            <a:off x="4983039" y="3315095"/>
            <a:ext cx="3083831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FBA56EC-0FA3-6404-7F73-E66F02D08D7A}"/>
              </a:ext>
            </a:extLst>
          </p:cNvPr>
          <p:cNvGrpSpPr/>
          <p:nvPr/>
        </p:nvGrpSpPr>
        <p:grpSpPr>
          <a:xfrm>
            <a:off x="5075058" y="3809846"/>
            <a:ext cx="782864" cy="340016"/>
            <a:chOff x="1795938" y="3678159"/>
            <a:chExt cx="1367824" cy="594078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0295EA96-4BC1-7C70-10C4-089AC45AF34C}"/>
                </a:ext>
              </a:extLst>
            </p:cNvPr>
            <p:cNvGrpSpPr/>
            <p:nvPr/>
          </p:nvGrpSpPr>
          <p:grpSpPr>
            <a:xfrm>
              <a:off x="1795938" y="3678159"/>
              <a:ext cx="341957" cy="594078"/>
              <a:chOff x="1795938" y="3678159"/>
              <a:chExt cx="341957" cy="594078"/>
            </a:xfrm>
          </p:grpSpPr>
          <p:pic>
            <p:nvPicPr>
              <p:cNvPr id="170" name="Picture 12">
                <a:extLst>
                  <a:ext uri="{FF2B5EF4-FFF2-40B4-BE49-F238E27FC236}">
                    <a16:creationId xmlns:a16="http://schemas.microsoft.com/office/drawing/2014/main" id="{6E818286-C9BA-DE27-E973-40F91C5074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88378CBC-CB4C-99E5-81E6-E594FE3C93A7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F1E815E5-70A8-5821-83AD-9AA09A7270CE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2647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7374C708-734B-6CCA-B570-BF3265940578}"/>
                </a:ext>
              </a:extLst>
            </p:cNvPr>
            <p:cNvGrpSpPr/>
            <p:nvPr/>
          </p:nvGrpSpPr>
          <p:grpSpPr>
            <a:xfrm>
              <a:off x="2137894" y="3678159"/>
              <a:ext cx="341957" cy="594078"/>
              <a:chOff x="1795938" y="3678159"/>
              <a:chExt cx="341957" cy="594078"/>
            </a:xfrm>
          </p:grpSpPr>
          <p:pic>
            <p:nvPicPr>
              <p:cNvPr id="167" name="Picture 12">
                <a:extLst>
                  <a:ext uri="{FF2B5EF4-FFF2-40B4-BE49-F238E27FC236}">
                    <a16:creationId xmlns:a16="http://schemas.microsoft.com/office/drawing/2014/main" id="{4F1FB9FA-4CC3-63BE-1968-31D4498D5A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168" name="Oval 167">
                <a:extLst>
                  <a:ext uri="{FF2B5EF4-FFF2-40B4-BE49-F238E27FC236}">
                    <a16:creationId xmlns:a16="http://schemas.microsoft.com/office/drawing/2014/main" id="{DEBFAE0D-5B17-36B8-61F8-EE9310AF2BC3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4C2F5640-9446-71C9-AAC0-A3C7CC06D2AE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47596471-884E-9FC3-570D-980C12853C6E}"/>
                </a:ext>
              </a:extLst>
            </p:cNvPr>
            <p:cNvCxnSpPr>
              <a:cxnSpLocks/>
            </p:cNvCxnSpPr>
            <p:nvPr/>
          </p:nvCxnSpPr>
          <p:spPr>
            <a:xfrm>
              <a:off x="2137894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D71B850B-17D2-0C38-BBE3-3A14018D4CCE}"/>
                </a:ext>
              </a:extLst>
            </p:cNvPr>
            <p:cNvGrpSpPr/>
            <p:nvPr/>
          </p:nvGrpSpPr>
          <p:grpSpPr>
            <a:xfrm>
              <a:off x="2479849" y="3678159"/>
              <a:ext cx="341957" cy="594078"/>
              <a:chOff x="1795938" y="3678159"/>
              <a:chExt cx="341957" cy="594078"/>
            </a:xfrm>
          </p:grpSpPr>
          <p:pic>
            <p:nvPicPr>
              <p:cNvPr id="164" name="Picture 12">
                <a:extLst>
                  <a:ext uri="{FF2B5EF4-FFF2-40B4-BE49-F238E27FC236}">
                    <a16:creationId xmlns:a16="http://schemas.microsoft.com/office/drawing/2014/main" id="{7DF2CF3C-B5D5-55B7-1BA0-D9BF996B1E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BDCEAD56-F1A0-6A8F-153A-C71E8A587A5F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1EA68CF6-9DF7-FCF4-23CC-18D2B1DF38E3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69F79D82-0FEE-AD5D-F90B-D238B4CD351F}"/>
                </a:ext>
              </a:extLst>
            </p:cNvPr>
            <p:cNvGrpSpPr/>
            <p:nvPr/>
          </p:nvGrpSpPr>
          <p:grpSpPr>
            <a:xfrm>
              <a:off x="2821805" y="3678159"/>
              <a:ext cx="341957" cy="594078"/>
              <a:chOff x="1795938" y="3678159"/>
              <a:chExt cx="341957" cy="594078"/>
            </a:xfrm>
          </p:grpSpPr>
          <p:pic>
            <p:nvPicPr>
              <p:cNvPr id="161" name="Picture 12">
                <a:extLst>
                  <a:ext uri="{FF2B5EF4-FFF2-40B4-BE49-F238E27FC236}">
                    <a16:creationId xmlns:a16="http://schemas.microsoft.com/office/drawing/2014/main" id="{6FDCDCC5-9408-EABC-63CD-5D731A2A5B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162" name="Oval 161">
                <a:extLst>
                  <a:ext uri="{FF2B5EF4-FFF2-40B4-BE49-F238E27FC236}">
                    <a16:creationId xmlns:a16="http://schemas.microsoft.com/office/drawing/2014/main" id="{24C72830-3648-7654-D044-5ECAE8EC2068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163" name="Oval 162">
                <a:extLst>
                  <a:ext uri="{FF2B5EF4-FFF2-40B4-BE49-F238E27FC236}">
                    <a16:creationId xmlns:a16="http://schemas.microsoft.com/office/drawing/2014/main" id="{95157273-6C37-6FA9-34B0-5F33E7CB5719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95FE3E23-23B6-8877-050B-22A373D96C07}"/>
                </a:ext>
              </a:extLst>
            </p:cNvPr>
            <p:cNvCxnSpPr>
              <a:cxnSpLocks/>
            </p:cNvCxnSpPr>
            <p:nvPr/>
          </p:nvCxnSpPr>
          <p:spPr>
            <a:xfrm>
              <a:off x="2821805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E1308A0C-1A75-4E03-FAD7-D12577D90A67}"/>
                </a:ext>
              </a:extLst>
            </p:cNvPr>
            <p:cNvCxnSpPr>
              <a:cxnSpLocks/>
            </p:cNvCxnSpPr>
            <p:nvPr/>
          </p:nvCxnSpPr>
          <p:spPr>
            <a:xfrm>
              <a:off x="2479849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E3C111C0-5ECA-5477-62D0-F16A081F7497}"/>
              </a:ext>
            </a:extLst>
          </p:cNvPr>
          <p:cNvSpPr txBox="1"/>
          <p:nvPr/>
        </p:nvSpPr>
        <p:spPr>
          <a:xfrm>
            <a:off x="5135985" y="4213385"/>
            <a:ext cx="675412" cy="28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100" dirty="0"/>
              <a:t>Epithelial</a:t>
            </a:r>
            <a:br>
              <a:rPr lang="en-GB" sz="1100" dirty="0"/>
            </a:br>
            <a:r>
              <a:rPr lang="en-GB" sz="1100" dirty="0"/>
              <a:t>barrier</a:t>
            </a:r>
          </a:p>
        </p:txBody>
      </p:sp>
      <p:pic>
        <p:nvPicPr>
          <p:cNvPr id="111" name="Graphic 110">
            <a:extLst>
              <a:ext uri="{FF2B5EF4-FFF2-40B4-BE49-F238E27FC236}">
                <a16:creationId xmlns:a16="http://schemas.microsoft.com/office/drawing/2014/main" id="{BC072A2F-5FC3-9672-21EC-A3EFC250BB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288299">
            <a:off x="7471342" y="3745129"/>
            <a:ext cx="184067" cy="196823"/>
          </a:xfrm>
          <a:prstGeom prst="rect">
            <a:avLst/>
          </a:prstGeom>
          <a:effectLst>
            <a:outerShdw blurRad="63500" sx="102000" sy="102000" algn="ctr" rotWithShape="0">
              <a:schemeClr val="bg1"/>
            </a:outerShdw>
          </a:effectLst>
        </p:spPr>
      </p:pic>
      <p:pic>
        <p:nvPicPr>
          <p:cNvPr id="112" name="Graphic 111">
            <a:extLst>
              <a:ext uri="{FF2B5EF4-FFF2-40B4-BE49-F238E27FC236}">
                <a16:creationId xmlns:a16="http://schemas.microsoft.com/office/drawing/2014/main" id="{D2C5EE6C-EBED-E8F3-F76D-441BAADE32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383408">
            <a:off x="7405635" y="3946037"/>
            <a:ext cx="184067" cy="196823"/>
          </a:xfrm>
          <a:prstGeom prst="rect">
            <a:avLst/>
          </a:prstGeom>
          <a:effectLst>
            <a:outerShdw blurRad="63500" sx="102000" sy="102000" algn="ctr" rotWithShape="0">
              <a:schemeClr val="bg1"/>
            </a:outerShdw>
          </a:effectLst>
        </p:spPr>
      </p:pic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FA68244-6715-608B-5BB3-2B2697BB81FB}"/>
              </a:ext>
            </a:extLst>
          </p:cNvPr>
          <p:cNvGrpSpPr/>
          <p:nvPr/>
        </p:nvGrpSpPr>
        <p:grpSpPr>
          <a:xfrm>
            <a:off x="5784695" y="4527922"/>
            <a:ext cx="298439" cy="305120"/>
            <a:chOff x="2275867" y="4557618"/>
            <a:chExt cx="1125842" cy="1151048"/>
          </a:xfrm>
          <a:effectLst>
            <a:outerShdw blurRad="63500" sx="102000" sy="102000" algn="ctr" rotWithShape="0">
              <a:schemeClr val="bg1"/>
            </a:outerShdw>
          </a:effectLst>
        </p:grpSpPr>
        <p:pic>
          <p:nvPicPr>
            <p:cNvPr id="151" name="Graphic 150">
              <a:extLst>
                <a:ext uri="{FF2B5EF4-FFF2-40B4-BE49-F238E27FC236}">
                  <a16:creationId xmlns:a16="http://schemas.microsoft.com/office/drawing/2014/main" id="{83CA8711-F05E-3FCE-8920-E790BA60DB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275867" y="4557618"/>
              <a:ext cx="1125842" cy="1151048"/>
            </a:xfrm>
            <a:prstGeom prst="rect">
              <a:avLst/>
            </a:prstGeom>
          </p:spPr>
        </p:pic>
        <p:pic>
          <p:nvPicPr>
            <p:cNvPr id="152" name="Graphic 151">
              <a:extLst>
                <a:ext uri="{FF2B5EF4-FFF2-40B4-BE49-F238E27FC236}">
                  <a16:creationId xmlns:a16="http://schemas.microsoft.com/office/drawing/2014/main" id="{8B76A8C8-6C6D-B45D-F252-53FDBC714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81718" y="5009227"/>
              <a:ext cx="368223" cy="340537"/>
            </a:xfrm>
            <a:prstGeom prst="rect">
              <a:avLst/>
            </a:prstGeom>
          </p:spPr>
        </p:pic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98035ABC-946D-674E-537B-A130620714D1}"/>
                </a:ext>
              </a:extLst>
            </p:cNvPr>
            <p:cNvSpPr/>
            <p:nvPr/>
          </p:nvSpPr>
          <p:spPr>
            <a:xfrm>
              <a:off x="2623643" y="4995510"/>
              <a:ext cx="221643" cy="22164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C3DF922A-6C69-9A35-5049-ADD8D4767041}"/>
              </a:ext>
            </a:extLst>
          </p:cNvPr>
          <p:cNvGrpSpPr/>
          <p:nvPr/>
        </p:nvGrpSpPr>
        <p:grpSpPr>
          <a:xfrm>
            <a:off x="6086487" y="4654076"/>
            <a:ext cx="216145" cy="218075"/>
            <a:chOff x="3574336" y="4790703"/>
            <a:chExt cx="1422400" cy="1435100"/>
          </a:xfrm>
          <a:effectLst>
            <a:outerShdw blurRad="63500" sx="102000" sy="102000" algn="ctr" rotWithShape="0">
              <a:schemeClr val="bg1"/>
            </a:outerShdw>
          </a:effectLst>
        </p:grpSpPr>
        <p:pic>
          <p:nvPicPr>
            <p:cNvPr id="148" name="Graphic 147">
              <a:extLst>
                <a:ext uri="{FF2B5EF4-FFF2-40B4-BE49-F238E27FC236}">
                  <a16:creationId xmlns:a16="http://schemas.microsoft.com/office/drawing/2014/main" id="{03D00F3E-3408-5BEE-4206-CCC7C7415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574336" y="4790703"/>
              <a:ext cx="1422400" cy="1435100"/>
            </a:xfrm>
            <a:prstGeom prst="rect">
              <a:avLst/>
            </a:prstGeom>
          </p:spPr>
        </p:pic>
        <p:pic>
          <p:nvPicPr>
            <p:cNvPr id="149" name="Graphic 148">
              <a:extLst>
                <a:ext uri="{FF2B5EF4-FFF2-40B4-BE49-F238E27FC236}">
                  <a16:creationId xmlns:a16="http://schemas.microsoft.com/office/drawing/2014/main" id="{EF256CF1-F8D6-C97F-7B20-91BD4BA228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936132" y="5218256"/>
              <a:ext cx="817550" cy="756080"/>
            </a:xfrm>
            <a:prstGeom prst="rect">
              <a:avLst/>
            </a:prstGeom>
          </p:spPr>
        </p:pic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2EEDD027-4A9C-302B-8940-E96A8B26B787}"/>
                </a:ext>
              </a:extLst>
            </p:cNvPr>
            <p:cNvSpPr/>
            <p:nvPr/>
          </p:nvSpPr>
          <p:spPr>
            <a:xfrm>
              <a:off x="3855189" y="5255613"/>
              <a:ext cx="405062" cy="40506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F37CD047-AD73-0D80-F807-A8B2ECA0C0E8}"/>
              </a:ext>
            </a:extLst>
          </p:cNvPr>
          <p:cNvGrpSpPr/>
          <p:nvPr/>
        </p:nvGrpSpPr>
        <p:grpSpPr>
          <a:xfrm>
            <a:off x="7037567" y="4362886"/>
            <a:ext cx="172815" cy="159821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FA64E3F8-9034-12F3-AC81-ADCF2BD4609E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146" name="Graphic 145">
                <a:extLst>
                  <a:ext uri="{FF2B5EF4-FFF2-40B4-BE49-F238E27FC236}">
                    <a16:creationId xmlns:a16="http://schemas.microsoft.com/office/drawing/2014/main" id="{C14FB4D1-DFD1-0E3C-8401-BD07B34165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147" name="Graphic 146">
                <a:extLst>
                  <a:ext uri="{FF2B5EF4-FFF2-40B4-BE49-F238E27FC236}">
                    <a16:creationId xmlns:a16="http://schemas.microsoft.com/office/drawing/2014/main" id="{F28CE188-37AA-2385-8CF2-DE7D2702DD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BB321C21-153A-EE77-DF14-B552E813BD25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49D750F-35C3-52AF-4E3D-E9D77EFD5808}"/>
              </a:ext>
            </a:extLst>
          </p:cNvPr>
          <p:cNvGrpSpPr/>
          <p:nvPr/>
        </p:nvGrpSpPr>
        <p:grpSpPr>
          <a:xfrm>
            <a:off x="7159146" y="4527336"/>
            <a:ext cx="172815" cy="159821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531275FE-0C76-A998-BCE0-75C8DD305568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142" name="Graphic 141">
                <a:extLst>
                  <a:ext uri="{FF2B5EF4-FFF2-40B4-BE49-F238E27FC236}">
                    <a16:creationId xmlns:a16="http://schemas.microsoft.com/office/drawing/2014/main" id="{7E4E1FEC-CD6A-6F9D-7CDB-3B8CA1D1DD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143" name="Graphic 142">
                <a:extLst>
                  <a:ext uri="{FF2B5EF4-FFF2-40B4-BE49-F238E27FC236}">
                    <a16:creationId xmlns:a16="http://schemas.microsoft.com/office/drawing/2014/main" id="{C8AD5F84-7A99-3513-903E-EF43709D2E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DE94467B-FDDD-264E-57C1-CF9DB5338047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52257F5-6901-15E4-3CFC-3AB0E6474372}"/>
              </a:ext>
            </a:extLst>
          </p:cNvPr>
          <p:cNvGrpSpPr/>
          <p:nvPr/>
        </p:nvGrpSpPr>
        <p:grpSpPr>
          <a:xfrm>
            <a:off x="6940300" y="4535155"/>
            <a:ext cx="172815" cy="159821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136" name="Group 135">
              <a:extLst>
                <a:ext uri="{FF2B5EF4-FFF2-40B4-BE49-F238E27FC236}">
                  <a16:creationId xmlns:a16="http://schemas.microsoft.com/office/drawing/2014/main" id="{C66B3184-BD27-C366-CAEC-A8E631FBCF2F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138" name="Graphic 137">
                <a:extLst>
                  <a:ext uri="{FF2B5EF4-FFF2-40B4-BE49-F238E27FC236}">
                    <a16:creationId xmlns:a16="http://schemas.microsoft.com/office/drawing/2014/main" id="{531E9BFF-7ABF-B40D-3D82-9FF8E726F5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139" name="Graphic 138">
                <a:extLst>
                  <a:ext uri="{FF2B5EF4-FFF2-40B4-BE49-F238E27FC236}">
                    <a16:creationId xmlns:a16="http://schemas.microsoft.com/office/drawing/2014/main" id="{8E5D2086-B347-74A7-E8C8-5BB171B0BA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137" name="Oval 136">
              <a:extLst>
                <a:ext uri="{FF2B5EF4-FFF2-40B4-BE49-F238E27FC236}">
                  <a16:creationId xmlns:a16="http://schemas.microsoft.com/office/drawing/2014/main" id="{9D95A831-74BD-1302-325C-6EFB1A1B7E14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118" name="TextBox 117">
            <a:extLst>
              <a:ext uri="{FF2B5EF4-FFF2-40B4-BE49-F238E27FC236}">
                <a16:creationId xmlns:a16="http://schemas.microsoft.com/office/drawing/2014/main" id="{9977891C-509E-6AD9-B150-65A91D5BE68C}"/>
              </a:ext>
            </a:extLst>
          </p:cNvPr>
          <p:cNvSpPr txBox="1"/>
          <p:nvPr/>
        </p:nvSpPr>
        <p:spPr>
          <a:xfrm>
            <a:off x="6776737" y="4764969"/>
            <a:ext cx="853906" cy="28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100" dirty="0"/>
              <a:t>Adaptive</a:t>
            </a:r>
            <a:br>
              <a:rPr lang="en-GB" sz="1100" dirty="0"/>
            </a:br>
            <a:r>
              <a:rPr lang="en-GB" sz="1100" dirty="0"/>
              <a:t>immune cells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BA8893B0-60DD-3262-E8EC-D4E94CECDFB8}"/>
              </a:ext>
            </a:extLst>
          </p:cNvPr>
          <p:cNvSpPr txBox="1"/>
          <p:nvPr/>
        </p:nvSpPr>
        <p:spPr>
          <a:xfrm>
            <a:off x="5573631" y="4886716"/>
            <a:ext cx="908790" cy="28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100" dirty="0"/>
              <a:t>Innate</a:t>
            </a:r>
            <a:br>
              <a:rPr lang="en-GB" sz="1100" dirty="0"/>
            </a:br>
            <a:r>
              <a:rPr lang="en-GB" sz="1100" dirty="0"/>
              <a:t>immune cells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0845E4C-1C25-94C4-1086-23248CE5682E}"/>
              </a:ext>
            </a:extLst>
          </p:cNvPr>
          <p:cNvGrpSpPr/>
          <p:nvPr/>
        </p:nvGrpSpPr>
        <p:grpSpPr>
          <a:xfrm rot="549047">
            <a:off x="6171221" y="3350668"/>
            <a:ext cx="190925" cy="1188506"/>
            <a:chOff x="3770894" y="3387479"/>
            <a:chExt cx="254724" cy="1585655"/>
          </a:xfrm>
        </p:grpSpPr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F9628506-98C2-8128-F0ED-59E198D13BFD}"/>
                </a:ext>
              </a:extLst>
            </p:cNvPr>
            <p:cNvCxnSpPr>
              <a:cxnSpLocks/>
            </p:cNvCxnSpPr>
            <p:nvPr/>
          </p:nvCxnSpPr>
          <p:spPr>
            <a:xfrm rot="21050953" flipH="1">
              <a:off x="3770894" y="3397710"/>
              <a:ext cx="254724" cy="1575424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5CFD71EC-143D-D754-CCF5-3668AF9BE70A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30D6F157-F506-74C1-649D-79C9E312C327}"/>
              </a:ext>
            </a:extLst>
          </p:cNvPr>
          <p:cNvGrpSpPr/>
          <p:nvPr/>
        </p:nvGrpSpPr>
        <p:grpSpPr>
          <a:xfrm rot="20865027">
            <a:off x="6761386" y="3345780"/>
            <a:ext cx="247998" cy="947290"/>
            <a:chOff x="3763107" y="3387479"/>
            <a:chExt cx="330869" cy="1263836"/>
          </a:xfrm>
        </p:grpSpPr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B265B086-5021-66A1-D69F-7D684B361851}"/>
                </a:ext>
              </a:extLst>
            </p:cNvPr>
            <p:cNvCxnSpPr>
              <a:cxnSpLocks/>
            </p:cNvCxnSpPr>
            <p:nvPr/>
          </p:nvCxnSpPr>
          <p:spPr>
            <a:xfrm rot="734973">
              <a:off x="3763107" y="3408431"/>
              <a:ext cx="330869" cy="1242884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0BF6182C-BEF5-28A9-9110-D20C1DCB7F1F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E1878AC-2932-B5EC-8F73-73F6F8B7C7A8}"/>
              </a:ext>
            </a:extLst>
          </p:cNvPr>
          <p:cNvGrpSpPr/>
          <p:nvPr/>
        </p:nvGrpSpPr>
        <p:grpSpPr>
          <a:xfrm rot="20389212">
            <a:off x="7070863" y="3236671"/>
            <a:ext cx="271625" cy="721736"/>
            <a:chOff x="3728825" y="3387479"/>
            <a:chExt cx="362392" cy="1229218"/>
          </a:xfrm>
        </p:grpSpPr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05432E9-A147-CD89-2C93-5C71121C2828}"/>
                </a:ext>
              </a:extLst>
            </p:cNvPr>
            <p:cNvCxnSpPr>
              <a:cxnSpLocks/>
            </p:cNvCxnSpPr>
            <p:nvPr/>
          </p:nvCxnSpPr>
          <p:spPr>
            <a:xfrm rot="1210788">
              <a:off x="3728825" y="3431536"/>
              <a:ext cx="362392" cy="1185161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F484094C-9B67-A119-A0CC-0208E603C05F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0E807B09-E6CA-6418-68CB-8B7D4E55480A}"/>
              </a:ext>
            </a:extLst>
          </p:cNvPr>
          <p:cNvGrpSpPr/>
          <p:nvPr/>
        </p:nvGrpSpPr>
        <p:grpSpPr>
          <a:xfrm rot="1409514">
            <a:off x="5853873" y="3240025"/>
            <a:ext cx="218679" cy="506014"/>
            <a:chOff x="3740727" y="3355652"/>
            <a:chExt cx="291753" cy="675103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EB4369DE-DFD5-0F71-3C85-5A5879617EE2}"/>
                </a:ext>
              </a:extLst>
            </p:cNvPr>
            <p:cNvCxnSpPr>
              <a:cxnSpLocks/>
            </p:cNvCxnSpPr>
            <p:nvPr/>
          </p:nvCxnSpPr>
          <p:spPr>
            <a:xfrm rot="20190486" flipH="1">
              <a:off x="3740727" y="3420331"/>
              <a:ext cx="291753" cy="610424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9266793E-F6E4-FBDA-1F8F-91EF4B067747}"/>
                </a:ext>
              </a:extLst>
            </p:cNvPr>
            <p:cNvCxnSpPr>
              <a:cxnSpLocks/>
            </p:cNvCxnSpPr>
            <p:nvPr/>
          </p:nvCxnSpPr>
          <p:spPr>
            <a:xfrm rot="20190486">
              <a:off x="3835602" y="3355652"/>
              <a:ext cx="117770" cy="5186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ZoneTexte 581">
            <a:extLst>
              <a:ext uri="{FF2B5EF4-FFF2-40B4-BE49-F238E27FC236}">
                <a16:creationId xmlns:a16="http://schemas.microsoft.com/office/drawing/2014/main" id="{A8BA257E-4119-0414-70D9-4BC43905F9DE}"/>
              </a:ext>
            </a:extLst>
          </p:cNvPr>
          <p:cNvSpPr txBox="1"/>
          <p:nvPr/>
        </p:nvSpPr>
        <p:spPr>
          <a:xfrm>
            <a:off x="7391090" y="4187701"/>
            <a:ext cx="612347" cy="1388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1100" dirty="0"/>
              <a:t>Antibodies</a:t>
            </a:r>
            <a:endParaRPr lang="fr-CH" sz="1100" dirty="0"/>
          </a:p>
        </p:txBody>
      </p:sp>
      <p:sp>
        <p:nvSpPr>
          <p:cNvPr id="125" name="Arco 34">
            <a:extLst>
              <a:ext uri="{FF2B5EF4-FFF2-40B4-BE49-F238E27FC236}">
                <a16:creationId xmlns:a16="http://schemas.microsoft.com/office/drawing/2014/main" id="{FFA59CF9-BA8E-83E6-16FC-749DFD0ED782}"/>
              </a:ext>
            </a:extLst>
          </p:cNvPr>
          <p:cNvSpPr/>
          <p:nvPr/>
        </p:nvSpPr>
        <p:spPr>
          <a:xfrm rot="6959073">
            <a:off x="5432203" y="1117567"/>
            <a:ext cx="2162769" cy="2238088"/>
          </a:xfrm>
          <a:prstGeom prst="arc">
            <a:avLst>
              <a:gd name="adj1" fmla="val 17872980"/>
              <a:gd name="adj2" fmla="val 253281"/>
            </a:avLst>
          </a:prstGeom>
          <a:ln w="12700" cap="rnd">
            <a:solidFill>
              <a:srgbClr val="0E2298"/>
            </a:solidFill>
            <a:prstDash val="dash"/>
            <a:round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pic>
        <p:nvPicPr>
          <p:cNvPr id="127" name="Graphic 126" descr="Germ with solid fill">
            <a:extLst>
              <a:ext uri="{FF2B5EF4-FFF2-40B4-BE49-F238E27FC236}">
                <a16:creationId xmlns:a16="http://schemas.microsoft.com/office/drawing/2014/main" id="{11B528EB-1327-4C23-BAFB-0998E6EEC18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505090" y="2727102"/>
            <a:ext cx="476667" cy="476667"/>
          </a:xfrm>
          <a:prstGeom prst="rect">
            <a:avLst/>
          </a:prstGeom>
        </p:spPr>
      </p:pic>
      <p:sp>
        <p:nvSpPr>
          <p:cNvPr id="102" name="ZoneTexte 58">
            <a:extLst>
              <a:ext uri="{FF2B5EF4-FFF2-40B4-BE49-F238E27FC236}">
                <a16:creationId xmlns:a16="http://schemas.microsoft.com/office/drawing/2014/main" id="{4683D96A-83DF-790D-27E0-EC57E8C5417D}"/>
              </a:ext>
            </a:extLst>
          </p:cNvPr>
          <p:cNvSpPr txBox="1"/>
          <p:nvPr/>
        </p:nvSpPr>
        <p:spPr>
          <a:xfrm>
            <a:off x="5074526" y="1408597"/>
            <a:ext cx="2864441" cy="44733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Immune training by OM-85</a:t>
            </a:r>
            <a:b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</a:b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in prophylactic use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3465F516-6E44-231E-C45F-6FF0637000BD}"/>
              </a:ext>
            </a:extLst>
          </p:cNvPr>
          <p:cNvSpPr/>
          <p:nvPr/>
        </p:nvSpPr>
        <p:spPr>
          <a:xfrm>
            <a:off x="371474" y="5671107"/>
            <a:ext cx="10083166" cy="547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182563" lvl="1">
              <a:lnSpc>
                <a:spcPct val="80000"/>
              </a:lnSpc>
            </a:pPr>
            <a:r>
              <a:rPr lang="en-US" sz="1600" dirty="0">
                <a:solidFill>
                  <a:schemeClr val="tx1"/>
                </a:solidFill>
              </a:rPr>
              <a:t>Pre-clinical studies show that OM-85* effectively prevents infections like the flu, RSV, rhinovirus, SARS-CoV-2,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and primary and secondary bacterial infections</a:t>
            </a:r>
            <a:r>
              <a:rPr lang="en-US" sz="1600" baseline="30000" dirty="0">
                <a:solidFill>
                  <a:schemeClr val="tx1"/>
                </a:solidFill>
              </a:rPr>
              <a:t>2,4,13,14,20-24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76" name="Rettangolo 2">
            <a:extLst>
              <a:ext uri="{FF2B5EF4-FFF2-40B4-BE49-F238E27FC236}">
                <a16:creationId xmlns:a16="http://schemas.microsoft.com/office/drawing/2014/main" id="{97B8C1CE-C767-2A83-6788-6DEC8ADD495B}"/>
              </a:ext>
            </a:extLst>
          </p:cNvPr>
          <p:cNvSpPr/>
          <p:nvPr/>
        </p:nvSpPr>
        <p:spPr>
          <a:xfrm>
            <a:off x="2769489" y="2197687"/>
            <a:ext cx="1897834" cy="56809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75000"/>
              </a:schemeClr>
            </a:solidFill>
          </a:ln>
          <a:effectLst>
            <a:innerShdw blurRad="224601">
              <a:schemeClr val="accent1">
                <a:lumMod val="7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PRIME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innate immunity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177" name="Rettangolo 2">
            <a:extLst>
              <a:ext uri="{FF2B5EF4-FFF2-40B4-BE49-F238E27FC236}">
                <a16:creationId xmlns:a16="http://schemas.microsoft.com/office/drawing/2014/main" id="{A0FD2A5D-B2EE-0EAC-374E-6F40EC517DCC}"/>
              </a:ext>
            </a:extLst>
          </p:cNvPr>
          <p:cNvSpPr/>
          <p:nvPr/>
        </p:nvSpPr>
        <p:spPr>
          <a:xfrm>
            <a:off x="8322926" y="2197687"/>
            <a:ext cx="1897834" cy="56809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75000"/>
              </a:schemeClr>
            </a:solidFill>
          </a:ln>
          <a:effectLst>
            <a:innerShdw blurRad="224601">
              <a:schemeClr val="accent1">
                <a:lumMod val="7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REINFORCE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adaptive immunity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178" name="Left Bracket 112">
            <a:extLst>
              <a:ext uri="{FF2B5EF4-FFF2-40B4-BE49-F238E27FC236}">
                <a16:creationId xmlns:a16="http://schemas.microsoft.com/office/drawing/2014/main" id="{6E95AA6D-2A88-C6F9-79D5-25CD76036BD4}"/>
              </a:ext>
            </a:extLst>
          </p:cNvPr>
          <p:cNvSpPr/>
          <p:nvPr/>
        </p:nvSpPr>
        <p:spPr>
          <a:xfrm rot="16200000" flipH="1">
            <a:off x="4674520" y="1370202"/>
            <a:ext cx="358201" cy="90333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90" name="Text Placeholder 27">
            <a:extLst>
              <a:ext uri="{FF2B5EF4-FFF2-40B4-BE49-F238E27FC236}">
                <a16:creationId xmlns:a16="http://schemas.microsoft.com/office/drawing/2014/main" id="{755587ED-3A9A-DCD7-E398-DA511CA90171}"/>
              </a:ext>
            </a:extLst>
          </p:cNvPr>
          <p:cNvSpPr txBox="1">
            <a:spLocks/>
          </p:cNvSpPr>
          <p:nvPr/>
        </p:nvSpPr>
        <p:spPr>
          <a:xfrm>
            <a:off x="8580725" y="3842137"/>
            <a:ext cx="2691795" cy="106521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sz="1400" dirty="0"/>
              <a:t>OM-85 </a:t>
            </a:r>
            <a:r>
              <a:rPr lang="en-US" sz="1400" b="1" dirty="0">
                <a:solidFill>
                  <a:schemeClr val="accent2"/>
                </a:solidFill>
              </a:rPr>
              <a:t>enhances adaptive response</a:t>
            </a:r>
            <a:r>
              <a:rPr lang="en-US" sz="1400" dirty="0"/>
              <a:t>, empowering the attacks on viruses and bacteria. It increases the production of a variety of </a:t>
            </a:r>
            <a:r>
              <a:rPr lang="en-US" sz="1400" b="1" dirty="0">
                <a:solidFill>
                  <a:schemeClr val="accent2"/>
                </a:solidFill>
              </a:rPr>
              <a:t>anti-viral antibodies</a:t>
            </a:r>
            <a:r>
              <a:rPr lang="en-US" sz="1400" dirty="0"/>
              <a:t>, giving the body a powerful set of tools to fight off viral infections</a:t>
            </a:r>
            <a:r>
              <a:rPr lang="en-US" sz="1400" baseline="30000" dirty="0"/>
              <a:t>7,13,17-20</a:t>
            </a:r>
          </a:p>
        </p:txBody>
      </p:sp>
      <p:sp>
        <p:nvSpPr>
          <p:cNvPr id="191" name="Left Bracket 190">
            <a:extLst>
              <a:ext uri="{FF2B5EF4-FFF2-40B4-BE49-F238E27FC236}">
                <a16:creationId xmlns:a16="http://schemas.microsoft.com/office/drawing/2014/main" id="{5ED9CE51-8CA1-25E7-38A7-4902E014C401}"/>
              </a:ext>
            </a:extLst>
          </p:cNvPr>
          <p:cNvSpPr/>
          <p:nvPr/>
        </p:nvSpPr>
        <p:spPr>
          <a:xfrm>
            <a:off x="8326264" y="3432419"/>
            <a:ext cx="170406" cy="1884648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84" name="Left Bracket 383">
            <a:extLst>
              <a:ext uri="{FF2B5EF4-FFF2-40B4-BE49-F238E27FC236}">
                <a16:creationId xmlns:a16="http://schemas.microsoft.com/office/drawing/2014/main" id="{3318516E-D79F-1290-57A2-105549E5E3E4}"/>
              </a:ext>
            </a:extLst>
          </p:cNvPr>
          <p:cNvSpPr/>
          <p:nvPr/>
        </p:nvSpPr>
        <p:spPr>
          <a:xfrm flipH="1">
            <a:off x="4521581" y="3432419"/>
            <a:ext cx="170406" cy="966358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86" name="Left Bracket 385">
            <a:extLst>
              <a:ext uri="{FF2B5EF4-FFF2-40B4-BE49-F238E27FC236}">
                <a16:creationId xmlns:a16="http://schemas.microsoft.com/office/drawing/2014/main" id="{D1AECB03-6BE3-8780-5710-FBF09CDA100C}"/>
              </a:ext>
            </a:extLst>
          </p:cNvPr>
          <p:cNvSpPr/>
          <p:nvPr/>
        </p:nvSpPr>
        <p:spPr>
          <a:xfrm flipH="1">
            <a:off x="4521581" y="4502037"/>
            <a:ext cx="170406" cy="966358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388" name="Group 387">
            <a:extLst>
              <a:ext uri="{FF2B5EF4-FFF2-40B4-BE49-F238E27FC236}">
                <a16:creationId xmlns:a16="http://schemas.microsoft.com/office/drawing/2014/main" id="{0804A261-45DD-A421-7C65-CDCBDFB79427}"/>
              </a:ext>
            </a:extLst>
          </p:cNvPr>
          <p:cNvGrpSpPr/>
          <p:nvPr/>
        </p:nvGrpSpPr>
        <p:grpSpPr>
          <a:xfrm>
            <a:off x="1427345" y="1766441"/>
            <a:ext cx="1157106" cy="1285810"/>
            <a:chOff x="2294426" y="2352989"/>
            <a:chExt cx="2062845" cy="2292298"/>
          </a:xfrm>
        </p:grpSpPr>
        <p:sp>
          <p:nvSpPr>
            <p:cNvPr id="389" name="Ovale 30">
              <a:extLst>
                <a:ext uri="{FF2B5EF4-FFF2-40B4-BE49-F238E27FC236}">
                  <a16:creationId xmlns:a16="http://schemas.microsoft.com/office/drawing/2014/main" id="{1B733E1C-6EB7-D8CB-4095-DC0C284026C6}"/>
                </a:ext>
              </a:extLst>
            </p:cNvPr>
            <p:cNvSpPr/>
            <p:nvPr/>
          </p:nvSpPr>
          <p:spPr>
            <a:xfrm>
              <a:off x="2294426" y="2582442"/>
              <a:ext cx="2062845" cy="206284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3000">
                  <a:schemeClr val="accent1">
                    <a:lumMod val="0"/>
                    <a:lumOff val="100000"/>
                  </a:schemeClr>
                </a:gs>
                <a:gs pos="99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VULNERABLE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HEALTH</a:t>
              </a:r>
            </a:p>
          </p:txBody>
        </p:sp>
        <p:sp>
          <p:nvSpPr>
            <p:cNvPr id="392" name="Ovale 8">
              <a:extLst>
                <a:ext uri="{FF2B5EF4-FFF2-40B4-BE49-F238E27FC236}">
                  <a16:creationId xmlns:a16="http://schemas.microsoft.com/office/drawing/2014/main" id="{BD6EB51E-3F67-0570-9832-527597953CF8}"/>
                </a:ext>
              </a:extLst>
            </p:cNvPr>
            <p:cNvSpPr/>
            <p:nvPr/>
          </p:nvSpPr>
          <p:spPr>
            <a:xfrm>
              <a:off x="2933496" y="2352989"/>
              <a:ext cx="784702" cy="78470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/>
            </a:p>
          </p:txBody>
        </p:sp>
      </p:grpSp>
      <p:sp>
        <p:nvSpPr>
          <p:cNvPr id="5" name="Graphic 53">
            <a:extLst>
              <a:ext uri="{FF2B5EF4-FFF2-40B4-BE49-F238E27FC236}">
                <a16:creationId xmlns:a16="http://schemas.microsoft.com/office/drawing/2014/main" id="{214D671C-6BDE-6F64-C569-3AE3279EF2C2}"/>
              </a:ext>
            </a:extLst>
          </p:cNvPr>
          <p:cNvSpPr>
            <a:spLocks noChangeAspect="1"/>
          </p:cNvSpPr>
          <p:nvPr/>
        </p:nvSpPr>
        <p:spPr>
          <a:xfrm>
            <a:off x="1867910" y="1831256"/>
            <a:ext cx="287540" cy="255257"/>
          </a:xfrm>
          <a:custGeom>
            <a:avLst/>
            <a:gdLst>
              <a:gd name="connsiteX0" fmla="*/ 78929 w 2014909"/>
              <a:gd name="connsiteY0" fmla="*/ 1957748 h 1962217"/>
              <a:gd name="connsiteX1" fmla="*/ 3542 w 2014909"/>
              <a:gd name="connsiteY1" fmla="*/ 1866128 h 1962217"/>
              <a:gd name="connsiteX2" fmla="*/ 14428 w 2014909"/>
              <a:gd name="connsiteY2" fmla="*/ 1626610 h 1962217"/>
              <a:gd name="connsiteX3" fmla="*/ 271248 w 2014909"/>
              <a:gd name="connsiteY3" fmla="*/ 1361667 h 1962217"/>
              <a:gd name="connsiteX4" fmla="*/ 480502 w 2014909"/>
              <a:gd name="connsiteY4" fmla="*/ 1361954 h 1962217"/>
              <a:gd name="connsiteX5" fmla="*/ 526852 w 2014909"/>
              <a:gd name="connsiteY5" fmla="*/ 1413410 h 1962217"/>
              <a:gd name="connsiteX6" fmla="*/ 503908 w 2014909"/>
              <a:gd name="connsiteY6" fmla="*/ 1450312 h 1962217"/>
              <a:gd name="connsiteX7" fmla="*/ 474931 w 2014909"/>
              <a:gd name="connsiteY7" fmla="*/ 1455243 h 1962217"/>
              <a:gd name="connsiteX8" fmla="*/ 374830 w 2014909"/>
              <a:gd name="connsiteY8" fmla="*/ 1434387 h 1962217"/>
              <a:gd name="connsiteX9" fmla="*/ 315853 w 2014909"/>
              <a:gd name="connsiteY9" fmla="*/ 1442537 h 1962217"/>
              <a:gd name="connsiteX10" fmla="*/ 104447 w 2014909"/>
              <a:gd name="connsiteY10" fmla="*/ 1639431 h 1962217"/>
              <a:gd name="connsiteX11" fmla="*/ 96881 w 2014909"/>
              <a:gd name="connsiteY11" fmla="*/ 1862533 h 1962217"/>
              <a:gd name="connsiteX12" fmla="*/ 373164 w 2014909"/>
              <a:gd name="connsiteY12" fmla="*/ 1870146 h 1962217"/>
              <a:gd name="connsiteX13" fmla="*/ 649313 w 2014909"/>
              <a:gd name="connsiteY13" fmla="*/ 1866096 h 1962217"/>
              <a:gd name="connsiteX14" fmla="*/ 657006 w 2014909"/>
              <a:gd name="connsiteY14" fmla="*/ 1795671 h 1962217"/>
              <a:gd name="connsiteX15" fmla="*/ 658449 w 2014909"/>
              <a:gd name="connsiteY15" fmla="*/ 1729215 h 1962217"/>
              <a:gd name="connsiteX16" fmla="*/ 679849 w 2014909"/>
              <a:gd name="connsiteY16" fmla="*/ 1724708 h 1962217"/>
              <a:gd name="connsiteX17" fmla="*/ 743301 w 2014909"/>
              <a:gd name="connsiteY17" fmla="*/ 1740051 h 1962217"/>
              <a:gd name="connsiteX18" fmla="*/ 742256 w 2014909"/>
              <a:gd name="connsiteY18" fmla="*/ 1889282 h 1962217"/>
              <a:gd name="connsiteX19" fmla="*/ 674942 w 2014909"/>
              <a:gd name="connsiteY19" fmla="*/ 1956600 h 1962217"/>
              <a:gd name="connsiteX20" fmla="*/ 78929 w 2014909"/>
              <a:gd name="connsiteY20" fmla="*/ 1957748 h 1962217"/>
              <a:gd name="connsiteX21" fmla="*/ 1335411 w 2014909"/>
              <a:gd name="connsiteY21" fmla="*/ 1956279 h 1962217"/>
              <a:gd name="connsiteX22" fmla="*/ 1267264 w 2014909"/>
              <a:gd name="connsiteY22" fmla="*/ 1810573 h 1962217"/>
              <a:gd name="connsiteX23" fmla="*/ 1277132 w 2014909"/>
              <a:gd name="connsiteY23" fmla="*/ 1729936 h 1962217"/>
              <a:gd name="connsiteX24" fmla="*/ 1322695 w 2014909"/>
              <a:gd name="connsiteY24" fmla="*/ 1725521 h 1962217"/>
              <a:gd name="connsiteX25" fmla="*/ 1355925 w 2014909"/>
              <a:gd name="connsiteY25" fmla="*/ 1729186 h 1962217"/>
              <a:gd name="connsiteX26" fmla="*/ 1358490 w 2014909"/>
              <a:gd name="connsiteY26" fmla="*/ 1798424 h 1962217"/>
              <a:gd name="connsiteX27" fmla="*/ 1361054 w 2014909"/>
              <a:gd name="connsiteY27" fmla="*/ 1867662 h 1962217"/>
              <a:gd name="connsiteX28" fmla="*/ 1640557 w 2014909"/>
              <a:gd name="connsiteY28" fmla="*/ 1867662 h 1962217"/>
              <a:gd name="connsiteX29" fmla="*/ 1920060 w 2014909"/>
              <a:gd name="connsiteY29" fmla="*/ 1867662 h 1962217"/>
              <a:gd name="connsiteX30" fmla="*/ 1921462 w 2014909"/>
              <a:gd name="connsiteY30" fmla="*/ 1776653 h 1962217"/>
              <a:gd name="connsiteX31" fmla="*/ 1890725 w 2014909"/>
              <a:gd name="connsiteY31" fmla="*/ 1586801 h 1962217"/>
              <a:gd name="connsiteX32" fmla="*/ 1551290 w 2014909"/>
              <a:gd name="connsiteY32" fmla="*/ 1452306 h 1962217"/>
              <a:gd name="connsiteX33" fmla="*/ 1496259 w 2014909"/>
              <a:gd name="connsiteY33" fmla="*/ 1424954 h 1962217"/>
              <a:gd name="connsiteX34" fmla="*/ 1500806 w 2014909"/>
              <a:gd name="connsiteY34" fmla="*/ 1373616 h 1962217"/>
              <a:gd name="connsiteX35" fmla="*/ 1717485 w 2014909"/>
              <a:gd name="connsiteY35" fmla="*/ 1354164 h 1962217"/>
              <a:gd name="connsiteX36" fmla="*/ 1928032 w 2014909"/>
              <a:gd name="connsiteY36" fmla="*/ 1483005 h 1962217"/>
              <a:gd name="connsiteX37" fmla="*/ 2014910 w 2014909"/>
              <a:gd name="connsiteY37" fmla="*/ 1784771 h 1962217"/>
              <a:gd name="connsiteX38" fmla="*/ 1988533 w 2014909"/>
              <a:gd name="connsiteY38" fmla="*/ 1929292 h 1962217"/>
              <a:gd name="connsiteX39" fmla="*/ 1635781 w 2014909"/>
              <a:gd name="connsiteY39" fmla="*/ 1962139 h 1962217"/>
              <a:gd name="connsiteX40" fmla="*/ 1335413 w 2014909"/>
              <a:gd name="connsiteY40" fmla="*/ 1956279 h 1962217"/>
              <a:gd name="connsiteX41" fmla="*/ 564800 w 2014909"/>
              <a:gd name="connsiteY41" fmla="*/ 1666856 h 1962217"/>
              <a:gd name="connsiteX42" fmla="*/ 509419 w 2014909"/>
              <a:gd name="connsiteY42" fmla="*/ 1560180 h 1962217"/>
              <a:gd name="connsiteX43" fmla="*/ 556504 w 2014909"/>
              <a:gd name="connsiteY43" fmla="*/ 1457240 h 1962217"/>
              <a:gd name="connsiteX44" fmla="*/ 739042 w 2014909"/>
              <a:gd name="connsiteY44" fmla="*/ 1113734 h 1962217"/>
              <a:gd name="connsiteX45" fmla="*/ 931627 w 2014909"/>
              <a:gd name="connsiteY45" fmla="*/ 758009 h 1962217"/>
              <a:gd name="connsiteX46" fmla="*/ 1082238 w 2014909"/>
              <a:gd name="connsiteY46" fmla="*/ 755533 h 1962217"/>
              <a:gd name="connsiteX47" fmla="*/ 1220091 w 2014909"/>
              <a:gd name="connsiteY47" fmla="*/ 1006030 h 1962217"/>
              <a:gd name="connsiteX48" fmla="*/ 1423490 w 2014909"/>
              <a:gd name="connsiteY48" fmla="*/ 1389290 h 1962217"/>
              <a:gd name="connsiteX49" fmla="*/ 1502278 w 2014909"/>
              <a:gd name="connsiteY49" fmla="*/ 1605519 h 1962217"/>
              <a:gd name="connsiteX50" fmla="*/ 1448450 w 2014909"/>
              <a:gd name="connsiteY50" fmla="*/ 1665693 h 1962217"/>
              <a:gd name="connsiteX51" fmla="*/ 1004623 w 2014909"/>
              <a:gd name="connsiteY51" fmla="*/ 1675103 h 1962217"/>
              <a:gd name="connsiteX52" fmla="*/ 564800 w 2014909"/>
              <a:gd name="connsiteY52" fmla="*/ 1666856 h 1962217"/>
              <a:gd name="connsiteX53" fmla="*/ 1406791 w 2014909"/>
              <a:gd name="connsiteY53" fmla="*/ 1585031 h 1962217"/>
              <a:gd name="connsiteX54" fmla="*/ 1414903 w 2014909"/>
              <a:gd name="connsiteY54" fmla="*/ 1574369 h 1962217"/>
              <a:gd name="connsiteX55" fmla="*/ 1216174 w 2014909"/>
              <a:gd name="connsiteY55" fmla="*/ 1190188 h 1962217"/>
              <a:gd name="connsiteX56" fmla="*/ 1007630 w 2014909"/>
              <a:gd name="connsiteY56" fmla="*/ 814911 h 1962217"/>
              <a:gd name="connsiteX57" fmla="*/ 658575 w 2014909"/>
              <a:gd name="connsiteY57" fmla="*/ 1457361 h 1962217"/>
              <a:gd name="connsiteX58" fmla="*/ 609175 w 2014909"/>
              <a:gd name="connsiteY58" fmla="*/ 1550040 h 1962217"/>
              <a:gd name="connsiteX59" fmla="*/ 1001479 w 2014909"/>
              <a:gd name="connsiteY59" fmla="*/ 1588144 h 1962217"/>
              <a:gd name="connsiteX60" fmla="*/ 1406791 w 2014909"/>
              <a:gd name="connsiteY60" fmla="*/ 1585031 h 1962217"/>
              <a:gd name="connsiteX61" fmla="*/ 995750 w 2014909"/>
              <a:gd name="connsiteY61" fmla="*/ 1512672 h 1962217"/>
              <a:gd name="connsiteX62" fmla="*/ 965532 w 2014909"/>
              <a:gd name="connsiteY62" fmla="*/ 1465362 h 1962217"/>
              <a:gd name="connsiteX63" fmla="*/ 1002425 w 2014909"/>
              <a:gd name="connsiteY63" fmla="*/ 1426258 h 1962217"/>
              <a:gd name="connsiteX64" fmla="*/ 1034461 w 2014909"/>
              <a:gd name="connsiteY64" fmla="*/ 1436847 h 1962217"/>
              <a:gd name="connsiteX65" fmla="*/ 995750 w 2014909"/>
              <a:gd name="connsiteY65" fmla="*/ 1512672 h 1962217"/>
              <a:gd name="connsiteX66" fmla="*/ 978384 w 2014909"/>
              <a:gd name="connsiteY66" fmla="*/ 1378057 h 1962217"/>
              <a:gd name="connsiteX67" fmla="*/ 963190 w 2014909"/>
              <a:gd name="connsiteY67" fmla="*/ 1362863 h 1962217"/>
              <a:gd name="connsiteX68" fmla="*/ 964675 w 2014909"/>
              <a:gd name="connsiteY68" fmla="*/ 1196122 h 1962217"/>
              <a:gd name="connsiteX69" fmla="*/ 977072 w 2014909"/>
              <a:gd name="connsiteY69" fmla="*/ 1018475 h 1962217"/>
              <a:gd name="connsiteX70" fmla="*/ 1039064 w 2014909"/>
              <a:gd name="connsiteY70" fmla="*/ 1021189 h 1962217"/>
              <a:gd name="connsiteX71" fmla="*/ 1050780 w 2014909"/>
              <a:gd name="connsiteY71" fmla="*/ 1201442 h 1962217"/>
              <a:gd name="connsiteX72" fmla="*/ 1050780 w 2014909"/>
              <a:gd name="connsiteY72" fmla="*/ 1368074 h 1962217"/>
              <a:gd name="connsiteX73" fmla="*/ 1038191 w 2014909"/>
              <a:gd name="connsiteY73" fmla="*/ 1380662 h 1962217"/>
              <a:gd name="connsiteX74" fmla="*/ 978384 w 2014909"/>
              <a:gd name="connsiteY74" fmla="*/ 1378057 h 1962217"/>
              <a:gd name="connsiteX75" fmla="*/ 329105 w 2014909"/>
              <a:gd name="connsiteY75" fmla="*/ 1301416 h 1962217"/>
              <a:gd name="connsiteX76" fmla="*/ 168557 w 2014909"/>
              <a:gd name="connsiteY76" fmla="*/ 1068154 h 1962217"/>
              <a:gd name="connsiteX77" fmla="*/ 405522 w 2014909"/>
              <a:gd name="connsiteY77" fmla="*/ 890386 h 1962217"/>
              <a:gd name="connsiteX78" fmla="*/ 579405 w 2014909"/>
              <a:gd name="connsiteY78" fmla="*/ 1062516 h 1962217"/>
              <a:gd name="connsiteX79" fmla="*/ 385353 w 2014909"/>
              <a:gd name="connsiteY79" fmla="*/ 1303785 h 1962217"/>
              <a:gd name="connsiteX80" fmla="*/ 329105 w 2014909"/>
              <a:gd name="connsiteY80" fmla="*/ 1301416 h 1962217"/>
              <a:gd name="connsiteX81" fmla="*/ 418857 w 2014909"/>
              <a:gd name="connsiteY81" fmla="*/ 1205791 h 1962217"/>
              <a:gd name="connsiteX82" fmla="*/ 493602 w 2014909"/>
              <a:gd name="connsiteY82" fmla="*/ 1095783 h 1962217"/>
              <a:gd name="connsiteX83" fmla="*/ 329883 w 2014909"/>
              <a:gd name="connsiteY83" fmla="*/ 987702 h 1962217"/>
              <a:gd name="connsiteX84" fmla="*/ 258806 w 2014909"/>
              <a:gd name="connsiteY84" fmla="*/ 1095783 h 1962217"/>
              <a:gd name="connsiteX85" fmla="*/ 327662 w 2014909"/>
              <a:gd name="connsiteY85" fmla="*/ 1205568 h 1962217"/>
              <a:gd name="connsiteX86" fmla="*/ 418857 w 2014909"/>
              <a:gd name="connsiteY86" fmla="*/ 1205799 h 1962217"/>
              <a:gd name="connsiteX87" fmla="*/ 1578176 w 2014909"/>
              <a:gd name="connsiteY87" fmla="*/ 1296221 h 1962217"/>
              <a:gd name="connsiteX88" fmla="*/ 1531473 w 2014909"/>
              <a:gd name="connsiteY88" fmla="*/ 1276018 h 1962217"/>
              <a:gd name="connsiteX89" fmla="*/ 1453049 w 2014909"/>
              <a:gd name="connsiteY89" fmla="*/ 1185504 h 1962217"/>
              <a:gd name="connsiteX90" fmla="*/ 1437981 w 2014909"/>
              <a:gd name="connsiteY90" fmla="*/ 1098348 h 1962217"/>
              <a:gd name="connsiteX91" fmla="*/ 1451807 w 2014909"/>
              <a:gd name="connsiteY91" fmla="*/ 1012427 h 1962217"/>
              <a:gd name="connsiteX92" fmla="*/ 1786608 w 2014909"/>
              <a:gd name="connsiteY92" fmla="*/ 949725 h 1962217"/>
              <a:gd name="connsiteX93" fmla="*/ 1827130 w 2014909"/>
              <a:gd name="connsiteY93" fmla="*/ 1191500 h 1962217"/>
              <a:gd name="connsiteX94" fmla="*/ 1578176 w 2014909"/>
              <a:gd name="connsiteY94" fmla="*/ 1296221 h 1962217"/>
              <a:gd name="connsiteX95" fmla="*/ 1668665 w 2014909"/>
              <a:gd name="connsiteY95" fmla="*/ 1213148 h 1962217"/>
              <a:gd name="connsiteX96" fmla="*/ 1745992 w 2014909"/>
              <a:gd name="connsiteY96" fmla="*/ 1149479 h 1962217"/>
              <a:gd name="connsiteX97" fmla="*/ 1757214 w 2014909"/>
              <a:gd name="connsiteY97" fmla="*/ 1087757 h 1962217"/>
              <a:gd name="connsiteX98" fmla="*/ 1664744 w 2014909"/>
              <a:gd name="connsiteY98" fmla="*/ 983665 h 1962217"/>
              <a:gd name="connsiteX99" fmla="*/ 1536927 w 2014909"/>
              <a:gd name="connsiteY99" fmla="*/ 1043887 h 1962217"/>
              <a:gd name="connsiteX100" fmla="*/ 1565654 w 2014909"/>
              <a:gd name="connsiteY100" fmla="*/ 1186554 h 1962217"/>
              <a:gd name="connsiteX101" fmla="*/ 1668665 w 2014909"/>
              <a:gd name="connsiteY101" fmla="*/ 1213148 h 1962217"/>
              <a:gd name="connsiteX102" fmla="*/ 683448 w 2014909"/>
              <a:gd name="connsiteY102" fmla="*/ 1061699 h 1962217"/>
              <a:gd name="connsiteX103" fmla="*/ 636166 w 2014909"/>
              <a:gd name="connsiteY103" fmla="*/ 1016287 h 1962217"/>
              <a:gd name="connsiteX104" fmla="*/ 637335 w 2014909"/>
              <a:gd name="connsiteY104" fmla="*/ 749592 h 1962217"/>
              <a:gd name="connsiteX105" fmla="*/ 750136 w 2014909"/>
              <a:gd name="connsiteY105" fmla="*/ 558840 h 1962217"/>
              <a:gd name="connsiteX106" fmla="*/ 1001597 w 2014909"/>
              <a:gd name="connsiteY106" fmla="*/ 459893 h 1962217"/>
              <a:gd name="connsiteX107" fmla="*/ 1168735 w 2014909"/>
              <a:gd name="connsiteY107" fmla="*/ 499428 h 1962217"/>
              <a:gd name="connsiteX108" fmla="*/ 1264179 w 2014909"/>
              <a:gd name="connsiteY108" fmla="*/ 569915 h 1962217"/>
              <a:gd name="connsiteX109" fmla="*/ 1331782 w 2014909"/>
              <a:gd name="connsiteY109" fmla="*/ 659945 h 1962217"/>
              <a:gd name="connsiteX110" fmla="*/ 1372481 w 2014909"/>
              <a:gd name="connsiteY110" fmla="*/ 871658 h 1962217"/>
              <a:gd name="connsiteX111" fmla="*/ 1371707 w 2014909"/>
              <a:gd name="connsiteY111" fmla="*/ 995456 h 1962217"/>
              <a:gd name="connsiteX112" fmla="*/ 1350436 w 2014909"/>
              <a:gd name="connsiteY112" fmla="*/ 1036228 h 1962217"/>
              <a:gd name="connsiteX113" fmla="*/ 1276593 w 2014909"/>
              <a:gd name="connsiteY113" fmla="*/ 1009083 h 1962217"/>
              <a:gd name="connsiteX114" fmla="*/ 1273359 w 2014909"/>
              <a:gd name="connsiteY114" fmla="*/ 981902 h 1962217"/>
              <a:gd name="connsiteX115" fmla="*/ 1281561 w 2014909"/>
              <a:gd name="connsiteY115" fmla="*/ 885949 h 1962217"/>
              <a:gd name="connsiteX116" fmla="*/ 1252806 w 2014909"/>
              <a:gd name="connsiteY116" fmla="*/ 701597 h 1962217"/>
              <a:gd name="connsiteX117" fmla="*/ 1017582 w 2014909"/>
              <a:gd name="connsiteY117" fmla="*/ 548696 h 1962217"/>
              <a:gd name="connsiteX118" fmla="*/ 732387 w 2014909"/>
              <a:gd name="connsiteY118" fmla="*/ 741401 h 1962217"/>
              <a:gd name="connsiteX119" fmla="*/ 718887 w 2014909"/>
              <a:gd name="connsiteY119" fmla="*/ 871348 h 1962217"/>
              <a:gd name="connsiteX120" fmla="*/ 738568 w 2014909"/>
              <a:gd name="connsiteY120" fmla="*/ 982951 h 1962217"/>
              <a:gd name="connsiteX121" fmla="*/ 748197 w 2014909"/>
              <a:gd name="connsiteY121" fmla="*/ 988629 h 1962217"/>
              <a:gd name="connsiteX122" fmla="*/ 703961 w 2014909"/>
              <a:gd name="connsiteY122" fmla="*/ 1067086 h 1962217"/>
              <a:gd name="connsiteX123" fmla="*/ 683447 w 2014909"/>
              <a:gd name="connsiteY123" fmla="*/ 1061699 h 1962217"/>
              <a:gd name="connsiteX124" fmla="*/ 963084 w 2014909"/>
              <a:gd name="connsiteY124" fmla="*/ 413590 h 1962217"/>
              <a:gd name="connsiteX125" fmla="*/ 814908 w 2014909"/>
              <a:gd name="connsiteY125" fmla="*/ 298733 h 1962217"/>
              <a:gd name="connsiteX126" fmla="*/ 853462 w 2014909"/>
              <a:gd name="connsiteY126" fmla="*/ 61575 h 1962217"/>
              <a:gd name="connsiteX127" fmla="*/ 1181055 w 2014909"/>
              <a:gd name="connsiteY127" fmla="*/ 102976 h 1962217"/>
              <a:gd name="connsiteX128" fmla="*/ 1178257 w 2014909"/>
              <a:gd name="connsiteY128" fmla="*/ 317101 h 1962217"/>
              <a:gd name="connsiteX129" fmla="*/ 1041261 w 2014909"/>
              <a:gd name="connsiteY129" fmla="*/ 411386 h 1962217"/>
              <a:gd name="connsiteX130" fmla="*/ 963084 w 2014909"/>
              <a:gd name="connsiteY130" fmla="*/ 413589 h 1962217"/>
              <a:gd name="connsiteX131" fmla="*/ 1054276 w 2014909"/>
              <a:gd name="connsiteY131" fmla="*/ 311836 h 1962217"/>
              <a:gd name="connsiteX132" fmla="*/ 1109694 w 2014909"/>
              <a:gd name="connsiteY132" fmla="*/ 255193 h 1962217"/>
              <a:gd name="connsiteX133" fmla="*/ 1116607 w 2014909"/>
              <a:gd name="connsiteY133" fmla="*/ 200382 h 1962217"/>
              <a:gd name="connsiteX134" fmla="*/ 1099417 w 2014909"/>
              <a:gd name="connsiteY134" fmla="*/ 141407 h 1962217"/>
              <a:gd name="connsiteX135" fmla="*/ 889186 w 2014909"/>
              <a:gd name="connsiteY135" fmla="*/ 172746 h 1962217"/>
              <a:gd name="connsiteX136" fmla="*/ 1054276 w 2014909"/>
              <a:gd name="connsiteY136" fmla="*/ 311836 h 196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014909" h="1962217">
                <a:moveTo>
                  <a:pt x="78929" y="1957748"/>
                </a:moveTo>
                <a:cubicBezTo>
                  <a:pt x="30543" y="1945968"/>
                  <a:pt x="10738" y="1921898"/>
                  <a:pt x="3542" y="1866128"/>
                </a:cubicBezTo>
                <a:cubicBezTo>
                  <a:pt x="-4307" y="1805298"/>
                  <a:pt x="1577" y="1675829"/>
                  <a:pt x="14428" y="1626610"/>
                </a:cubicBezTo>
                <a:cubicBezTo>
                  <a:pt x="47993" y="1498052"/>
                  <a:pt x="140671" y="1402442"/>
                  <a:pt x="271248" y="1361667"/>
                </a:cubicBezTo>
                <a:cubicBezTo>
                  <a:pt x="326047" y="1344556"/>
                  <a:pt x="419475" y="1344684"/>
                  <a:pt x="480502" y="1361954"/>
                </a:cubicBezTo>
                <a:cubicBezTo>
                  <a:pt x="537126" y="1377979"/>
                  <a:pt x="540171" y="1381359"/>
                  <a:pt x="526852" y="1413410"/>
                </a:cubicBezTo>
                <a:cubicBezTo>
                  <a:pt x="521099" y="1427256"/>
                  <a:pt x="510774" y="1443861"/>
                  <a:pt x="503908" y="1450312"/>
                </a:cubicBezTo>
                <a:cubicBezTo>
                  <a:pt x="492463" y="1461064"/>
                  <a:pt x="490051" y="1461475"/>
                  <a:pt x="474931" y="1455243"/>
                </a:cubicBezTo>
                <a:cubicBezTo>
                  <a:pt x="450110" y="1445012"/>
                  <a:pt x="399693" y="1434508"/>
                  <a:pt x="374830" y="1434387"/>
                </a:cubicBezTo>
                <a:cubicBezTo>
                  <a:pt x="362694" y="1434318"/>
                  <a:pt x="336154" y="1437996"/>
                  <a:pt x="315853" y="1442537"/>
                </a:cubicBezTo>
                <a:cubicBezTo>
                  <a:pt x="215089" y="1465075"/>
                  <a:pt x="135784" y="1538937"/>
                  <a:pt x="104447" y="1639431"/>
                </a:cubicBezTo>
                <a:cubicBezTo>
                  <a:pt x="92904" y="1676448"/>
                  <a:pt x="86997" y="1850623"/>
                  <a:pt x="96881" y="1862533"/>
                </a:cubicBezTo>
                <a:cubicBezTo>
                  <a:pt x="102407" y="1869193"/>
                  <a:pt x="139469" y="1870214"/>
                  <a:pt x="373164" y="1870146"/>
                </a:cubicBezTo>
                <a:cubicBezTo>
                  <a:pt x="521609" y="1870100"/>
                  <a:pt x="645876" y="1868281"/>
                  <a:pt x="649313" y="1866096"/>
                </a:cubicBezTo>
                <a:cubicBezTo>
                  <a:pt x="653571" y="1863392"/>
                  <a:pt x="656023" y="1840941"/>
                  <a:pt x="657006" y="1795671"/>
                </a:cubicBezTo>
                <a:lnTo>
                  <a:pt x="658449" y="1729215"/>
                </a:lnTo>
                <a:lnTo>
                  <a:pt x="679849" y="1724708"/>
                </a:lnTo>
                <a:cubicBezTo>
                  <a:pt x="711386" y="1718066"/>
                  <a:pt x="737328" y="1724338"/>
                  <a:pt x="743301" y="1740051"/>
                </a:cubicBezTo>
                <a:cubicBezTo>
                  <a:pt x="750146" y="1758053"/>
                  <a:pt x="749426" y="1860809"/>
                  <a:pt x="742256" y="1889282"/>
                </a:cubicBezTo>
                <a:cubicBezTo>
                  <a:pt x="734350" y="1920680"/>
                  <a:pt x="706338" y="1948694"/>
                  <a:pt x="674942" y="1956600"/>
                </a:cubicBezTo>
                <a:cubicBezTo>
                  <a:pt x="648437" y="1963274"/>
                  <a:pt x="105921" y="1964318"/>
                  <a:pt x="78929" y="1957748"/>
                </a:cubicBezTo>
                <a:close/>
                <a:moveTo>
                  <a:pt x="1335411" y="1956279"/>
                </a:moveTo>
                <a:cubicBezTo>
                  <a:pt x="1283783" y="1937973"/>
                  <a:pt x="1270634" y="1909861"/>
                  <a:pt x="1267264" y="1810573"/>
                </a:cubicBezTo>
                <a:cubicBezTo>
                  <a:pt x="1264813" y="1738379"/>
                  <a:pt x="1264863" y="1737976"/>
                  <a:pt x="1277132" y="1729936"/>
                </a:cubicBezTo>
                <a:cubicBezTo>
                  <a:pt x="1286857" y="1723564"/>
                  <a:pt x="1296488" y="1722631"/>
                  <a:pt x="1322695" y="1725521"/>
                </a:cubicBezTo>
                <a:lnTo>
                  <a:pt x="1355925" y="1729186"/>
                </a:lnTo>
                <a:lnTo>
                  <a:pt x="1358490" y="1798424"/>
                </a:lnTo>
                <a:lnTo>
                  <a:pt x="1361054" y="1867662"/>
                </a:lnTo>
                <a:lnTo>
                  <a:pt x="1640557" y="1867662"/>
                </a:lnTo>
                <a:lnTo>
                  <a:pt x="1920060" y="1867662"/>
                </a:lnTo>
                <a:lnTo>
                  <a:pt x="1921462" y="1776653"/>
                </a:lnTo>
                <a:cubicBezTo>
                  <a:pt x="1923061" y="1672731"/>
                  <a:pt x="1917187" y="1636452"/>
                  <a:pt x="1890725" y="1586801"/>
                </a:cubicBezTo>
                <a:cubicBezTo>
                  <a:pt x="1826397" y="1466104"/>
                  <a:pt x="1685238" y="1410172"/>
                  <a:pt x="1551290" y="1452306"/>
                </a:cubicBezTo>
                <a:cubicBezTo>
                  <a:pt x="1517438" y="1462955"/>
                  <a:pt x="1511224" y="1459866"/>
                  <a:pt x="1496259" y="1424954"/>
                </a:cubicBezTo>
                <a:cubicBezTo>
                  <a:pt x="1482641" y="1393182"/>
                  <a:pt x="1483787" y="1380246"/>
                  <a:pt x="1500806" y="1373616"/>
                </a:cubicBezTo>
                <a:cubicBezTo>
                  <a:pt x="1564773" y="1348695"/>
                  <a:pt x="1653520" y="1340729"/>
                  <a:pt x="1717485" y="1354164"/>
                </a:cubicBezTo>
                <a:cubicBezTo>
                  <a:pt x="1792315" y="1369882"/>
                  <a:pt x="1880967" y="1424131"/>
                  <a:pt x="1928032" y="1483005"/>
                </a:cubicBezTo>
                <a:cubicBezTo>
                  <a:pt x="1993539" y="1564948"/>
                  <a:pt x="2014957" y="1639343"/>
                  <a:pt x="2014910" y="1784771"/>
                </a:cubicBezTo>
                <a:cubicBezTo>
                  <a:pt x="2014887" y="1882986"/>
                  <a:pt x="2011122" y="1903564"/>
                  <a:pt x="1988533" y="1929292"/>
                </a:cubicBezTo>
                <a:cubicBezTo>
                  <a:pt x="1959669" y="1962168"/>
                  <a:pt x="1955111" y="1962593"/>
                  <a:pt x="1635781" y="1962139"/>
                </a:cubicBezTo>
                <a:cubicBezTo>
                  <a:pt x="1448513" y="1961874"/>
                  <a:pt x="1345523" y="1959865"/>
                  <a:pt x="1335413" y="1956279"/>
                </a:cubicBezTo>
                <a:close/>
                <a:moveTo>
                  <a:pt x="564800" y="1666856"/>
                </a:moveTo>
                <a:cubicBezTo>
                  <a:pt x="526810" y="1648128"/>
                  <a:pt x="503084" y="1602426"/>
                  <a:pt x="509419" y="1560180"/>
                </a:cubicBezTo>
                <a:cubicBezTo>
                  <a:pt x="511187" y="1548386"/>
                  <a:pt x="531830" y="1503256"/>
                  <a:pt x="556504" y="1457240"/>
                </a:cubicBezTo>
                <a:cubicBezTo>
                  <a:pt x="580670" y="1412173"/>
                  <a:pt x="662812" y="1257596"/>
                  <a:pt x="739042" y="1113734"/>
                </a:cubicBezTo>
                <a:cubicBezTo>
                  <a:pt x="923248" y="766100"/>
                  <a:pt x="916981" y="777677"/>
                  <a:pt x="931627" y="758009"/>
                </a:cubicBezTo>
                <a:cubicBezTo>
                  <a:pt x="966453" y="711240"/>
                  <a:pt x="1040062" y="710030"/>
                  <a:pt x="1082238" y="755533"/>
                </a:cubicBezTo>
                <a:cubicBezTo>
                  <a:pt x="1089667" y="763549"/>
                  <a:pt x="1151701" y="876272"/>
                  <a:pt x="1220091" y="1006030"/>
                </a:cubicBezTo>
                <a:cubicBezTo>
                  <a:pt x="1288481" y="1135787"/>
                  <a:pt x="1380010" y="1308255"/>
                  <a:pt x="1423490" y="1389290"/>
                </a:cubicBezTo>
                <a:cubicBezTo>
                  <a:pt x="1507795" y="1546414"/>
                  <a:pt x="1515135" y="1566559"/>
                  <a:pt x="1502278" y="1605519"/>
                </a:cubicBezTo>
                <a:cubicBezTo>
                  <a:pt x="1493728" y="1631424"/>
                  <a:pt x="1473084" y="1654502"/>
                  <a:pt x="1448450" y="1665693"/>
                </a:cubicBezTo>
                <a:cubicBezTo>
                  <a:pt x="1428878" y="1674583"/>
                  <a:pt x="1404164" y="1675107"/>
                  <a:pt x="1004623" y="1675103"/>
                </a:cubicBezTo>
                <a:cubicBezTo>
                  <a:pt x="626346" y="1675100"/>
                  <a:pt x="579751" y="1674226"/>
                  <a:pt x="564800" y="1666856"/>
                </a:cubicBezTo>
                <a:close/>
                <a:moveTo>
                  <a:pt x="1406791" y="1585031"/>
                </a:moveTo>
                <a:cubicBezTo>
                  <a:pt x="1411252" y="1583320"/>
                  <a:pt x="1414903" y="1578521"/>
                  <a:pt x="1414903" y="1574369"/>
                </a:cubicBezTo>
                <a:cubicBezTo>
                  <a:pt x="1414903" y="1570216"/>
                  <a:pt x="1325475" y="1397335"/>
                  <a:pt x="1216174" y="1190188"/>
                </a:cubicBezTo>
                <a:cubicBezTo>
                  <a:pt x="1051232" y="877591"/>
                  <a:pt x="1015776" y="813787"/>
                  <a:pt x="1007630" y="814911"/>
                </a:cubicBezTo>
                <a:cubicBezTo>
                  <a:pt x="998396" y="816186"/>
                  <a:pt x="948273" y="908439"/>
                  <a:pt x="658575" y="1457361"/>
                </a:cubicBezTo>
                <a:cubicBezTo>
                  <a:pt x="637733" y="1496852"/>
                  <a:pt x="615503" y="1538558"/>
                  <a:pt x="609175" y="1550040"/>
                </a:cubicBezTo>
                <a:cubicBezTo>
                  <a:pt x="586498" y="1591187"/>
                  <a:pt x="555171" y="1588144"/>
                  <a:pt x="1001479" y="1588144"/>
                </a:cubicBezTo>
                <a:cubicBezTo>
                  <a:pt x="1219938" y="1588144"/>
                  <a:pt x="1402329" y="1586742"/>
                  <a:pt x="1406791" y="1585031"/>
                </a:cubicBezTo>
                <a:close/>
                <a:moveTo>
                  <a:pt x="995750" y="1512672"/>
                </a:moveTo>
                <a:cubicBezTo>
                  <a:pt x="977010" y="1509156"/>
                  <a:pt x="962191" y="1485954"/>
                  <a:pt x="965532" y="1465362"/>
                </a:cubicBezTo>
                <a:cubicBezTo>
                  <a:pt x="969037" y="1443761"/>
                  <a:pt x="981626" y="1430418"/>
                  <a:pt x="1002425" y="1426258"/>
                </a:cubicBezTo>
                <a:cubicBezTo>
                  <a:pt x="1014806" y="1423782"/>
                  <a:pt x="1021605" y="1426027"/>
                  <a:pt x="1034461" y="1436847"/>
                </a:cubicBezTo>
                <a:cubicBezTo>
                  <a:pt x="1070833" y="1467454"/>
                  <a:pt x="1043202" y="1521576"/>
                  <a:pt x="995750" y="1512672"/>
                </a:cubicBezTo>
                <a:close/>
                <a:moveTo>
                  <a:pt x="978384" y="1378057"/>
                </a:moveTo>
                <a:lnTo>
                  <a:pt x="963190" y="1362863"/>
                </a:lnTo>
                <a:lnTo>
                  <a:pt x="964675" y="1196122"/>
                </a:lnTo>
                <a:cubicBezTo>
                  <a:pt x="966120" y="1033879"/>
                  <a:pt x="966453" y="1029087"/>
                  <a:pt x="977072" y="1018475"/>
                </a:cubicBezTo>
                <a:cubicBezTo>
                  <a:pt x="993316" y="1002239"/>
                  <a:pt x="1023917" y="1003579"/>
                  <a:pt x="1039064" y="1021189"/>
                </a:cubicBezTo>
                <a:cubicBezTo>
                  <a:pt x="1050746" y="1034771"/>
                  <a:pt x="1050780" y="1035289"/>
                  <a:pt x="1050780" y="1201442"/>
                </a:cubicBezTo>
                <a:lnTo>
                  <a:pt x="1050780" y="1368074"/>
                </a:lnTo>
                <a:lnTo>
                  <a:pt x="1038191" y="1380662"/>
                </a:lnTo>
                <a:cubicBezTo>
                  <a:pt x="1020472" y="1398383"/>
                  <a:pt x="997718" y="1397392"/>
                  <a:pt x="978384" y="1378057"/>
                </a:cubicBezTo>
                <a:close/>
                <a:moveTo>
                  <a:pt x="329105" y="1301416"/>
                </a:moveTo>
                <a:cubicBezTo>
                  <a:pt x="225600" y="1274765"/>
                  <a:pt x="152200" y="1168122"/>
                  <a:pt x="168557" y="1068154"/>
                </a:cubicBezTo>
                <a:cubicBezTo>
                  <a:pt x="187455" y="952660"/>
                  <a:pt x="294336" y="872479"/>
                  <a:pt x="405522" y="890386"/>
                </a:cubicBezTo>
                <a:cubicBezTo>
                  <a:pt x="494967" y="904791"/>
                  <a:pt x="562631" y="971774"/>
                  <a:pt x="579405" y="1062516"/>
                </a:cubicBezTo>
                <a:cubicBezTo>
                  <a:pt x="601377" y="1181382"/>
                  <a:pt x="507583" y="1297999"/>
                  <a:pt x="385353" y="1303785"/>
                </a:cubicBezTo>
                <a:cubicBezTo>
                  <a:pt x="363495" y="1304820"/>
                  <a:pt x="338183" y="1303762"/>
                  <a:pt x="329105" y="1301416"/>
                </a:cubicBezTo>
                <a:close/>
                <a:moveTo>
                  <a:pt x="418857" y="1205791"/>
                </a:moveTo>
                <a:cubicBezTo>
                  <a:pt x="462223" y="1187703"/>
                  <a:pt x="493224" y="1142077"/>
                  <a:pt x="493602" y="1095783"/>
                </a:cubicBezTo>
                <a:cubicBezTo>
                  <a:pt x="494266" y="1014487"/>
                  <a:pt x="404017" y="954908"/>
                  <a:pt x="329883" y="987702"/>
                </a:cubicBezTo>
                <a:cubicBezTo>
                  <a:pt x="280727" y="1009448"/>
                  <a:pt x="258806" y="1042780"/>
                  <a:pt x="258806" y="1095783"/>
                </a:cubicBezTo>
                <a:cubicBezTo>
                  <a:pt x="258806" y="1146034"/>
                  <a:pt x="284388" y="1186823"/>
                  <a:pt x="327662" y="1205568"/>
                </a:cubicBezTo>
                <a:cubicBezTo>
                  <a:pt x="351073" y="1215709"/>
                  <a:pt x="394823" y="1215816"/>
                  <a:pt x="418857" y="1205799"/>
                </a:cubicBezTo>
                <a:close/>
                <a:moveTo>
                  <a:pt x="1578176" y="1296221"/>
                </a:moveTo>
                <a:cubicBezTo>
                  <a:pt x="1562200" y="1291111"/>
                  <a:pt x="1541184" y="1282020"/>
                  <a:pt x="1531473" y="1276018"/>
                </a:cubicBezTo>
                <a:cubicBezTo>
                  <a:pt x="1504072" y="1259083"/>
                  <a:pt x="1469626" y="1219327"/>
                  <a:pt x="1453049" y="1185504"/>
                </a:cubicBezTo>
                <a:cubicBezTo>
                  <a:pt x="1439154" y="1157156"/>
                  <a:pt x="1437981" y="1150373"/>
                  <a:pt x="1437981" y="1098348"/>
                </a:cubicBezTo>
                <a:cubicBezTo>
                  <a:pt x="1437981" y="1047792"/>
                  <a:pt x="1439418" y="1038866"/>
                  <a:pt x="1451807" y="1012427"/>
                </a:cubicBezTo>
                <a:cubicBezTo>
                  <a:pt x="1514046" y="879611"/>
                  <a:pt x="1684564" y="847676"/>
                  <a:pt x="1786608" y="949725"/>
                </a:cubicBezTo>
                <a:cubicBezTo>
                  <a:pt x="1850846" y="1013967"/>
                  <a:pt x="1866613" y="1108036"/>
                  <a:pt x="1827130" y="1191500"/>
                </a:cubicBezTo>
                <a:cubicBezTo>
                  <a:pt x="1785400" y="1279714"/>
                  <a:pt x="1673603" y="1326741"/>
                  <a:pt x="1578176" y="1296221"/>
                </a:cubicBezTo>
                <a:close/>
                <a:moveTo>
                  <a:pt x="1668665" y="1213148"/>
                </a:moveTo>
                <a:cubicBezTo>
                  <a:pt x="1703030" y="1203607"/>
                  <a:pt x="1730628" y="1180884"/>
                  <a:pt x="1745992" y="1149479"/>
                </a:cubicBezTo>
                <a:cubicBezTo>
                  <a:pt x="1758090" y="1124751"/>
                  <a:pt x="1759542" y="1116763"/>
                  <a:pt x="1757214" y="1087757"/>
                </a:cubicBezTo>
                <a:cubicBezTo>
                  <a:pt x="1752795" y="1032703"/>
                  <a:pt x="1718085" y="993631"/>
                  <a:pt x="1664744" y="983665"/>
                </a:cubicBezTo>
                <a:cubicBezTo>
                  <a:pt x="1610515" y="973533"/>
                  <a:pt x="1561652" y="996555"/>
                  <a:pt x="1536927" y="1043887"/>
                </a:cubicBezTo>
                <a:cubicBezTo>
                  <a:pt x="1510230" y="1094994"/>
                  <a:pt x="1520698" y="1146980"/>
                  <a:pt x="1565654" y="1186554"/>
                </a:cubicBezTo>
                <a:cubicBezTo>
                  <a:pt x="1598658" y="1215607"/>
                  <a:pt x="1630344" y="1223787"/>
                  <a:pt x="1668665" y="1213148"/>
                </a:cubicBezTo>
                <a:close/>
                <a:moveTo>
                  <a:pt x="683448" y="1061699"/>
                </a:moveTo>
                <a:cubicBezTo>
                  <a:pt x="663654" y="1051457"/>
                  <a:pt x="646454" y="1034938"/>
                  <a:pt x="636166" y="1016287"/>
                </a:cubicBezTo>
                <a:cubicBezTo>
                  <a:pt x="623169" y="992726"/>
                  <a:pt x="623983" y="806894"/>
                  <a:pt x="637335" y="749592"/>
                </a:cubicBezTo>
                <a:cubicBezTo>
                  <a:pt x="655542" y="671450"/>
                  <a:pt x="687593" y="617252"/>
                  <a:pt x="750136" y="558840"/>
                </a:cubicBezTo>
                <a:cubicBezTo>
                  <a:pt x="821076" y="492587"/>
                  <a:pt x="904525" y="459751"/>
                  <a:pt x="1001597" y="459893"/>
                </a:cubicBezTo>
                <a:cubicBezTo>
                  <a:pt x="1067586" y="459985"/>
                  <a:pt x="1107895" y="469524"/>
                  <a:pt x="1168735" y="499428"/>
                </a:cubicBezTo>
                <a:cubicBezTo>
                  <a:pt x="1209632" y="519529"/>
                  <a:pt x="1224959" y="530848"/>
                  <a:pt x="1264179" y="569915"/>
                </a:cubicBezTo>
                <a:cubicBezTo>
                  <a:pt x="1302722" y="608308"/>
                  <a:pt x="1314557" y="624070"/>
                  <a:pt x="1331782" y="659945"/>
                </a:cubicBezTo>
                <a:cubicBezTo>
                  <a:pt x="1365701" y="730589"/>
                  <a:pt x="1369735" y="751577"/>
                  <a:pt x="1372481" y="871658"/>
                </a:cubicBezTo>
                <a:cubicBezTo>
                  <a:pt x="1373822" y="930332"/>
                  <a:pt x="1373474" y="986041"/>
                  <a:pt x="1371707" y="995456"/>
                </a:cubicBezTo>
                <a:cubicBezTo>
                  <a:pt x="1369941" y="1004871"/>
                  <a:pt x="1360369" y="1023218"/>
                  <a:pt x="1350436" y="1036228"/>
                </a:cubicBezTo>
                <a:cubicBezTo>
                  <a:pt x="1321671" y="1073903"/>
                  <a:pt x="1306602" y="1068364"/>
                  <a:pt x="1276593" y="1009083"/>
                </a:cubicBezTo>
                <a:cubicBezTo>
                  <a:pt x="1266347" y="988842"/>
                  <a:pt x="1266011" y="986015"/>
                  <a:pt x="1273359" y="981902"/>
                </a:cubicBezTo>
                <a:cubicBezTo>
                  <a:pt x="1280397" y="977963"/>
                  <a:pt x="1281561" y="964348"/>
                  <a:pt x="1281561" y="885949"/>
                </a:cubicBezTo>
                <a:cubicBezTo>
                  <a:pt x="1281561" y="778035"/>
                  <a:pt x="1277487" y="751914"/>
                  <a:pt x="1252806" y="701597"/>
                </a:cubicBezTo>
                <a:cubicBezTo>
                  <a:pt x="1210375" y="615088"/>
                  <a:pt x="1118736" y="555521"/>
                  <a:pt x="1017582" y="548696"/>
                </a:cubicBezTo>
                <a:cubicBezTo>
                  <a:pt x="891521" y="540191"/>
                  <a:pt x="770048" y="622270"/>
                  <a:pt x="732387" y="741401"/>
                </a:cubicBezTo>
                <a:cubicBezTo>
                  <a:pt x="723746" y="768732"/>
                  <a:pt x="721151" y="793710"/>
                  <a:pt x="718887" y="871348"/>
                </a:cubicBezTo>
                <a:cubicBezTo>
                  <a:pt x="715936" y="972536"/>
                  <a:pt x="717772" y="982951"/>
                  <a:pt x="738568" y="982951"/>
                </a:cubicBezTo>
                <a:cubicBezTo>
                  <a:pt x="743864" y="982951"/>
                  <a:pt x="748197" y="985506"/>
                  <a:pt x="748197" y="988629"/>
                </a:cubicBezTo>
                <a:cubicBezTo>
                  <a:pt x="748197" y="997543"/>
                  <a:pt x="710396" y="1064587"/>
                  <a:pt x="703961" y="1067086"/>
                </a:cubicBezTo>
                <a:cubicBezTo>
                  <a:pt x="700786" y="1068319"/>
                  <a:pt x="691555" y="1065894"/>
                  <a:pt x="683447" y="1061699"/>
                </a:cubicBezTo>
                <a:close/>
                <a:moveTo>
                  <a:pt x="963084" y="413590"/>
                </a:moveTo>
                <a:cubicBezTo>
                  <a:pt x="904264" y="403641"/>
                  <a:pt x="842721" y="355937"/>
                  <a:pt x="814908" y="298733"/>
                </a:cubicBezTo>
                <a:cubicBezTo>
                  <a:pt x="775322" y="217319"/>
                  <a:pt x="790370" y="124753"/>
                  <a:pt x="853462" y="61575"/>
                </a:cubicBezTo>
                <a:cubicBezTo>
                  <a:pt x="950326" y="-35424"/>
                  <a:pt x="1111920" y="-15001"/>
                  <a:pt x="1181055" y="102976"/>
                </a:cubicBezTo>
                <a:cubicBezTo>
                  <a:pt x="1219052" y="167815"/>
                  <a:pt x="1217917" y="254625"/>
                  <a:pt x="1178257" y="317101"/>
                </a:cubicBezTo>
                <a:cubicBezTo>
                  <a:pt x="1146305" y="367434"/>
                  <a:pt x="1100772" y="398772"/>
                  <a:pt x="1041261" y="411386"/>
                </a:cubicBezTo>
                <a:cubicBezTo>
                  <a:pt x="1003925" y="419300"/>
                  <a:pt x="997854" y="419472"/>
                  <a:pt x="963084" y="413589"/>
                </a:cubicBezTo>
                <a:close/>
                <a:moveTo>
                  <a:pt x="1054276" y="311836"/>
                </a:moveTo>
                <a:cubicBezTo>
                  <a:pt x="1077351" y="299968"/>
                  <a:pt x="1097460" y="279415"/>
                  <a:pt x="1109694" y="255193"/>
                </a:cubicBezTo>
                <a:cubicBezTo>
                  <a:pt x="1116297" y="242121"/>
                  <a:pt x="1118023" y="228431"/>
                  <a:pt x="1116607" y="200382"/>
                </a:cubicBezTo>
                <a:cubicBezTo>
                  <a:pt x="1115016" y="168856"/>
                  <a:pt x="1112320" y="159611"/>
                  <a:pt x="1099417" y="141407"/>
                </a:cubicBezTo>
                <a:cubicBezTo>
                  <a:pt x="1041698" y="59978"/>
                  <a:pt x="920646" y="78023"/>
                  <a:pt x="889186" y="172746"/>
                </a:cubicBezTo>
                <a:cubicBezTo>
                  <a:pt x="856517" y="271107"/>
                  <a:pt x="961494" y="359552"/>
                  <a:pt x="1054276" y="311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205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AB450-2562-C75C-1905-0AA8CE11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8">
            <a:extLst>
              <a:ext uri="{FF2B5EF4-FFF2-40B4-BE49-F238E27FC236}">
                <a16:creationId xmlns:a16="http://schemas.microsoft.com/office/drawing/2014/main" id="{ED8576D3-6380-7A4D-6F40-2DF97E059EEA}"/>
              </a:ext>
            </a:extLst>
          </p:cNvPr>
          <p:cNvSpPr/>
          <p:nvPr/>
        </p:nvSpPr>
        <p:spPr>
          <a:xfrm flipH="1">
            <a:off x="3661279" y="2186729"/>
            <a:ext cx="5718268" cy="329679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3CEE3"/>
              </a:gs>
              <a:gs pos="99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6" name="Connettore 1 52">
            <a:extLst>
              <a:ext uri="{FF2B5EF4-FFF2-40B4-BE49-F238E27FC236}">
                <a16:creationId xmlns:a16="http://schemas.microsoft.com/office/drawing/2014/main" id="{20C39E36-6029-9123-A10A-215AC912BC6E}"/>
              </a:ext>
            </a:extLst>
          </p:cNvPr>
          <p:cNvCxnSpPr>
            <a:cxnSpLocks/>
          </p:cNvCxnSpPr>
          <p:nvPr/>
        </p:nvCxnSpPr>
        <p:spPr>
          <a:xfrm>
            <a:off x="4691059" y="4026579"/>
            <a:ext cx="249782" cy="0"/>
          </a:xfrm>
          <a:prstGeom prst="line">
            <a:avLst/>
          </a:prstGeom>
          <a:ln>
            <a:solidFill>
              <a:srgbClr val="529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ttore 1 55">
            <a:extLst>
              <a:ext uri="{FF2B5EF4-FFF2-40B4-BE49-F238E27FC236}">
                <a16:creationId xmlns:a16="http://schemas.microsoft.com/office/drawing/2014/main" id="{03F2E3B3-03B7-5DB6-C662-72B5A7CBAFB6}"/>
              </a:ext>
            </a:extLst>
          </p:cNvPr>
          <p:cNvCxnSpPr>
            <a:cxnSpLocks/>
          </p:cNvCxnSpPr>
          <p:nvPr/>
        </p:nvCxnSpPr>
        <p:spPr>
          <a:xfrm>
            <a:off x="4696139" y="4969428"/>
            <a:ext cx="814967" cy="0"/>
          </a:xfrm>
          <a:prstGeom prst="line">
            <a:avLst/>
          </a:prstGeom>
          <a:ln>
            <a:solidFill>
              <a:srgbClr val="529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8" name="TextBox 7">
            <a:extLst>
              <a:ext uri="{FF2B5EF4-FFF2-40B4-BE49-F238E27FC236}">
                <a16:creationId xmlns:a16="http://schemas.microsoft.com/office/drawing/2014/main" id="{8ABEEEC3-2F15-729D-0C01-692C0705EBAA}"/>
              </a:ext>
            </a:extLst>
          </p:cNvPr>
          <p:cNvSpPr txBox="1"/>
          <p:nvPr/>
        </p:nvSpPr>
        <p:spPr>
          <a:xfrm>
            <a:off x="1117272" y="3274552"/>
            <a:ext cx="3337940" cy="14985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OM-85 enhances epithelial function by: 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Increasing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ciliary beat frequency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 rapid microbial clearance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Increasing production of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antimicrobial </a:t>
            </a:r>
            <a:b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β-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defensin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3,4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Reducing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viral receptor expression 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like SARS-CoV-2 receptors for decreased viral entry</a:t>
            </a:r>
            <a:r>
              <a:rPr kumimoji="0" lang="en-GB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</a:t>
            </a:r>
          </a:p>
        </p:txBody>
      </p:sp>
      <p:sp>
        <p:nvSpPr>
          <p:cNvPr id="119" name="ZoneTexte 12">
            <a:extLst>
              <a:ext uri="{FF2B5EF4-FFF2-40B4-BE49-F238E27FC236}">
                <a16:creationId xmlns:a16="http://schemas.microsoft.com/office/drawing/2014/main" id="{CB724829-24C9-0ED2-AD92-CCF0D2F547C2}"/>
              </a:ext>
            </a:extLst>
          </p:cNvPr>
          <p:cNvSpPr txBox="1"/>
          <p:nvPr/>
        </p:nvSpPr>
        <p:spPr>
          <a:xfrm>
            <a:off x="1183640" y="4931931"/>
            <a:ext cx="3271572" cy="52136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OM-85 enhances the function and frequency of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macrophages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dendritic cells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NK cells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to identify and neutralize threats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6-16</a:t>
            </a:r>
          </a:p>
        </p:txBody>
      </p:sp>
      <p:sp>
        <p:nvSpPr>
          <p:cNvPr id="120" name="Left Bracket 119">
            <a:extLst>
              <a:ext uri="{FF2B5EF4-FFF2-40B4-BE49-F238E27FC236}">
                <a16:creationId xmlns:a16="http://schemas.microsoft.com/office/drawing/2014/main" id="{63499FA8-05E1-58A1-E473-93669B305683}"/>
              </a:ext>
            </a:extLst>
          </p:cNvPr>
          <p:cNvSpPr/>
          <p:nvPr/>
        </p:nvSpPr>
        <p:spPr>
          <a:xfrm flipH="1">
            <a:off x="4521581" y="3261740"/>
            <a:ext cx="170406" cy="1457306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21" name="Left Bracket 120">
            <a:extLst>
              <a:ext uri="{FF2B5EF4-FFF2-40B4-BE49-F238E27FC236}">
                <a16:creationId xmlns:a16="http://schemas.microsoft.com/office/drawing/2014/main" id="{249EB731-E3DF-A4BB-24F1-9DC3FE3632CB}"/>
              </a:ext>
            </a:extLst>
          </p:cNvPr>
          <p:cNvSpPr/>
          <p:nvPr/>
        </p:nvSpPr>
        <p:spPr>
          <a:xfrm flipH="1">
            <a:off x="4521581" y="4886715"/>
            <a:ext cx="170406" cy="581679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A532B6-29A1-A947-E1E7-C0F4A1D28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Preventing infections* when not sick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9FCE0E9-9D97-C20F-267F-205EAFC22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OM-85 in individuals with vulnerable health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787C8B-CC65-8019-9487-076295A24117}"/>
              </a:ext>
            </a:extLst>
          </p:cNvPr>
          <p:cNvSpPr txBox="1"/>
          <p:nvPr/>
        </p:nvSpPr>
        <p:spPr>
          <a:xfrm>
            <a:off x="9601641" y="87730"/>
            <a:ext cx="2590359" cy="2396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r>
              <a:rPr lang="fr-CH" sz="1400" dirty="0">
                <a:solidFill>
                  <a:schemeClr val="bg1"/>
                </a:solidFill>
              </a:rPr>
              <a:t>OPTION 2 – EXPERT VERSION</a:t>
            </a:r>
          </a:p>
        </p:txBody>
      </p:sp>
      <p:sp>
        <p:nvSpPr>
          <p:cNvPr id="10" name="Left Bracket 112">
            <a:extLst>
              <a:ext uri="{FF2B5EF4-FFF2-40B4-BE49-F238E27FC236}">
                <a16:creationId xmlns:a16="http://schemas.microsoft.com/office/drawing/2014/main" id="{54AAEB0A-C82F-1312-9A9F-4FCE827F5AC1}"/>
              </a:ext>
            </a:extLst>
          </p:cNvPr>
          <p:cNvSpPr/>
          <p:nvPr/>
        </p:nvSpPr>
        <p:spPr>
          <a:xfrm rot="5400000">
            <a:off x="7982031" y="1370202"/>
            <a:ext cx="358201" cy="90333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1" name="ZoneTexte 58">
            <a:extLst>
              <a:ext uri="{FF2B5EF4-FFF2-40B4-BE49-F238E27FC236}">
                <a16:creationId xmlns:a16="http://schemas.microsoft.com/office/drawing/2014/main" id="{30CF62D0-2E6B-BB74-C481-24A907D8DC64}"/>
              </a:ext>
            </a:extLst>
          </p:cNvPr>
          <p:cNvSpPr txBox="1"/>
          <p:nvPr/>
        </p:nvSpPr>
        <p:spPr>
          <a:xfrm>
            <a:off x="5074526" y="1408597"/>
            <a:ext cx="2864441" cy="44733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Immune training by OM-85</a:t>
            </a:r>
            <a:b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</a:b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in prophylactic use</a:t>
            </a:r>
          </a:p>
        </p:txBody>
      </p:sp>
      <p:sp>
        <p:nvSpPr>
          <p:cNvPr id="13" name="Left Bracket 112">
            <a:extLst>
              <a:ext uri="{FF2B5EF4-FFF2-40B4-BE49-F238E27FC236}">
                <a16:creationId xmlns:a16="http://schemas.microsoft.com/office/drawing/2014/main" id="{71817620-73B3-7D7E-DD82-1D0E38605D44}"/>
              </a:ext>
            </a:extLst>
          </p:cNvPr>
          <p:cNvSpPr/>
          <p:nvPr/>
        </p:nvSpPr>
        <p:spPr>
          <a:xfrm rot="16200000" flipH="1">
            <a:off x="4674520" y="1370202"/>
            <a:ext cx="358201" cy="90333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6105528-0971-F1C0-21E7-F66208AEE621}"/>
              </a:ext>
            </a:extLst>
          </p:cNvPr>
          <p:cNvGrpSpPr/>
          <p:nvPr/>
        </p:nvGrpSpPr>
        <p:grpSpPr>
          <a:xfrm>
            <a:off x="1427345" y="1766441"/>
            <a:ext cx="1157106" cy="1285810"/>
            <a:chOff x="2294426" y="2352989"/>
            <a:chExt cx="2062845" cy="2292298"/>
          </a:xfrm>
        </p:grpSpPr>
        <p:sp>
          <p:nvSpPr>
            <p:cNvPr id="23" name="Ovale 30">
              <a:extLst>
                <a:ext uri="{FF2B5EF4-FFF2-40B4-BE49-F238E27FC236}">
                  <a16:creationId xmlns:a16="http://schemas.microsoft.com/office/drawing/2014/main" id="{4BF55306-CBDE-1728-A5C5-0229F6F87398}"/>
                </a:ext>
              </a:extLst>
            </p:cNvPr>
            <p:cNvSpPr/>
            <p:nvPr/>
          </p:nvSpPr>
          <p:spPr>
            <a:xfrm>
              <a:off x="2294426" y="2582442"/>
              <a:ext cx="2062845" cy="206284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3000">
                  <a:schemeClr val="accent1">
                    <a:lumMod val="0"/>
                    <a:lumOff val="100000"/>
                  </a:schemeClr>
                </a:gs>
                <a:gs pos="99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VULNERABLE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HEALTH</a:t>
              </a:r>
            </a:p>
          </p:txBody>
        </p:sp>
        <p:sp>
          <p:nvSpPr>
            <p:cNvPr id="26" name="Ovale 8">
              <a:extLst>
                <a:ext uri="{FF2B5EF4-FFF2-40B4-BE49-F238E27FC236}">
                  <a16:creationId xmlns:a16="http://schemas.microsoft.com/office/drawing/2014/main" id="{2B3EF695-508D-53B4-E137-07FBCFBCA124}"/>
                </a:ext>
              </a:extLst>
            </p:cNvPr>
            <p:cNvSpPr/>
            <p:nvPr/>
          </p:nvSpPr>
          <p:spPr>
            <a:xfrm>
              <a:off x="2933496" y="2352989"/>
              <a:ext cx="784702" cy="78470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/>
            </a:p>
          </p:txBody>
        </p:sp>
      </p:grpSp>
      <p:sp>
        <p:nvSpPr>
          <p:cNvPr id="38" name="Oval 37">
            <a:extLst>
              <a:ext uri="{FF2B5EF4-FFF2-40B4-BE49-F238E27FC236}">
                <a16:creationId xmlns:a16="http://schemas.microsoft.com/office/drawing/2014/main" id="{F74D286B-F4CF-E386-A401-ABC8697A59B9}"/>
              </a:ext>
            </a:extLst>
          </p:cNvPr>
          <p:cNvSpPr/>
          <p:nvPr/>
        </p:nvSpPr>
        <p:spPr>
          <a:xfrm>
            <a:off x="4852362" y="2186729"/>
            <a:ext cx="3308770" cy="330877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38116" sx="104000" sy="104000" algn="ctr" rotWithShape="0">
              <a:prstClr val="black">
                <a:alpha val="1233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274930A-C1A5-7D1A-3287-634727E383F9}"/>
              </a:ext>
            </a:extLst>
          </p:cNvPr>
          <p:cNvSpPr/>
          <p:nvPr/>
        </p:nvSpPr>
        <p:spPr>
          <a:xfrm>
            <a:off x="4852361" y="3432030"/>
            <a:ext cx="3308771" cy="2063469"/>
          </a:xfrm>
          <a:custGeom>
            <a:avLst/>
            <a:gdLst>
              <a:gd name="connsiteX0" fmla="*/ 51957 w 3308771"/>
              <a:gd name="connsiteY0" fmla="*/ 0 h 2063469"/>
              <a:gd name="connsiteX1" fmla="*/ 3256814 w 3308771"/>
              <a:gd name="connsiteY1" fmla="*/ 0 h 2063469"/>
              <a:gd name="connsiteX2" fmla="*/ 3266407 w 3308771"/>
              <a:gd name="connsiteY2" fmla="*/ 35462 h 2063469"/>
              <a:gd name="connsiteX3" fmla="*/ 3308771 w 3308771"/>
              <a:gd name="connsiteY3" fmla="*/ 409084 h 2063469"/>
              <a:gd name="connsiteX4" fmla="*/ 1654386 w 3308771"/>
              <a:gd name="connsiteY4" fmla="*/ 2063469 h 2063469"/>
              <a:gd name="connsiteX5" fmla="*/ 0 w 3308771"/>
              <a:gd name="connsiteY5" fmla="*/ 409084 h 2063469"/>
              <a:gd name="connsiteX6" fmla="*/ 42364 w 3308771"/>
              <a:gd name="connsiteY6" fmla="*/ 35462 h 2063469"/>
              <a:gd name="connsiteX7" fmla="*/ 51957 w 3308771"/>
              <a:gd name="connsiteY7" fmla="*/ 0 h 2063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308771" h="2063469">
                <a:moveTo>
                  <a:pt x="51957" y="0"/>
                </a:moveTo>
                <a:lnTo>
                  <a:pt x="3256814" y="0"/>
                </a:lnTo>
                <a:lnTo>
                  <a:pt x="3266407" y="35462"/>
                </a:lnTo>
                <a:cubicBezTo>
                  <a:pt x="3294124" y="155530"/>
                  <a:pt x="3308771" y="280596"/>
                  <a:pt x="3308771" y="409084"/>
                </a:cubicBezTo>
                <a:cubicBezTo>
                  <a:pt x="3308771" y="1322776"/>
                  <a:pt x="2568078" y="2063469"/>
                  <a:pt x="1654386" y="2063469"/>
                </a:cubicBezTo>
                <a:cubicBezTo>
                  <a:pt x="740693" y="2063469"/>
                  <a:pt x="0" y="1322776"/>
                  <a:pt x="0" y="409084"/>
                </a:cubicBezTo>
                <a:cubicBezTo>
                  <a:pt x="0" y="280596"/>
                  <a:pt x="14648" y="155530"/>
                  <a:pt x="42364" y="35462"/>
                </a:cubicBezTo>
                <a:lnTo>
                  <a:pt x="51957" y="0"/>
                </a:lnTo>
                <a:close/>
              </a:path>
            </a:pathLst>
          </a:custGeom>
          <a:gradFill>
            <a:gsLst>
              <a:gs pos="98000">
                <a:schemeClr val="accent2">
                  <a:lumMod val="40000"/>
                  <a:lumOff val="60000"/>
                </a:schemeClr>
              </a:gs>
              <a:gs pos="0">
                <a:schemeClr val="accent1">
                  <a:lumMod val="20000"/>
                  <a:lumOff val="80000"/>
                  <a:alpha val="38987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400"/>
          </a:p>
        </p:txBody>
      </p:sp>
      <p:pic>
        <p:nvPicPr>
          <p:cNvPr id="40" name="Graphic 39" descr="Germ with solid fill">
            <a:extLst>
              <a:ext uri="{FF2B5EF4-FFF2-40B4-BE49-F238E27FC236}">
                <a16:creationId xmlns:a16="http://schemas.microsoft.com/office/drawing/2014/main" id="{F93BBF5F-F5B4-DD74-BAF0-8FAC28FDD6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1044" y="2671048"/>
            <a:ext cx="513579" cy="513579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C321CC70-AD37-6615-355C-552A23FA5814}"/>
              </a:ext>
            </a:extLst>
          </p:cNvPr>
          <p:cNvCxnSpPr>
            <a:cxnSpLocks/>
          </p:cNvCxnSpPr>
          <p:nvPr/>
        </p:nvCxnSpPr>
        <p:spPr>
          <a:xfrm flipH="1">
            <a:off x="4983039" y="3315095"/>
            <a:ext cx="3083831" cy="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1891FD4-ECF8-6378-D012-47AC4CA76FA1}"/>
              </a:ext>
            </a:extLst>
          </p:cNvPr>
          <p:cNvGrpSpPr/>
          <p:nvPr/>
        </p:nvGrpSpPr>
        <p:grpSpPr>
          <a:xfrm>
            <a:off x="5075058" y="3809846"/>
            <a:ext cx="782864" cy="340016"/>
            <a:chOff x="1795938" y="3678159"/>
            <a:chExt cx="1367824" cy="594078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F205E3A-7D6A-2D1F-EA68-536BAFF328FB}"/>
                </a:ext>
              </a:extLst>
            </p:cNvPr>
            <p:cNvGrpSpPr/>
            <p:nvPr/>
          </p:nvGrpSpPr>
          <p:grpSpPr>
            <a:xfrm>
              <a:off x="1795938" y="3678159"/>
              <a:ext cx="341957" cy="594078"/>
              <a:chOff x="1795938" y="3678159"/>
              <a:chExt cx="341957" cy="594078"/>
            </a:xfrm>
          </p:grpSpPr>
          <p:pic>
            <p:nvPicPr>
              <p:cNvPr id="69" name="Picture 12">
                <a:extLst>
                  <a:ext uri="{FF2B5EF4-FFF2-40B4-BE49-F238E27FC236}">
                    <a16:creationId xmlns:a16="http://schemas.microsoft.com/office/drawing/2014/main" id="{CD7AB0EA-0998-12A1-5667-D5C8FF5C5C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id="{4A98FC8B-78E2-A57B-64EE-37DB222E8AE9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DE2DE55C-0124-1D61-1FA2-676AAD38059E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2647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F1D56E7E-9197-9D73-4316-4DE1DFC4DBB7}"/>
                </a:ext>
              </a:extLst>
            </p:cNvPr>
            <p:cNvGrpSpPr/>
            <p:nvPr/>
          </p:nvGrpSpPr>
          <p:grpSpPr>
            <a:xfrm>
              <a:off x="2137894" y="3678159"/>
              <a:ext cx="341957" cy="594078"/>
              <a:chOff x="1795938" y="3678159"/>
              <a:chExt cx="341957" cy="594078"/>
            </a:xfrm>
          </p:grpSpPr>
          <p:pic>
            <p:nvPicPr>
              <p:cNvPr id="66" name="Picture 12">
                <a:extLst>
                  <a:ext uri="{FF2B5EF4-FFF2-40B4-BE49-F238E27FC236}">
                    <a16:creationId xmlns:a16="http://schemas.microsoft.com/office/drawing/2014/main" id="{A40EB5AD-38F2-1E8B-5E9C-6B4303D16E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4D97ED11-9FBF-F412-8A08-200739EB3D24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id="{AF9F856A-55B1-172A-4412-2D9473592297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9DEA4E8-120D-9119-3A15-6C0481E3A8BD}"/>
                </a:ext>
              </a:extLst>
            </p:cNvPr>
            <p:cNvCxnSpPr>
              <a:cxnSpLocks/>
            </p:cNvCxnSpPr>
            <p:nvPr/>
          </p:nvCxnSpPr>
          <p:spPr>
            <a:xfrm>
              <a:off x="2137894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79A6B6A8-F181-F62D-23BC-F7E4433F3BE5}"/>
                </a:ext>
              </a:extLst>
            </p:cNvPr>
            <p:cNvGrpSpPr/>
            <p:nvPr/>
          </p:nvGrpSpPr>
          <p:grpSpPr>
            <a:xfrm>
              <a:off x="2479849" y="3678159"/>
              <a:ext cx="341957" cy="594078"/>
              <a:chOff x="1795938" y="3678159"/>
              <a:chExt cx="341957" cy="594078"/>
            </a:xfrm>
          </p:grpSpPr>
          <p:pic>
            <p:nvPicPr>
              <p:cNvPr id="63" name="Picture 12">
                <a:extLst>
                  <a:ext uri="{FF2B5EF4-FFF2-40B4-BE49-F238E27FC236}">
                    <a16:creationId xmlns:a16="http://schemas.microsoft.com/office/drawing/2014/main" id="{B7613EB8-FF4E-FA32-F680-DD91B4E3BF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64" name="Oval 63">
                <a:extLst>
                  <a:ext uri="{FF2B5EF4-FFF2-40B4-BE49-F238E27FC236}">
                    <a16:creationId xmlns:a16="http://schemas.microsoft.com/office/drawing/2014/main" id="{4F5C3A2F-B474-9E54-2009-526B8067A862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44B3B737-1EE7-95E2-5853-98035A97E476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EDE8819-04A2-B936-16CF-8E3064A7BAF3}"/>
                </a:ext>
              </a:extLst>
            </p:cNvPr>
            <p:cNvGrpSpPr/>
            <p:nvPr/>
          </p:nvGrpSpPr>
          <p:grpSpPr>
            <a:xfrm>
              <a:off x="2821805" y="3678159"/>
              <a:ext cx="341957" cy="594078"/>
              <a:chOff x="1795938" y="3678159"/>
              <a:chExt cx="341957" cy="594078"/>
            </a:xfrm>
          </p:grpSpPr>
          <p:pic>
            <p:nvPicPr>
              <p:cNvPr id="60" name="Picture 12">
                <a:extLst>
                  <a:ext uri="{FF2B5EF4-FFF2-40B4-BE49-F238E27FC236}">
                    <a16:creationId xmlns:a16="http://schemas.microsoft.com/office/drawing/2014/main" id="{A57BA3F3-8521-2351-A189-6D4AF53257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1795938" y="3678159"/>
                <a:ext cx="341957" cy="594078"/>
              </a:xfrm>
              <a:prstGeom prst="rect">
                <a:avLst/>
              </a:prstGeom>
            </p:spPr>
          </p:pic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7C938E85-6E57-1357-8BCE-4861336B9716}"/>
                  </a:ext>
                </a:extLst>
              </p:cNvPr>
              <p:cNvSpPr/>
              <p:nvPr/>
            </p:nvSpPr>
            <p:spPr>
              <a:xfrm>
                <a:off x="1866116" y="4072670"/>
                <a:ext cx="201600" cy="136002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44EF64C4-DD37-7CCC-5CEA-130937CF6AA8}"/>
                  </a:ext>
                </a:extLst>
              </p:cNvPr>
              <p:cNvSpPr/>
              <p:nvPr/>
            </p:nvSpPr>
            <p:spPr>
              <a:xfrm>
                <a:off x="1854020" y="4029644"/>
                <a:ext cx="111027" cy="111027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/>
              </a:p>
            </p:txBody>
          </p:sp>
        </p:grp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A81947B-1CB6-B715-E18D-87362646E4CC}"/>
                </a:ext>
              </a:extLst>
            </p:cNvPr>
            <p:cNvCxnSpPr>
              <a:cxnSpLocks/>
            </p:cNvCxnSpPr>
            <p:nvPr/>
          </p:nvCxnSpPr>
          <p:spPr>
            <a:xfrm>
              <a:off x="2821805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9A47BA4-3D11-3A6E-9249-0B03E0F1A342}"/>
                </a:ext>
              </a:extLst>
            </p:cNvPr>
            <p:cNvCxnSpPr>
              <a:cxnSpLocks/>
            </p:cNvCxnSpPr>
            <p:nvPr/>
          </p:nvCxnSpPr>
          <p:spPr>
            <a:xfrm>
              <a:off x="2479849" y="3759199"/>
              <a:ext cx="0" cy="414722"/>
            </a:xfrm>
            <a:prstGeom prst="line">
              <a:avLst/>
            </a:prstGeom>
            <a:ln w="3175" cap="rnd">
              <a:solidFill>
                <a:schemeClr val="accent1">
                  <a:lumMod val="50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AD0D3C81-8FF3-355F-F88F-3016767501F4}"/>
              </a:ext>
            </a:extLst>
          </p:cNvPr>
          <p:cNvSpPr txBox="1"/>
          <p:nvPr/>
        </p:nvSpPr>
        <p:spPr>
          <a:xfrm>
            <a:off x="5135985" y="4213385"/>
            <a:ext cx="675412" cy="28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100" dirty="0"/>
              <a:t>Epithelial</a:t>
            </a:r>
            <a:br>
              <a:rPr lang="en-GB" sz="1100" dirty="0"/>
            </a:br>
            <a:r>
              <a:rPr lang="en-GB" sz="1100" dirty="0"/>
              <a:t>barrier</a:t>
            </a:r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6918F1BF-203D-742B-747F-C9955842A9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0288299">
            <a:off x="7471342" y="3745129"/>
            <a:ext cx="184067" cy="196823"/>
          </a:xfrm>
          <a:prstGeom prst="rect">
            <a:avLst/>
          </a:prstGeom>
          <a:effectLst>
            <a:outerShdw blurRad="63500" sx="102000" sy="102000" algn="ctr" rotWithShape="0">
              <a:schemeClr val="bg1"/>
            </a:outerShdw>
          </a:effectLst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FD92063F-7229-9621-298E-073F9D2EA5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383408">
            <a:off x="7405635" y="3946037"/>
            <a:ext cx="184067" cy="196823"/>
          </a:xfrm>
          <a:prstGeom prst="rect">
            <a:avLst/>
          </a:prstGeom>
          <a:effectLst>
            <a:outerShdw blurRad="63500" sx="102000" sy="102000" algn="ctr" rotWithShape="0">
              <a:schemeClr val="bg1"/>
            </a:outerShdw>
          </a:effectLst>
        </p:spPr>
      </p:pic>
      <p:grpSp>
        <p:nvGrpSpPr>
          <p:cNvPr id="75" name="Group 74">
            <a:extLst>
              <a:ext uri="{FF2B5EF4-FFF2-40B4-BE49-F238E27FC236}">
                <a16:creationId xmlns:a16="http://schemas.microsoft.com/office/drawing/2014/main" id="{242C9DC9-0780-FBEC-4EF8-042B3B2E48C1}"/>
              </a:ext>
            </a:extLst>
          </p:cNvPr>
          <p:cNvGrpSpPr/>
          <p:nvPr/>
        </p:nvGrpSpPr>
        <p:grpSpPr>
          <a:xfrm>
            <a:off x="5784695" y="4527922"/>
            <a:ext cx="298439" cy="305120"/>
            <a:chOff x="2275867" y="4557618"/>
            <a:chExt cx="1125842" cy="1151048"/>
          </a:xfrm>
          <a:effectLst>
            <a:outerShdw blurRad="63500" sx="102000" sy="102000" algn="ctr" rotWithShape="0">
              <a:schemeClr val="bg1"/>
            </a:outerShdw>
          </a:effectLst>
        </p:grpSpPr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D17EDC07-1FC0-799D-E34F-0005C765B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275867" y="4557618"/>
              <a:ext cx="1125842" cy="1151048"/>
            </a:xfrm>
            <a:prstGeom prst="rect">
              <a:avLst/>
            </a:prstGeom>
          </p:spPr>
        </p:pic>
        <p:pic>
          <p:nvPicPr>
            <p:cNvPr id="77" name="Graphic 76">
              <a:extLst>
                <a:ext uri="{FF2B5EF4-FFF2-40B4-BE49-F238E27FC236}">
                  <a16:creationId xmlns:a16="http://schemas.microsoft.com/office/drawing/2014/main" id="{22CA3086-1742-345F-7793-EEBB4F133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81718" y="5009227"/>
              <a:ext cx="368223" cy="340537"/>
            </a:xfrm>
            <a:prstGeom prst="rect">
              <a:avLst/>
            </a:prstGeom>
          </p:spPr>
        </p:pic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BBEFC680-4DBF-FE21-698E-E14D38DA0CE3}"/>
                </a:ext>
              </a:extLst>
            </p:cNvPr>
            <p:cNvSpPr/>
            <p:nvPr/>
          </p:nvSpPr>
          <p:spPr>
            <a:xfrm>
              <a:off x="2623643" y="4995510"/>
              <a:ext cx="221643" cy="22164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192440AA-535E-BD0B-0FA5-98E4DA8B58E4}"/>
              </a:ext>
            </a:extLst>
          </p:cNvPr>
          <p:cNvGrpSpPr/>
          <p:nvPr/>
        </p:nvGrpSpPr>
        <p:grpSpPr>
          <a:xfrm>
            <a:off x="6086487" y="4654076"/>
            <a:ext cx="216145" cy="218075"/>
            <a:chOff x="3574336" y="4790703"/>
            <a:chExt cx="1422400" cy="1435100"/>
          </a:xfrm>
          <a:effectLst>
            <a:outerShdw blurRad="63500" sx="102000" sy="102000" algn="ctr" rotWithShape="0">
              <a:schemeClr val="bg1"/>
            </a:outerShdw>
          </a:effectLst>
        </p:grpSpPr>
        <p:pic>
          <p:nvPicPr>
            <p:cNvPr id="80" name="Graphic 79">
              <a:extLst>
                <a:ext uri="{FF2B5EF4-FFF2-40B4-BE49-F238E27FC236}">
                  <a16:creationId xmlns:a16="http://schemas.microsoft.com/office/drawing/2014/main" id="{B2101273-3DD4-5B39-60A1-7BFF1D2E5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3574336" y="4790703"/>
              <a:ext cx="1422400" cy="1435100"/>
            </a:xfrm>
            <a:prstGeom prst="rect">
              <a:avLst/>
            </a:prstGeom>
          </p:spPr>
        </p:pic>
        <p:pic>
          <p:nvPicPr>
            <p:cNvPr id="81" name="Graphic 80">
              <a:extLst>
                <a:ext uri="{FF2B5EF4-FFF2-40B4-BE49-F238E27FC236}">
                  <a16:creationId xmlns:a16="http://schemas.microsoft.com/office/drawing/2014/main" id="{2C03D138-585F-81E2-50D1-DB689B552F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936132" y="5218256"/>
              <a:ext cx="817550" cy="756080"/>
            </a:xfrm>
            <a:prstGeom prst="rect">
              <a:avLst/>
            </a:prstGeom>
          </p:spPr>
        </p:pic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DCCE85F4-DDF8-5527-1850-D44DABF1A367}"/>
                </a:ext>
              </a:extLst>
            </p:cNvPr>
            <p:cNvSpPr/>
            <p:nvPr/>
          </p:nvSpPr>
          <p:spPr>
            <a:xfrm>
              <a:off x="3855189" y="5255613"/>
              <a:ext cx="405062" cy="405062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7D5DA96-3A57-40B4-1F23-D66D2B52BC15}"/>
              </a:ext>
            </a:extLst>
          </p:cNvPr>
          <p:cNvGrpSpPr/>
          <p:nvPr/>
        </p:nvGrpSpPr>
        <p:grpSpPr>
          <a:xfrm>
            <a:off x="7037567" y="4362886"/>
            <a:ext cx="172815" cy="159821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6A6D2D8E-5494-21C5-7402-EE6F487EF690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86" name="Graphic 85">
                <a:extLst>
                  <a:ext uri="{FF2B5EF4-FFF2-40B4-BE49-F238E27FC236}">
                    <a16:creationId xmlns:a16="http://schemas.microsoft.com/office/drawing/2014/main" id="{73B91844-0FBC-68E6-0C14-E4FD576D76B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87" name="Graphic 86">
                <a:extLst>
                  <a:ext uri="{FF2B5EF4-FFF2-40B4-BE49-F238E27FC236}">
                    <a16:creationId xmlns:a16="http://schemas.microsoft.com/office/drawing/2014/main" id="{130069BD-F31C-31FC-F1AF-894753644E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38D2906D-79C4-1D73-8A71-7A19A3497B8F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76848FF-D28C-5471-319A-D6976683F639}"/>
              </a:ext>
            </a:extLst>
          </p:cNvPr>
          <p:cNvGrpSpPr/>
          <p:nvPr/>
        </p:nvGrpSpPr>
        <p:grpSpPr>
          <a:xfrm>
            <a:off x="7159146" y="4527336"/>
            <a:ext cx="172815" cy="159821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63220CF-D979-A06B-812D-79033672D721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91" name="Graphic 90">
                <a:extLst>
                  <a:ext uri="{FF2B5EF4-FFF2-40B4-BE49-F238E27FC236}">
                    <a16:creationId xmlns:a16="http://schemas.microsoft.com/office/drawing/2014/main" id="{F9EB1D79-C2A3-6594-186C-1BC6A2B1CE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92" name="Graphic 91">
                <a:extLst>
                  <a:ext uri="{FF2B5EF4-FFF2-40B4-BE49-F238E27FC236}">
                    <a16:creationId xmlns:a16="http://schemas.microsoft.com/office/drawing/2014/main" id="{66E94C45-FD13-5B29-63E5-874C8B4DB3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CC0F121D-6874-15E0-2E3A-B34F54937015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D1E2EE60-7840-9557-737C-1FC4520AC5D8}"/>
              </a:ext>
            </a:extLst>
          </p:cNvPr>
          <p:cNvGrpSpPr/>
          <p:nvPr/>
        </p:nvGrpSpPr>
        <p:grpSpPr>
          <a:xfrm>
            <a:off x="6940300" y="4535155"/>
            <a:ext cx="172815" cy="159821"/>
            <a:chOff x="4265929" y="2935512"/>
            <a:chExt cx="1689100" cy="1562100"/>
          </a:xfrm>
          <a:effectLst>
            <a:outerShdw blurRad="63500" sx="102000" sy="102000" algn="ctr" rotWithShape="0">
              <a:schemeClr val="bg1"/>
            </a:outerShdw>
          </a:effectLst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5C2A6DC8-5792-F22E-51EB-E14E0022957B}"/>
                </a:ext>
              </a:extLst>
            </p:cNvPr>
            <p:cNvGrpSpPr/>
            <p:nvPr/>
          </p:nvGrpSpPr>
          <p:grpSpPr>
            <a:xfrm>
              <a:off x="4265929" y="2935512"/>
              <a:ext cx="1689100" cy="1562100"/>
              <a:chOff x="4265929" y="2935512"/>
              <a:chExt cx="1689100" cy="1562100"/>
            </a:xfrm>
          </p:grpSpPr>
          <p:pic>
            <p:nvPicPr>
              <p:cNvPr id="96" name="Graphic 95">
                <a:extLst>
                  <a:ext uri="{FF2B5EF4-FFF2-40B4-BE49-F238E27FC236}">
                    <a16:creationId xmlns:a16="http://schemas.microsoft.com/office/drawing/2014/main" id="{2839DED4-9C91-CB39-CF0E-88CC60F611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4265929" y="2935512"/>
                <a:ext cx="1689100" cy="1562100"/>
              </a:xfrm>
              <a:prstGeom prst="rect">
                <a:avLst/>
              </a:prstGeom>
            </p:spPr>
          </p:pic>
          <p:pic>
            <p:nvPicPr>
              <p:cNvPr id="97" name="Graphic 96">
                <a:extLst>
                  <a:ext uri="{FF2B5EF4-FFF2-40B4-BE49-F238E27FC236}">
                    <a16:creationId xmlns:a16="http://schemas.microsoft.com/office/drawing/2014/main" id="{F68BACE5-C9EE-8754-EADB-C346E3EB9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4840833" y="3494703"/>
                <a:ext cx="817550" cy="756080"/>
              </a:xfrm>
              <a:prstGeom prst="rect">
                <a:avLst/>
              </a:prstGeom>
            </p:spPr>
          </p:pic>
        </p:grpSp>
        <p:sp>
          <p:nvSpPr>
            <p:cNvPr id="95" name="Oval 94">
              <a:extLst>
                <a:ext uri="{FF2B5EF4-FFF2-40B4-BE49-F238E27FC236}">
                  <a16:creationId xmlns:a16="http://schemas.microsoft.com/office/drawing/2014/main" id="{7661D585-2041-674A-0D38-12CA0D53C4C1}"/>
                </a:ext>
              </a:extLst>
            </p:cNvPr>
            <p:cNvSpPr/>
            <p:nvPr/>
          </p:nvSpPr>
          <p:spPr>
            <a:xfrm>
              <a:off x="4684543" y="3387020"/>
              <a:ext cx="532073" cy="532073"/>
            </a:xfrm>
            <a:prstGeom prst="ellipse">
              <a:avLst/>
            </a:prstGeom>
            <a:solidFill>
              <a:schemeClr val="bg1"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/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49C69D5A-43D5-593C-8D26-80ECC7EEEAB7}"/>
              </a:ext>
            </a:extLst>
          </p:cNvPr>
          <p:cNvSpPr txBox="1"/>
          <p:nvPr/>
        </p:nvSpPr>
        <p:spPr>
          <a:xfrm>
            <a:off x="6776737" y="4764969"/>
            <a:ext cx="853906" cy="28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100" dirty="0"/>
              <a:t>Adaptive</a:t>
            </a:r>
            <a:br>
              <a:rPr lang="en-GB" sz="1100" dirty="0"/>
            </a:br>
            <a:r>
              <a:rPr lang="en-GB" sz="1100" dirty="0"/>
              <a:t>immune cells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00796BD-1A76-A724-05F1-14C5E6FA7A97}"/>
              </a:ext>
            </a:extLst>
          </p:cNvPr>
          <p:cNvSpPr txBox="1"/>
          <p:nvPr/>
        </p:nvSpPr>
        <p:spPr>
          <a:xfrm>
            <a:off x="5573631" y="4886716"/>
            <a:ext cx="908790" cy="284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GB" sz="1100" dirty="0"/>
              <a:t>Innate</a:t>
            </a:r>
            <a:br>
              <a:rPr lang="en-GB" sz="1100" dirty="0"/>
            </a:br>
            <a:r>
              <a:rPr lang="en-GB" sz="1100" dirty="0"/>
              <a:t>immune cells</a:t>
            </a:r>
          </a:p>
        </p:txBody>
      </p: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ECDA6DE-8F34-EBBF-6E43-7C8D5D81B2CF}"/>
              </a:ext>
            </a:extLst>
          </p:cNvPr>
          <p:cNvGrpSpPr/>
          <p:nvPr/>
        </p:nvGrpSpPr>
        <p:grpSpPr>
          <a:xfrm rot="549047">
            <a:off x="6171221" y="3350668"/>
            <a:ext cx="190925" cy="1188506"/>
            <a:chOff x="3770894" y="3387479"/>
            <a:chExt cx="254724" cy="1585655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B26724F-8E68-3886-BD0B-6E27810844A8}"/>
                </a:ext>
              </a:extLst>
            </p:cNvPr>
            <p:cNvCxnSpPr>
              <a:cxnSpLocks/>
            </p:cNvCxnSpPr>
            <p:nvPr/>
          </p:nvCxnSpPr>
          <p:spPr>
            <a:xfrm rot="21050953" flipH="1">
              <a:off x="3770894" y="3397710"/>
              <a:ext cx="254724" cy="1575424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6D9BDEE-1940-D930-0A0A-EDDA511CBA8A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D2F641D-3383-3570-BEE9-104926ADF0CF}"/>
              </a:ext>
            </a:extLst>
          </p:cNvPr>
          <p:cNvGrpSpPr/>
          <p:nvPr/>
        </p:nvGrpSpPr>
        <p:grpSpPr>
          <a:xfrm rot="20865027">
            <a:off x="6761386" y="3345780"/>
            <a:ext cx="247998" cy="947290"/>
            <a:chOff x="3763107" y="3387479"/>
            <a:chExt cx="330869" cy="1263836"/>
          </a:xfrm>
        </p:grpSpPr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5F856DF7-3210-B755-26DC-F63FB8E40222}"/>
                </a:ext>
              </a:extLst>
            </p:cNvPr>
            <p:cNvCxnSpPr>
              <a:cxnSpLocks/>
            </p:cNvCxnSpPr>
            <p:nvPr/>
          </p:nvCxnSpPr>
          <p:spPr>
            <a:xfrm rot="734973">
              <a:off x="3763107" y="3408431"/>
              <a:ext cx="330869" cy="1242884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EAD969E-494A-4AD3-F5F0-44D730DAE0CC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5BE27472-FEE7-3A77-C3B1-7326AE79E980}"/>
              </a:ext>
            </a:extLst>
          </p:cNvPr>
          <p:cNvGrpSpPr/>
          <p:nvPr/>
        </p:nvGrpSpPr>
        <p:grpSpPr>
          <a:xfrm rot="20389212">
            <a:off x="7070863" y="3236671"/>
            <a:ext cx="271625" cy="721736"/>
            <a:chOff x="3728825" y="3387479"/>
            <a:chExt cx="362392" cy="1229218"/>
          </a:xfrm>
        </p:grpSpPr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3EAB215D-2F33-F336-5DC7-A654B8A03190}"/>
                </a:ext>
              </a:extLst>
            </p:cNvPr>
            <p:cNvCxnSpPr>
              <a:cxnSpLocks/>
            </p:cNvCxnSpPr>
            <p:nvPr/>
          </p:nvCxnSpPr>
          <p:spPr>
            <a:xfrm rot="1210788">
              <a:off x="3728825" y="3431536"/>
              <a:ext cx="362392" cy="1185161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6F672B13-2C1A-3C4A-4B5A-461B07D6D788}"/>
                </a:ext>
              </a:extLst>
            </p:cNvPr>
            <p:cNvCxnSpPr/>
            <p:nvPr/>
          </p:nvCxnSpPr>
          <p:spPr>
            <a:xfrm>
              <a:off x="3825525" y="3387479"/>
              <a:ext cx="139700" cy="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2935604-66F7-AD72-CB1B-6C7BE05A3570}"/>
              </a:ext>
            </a:extLst>
          </p:cNvPr>
          <p:cNvGrpSpPr/>
          <p:nvPr/>
        </p:nvGrpSpPr>
        <p:grpSpPr>
          <a:xfrm rot="1409514">
            <a:off x="5853873" y="3240025"/>
            <a:ext cx="218679" cy="506014"/>
            <a:chOff x="3740727" y="3355652"/>
            <a:chExt cx="291753" cy="675103"/>
          </a:xfrm>
        </p:grpSpPr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5309AEFE-DEE1-910B-618F-B13A54E61F25}"/>
                </a:ext>
              </a:extLst>
            </p:cNvPr>
            <p:cNvCxnSpPr>
              <a:cxnSpLocks/>
            </p:cNvCxnSpPr>
            <p:nvPr/>
          </p:nvCxnSpPr>
          <p:spPr>
            <a:xfrm rot="20190486" flipH="1">
              <a:off x="3740727" y="3420331"/>
              <a:ext cx="291753" cy="610424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174895C5-5585-F163-3E43-6B3FDBD9FC76}"/>
                </a:ext>
              </a:extLst>
            </p:cNvPr>
            <p:cNvCxnSpPr>
              <a:cxnSpLocks/>
            </p:cNvCxnSpPr>
            <p:nvPr/>
          </p:nvCxnSpPr>
          <p:spPr>
            <a:xfrm rot="20190486">
              <a:off x="3835602" y="3355652"/>
              <a:ext cx="117770" cy="51860"/>
            </a:xfrm>
            <a:prstGeom prst="line">
              <a:avLst/>
            </a:prstGeom>
            <a:ln w="25400" cap="rnd">
              <a:solidFill>
                <a:schemeClr val="accent2"/>
              </a:solidFill>
              <a:prstDash val="solid"/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2" name="ZoneTexte 581">
            <a:extLst>
              <a:ext uri="{FF2B5EF4-FFF2-40B4-BE49-F238E27FC236}">
                <a16:creationId xmlns:a16="http://schemas.microsoft.com/office/drawing/2014/main" id="{126EB538-74DF-DBE8-2173-31E78561D7B0}"/>
              </a:ext>
            </a:extLst>
          </p:cNvPr>
          <p:cNvSpPr txBox="1"/>
          <p:nvPr/>
        </p:nvSpPr>
        <p:spPr>
          <a:xfrm>
            <a:off x="7391090" y="4187701"/>
            <a:ext cx="612347" cy="1388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GB" sz="1100" dirty="0"/>
              <a:t>Antibodies</a:t>
            </a:r>
            <a:endParaRPr lang="fr-CH" sz="1100" dirty="0"/>
          </a:p>
        </p:txBody>
      </p:sp>
      <p:pic>
        <p:nvPicPr>
          <p:cNvPr id="113" name="Graphic 112" descr="Germ with solid fill">
            <a:extLst>
              <a:ext uri="{FF2B5EF4-FFF2-40B4-BE49-F238E27FC236}">
                <a16:creationId xmlns:a16="http://schemas.microsoft.com/office/drawing/2014/main" id="{518C297A-4F82-CBF6-CD03-0A56C1460FE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505090" y="2727102"/>
            <a:ext cx="476667" cy="476667"/>
          </a:xfrm>
          <a:prstGeom prst="rect">
            <a:avLst/>
          </a:prstGeom>
        </p:spPr>
      </p:pic>
      <p:sp>
        <p:nvSpPr>
          <p:cNvPr id="114" name="Text Placeholder 27">
            <a:extLst>
              <a:ext uri="{FF2B5EF4-FFF2-40B4-BE49-F238E27FC236}">
                <a16:creationId xmlns:a16="http://schemas.microsoft.com/office/drawing/2014/main" id="{CE0D27C4-FC34-04CD-7E11-E98EBA0B7FBA}"/>
              </a:ext>
            </a:extLst>
          </p:cNvPr>
          <p:cNvSpPr txBox="1">
            <a:spLocks/>
          </p:cNvSpPr>
          <p:nvPr/>
        </p:nvSpPr>
        <p:spPr>
          <a:xfrm>
            <a:off x="8580724" y="3842137"/>
            <a:ext cx="3452391" cy="106521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sz="1400" dirty="0"/>
              <a:t>OM-85 strengthens the </a:t>
            </a:r>
            <a:r>
              <a:rPr lang="en-US" sz="1400" b="1" dirty="0">
                <a:solidFill>
                  <a:schemeClr val="accent2"/>
                </a:solidFill>
              </a:rPr>
              <a:t>Th1 response</a:t>
            </a:r>
            <a:r>
              <a:rPr lang="en-US" sz="1400" dirty="0"/>
              <a:t> that orchestrates defenses against pathogens</a:t>
            </a:r>
            <a:r>
              <a:rPr lang="en-US" sz="1400" baseline="30000" dirty="0"/>
              <a:t>7,19,20</a:t>
            </a:r>
          </a:p>
          <a:p>
            <a:pPr marL="0" lvl="1" indent="0">
              <a:buNone/>
            </a:pPr>
            <a:r>
              <a:rPr lang="en-US" sz="1400" dirty="0"/>
              <a:t>OM-85 amplifies </a:t>
            </a:r>
            <a:r>
              <a:rPr lang="en-US" sz="1400" b="1" dirty="0">
                <a:solidFill>
                  <a:schemeClr val="accent2"/>
                </a:solidFill>
              </a:rPr>
              <a:t>T-cell and B-cell activation</a:t>
            </a:r>
            <a:r>
              <a:rPr lang="en-US" sz="1400" dirty="0"/>
              <a:t> and increases the production of </a:t>
            </a:r>
            <a:r>
              <a:rPr lang="en-US" sz="1400" b="1" dirty="0">
                <a:solidFill>
                  <a:schemeClr val="accent2"/>
                </a:solidFill>
              </a:rPr>
              <a:t>broad antimicrobial antibodies </a:t>
            </a:r>
            <a:r>
              <a:rPr lang="en-US" sz="1400" dirty="0"/>
              <a:t>(e.g. anti-influenza) that are involved in pathogens neutralization and infection prevention</a:t>
            </a:r>
            <a:r>
              <a:rPr lang="en-US" sz="1400" baseline="30000" dirty="0"/>
              <a:t>7,13,17-20</a:t>
            </a:r>
          </a:p>
        </p:txBody>
      </p:sp>
      <p:sp>
        <p:nvSpPr>
          <p:cNvPr id="115" name="Left Bracket 114">
            <a:extLst>
              <a:ext uri="{FF2B5EF4-FFF2-40B4-BE49-F238E27FC236}">
                <a16:creationId xmlns:a16="http://schemas.microsoft.com/office/drawing/2014/main" id="{EDA2656F-35AE-E31B-43B5-B8893451EB32}"/>
              </a:ext>
            </a:extLst>
          </p:cNvPr>
          <p:cNvSpPr/>
          <p:nvPr/>
        </p:nvSpPr>
        <p:spPr>
          <a:xfrm>
            <a:off x="8326264" y="3432419"/>
            <a:ext cx="170406" cy="1884648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10" name="Rettangolo 2">
            <a:extLst>
              <a:ext uri="{FF2B5EF4-FFF2-40B4-BE49-F238E27FC236}">
                <a16:creationId xmlns:a16="http://schemas.microsoft.com/office/drawing/2014/main" id="{79213E6D-A97E-BECA-8232-897B53C686AF}"/>
              </a:ext>
            </a:extLst>
          </p:cNvPr>
          <p:cNvSpPr/>
          <p:nvPr/>
        </p:nvSpPr>
        <p:spPr>
          <a:xfrm>
            <a:off x="2769489" y="2197687"/>
            <a:ext cx="1897834" cy="56809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75000"/>
              </a:schemeClr>
            </a:solidFill>
          </a:ln>
          <a:effectLst>
            <a:innerShdw blurRad="224601">
              <a:schemeClr val="accent1">
                <a:lumMod val="7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PRIME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innate immunity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211" name="Rettangolo 2">
            <a:extLst>
              <a:ext uri="{FF2B5EF4-FFF2-40B4-BE49-F238E27FC236}">
                <a16:creationId xmlns:a16="http://schemas.microsoft.com/office/drawing/2014/main" id="{403EE8FC-03A2-1DE0-709B-05B42CA19C02}"/>
              </a:ext>
            </a:extLst>
          </p:cNvPr>
          <p:cNvSpPr/>
          <p:nvPr/>
        </p:nvSpPr>
        <p:spPr>
          <a:xfrm>
            <a:off x="8322926" y="2197687"/>
            <a:ext cx="1897834" cy="56809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75000"/>
              </a:schemeClr>
            </a:solidFill>
          </a:ln>
          <a:effectLst>
            <a:innerShdw blurRad="224601">
              <a:schemeClr val="accent1">
                <a:lumMod val="7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REINFORCE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adaptive immunity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212" name="Arco 34">
            <a:extLst>
              <a:ext uri="{FF2B5EF4-FFF2-40B4-BE49-F238E27FC236}">
                <a16:creationId xmlns:a16="http://schemas.microsoft.com/office/drawing/2014/main" id="{1E09C749-1582-5BF0-F06F-318B1D8D63AA}"/>
              </a:ext>
            </a:extLst>
          </p:cNvPr>
          <p:cNvSpPr/>
          <p:nvPr/>
        </p:nvSpPr>
        <p:spPr>
          <a:xfrm rot="6959073">
            <a:off x="5432203" y="1117567"/>
            <a:ext cx="2162769" cy="2238088"/>
          </a:xfrm>
          <a:prstGeom prst="arc">
            <a:avLst>
              <a:gd name="adj1" fmla="val 17872980"/>
              <a:gd name="adj2" fmla="val 253281"/>
            </a:avLst>
          </a:prstGeom>
          <a:ln w="12700" cap="rnd">
            <a:solidFill>
              <a:srgbClr val="0E2298"/>
            </a:solidFill>
            <a:prstDash val="dash"/>
            <a:round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3" name="Graphic 53">
            <a:extLst>
              <a:ext uri="{FF2B5EF4-FFF2-40B4-BE49-F238E27FC236}">
                <a16:creationId xmlns:a16="http://schemas.microsoft.com/office/drawing/2014/main" id="{76680E52-E9F5-EFFE-97F4-403A7D1155C6}"/>
              </a:ext>
            </a:extLst>
          </p:cNvPr>
          <p:cNvSpPr>
            <a:spLocks noChangeAspect="1"/>
          </p:cNvSpPr>
          <p:nvPr/>
        </p:nvSpPr>
        <p:spPr>
          <a:xfrm>
            <a:off x="1867910" y="1831256"/>
            <a:ext cx="287540" cy="255257"/>
          </a:xfrm>
          <a:custGeom>
            <a:avLst/>
            <a:gdLst>
              <a:gd name="connsiteX0" fmla="*/ 78929 w 2014909"/>
              <a:gd name="connsiteY0" fmla="*/ 1957748 h 1962217"/>
              <a:gd name="connsiteX1" fmla="*/ 3542 w 2014909"/>
              <a:gd name="connsiteY1" fmla="*/ 1866128 h 1962217"/>
              <a:gd name="connsiteX2" fmla="*/ 14428 w 2014909"/>
              <a:gd name="connsiteY2" fmla="*/ 1626610 h 1962217"/>
              <a:gd name="connsiteX3" fmla="*/ 271248 w 2014909"/>
              <a:gd name="connsiteY3" fmla="*/ 1361667 h 1962217"/>
              <a:gd name="connsiteX4" fmla="*/ 480502 w 2014909"/>
              <a:gd name="connsiteY4" fmla="*/ 1361954 h 1962217"/>
              <a:gd name="connsiteX5" fmla="*/ 526852 w 2014909"/>
              <a:gd name="connsiteY5" fmla="*/ 1413410 h 1962217"/>
              <a:gd name="connsiteX6" fmla="*/ 503908 w 2014909"/>
              <a:gd name="connsiteY6" fmla="*/ 1450312 h 1962217"/>
              <a:gd name="connsiteX7" fmla="*/ 474931 w 2014909"/>
              <a:gd name="connsiteY7" fmla="*/ 1455243 h 1962217"/>
              <a:gd name="connsiteX8" fmla="*/ 374830 w 2014909"/>
              <a:gd name="connsiteY8" fmla="*/ 1434387 h 1962217"/>
              <a:gd name="connsiteX9" fmla="*/ 315853 w 2014909"/>
              <a:gd name="connsiteY9" fmla="*/ 1442537 h 1962217"/>
              <a:gd name="connsiteX10" fmla="*/ 104447 w 2014909"/>
              <a:gd name="connsiteY10" fmla="*/ 1639431 h 1962217"/>
              <a:gd name="connsiteX11" fmla="*/ 96881 w 2014909"/>
              <a:gd name="connsiteY11" fmla="*/ 1862533 h 1962217"/>
              <a:gd name="connsiteX12" fmla="*/ 373164 w 2014909"/>
              <a:gd name="connsiteY12" fmla="*/ 1870146 h 1962217"/>
              <a:gd name="connsiteX13" fmla="*/ 649313 w 2014909"/>
              <a:gd name="connsiteY13" fmla="*/ 1866096 h 1962217"/>
              <a:gd name="connsiteX14" fmla="*/ 657006 w 2014909"/>
              <a:gd name="connsiteY14" fmla="*/ 1795671 h 1962217"/>
              <a:gd name="connsiteX15" fmla="*/ 658449 w 2014909"/>
              <a:gd name="connsiteY15" fmla="*/ 1729215 h 1962217"/>
              <a:gd name="connsiteX16" fmla="*/ 679849 w 2014909"/>
              <a:gd name="connsiteY16" fmla="*/ 1724708 h 1962217"/>
              <a:gd name="connsiteX17" fmla="*/ 743301 w 2014909"/>
              <a:gd name="connsiteY17" fmla="*/ 1740051 h 1962217"/>
              <a:gd name="connsiteX18" fmla="*/ 742256 w 2014909"/>
              <a:gd name="connsiteY18" fmla="*/ 1889282 h 1962217"/>
              <a:gd name="connsiteX19" fmla="*/ 674942 w 2014909"/>
              <a:gd name="connsiteY19" fmla="*/ 1956600 h 1962217"/>
              <a:gd name="connsiteX20" fmla="*/ 78929 w 2014909"/>
              <a:gd name="connsiteY20" fmla="*/ 1957748 h 1962217"/>
              <a:gd name="connsiteX21" fmla="*/ 1335411 w 2014909"/>
              <a:gd name="connsiteY21" fmla="*/ 1956279 h 1962217"/>
              <a:gd name="connsiteX22" fmla="*/ 1267264 w 2014909"/>
              <a:gd name="connsiteY22" fmla="*/ 1810573 h 1962217"/>
              <a:gd name="connsiteX23" fmla="*/ 1277132 w 2014909"/>
              <a:gd name="connsiteY23" fmla="*/ 1729936 h 1962217"/>
              <a:gd name="connsiteX24" fmla="*/ 1322695 w 2014909"/>
              <a:gd name="connsiteY24" fmla="*/ 1725521 h 1962217"/>
              <a:gd name="connsiteX25" fmla="*/ 1355925 w 2014909"/>
              <a:gd name="connsiteY25" fmla="*/ 1729186 h 1962217"/>
              <a:gd name="connsiteX26" fmla="*/ 1358490 w 2014909"/>
              <a:gd name="connsiteY26" fmla="*/ 1798424 h 1962217"/>
              <a:gd name="connsiteX27" fmla="*/ 1361054 w 2014909"/>
              <a:gd name="connsiteY27" fmla="*/ 1867662 h 1962217"/>
              <a:gd name="connsiteX28" fmla="*/ 1640557 w 2014909"/>
              <a:gd name="connsiteY28" fmla="*/ 1867662 h 1962217"/>
              <a:gd name="connsiteX29" fmla="*/ 1920060 w 2014909"/>
              <a:gd name="connsiteY29" fmla="*/ 1867662 h 1962217"/>
              <a:gd name="connsiteX30" fmla="*/ 1921462 w 2014909"/>
              <a:gd name="connsiteY30" fmla="*/ 1776653 h 1962217"/>
              <a:gd name="connsiteX31" fmla="*/ 1890725 w 2014909"/>
              <a:gd name="connsiteY31" fmla="*/ 1586801 h 1962217"/>
              <a:gd name="connsiteX32" fmla="*/ 1551290 w 2014909"/>
              <a:gd name="connsiteY32" fmla="*/ 1452306 h 1962217"/>
              <a:gd name="connsiteX33" fmla="*/ 1496259 w 2014909"/>
              <a:gd name="connsiteY33" fmla="*/ 1424954 h 1962217"/>
              <a:gd name="connsiteX34" fmla="*/ 1500806 w 2014909"/>
              <a:gd name="connsiteY34" fmla="*/ 1373616 h 1962217"/>
              <a:gd name="connsiteX35" fmla="*/ 1717485 w 2014909"/>
              <a:gd name="connsiteY35" fmla="*/ 1354164 h 1962217"/>
              <a:gd name="connsiteX36" fmla="*/ 1928032 w 2014909"/>
              <a:gd name="connsiteY36" fmla="*/ 1483005 h 1962217"/>
              <a:gd name="connsiteX37" fmla="*/ 2014910 w 2014909"/>
              <a:gd name="connsiteY37" fmla="*/ 1784771 h 1962217"/>
              <a:gd name="connsiteX38" fmla="*/ 1988533 w 2014909"/>
              <a:gd name="connsiteY38" fmla="*/ 1929292 h 1962217"/>
              <a:gd name="connsiteX39" fmla="*/ 1635781 w 2014909"/>
              <a:gd name="connsiteY39" fmla="*/ 1962139 h 1962217"/>
              <a:gd name="connsiteX40" fmla="*/ 1335413 w 2014909"/>
              <a:gd name="connsiteY40" fmla="*/ 1956279 h 1962217"/>
              <a:gd name="connsiteX41" fmla="*/ 564800 w 2014909"/>
              <a:gd name="connsiteY41" fmla="*/ 1666856 h 1962217"/>
              <a:gd name="connsiteX42" fmla="*/ 509419 w 2014909"/>
              <a:gd name="connsiteY42" fmla="*/ 1560180 h 1962217"/>
              <a:gd name="connsiteX43" fmla="*/ 556504 w 2014909"/>
              <a:gd name="connsiteY43" fmla="*/ 1457240 h 1962217"/>
              <a:gd name="connsiteX44" fmla="*/ 739042 w 2014909"/>
              <a:gd name="connsiteY44" fmla="*/ 1113734 h 1962217"/>
              <a:gd name="connsiteX45" fmla="*/ 931627 w 2014909"/>
              <a:gd name="connsiteY45" fmla="*/ 758009 h 1962217"/>
              <a:gd name="connsiteX46" fmla="*/ 1082238 w 2014909"/>
              <a:gd name="connsiteY46" fmla="*/ 755533 h 1962217"/>
              <a:gd name="connsiteX47" fmla="*/ 1220091 w 2014909"/>
              <a:gd name="connsiteY47" fmla="*/ 1006030 h 1962217"/>
              <a:gd name="connsiteX48" fmla="*/ 1423490 w 2014909"/>
              <a:gd name="connsiteY48" fmla="*/ 1389290 h 1962217"/>
              <a:gd name="connsiteX49" fmla="*/ 1502278 w 2014909"/>
              <a:gd name="connsiteY49" fmla="*/ 1605519 h 1962217"/>
              <a:gd name="connsiteX50" fmla="*/ 1448450 w 2014909"/>
              <a:gd name="connsiteY50" fmla="*/ 1665693 h 1962217"/>
              <a:gd name="connsiteX51" fmla="*/ 1004623 w 2014909"/>
              <a:gd name="connsiteY51" fmla="*/ 1675103 h 1962217"/>
              <a:gd name="connsiteX52" fmla="*/ 564800 w 2014909"/>
              <a:gd name="connsiteY52" fmla="*/ 1666856 h 1962217"/>
              <a:gd name="connsiteX53" fmla="*/ 1406791 w 2014909"/>
              <a:gd name="connsiteY53" fmla="*/ 1585031 h 1962217"/>
              <a:gd name="connsiteX54" fmla="*/ 1414903 w 2014909"/>
              <a:gd name="connsiteY54" fmla="*/ 1574369 h 1962217"/>
              <a:gd name="connsiteX55" fmla="*/ 1216174 w 2014909"/>
              <a:gd name="connsiteY55" fmla="*/ 1190188 h 1962217"/>
              <a:gd name="connsiteX56" fmla="*/ 1007630 w 2014909"/>
              <a:gd name="connsiteY56" fmla="*/ 814911 h 1962217"/>
              <a:gd name="connsiteX57" fmla="*/ 658575 w 2014909"/>
              <a:gd name="connsiteY57" fmla="*/ 1457361 h 1962217"/>
              <a:gd name="connsiteX58" fmla="*/ 609175 w 2014909"/>
              <a:gd name="connsiteY58" fmla="*/ 1550040 h 1962217"/>
              <a:gd name="connsiteX59" fmla="*/ 1001479 w 2014909"/>
              <a:gd name="connsiteY59" fmla="*/ 1588144 h 1962217"/>
              <a:gd name="connsiteX60" fmla="*/ 1406791 w 2014909"/>
              <a:gd name="connsiteY60" fmla="*/ 1585031 h 1962217"/>
              <a:gd name="connsiteX61" fmla="*/ 995750 w 2014909"/>
              <a:gd name="connsiteY61" fmla="*/ 1512672 h 1962217"/>
              <a:gd name="connsiteX62" fmla="*/ 965532 w 2014909"/>
              <a:gd name="connsiteY62" fmla="*/ 1465362 h 1962217"/>
              <a:gd name="connsiteX63" fmla="*/ 1002425 w 2014909"/>
              <a:gd name="connsiteY63" fmla="*/ 1426258 h 1962217"/>
              <a:gd name="connsiteX64" fmla="*/ 1034461 w 2014909"/>
              <a:gd name="connsiteY64" fmla="*/ 1436847 h 1962217"/>
              <a:gd name="connsiteX65" fmla="*/ 995750 w 2014909"/>
              <a:gd name="connsiteY65" fmla="*/ 1512672 h 1962217"/>
              <a:gd name="connsiteX66" fmla="*/ 978384 w 2014909"/>
              <a:gd name="connsiteY66" fmla="*/ 1378057 h 1962217"/>
              <a:gd name="connsiteX67" fmla="*/ 963190 w 2014909"/>
              <a:gd name="connsiteY67" fmla="*/ 1362863 h 1962217"/>
              <a:gd name="connsiteX68" fmla="*/ 964675 w 2014909"/>
              <a:gd name="connsiteY68" fmla="*/ 1196122 h 1962217"/>
              <a:gd name="connsiteX69" fmla="*/ 977072 w 2014909"/>
              <a:gd name="connsiteY69" fmla="*/ 1018475 h 1962217"/>
              <a:gd name="connsiteX70" fmla="*/ 1039064 w 2014909"/>
              <a:gd name="connsiteY70" fmla="*/ 1021189 h 1962217"/>
              <a:gd name="connsiteX71" fmla="*/ 1050780 w 2014909"/>
              <a:gd name="connsiteY71" fmla="*/ 1201442 h 1962217"/>
              <a:gd name="connsiteX72" fmla="*/ 1050780 w 2014909"/>
              <a:gd name="connsiteY72" fmla="*/ 1368074 h 1962217"/>
              <a:gd name="connsiteX73" fmla="*/ 1038191 w 2014909"/>
              <a:gd name="connsiteY73" fmla="*/ 1380662 h 1962217"/>
              <a:gd name="connsiteX74" fmla="*/ 978384 w 2014909"/>
              <a:gd name="connsiteY74" fmla="*/ 1378057 h 1962217"/>
              <a:gd name="connsiteX75" fmla="*/ 329105 w 2014909"/>
              <a:gd name="connsiteY75" fmla="*/ 1301416 h 1962217"/>
              <a:gd name="connsiteX76" fmla="*/ 168557 w 2014909"/>
              <a:gd name="connsiteY76" fmla="*/ 1068154 h 1962217"/>
              <a:gd name="connsiteX77" fmla="*/ 405522 w 2014909"/>
              <a:gd name="connsiteY77" fmla="*/ 890386 h 1962217"/>
              <a:gd name="connsiteX78" fmla="*/ 579405 w 2014909"/>
              <a:gd name="connsiteY78" fmla="*/ 1062516 h 1962217"/>
              <a:gd name="connsiteX79" fmla="*/ 385353 w 2014909"/>
              <a:gd name="connsiteY79" fmla="*/ 1303785 h 1962217"/>
              <a:gd name="connsiteX80" fmla="*/ 329105 w 2014909"/>
              <a:gd name="connsiteY80" fmla="*/ 1301416 h 1962217"/>
              <a:gd name="connsiteX81" fmla="*/ 418857 w 2014909"/>
              <a:gd name="connsiteY81" fmla="*/ 1205791 h 1962217"/>
              <a:gd name="connsiteX82" fmla="*/ 493602 w 2014909"/>
              <a:gd name="connsiteY82" fmla="*/ 1095783 h 1962217"/>
              <a:gd name="connsiteX83" fmla="*/ 329883 w 2014909"/>
              <a:gd name="connsiteY83" fmla="*/ 987702 h 1962217"/>
              <a:gd name="connsiteX84" fmla="*/ 258806 w 2014909"/>
              <a:gd name="connsiteY84" fmla="*/ 1095783 h 1962217"/>
              <a:gd name="connsiteX85" fmla="*/ 327662 w 2014909"/>
              <a:gd name="connsiteY85" fmla="*/ 1205568 h 1962217"/>
              <a:gd name="connsiteX86" fmla="*/ 418857 w 2014909"/>
              <a:gd name="connsiteY86" fmla="*/ 1205799 h 1962217"/>
              <a:gd name="connsiteX87" fmla="*/ 1578176 w 2014909"/>
              <a:gd name="connsiteY87" fmla="*/ 1296221 h 1962217"/>
              <a:gd name="connsiteX88" fmla="*/ 1531473 w 2014909"/>
              <a:gd name="connsiteY88" fmla="*/ 1276018 h 1962217"/>
              <a:gd name="connsiteX89" fmla="*/ 1453049 w 2014909"/>
              <a:gd name="connsiteY89" fmla="*/ 1185504 h 1962217"/>
              <a:gd name="connsiteX90" fmla="*/ 1437981 w 2014909"/>
              <a:gd name="connsiteY90" fmla="*/ 1098348 h 1962217"/>
              <a:gd name="connsiteX91" fmla="*/ 1451807 w 2014909"/>
              <a:gd name="connsiteY91" fmla="*/ 1012427 h 1962217"/>
              <a:gd name="connsiteX92" fmla="*/ 1786608 w 2014909"/>
              <a:gd name="connsiteY92" fmla="*/ 949725 h 1962217"/>
              <a:gd name="connsiteX93" fmla="*/ 1827130 w 2014909"/>
              <a:gd name="connsiteY93" fmla="*/ 1191500 h 1962217"/>
              <a:gd name="connsiteX94" fmla="*/ 1578176 w 2014909"/>
              <a:gd name="connsiteY94" fmla="*/ 1296221 h 1962217"/>
              <a:gd name="connsiteX95" fmla="*/ 1668665 w 2014909"/>
              <a:gd name="connsiteY95" fmla="*/ 1213148 h 1962217"/>
              <a:gd name="connsiteX96" fmla="*/ 1745992 w 2014909"/>
              <a:gd name="connsiteY96" fmla="*/ 1149479 h 1962217"/>
              <a:gd name="connsiteX97" fmla="*/ 1757214 w 2014909"/>
              <a:gd name="connsiteY97" fmla="*/ 1087757 h 1962217"/>
              <a:gd name="connsiteX98" fmla="*/ 1664744 w 2014909"/>
              <a:gd name="connsiteY98" fmla="*/ 983665 h 1962217"/>
              <a:gd name="connsiteX99" fmla="*/ 1536927 w 2014909"/>
              <a:gd name="connsiteY99" fmla="*/ 1043887 h 1962217"/>
              <a:gd name="connsiteX100" fmla="*/ 1565654 w 2014909"/>
              <a:gd name="connsiteY100" fmla="*/ 1186554 h 1962217"/>
              <a:gd name="connsiteX101" fmla="*/ 1668665 w 2014909"/>
              <a:gd name="connsiteY101" fmla="*/ 1213148 h 1962217"/>
              <a:gd name="connsiteX102" fmla="*/ 683448 w 2014909"/>
              <a:gd name="connsiteY102" fmla="*/ 1061699 h 1962217"/>
              <a:gd name="connsiteX103" fmla="*/ 636166 w 2014909"/>
              <a:gd name="connsiteY103" fmla="*/ 1016287 h 1962217"/>
              <a:gd name="connsiteX104" fmla="*/ 637335 w 2014909"/>
              <a:gd name="connsiteY104" fmla="*/ 749592 h 1962217"/>
              <a:gd name="connsiteX105" fmla="*/ 750136 w 2014909"/>
              <a:gd name="connsiteY105" fmla="*/ 558840 h 1962217"/>
              <a:gd name="connsiteX106" fmla="*/ 1001597 w 2014909"/>
              <a:gd name="connsiteY106" fmla="*/ 459893 h 1962217"/>
              <a:gd name="connsiteX107" fmla="*/ 1168735 w 2014909"/>
              <a:gd name="connsiteY107" fmla="*/ 499428 h 1962217"/>
              <a:gd name="connsiteX108" fmla="*/ 1264179 w 2014909"/>
              <a:gd name="connsiteY108" fmla="*/ 569915 h 1962217"/>
              <a:gd name="connsiteX109" fmla="*/ 1331782 w 2014909"/>
              <a:gd name="connsiteY109" fmla="*/ 659945 h 1962217"/>
              <a:gd name="connsiteX110" fmla="*/ 1372481 w 2014909"/>
              <a:gd name="connsiteY110" fmla="*/ 871658 h 1962217"/>
              <a:gd name="connsiteX111" fmla="*/ 1371707 w 2014909"/>
              <a:gd name="connsiteY111" fmla="*/ 995456 h 1962217"/>
              <a:gd name="connsiteX112" fmla="*/ 1350436 w 2014909"/>
              <a:gd name="connsiteY112" fmla="*/ 1036228 h 1962217"/>
              <a:gd name="connsiteX113" fmla="*/ 1276593 w 2014909"/>
              <a:gd name="connsiteY113" fmla="*/ 1009083 h 1962217"/>
              <a:gd name="connsiteX114" fmla="*/ 1273359 w 2014909"/>
              <a:gd name="connsiteY114" fmla="*/ 981902 h 1962217"/>
              <a:gd name="connsiteX115" fmla="*/ 1281561 w 2014909"/>
              <a:gd name="connsiteY115" fmla="*/ 885949 h 1962217"/>
              <a:gd name="connsiteX116" fmla="*/ 1252806 w 2014909"/>
              <a:gd name="connsiteY116" fmla="*/ 701597 h 1962217"/>
              <a:gd name="connsiteX117" fmla="*/ 1017582 w 2014909"/>
              <a:gd name="connsiteY117" fmla="*/ 548696 h 1962217"/>
              <a:gd name="connsiteX118" fmla="*/ 732387 w 2014909"/>
              <a:gd name="connsiteY118" fmla="*/ 741401 h 1962217"/>
              <a:gd name="connsiteX119" fmla="*/ 718887 w 2014909"/>
              <a:gd name="connsiteY119" fmla="*/ 871348 h 1962217"/>
              <a:gd name="connsiteX120" fmla="*/ 738568 w 2014909"/>
              <a:gd name="connsiteY120" fmla="*/ 982951 h 1962217"/>
              <a:gd name="connsiteX121" fmla="*/ 748197 w 2014909"/>
              <a:gd name="connsiteY121" fmla="*/ 988629 h 1962217"/>
              <a:gd name="connsiteX122" fmla="*/ 703961 w 2014909"/>
              <a:gd name="connsiteY122" fmla="*/ 1067086 h 1962217"/>
              <a:gd name="connsiteX123" fmla="*/ 683447 w 2014909"/>
              <a:gd name="connsiteY123" fmla="*/ 1061699 h 1962217"/>
              <a:gd name="connsiteX124" fmla="*/ 963084 w 2014909"/>
              <a:gd name="connsiteY124" fmla="*/ 413590 h 1962217"/>
              <a:gd name="connsiteX125" fmla="*/ 814908 w 2014909"/>
              <a:gd name="connsiteY125" fmla="*/ 298733 h 1962217"/>
              <a:gd name="connsiteX126" fmla="*/ 853462 w 2014909"/>
              <a:gd name="connsiteY126" fmla="*/ 61575 h 1962217"/>
              <a:gd name="connsiteX127" fmla="*/ 1181055 w 2014909"/>
              <a:gd name="connsiteY127" fmla="*/ 102976 h 1962217"/>
              <a:gd name="connsiteX128" fmla="*/ 1178257 w 2014909"/>
              <a:gd name="connsiteY128" fmla="*/ 317101 h 1962217"/>
              <a:gd name="connsiteX129" fmla="*/ 1041261 w 2014909"/>
              <a:gd name="connsiteY129" fmla="*/ 411386 h 1962217"/>
              <a:gd name="connsiteX130" fmla="*/ 963084 w 2014909"/>
              <a:gd name="connsiteY130" fmla="*/ 413589 h 1962217"/>
              <a:gd name="connsiteX131" fmla="*/ 1054276 w 2014909"/>
              <a:gd name="connsiteY131" fmla="*/ 311836 h 1962217"/>
              <a:gd name="connsiteX132" fmla="*/ 1109694 w 2014909"/>
              <a:gd name="connsiteY132" fmla="*/ 255193 h 1962217"/>
              <a:gd name="connsiteX133" fmla="*/ 1116607 w 2014909"/>
              <a:gd name="connsiteY133" fmla="*/ 200382 h 1962217"/>
              <a:gd name="connsiteX134" fmla="*/ 1099417 w 2014909"/>
              <a:gd name="connsiteY134" fmla="*/ 141407 h 1962217"/>
              <a:gd name="connsiteX135" fmla="*/ 889186 w 2014909"/>
              <a:gd name="connsiteY135" fmla="*/ 172746 h 1962217"/>
              <a:gd name="connsiteX136" fmla="*/ 1054276 w 2014909"/>
              <a:gd name="connsiteY136" fmla="*/ 311836 h 196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014909" h="1962217">
                <a:moveTo>
                  <a:pt x="78929" y="1957748"/>
                </a:moveTo>
                <a:cubicBezTo>
                  <a:pt x="30543" y="1945968"/>
                  <a:pt x="10738" y="1921898"/>
                  <a:pt x="3542" y="1866128"/>
                </a:cubicBezTo>
                <a:cubicBezTo>
                  <a:pt x="-4307" y="1805298"/>
                  <a:pt x="1577" y="1675829"/>
                  <a:pt x="14428" y="1626610"/>
                </a:cubicBezTo>
                <a:cubicBezTo>
                  <a:pt x="47993" y="1498052"/>
                  <a:pt x="140671" y="1402442"/>
                  <a:pt x="271248" y="1361667"/>
                </a:cubicBezTo>
                <a:cubicBezTo>
                  <a:pt x="326047" y="1344556"/>
                  <a:pt x="419475" y="1344684"/>
                  <a:pt x="480502" y="1361954"/>
                </a:cubicBezTo>
                <a:cubicBezTo>
                  <a:pt x="537126" y="1377979"/>
                  <a:pt x="540171" y="1381359"/>
                  <a:pt x="526852" y="1413410"/>
                </a:cubicBezTo>
                <a:cubicBezTo>
                  <a:pt x="521099" y="1427256"/>
                  <a:pt x="510774" y="1443861"/>
                  <a:pt x="503908" y="1450312"/>
                </a:cubicBezTo>
                <a:cubicBezTo>
                  <a:pt x="492463" y="1461064"/>
                  <a:pt x="490051" y="1461475"/>
                  <a:pt x="474931" y="1455243"/>
                </a:cubicBezTo>
                <a:cubicBezTo>
                  <a:pt x="450110" y="1445012"/>
                  <a:pt x="399693" y="1434508"/>
                  <a:pt x="374830" y="1434387"/>
                </a:cubicBezTo>
                <a:cubicBezTo>
                  <a:pt x="362694" y="1434318"/>
                  <a:pt x="336154" y="1437996"/>
                  <a:pt x="315853" y="1442537"/>
                </a:cubicBezTo>
                <a:cubicBezTo>
                  <a:pt x="215089" y="1465075"/>
                  <a:pt x="135784" y="1538937"/>
                  <a:pt x="104447" y="1639431"/>
                </a:cubicBezTo>
                <a:cubicBezTo>
                  <a:pt x="92904" y="1676448"/>
                  <a:pt x="86997" y="1850623"/>
                  <a:pt x="96881" y="1862533"/>
                </a:cubicBezTo>
                <a:cubicBezTo>
                  <a:pt x="102407" y="1869193"/>
                  <a:pt x="139469" y="1870214"/>
                  <a:pt x="373164" y="1870146"/>
                </a:cubicBezTo>
                <a:cubicBezTo>
                  <a:pt x="521609" y="1870100"/>
                  <a:pt x="645876" y="1868281"/>
                  <a:pt x="649313" y="1866096"/>
                </a:cubicBezTo>
                <a:cubicBezTo>
                  <a:pt x="653571" y="1863392"/>
                  <a:pt x="656023" y="1840941"/>
                  <a:pt x="657006" y="1795671"/>
                </a:cubicBezTo>
                <a:lnTo>
                  <a:pt x="658449" y="1729215"/>
                </a:lnTo>
                <a:lnTo>
                  <a:pt x="679849" y="1724708"/>
                </a:lnTo>
                <a:cubicBezTo>
                  <a:pt x="711386" y="1718066"/>
                  <a:pt x="737328" y="1724338"/>
                  <a:pt x="743301" y="1740051"/>
                </a:cubicBezTo>
                <a:cubicBezTo>
                  <a:pt x="750146" y="1758053"/>
                  <a:pt x="749426" y="1860809"/>
                  <a:pt x="742256" y="1889282"/>
                </a:cubicBezTo>
                <a:cubicBezTo>
                  <a:pt x="734350" y="1920680"/>
                  <a:pt x="706338" y="1948694"/>
                  <a:pt x="674942" y="1956600"/>
                </a:cubicBezTo>
                <a:cubicBezTo>
                  <a:pt x="648437" y="1963274"/>
                  <a:pt x="105921" y="1964318"/>
                  <a:pt x="78929" y="1957748"/>
                </a:cubicBezTo>
                <a:close/>
                <a:moveTo>
                  <a:pt x="1335411" y="1956279"/>
                </a:moveTo>
                <a:cubicBezTo>
                  <a:pt x="1283783" y="1937973"/>
                  <a:pt x="1270634" y="1909861"/>
                  <a:pt x="1267264" y="1810573"/>
                </a:cubicBezTo>
                <a:cubicBezTo>
                  <a:pt x="1264813" y="1738379"/>
                  <a:pt x="1264863" y="1737976"/>
                  <a:pt x="1277132" y="1729936"/>
                </a:cubicBezTo>
                <a:cubicBezTo>
                  <a:pt x="1286857" y="1723564"/>
                  <a:pt x="1296488" y="1722631"/>
                  <a:pt x="1322695" y="1725521"/>
                </a:cubicBezTo>
                <a:lnTo>
                  <a:pt x="1355925" y="1729186"/>
                </a:lnTo>
                <a:lnTo>
                  <a:pt x="1358490" y="1798424"/>
                </a:lnTo>
                <a:lnTo>
                  <a:pt x="1361054" y="1867662"/>
                </a:lnTo>
                <a:lnTo>
                  <a:pt x="1640557" y="1867662"/>
                </a:lnTo>
                <a:lnTo>
                  <a:pt x="1920060" y="1867662"/>
                </a:lnTo>
                <a:lnTo>
                  <a:pt x="1921462" y="1776653"/>
                </a:lnTo>
                <a:cubicBezTo>
                  <a:pt x="1923061" y="1672731"/>
                  <a:pt x="1917187" y="1636452"/>
                  <a:pt x="1890725" y="1586801"/>
                </a:cubicBezTo>
                <a:cubicBezTo>
                  <a:pt x="1826397" y="1466104"/>
                  <a:pt x="1685238" y="1410172"/>
                  <a:pt x="1551290" y="1452306"/>
                </a:cubicBezTo>
                <a:cubicBezTo>
                  <a:pt x="1517438" y="1462955"/>
                  <a:pt x="1511224" y="1459866"/>
                  <a:pt x="1496259" y="1424954"/>
                </a:cubicBezTo>
                <a:cubicBezTo>
                  <a:pt x="1482641" y="1393182"/>
                  <a:pt x="1483787" y="1380246"/>
                  <a:pt x="1500806" y="1373616"/>
                </a:cubicBezTo>
                <a:cubicBezTo>
                  <a:pt x="1564773" y="1348695"/>
                  <a:pt x="1653520" y="1340729"/>
                  <a:pt x="1717485" y="1354164"/>
                </a:cubicBezTo>
                <a:cubicBezTo>
                  <a:pt x="1792315" y="1369882"/>
                  <a:pt x="1880967" y="1424131"/>
                  <a:pt x="1928032" y="1483005"/>
                </a:cubicBezTo>
                <a:cubicBezTo>
                  <a:pt x="1993539" y="1564948"/>
                  <a:pt x="2014957" y="1639343"/>
                  <a:pt x="2014910" y="1784771"/>
                </a:cubicBezTo>
                <a:cubicBezTo>
                  <a:pt x="2014887" y="1882986"/>
                  <a:pt x="2011122" y="1903564"/>
                  <a:pt x="1988533" y="1929292"/>
                </a:cubicBezTo>
                <a:cubicBezTo>
                  <a:pt x="1959669" y="1962168"/>
                  <a:pt x="1955111" y="1962593"/>
                  <a:pt x="1635781" y="1962139"/>
                </a:cubicBezTo>
                <a:cubicBezTo>
                  <a:pt x="1448513" y="1961874"/>
                  <a:pt x="1345523" y="1959865"/>
                  <a:pt x="1335413" y="1956279"/>
                </a:cubicBezTo>
                <a:close/>
                <a:moveTo>
                  <a:pt x="564800" y="1666856"/>
                </a:moveTo>
                <a:cubicBezTo>
                  <a:pt x="526810" y="1648128"/>
                  <a:pt x="503084" y="1602426"/>
                  <a:pt x="509419" y="1560180"/>
                </a:cubicBezTo>
                <a:cubicBezTo>
                  <a:pt x="511187" y="1548386"/>
                  <a:pt x="531830" y="1503256"/>
                  <a:pt x="556504" y="1457240"/>
                </a:cubicBezTo>
                <a:cubicBezTo>
                  <a:pt x="580670" y="1412173"/>
                  <a:pt x="662812" y="1257596"/>
                  <a:pt x="739042" y="1113734"/>
                </a:cubicBezTo>
                <a:cubicBezTo>
                  <a:pt x="923248" y="766100"/>
                  <a:pt x="916981" y="777677"/>
                  <a:pt x="931627" y="758009"/>
                </a:cubicBezTo>
                <a:cubicBezTo>
                  <a:pt x="966453" y="711240"/>
                  <a:pt x="1040062" y="710030"/>
                  <a:pt x="1082238" y="755533"/>
                </a:cubicBezTo>
                <a:cubicBezTo>
                  <a:pt x="1089667" y="763549"/>
                  <a:pt x="1151701" y="876272"/>
                  <a:pt x="1220091" y="1006030"/>
                </a:cubicBezTo>
                <a:cubicBezTo>
                  <a:pt x="1288481" y="1135787"/>
                  <a:pt x="1380010" y="1308255"/>
                  <a:pt x="1423490" y="1389290"/>
                </a:cubicBezTo>
                <a:cubicBezTo>
                  <a:pt x="1507795" y="1546414"/>
                  <a:pt x="1515135" y="1566559"/>
                  <a:pt x="1502278" y="1605519"/>
                </a:cubicBezTo>
                <a:cubicBezTo>
                  <a:pt x="1493728" y="1631424"/>
                  <a:pt x="1473084" y="1654502"/>
                  <a:pt x="1448450" y="1665693"/>
                </a:cubicBezTo>
                <a:cubicBezTo>
                  <a:pt x="1428878" y="1674583"/>
                  <a:pt x="1404164" y="1675107"/>
                  <a:pt x="1004623" y="1675103"/>
                </a:cubicBezTo>
                <a:cubicBezTo>
                  <a:pt x="626346" y="1675100"/>
                  <a:pt x="579751" y="1674226"/>
                  <a:pt x="564800" y="1666856"/>
                </a:cubicBezTo>
                <a:close/>
                <a:moveTo>
                  <a:pt x="1406791" y="1585031"/>
                </a:moveTo>
                <a:cubicBezTo>
                  <a:pt x="1411252" y="1583320"/>
                  <a:pt x="1414903" y="1578521"/>
                  <a:pt x="1414903" y="1574369"/>
                </a:cubicBezTo>
                <a:cubicBezTo>
                  <a:pt x="1414903" y="1570216"/>
                  <a:pt x="1325475" y="1397335"/>
                  <a:pt x="1216174" y="1190188"/>
                </a:cubicBezTo>
                <a:cubicBezTo>
                  <a:pt x="1051232" y="877591"/>
                  <a:pt x="1015776" y="813787"/>
                  <a:pt x="1007630" y="814911"/>
                </a:cubicBezTo>
                <a:cubicBezTo>
                  <a:pt x="998396" y="816186"/>
                  <a:pt x="948273" y="908439"/>
                  <a:pt x="658575" y="1457361"/>
                </a:cubicBezTo>
                <a:cubicBezTo>
                  <a:pt x="637733" y="1496852"/>
                  <a:pt x="615503" y="1538558"/>
                  <a:pt x="609175" y="1550040"/>
                </a:cubicBezTo>
                <a:cubicBezTo>
                  <a:pt x="586498" y="1591187"/>
                  <a:pt x="555171" y="1588144"/>
                  <a:pt x="1001479" y="1588144"/>
                </a:cubicBezTo>
                <a:cubicBezTo>
                  <a:pt x="1219938" y="1588144"/>
                  <a:pt x="1402329" y="1586742"/>
                  <a:pt x="1406791" y="1585031"/>
                </a:cubicBezTo>
                <a:close/>
                <a:moveTo>
                  <a:pt x="995750" y="1512672"/>
                </a:moveTo>
                <a:cubicBezTo>
                  <a:pt x="977010" y="1509156"/>
                  <a:pt x="962191" y="1485954"/>
                  <a:pt x="965532" y="1465362"/>
                </a:cubicBezTo>
                <a:cubicBezTo>
                  <a:pt x="969037" y="1443761"/>
                  <a:pt x="981626" y="1430418"/>
                  <a:pt x="1002425" y="1426258"/>
                </a:cubicBezTo>
                <a:cubicBezTo>
                  <a:pt x="1014806" y="1423782"/>
                  <a:pt x="1021605" y="1426027"/>
                  <a:pt x="1034461" y="1436847"/>
                </a:cubicBezTo>
                <a:cubicBezTo>
                  <a:pt x="1070833" y="1467454"/>
                  <a:pt x="1043202" y="1521576"/>
                  <a:pt x="995750" y="1512672"/>
                </a:cubicBezTo>
                <a:close/>
                <a:moveTo>
                  <a:pt x="978384" y="1378057"/>
                </a:moveTo>
                <a:lnTo>
                  <a:pt x="963190" y="1362863"/>
                </a:lnTo>
                <a:lnTo>
                  <a:pt x="964675" y="1196122"/>
                </a:lnTo>
                <a:cubicBezTo>
                  <a:pt x="966120" y="1033879"/>
                  <a:pt x="966453" y="1029087"/>
                  <a:pt x="977072" y="1018475"/>
                </a:cubicBezTo>
                <a:cubicBezTo>
                  <a:pt x="993316" y="1002239"/>
                  <a:pt x="1023917" y="1003579"/>
                  <a:pt x="1039064" y="1021189"/>
                </a:cubicBezTo>
                <a:cubicBezTo>
                  <a:pt x="1050746" y="1034771"/>
                  <a:pt x="1050780" y="1035289"/>
                  <a:pt x="1050780" y="1201442"/>
                </a:cubicBezTo>
                <a:lnTo>
                  <a:pt x="1050780" y="1368074"/>
                </a:lnTo>
                <a:lnTo>
                  <a:pt x="1038191" y="1380662"/>
                </a:lnTo>
                <a:cubicBezTo>
                  <a:pt x="1020472" y="1398383"/>
                  <a:pt x="997718" y="1397392"/>
                  <a:pt x="978384" y="1378057"/>
                </a:cubicBezTo>
                <a:close/>
                <a:moveTo>
                  <a:pt x="329105" y="1301416"/>
                </a:moveTo>
                <a:cubicBezTo>
                  <a:pt x="225600" y="1274765"/>
                  <a:pt x="152200" y="1168122"/>
                  <a:pt x="168557" y="1068154"/>
                </a:cubicBezTo>
                <a:cubicBezTo>
                  <a:pt x="187455" y="952660"/>
                  <a:pt x="294336" y="872479"/>
                  <a:pt x="405522" y="890386"/>
                </a:cubicBezTo>
                <a:cubicBezTo>
                  <a:pt x="494967" y="904791"/>
                  <a:pt x="562631" y="971774"/>
                  <a:pt x="579405" y="1062516"/>
                </a:cubicBezTo>
                <a:cubicBezTo>
                  <a:pt x="601377" y="1181382"/>
                  <a:pt x="507583" y="1297999"/>
                  <a:pt x="385353" y="1303785"/>
                </a:cubicBezTo>
                <a:cubicBezTo>
                  <a:pt x="363495" y="1304820"/>
                  <a:pt x="338183" y="1303762"/>
                  <a:pt x="329105" y="1301416"/>
                </a:cubicBezTo>
                <a:close/>
                <a:moveTo>
                  <a:pt x="418857" y="1205791"/>
                </a:moveTo>
                <a:cubicBezTo>
                  <a:pt x="462223" y="1187703"/>
                  <a:pt x="493224" y="1142077"/>
                  <a:pt x="493602" y="1095783"/>
                </a:cubicBezTo>
                <a:cubicBezTo>
                  <a:pt x="494266" y="1014487"/>
                  <a:pt x="404017" y="954908"/>
                  <a:pt x="329883" y="987702"/>
                </a:cubicBezTo>
                <a:cubicBezTo>
                  <a:pt x="280727" y="1009448"/>
                  <a:pt x="258806" y="1042780"/>
                  <a:pt x="258806" y="1095783"/>
                </a:cubicBezTo>
                <a:cubicBezTo>
                  <a:pt x="258806" y="1146034"/>
                  <a:pt x="284388" y="1186823"/>
                  <a:pt x="327662" y="1205568"/>
                </a:cubicBezTo>
                <a:cubicBezTo>
                  <a:pt x="351073" y="1215709"/>
                  <a:pt x="394823" y="1215816"/>
                  <a:pt x="418857" y="1205799"/>
                </a:cubicBezTo>
                <a:close/>
                <a:moveTo>
                  <a:pt x="1578176" y="1296221"/>
                </a:moveTo>
                <a:cubicBezTo>
                  <a:pt x="1562200" y="1291111"/>
                  <a:pt x="1541184" y="1282020"/>
                  <a:pt x="1531473" y="1276018"/>
                </a:cubicBezTo>
                <a:cubicBezTo>
                  <a:pt x="1504072" y="1259083"/>
                  <a:pt x="1469626" y="1219327"/>
                  <a:pt x="1453049" y="1185504"/>
                </a:cubicBezTo>
                <a:cubicBezTo>
                  <a:pt x="1439154" y="1157156"/>
                  <a:pt x="1437981" y="1150373"/>
                  <a:pt x="1437981" y="1098348"/>
                </a:cubicBezTo>
                <a:cubicBezTo>
                  <a:pt x="1437981" y="1047792"/>
                  <a:pt x="1439418" y="1038866"/>
                  <a:pt x="1451807" y="1012427"/>
                </a:cubicBezTo>
                <a:cubicBezTo>
                  <a:pt x="1514046" y="879611"/>
                  <a:pt x="1684564" y="847676"/>
                  <a:pt x="1786608" y="949725"/>
                </a:cubicBezTo>
                <a:cubicBezTo>
                  <a:pt x="1850846" y="1013967"/>
                  <a:pt x="1866613" y="1108036"/>
                  <a:pt x="1827130" y="1191500"/>
                </a:cubicBezTo>
                <a:cubicBezTo>
                  <a:pt x="1785400" y="1279714"/>
                  <a:pt x="1673603" y="1326741"/>
                  <a:pt x="1578176" y="1296221"/>
                </a:cubicBezTo>
                <a:close/>
                <a:moveTo>
                  <a:pt x="1668665" y="1213148"/>
                </a:moveTo>
                <a:cubicBezTo>
                  <a:pt x="1703030" y="1203607"/>
                  <a:pt x="1730628" y="1180884"/>
                  <a:pt x="1745992" y="1149479"/>
                </a:cubicBezTo>
                <a:cubicBezTo>
                  <a:pt x="1758090" y="1124751"/>
                  <a:pt x="1759542" y="1116763"/>
                  <a:pt x="1757214" y="1087757"/>
                </a:cubicBezTo>
                <a:cubicBezTo>
                  <a:pt x="1752795" y="1032703"/>
                  <a:pt x="1718085" y="993631"/>
                  <a:pt x="1664744" y="983665"/>
                </a:cubicBezTo>
                <a:cubicBezTo>
                  <a:pt x="1610515" y="973533"/>
                  <a:pt x="1561652" y="996555"/>
                  <a:pt x="1536927" y="1043887"/>
                </a:cubicBezTo>
                <a:cubicBezTo>
                  <a:pt x="1510230" y="1094994"/>
                  <a:pt x="1520698" y="1146980"/>
                  <a:pt x="1565654" y="1186554"/>
                </a:cubicBezTo>
                <a:cubicBezTo>
                  <a:pt x="1598658" y="1215607"/>
                  <a:pt x="1630344" y="1223787"/>
                  <a:pt x="1668665" y="1213148"/>
                </a:cubicBezTo>
                <a:close/>
                <a:moveTo>
                  <a:pt x="683448" y="1061699"/>
                </a:moveTo>
                <a:cubicBezTo>
                  <a:pt x="663654" y="1051457"/>
                  <a:pt x="646454" y="1034938"/>
                  <a:pt x="636166" y="1016287"/>
                </a:cubicBezTo>
                <a:cubicBezTo>
                  <a:pt x="623169" y="992726"/>
                  <a:pt x="623983" y="806894"/>
                  <a:pt x="637335" y="749592"/>
                </a:cubicBezTo>
                <a:cubicBezTo>
                  <a:pt x="655542" y="671450"/>
                  <a:pt x="687593" y="617252"/>
                  <a:pt x="750136" y="558840"/>
                </a:cubicBezTo>
                <a:cubicBezTo>
                  <a:pt x="821076" y="492587"/>
                  <a:pt x="904525" y="459751"/>
                  <a:pt x="1001597" y="459893"/>
                </a:cubicBezTo>
                <a:cubicBezTo>
                  <a:pt x="1067586" y="459985"/>
                  <a:pt x="1107895" y="469524"/>
                  <a:pt x="1168735" y="499428"/>
                </a:cubicBezTo>
                <a:cubicBezTo>
                  <a:pt x="1209632" y="519529"/>
                  <a:pt x="1224959" y="530848"/>
                  <a:pt x="1264179" y="569915"/>
                </a:cubicBezTo>
                <a:cubicBezTo>
                  <a:pt x="1302722" y="608308"/>
                  <a:pt x="1314557" y="624070"/>
                  <a:pt x="1331782" y="659945"/>
                </a:cubicBezTo>
                <a:cubicBezTo>
                  <a:pt x="1365701" y="730589"/>
                  <a:pt x="1369735" y="751577"/>
                  <a:pt x="1372481" y="871658"/>
                </a:cubicBezTo>
                <a:cubicBezTo>
                  <a:pt x="1373822" y="930332"/>
                  <a:pt x="1373474" y="986041"/>
                  <a:pt x="1371707" y="995456"/>
                </a:cubicBezTo>
                <a:cubicBezTo>
                  <a:pt x="1369941" y="1004871"/>
                  <a:pt x="1360369" y="1023218"/>
                  <a:pt x="1350436" y="1036228"/>
                </a:cubicBezTo>
                <a:cubicBezTo>
                  <a:pt x="1321671" y="1073903"/>
                  <a:pt x="1306602" y="1068364"/>
                  <a:pt x="1276593" y="1009083"/>
                </a:cubicBezTo>
                <a:cubicBezTo>
                  <a:pt x="1266347" y="988842"/>
                  <a:pt x="1266011" y="986015"/>
                  <a:pt x="1273359" y="981902"/>
                </a:cubicBezTo>
                <a:cubicBezTo>
                  <a:pt x="1280397" y="977963"/>
                  <a:pt x="1281561" y="964348"/>
                  <a:pt x="1281561" y="885949"/>
                </a:cubicBezTo>
                <a:cubicBezTo>
                  <a:pt x="1281561" y="778035"/>
                  <a:pt x="1277487" y="751914"/>
                  <a:pt x="1252806" y="701597"/>
                </a:cubicBezTo>
                <a:cubicBezTo>
                  <a:pt x="1210375" y="615088"/>
                  <a:pt x="1118736" y="555521"/>
                  <a:pt x="1017582" y="548696"/>
                </a:cubicBezTo>
                <a:cubicBezTo>
                  <a:pt x="891521" y="540191"/>
                  <a:pt x="770048" y="622270"/>
                  <a:pt x="732387" y="741401"/>
                </a:cubicBezTo>
                <a:cubicBezTo>
                  <a:pt x="723746" y="768732"/>
                  <a:pt x="721151" y="793710"/>
                  <a:pt x="718887" y="871348"/>
                </a:cubicBezTo>
                <a:cubicBezTo>
                  <a:pt x="715936" y="972536"/>
                  <a:pt x="717772" y="982951"/>
                  <a:pt x="738568" y="982951"/>
                </a:cubicBezTo>
                <a:cubicBezTo>
                  <a:pt x="743864" y="982951"/>
                  <a:pt x="748197" y="985506"/>
                  <a:pt x="748197" y="988629"/>
                </a:cubicBezTo>
                <a:cubicBezTo>
                  <a:pt x="748197" y="997543"/>
                  <a:pt x="710396" y="1064587"/>
                  <a:pt x="703961" y="1067086"/>
                </a:cubicBezTo>
                <a:cubicBezTo>
                  <a:pt x="700786" y="1068319"/>
                  <a:pt x="691555" y="1065894"/>
                  <a:pt x="683447" y="1061699"/>
                </a:cubicBezTo>
                <a:close/>
                <a:moveTo>
                  <a:pt x="963084" y="413590"/>
                </a:moveTo>
                <a:cubicBezTo>
                  <a:pt x="904264" y="403641"/>
                  <a:pt x="842721" y="355937"/>
                  <a:pt x="814908" y="298733"/>
                </a:cubicBezTo>
                <a:cubicBezTo>
                  <a:pt x="775322" y="217319"/>
                  <a:pt x="790370" y="124753"/>
                  <a:pt x="853462" y="61575"/>
                </a:cubicBezTo>
                <a:cubicBezTo>
                  <a:pt x="950326" y="-35424"/>
                  <a:pt x="1111920" y="-15001"/>
                  <a:pt x="1181055" y="102976"/>
                </a:cubicBezTo>
                <a:cubicBezTo>
                  <a:pt x="1219052" y="167815"/>
                  <a:pt x="1217917" y="254625"/>
                  <a:pt x="1178257" y="317101"/>
                </a:cubicBezTo>
                <a:cubicBezTo>
                  <a:pt x="1146305" y="367434"/>
                  <a:pt x="1100772" y="398772"/>
                  <a:pt x="1041261" y="411386"/>
                </a:cubicBezTo>
                <a:cubicBezTo>
                  <a:pt x="1003925" y="419300"/>
                  <a:pt x="997854" y="419472"/>
                  <a:pt x="963084" y="413589"/>
                </a:cubicBezTo>
                <a:close/>
                <a:moveTo>
                  <a:pt x="1054276" y="311836"/>
                </a:moveTo>
                <a:cubicBezTo>
                  <a:pt x="1077351" y="299968"/>
                  <a:pt x="1097460" y="279415"/>
                  <a:pt x="1109694" y="255193"/>
                </a:cubicBezTo>
                <a:cubicBezTo>
                  <a:pt x="1116297" y="242121"/>
                  <a:pt x="1118023" y="228431"/>
                  <a:pt x="1116607" y="200382"/>
                </a:cubicBezTo>
                <a:cubicBezTo>
                  <a:pt x="1115016" y="168856"/>
                  <a:pt x="1112320" y="159611"/>
                  <a:pt x="1099417" y="141407"/>
                </a:cubicBezTo>
                <a:cubicBezTo>
                  <a:pt x="1041698" y="59978"/>
                  <a:pt x="920646" y="78023"/>
                  <a:pt x="889186" y="172746"/>
                </a:cubicBezTo>
                <a:cubicBezTo>
                  <a:pt x="856517" y="271107"/>
                  <a:pt x="961494" y="359552"/>
                  <a:pt x="1054276" y="311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54B31E8A-BB9B-F731-6949-C4F8B9B9D0F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4535" y="6691311"/>
            <a:ext cx="10183580" cy="100990"/>
          </a:xfrm>
        </p:spPr>
        <p:txBody>
          <a:bodyPr/>
          <a:lstStyle/>
          <a:p>
            <a:r>
              <a:rPr lang="fr-CH" sz="900" dirty="0"/>
              <a:t>*OM-85 </a:t>
            </a:r>
            <a:r>
              <a:rPr lang="fr-CH" sz="900" dirty="0" err="1"/>
              <a:t>is</a:t>
            </a:r>
            <a:r>
              <a:rPr lang="fr-CH" sz="900" dirty="0"/>
              <a:t> </a:t>
            </a:r>
            <a:r>
              <a:rPr lang="fr-CH" sz="900" dirty="0" err="1"/>
              <a:t>indicated</a:t>
            </a:r>
            <a:r>
              <a:rPr lang="fr-CH" sz="900" dirty="0"/>
              <a:t> for the </a:t>
            </a:r>
            <a:r>
              <a:rPr lang="fr-CH" sz="900" dirty="0" err="1"/>
              <a:t>prophylaxis</a:t>
            </a:r>
            <a:r>
              <a:rPr lang="fr-CH" sz="900" dirty="0"/>
              <a:t> of </a:t>
            </a:r>
            <a:r>
              <a:rPr lang="fr-CH" sz="900" dirty="0" err="1"/>
              <a:t>recurrent</a:t>
            </a:r>
            <a:r>
              <a:rPr lang="fr-CH" sz="900" dirty="0"/>
              <a:t> </a:t>
            </a:r>
            <a:r>
              <a:rPr lang="fr-CH" sz="900" dirty="0" err="1"/>
              <a:t>respiratory</a:t>
            </a:r>
            <a:r>
              <a:rPr lang="fr-CH" sz="900" dirty="0"/>
              <a:t> tract infections.</a:t>
            </a:r>
            <a:r>
              <a:rPr lang="fr-CH" dirty="0"/>
              <a:t> </a:t>
            </a:r>
            <a:r>
              <a:rPr lang="fr-CH" dirty="0" err="1"/>
              <a:t>Based</a:t>
            </a:r>
            <a:r>
              <a:rPr lang="fr-CH" dirty="0"/>
              <a:t> on preclinical research studies; these data should not be extrapolated to any clinical applications.</a:t>
            </a:r>
          </a:p>
          <a:p>
            <a:r>
              <a:rPr lang="en-US" dirty="0"/>
              <a:t>NK cell, natural killer cell; RSV, respiratory syncytial virus; SARS-CoV-2, severe acute respiratory syndrome coronavirus 2.</a:t>
            </a:r>
          </a:p>
          <a:p>
            <a:r>
              <a:rPr lang="en-US" dirty="0"/>
              <a:t>Please refer to slide notes for references.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18E813-FCB0-918D-8E72-7D01357D5C70}"/>
              </a:ext>
            </a:extLst>
          </p:cNvPr>
          <p:cNvSpPr/>
          <p:nvPr/>
        </p:nvSpPr>
        <p:spPr>
          <a:xfrm>
            <a:off x="371474" y="5671107"/>
            <a:ext cx="10083166" cy="547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marL="182563" lvl="1">
              <a:lnSpc>
                <a:spcPct val="80000"/>
              </a:lnSpc>
            </a:pPr>
            <a:r>
              <a:rPr lang="en-US" sz="1600" dirty="0">
                <a:solidFill>
                  <a:schemeClr val="tx1"/>
                </a:solidFill>
              </a:rPr>
              <a:t>Pre-clinical studies show that OM-85* effectively prevents infections like the flu, RSV, rhinovirus, SARS-CoV-2,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and primary and secondary bacterial infections</a:t>
            </a:r>
            <a:r>
              <a:rPr lang="en-US" sz="1600" baseline="30000" dirty="0">
                <a:solidFill>
                  <a:schemeClr val="tx1"/>
                </a:solidFill>
              </a:rPr>
              <a:t>2,4,13,14,20-24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8918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AB450-2562-C75C-1905-0AA8CE11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1">
            <a:extLst>
              <a:ext uri="{FF2B5EF4-FFF2-40B4-BE49-F238E27FC236}">
                <a16:creationId xmlns:a16="http://schemas.microsoft.com/office/drawing/2014/main" id="{4BF1AAB7-E8A9-E4C1-470F-F218751C3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OM-85, a trainer of the immune system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31DA22C8-BB66-FA3C-F07F-6FA3EE7C03A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CH" sz="900" dirty="0"/>
              <a:t>*OM-85 </a:t>
            </a:r>
            <a:r>
              <a:rPr lang="fr-CH" sz="900" dirty="0" err="1"/>
              <a:t>is</a:t>
            </a:r>
            <a:r>
              <a:rPr lang="fr-CH" sz="900" dirty="0"/>
              <a:t> </a:t>
            </a:r>
            <a:r>
              <a:rPr lang="fr-CH" sz="900" dirty="0" err="1"/>
              <a:t>indicated</a:t>
            </a:r>
            <a:r>
              <a:rPr lang="fr-CH" sz="900" dirty="0"/>
              <a:t> for the </a:t>
            </a:r>
            <a:r>
              <a:rPr lang="fr-CH" sz="900" dirty="0" err="1"/>
              <a:t>prophylaxis</a:t>
            </a:r>
            <a:r>
              <a:rPr lang="fr-CH" sz="900" dirty="0"/>
              <a:t> of </a:t>
            </a:r>
            <a:r>
              <a:rPr lang="fr-CH" sz="900" dirty="0" err="1"/>
              <a:t>recurrent</a:t>
            </a:r>
            <a:r>
              <a:rPr lang="fr-CH" sz="900" dirty="0"/>
              <a:t> </a:t>
            </a:r>
            <a:r>
              <a:rPr lang="fr-CH" sz="900" dirty="0" err="1"/>
              <a:t>respiratory</a:t>
            </a:r>
            <a:r>
              <a:rPr lang="fr-CH" sz="900" dirty="0"/>
              <a:t> tract infections.</a:t>
            </a:r>
            <a:r>
              <a:rPr lang="fr-CH" dirty="0"/>
              <a:t> </a:t>
            </a:r>
            <a:r>
              <a:rPr lang="fr-CH" dirty="0" err="1"/>
              <a:t>Based</a:t>
            </a:r>
            <a:r>
              <a:rPr lang="fr-CH" dirty="0"/>
              <a:t> on preclinical research studies; these data should not be extrapolated to any clinical applications.</a:t>
            </a:r>
          </a:p>
          <a:p>
            <a:r>
              <a:rPr lang="en-US" dirty="0"/>
              <a:t>Please refer to slide notes for references.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85A81E0-8BC4-60EA-39EB-2C52D50C2C6B}"/>
              </a:ext>
            </a:extLst>
          </p:cNvPr>
          <p:cNvCxnSpPr>
            <a:cxnSpLocks/>
            <a:stCxn id="29" idx="8"/>
          </p:cNvCxnSpPr>
          <p:nvPr/>
        </p:nvCxnSpPr>
        <p:spPr>
          <a:xfrm flipH="1" flipV="1">
            <a:off x="3139209" y="2780978"/>
            <a:ext cx="1149680" cy="65"/>
          </a:xfrm>
          <a:prstGeom prst="lin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Placeholder 27">
            <a:extLst>
              <a:ext uri="{FF2B5EF4-FFF2-40B4-BE49-F238E27FC236}">
                <a16:creationId xmlns:a16="http://schemas.microsoft.com/office/drawing/2014/main" id="{09002E1E-7C83-A1D9-A297-794E0E605752}"/>
              </a:ext>
            </a:extLst>
          </p:cNvPr>
          <p:cNvSpPr txBox="1">
            <a:spLocks/>
          </p:cNvSpPr>
          <p:nvPr/>
        </p:nvSpPr>
        <p:spPr>
          <a:xfrm>
            <a:off x="7320281" y="1602092"/>
            <a:ext cx="3714008" cy="10652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b="1" dirty="0"/>
              <a:t>Amplify the immune response</a:t>
            </a:r>
            <a:br>
              <a:rPr lang="en-US" sz="1800" b="1" dirty="0"/>
            </a:br>
            <a:r>
              <a:rPr lang="en-US" sz="1800" dirty="0"/>
              <a:t>to effectively combat infection</a:t>
            </a:r>
            <a:r>
              <a:rPr lang="en-US" sz="1800" baseline="30000" dirty="0"/>
              <a:t>1-6</a:t>
            </a:r>
          </a:p>
          <a:p>
            <a:pPr lvl="1"/>
            <a:r>
              <a:rPr lang="en-US" sz="1800" b="1" dirty="0"/>
              <a:t>Maintain a balance </a:t>
            </a:r>
            <a:r>
              <a:rPr lang="en-US" sz="1800" dirty="0"/>
              <a:t>by controlling</a:t>
            </a:r>
            <a:br>
              <a:rPr lang="en-US" sz="1800" dirty="0"/>
            </a:br>
            <a:r>
              <a:rPr lang="en-US" sz="1800" dirty="0"/>
              <a:t>excessive inflammation to minimize</a:t>
            </a:r>
            <a:br>
              <a:rPr lang="en-US" sz="1800" dirty="0"/>
            </a:br>
            <a:r>
              <a:rPr lang="en-US" sz="1800" dirty="0"/>
              <a:t>harm to healthy tissues</a:t>
            </a:r>
            <a:r>
              <a:rPr lang="en-US" sz="1800" baseline="30000" dirty="0"/>
              <a:t>1,7-15</a:t>
            </a:r>
          </a:p>
        </p:txBody>
      </p:sp>
      <p:grpSp>
        <p:nvGrpSpPr>
          <p:cNvPr id="26" name="Gruppo 4">
            <a:extLst>
              <a:ext uri="{FF2B5EF4-FFF2-40B4-BE49-F238E27FC236}">
                <a16:creationId xmlns:a16="http://schemas.microsoft.com/office/drawing/2014/main" id="{3B8EF492-786E-64E5-E8CA-5799DA24FF05}"/>
              </a:ext>
            </a:extLst>
          </p:cNvPr>
          <p:cNvGrpSpPr/>
          <p:nvPr/>
        </p:nvGrpSpPr>
        <p:grpSpPr>
          <a:xfrm>
            <a:off x="4055532" y="2585667"/>
            <a:ext cx="390751" cy="390751"/>
            <a:chOff x="3859409" y="2073678"/>
            <a:chExt cx="390751" cy="390751"/>
          </a:xfrm>
        </p:grpSpPr>
        <p:sp>
          <p:nvSpPr>
            <p:cNvPr id="27" name="Ovale 37">
              <a:extLst>
                <a:ext uri="{FF2B5EF4-FFF2-40B4-BE49-F238E27FC236}">
                  <a16:creationId xmlns:a16="http://schemas.microsoft.com/office/drawing/2014/main" id="{F27EEF3D-F444-C9B8-F6C4-08CA54A279F6}"/>
                </a:ext>
              </a:extLst>
            </p:cNvPr>
            <p:cNvSpPr/>
            <p:nvPr/>
          </p:nvSpPr>
          <p:spPr>
            <a:xfrm>
              <a:off x="3859409" y="2073678"/>
              <a:ext cx="390751" cy="390751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26">
              <a:extLst>
                <a:ext uri="{FF2B5EF4-FFF2-40B4-BE49-F238E27FC236}">
                  <a16:creationId xmlns:a16="http://schemas.microsoft.com/office/drawing/2014/main" id="{D9CD3E96-FB06-7F89-6E72-1A890854226C}"/>
                </a:ext>
              </a:extLst>
            </p:cNvPr>
            <p:cNvSpPr/>
            <p:nvPr/>
          </p:nvSpPr>
          <p:spPr>
            <a:xfrm>
              <a:off x="4012108" y="2107344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1" name="Gruppo 3">
            <a:extLst>
              <a:ext uri="{FF2B5EF4-FFF2-40B4-BE49-F238E27FC236}">
                <a16:creationId xmlns:a16="http://schemas.microsoft.com/office/drawing/2014/main" id="{61E71E0D-E41E-3CAD-1D98-39727EB39FF2}"/>
              </a:ext>
            </a:extLst>
          </p:cNvPr>
          <p:cNvGrpSpPr/>
          <p:nvPr/>
        </p:nvGrpSpPr>
        <p:grpSpPr>
          <a:xfrm>
            <a:off x="6450764" y="2585603"/>
            <a:ext cx="390751" cy="390751"/>
            <a:chOff x="6851231" y="2073614"/>
            <a:chExt cx="390751" cy="390751"/>
          </a:xfrm>
        </p:grpSpPr>
        <p:sp>
          <p:nvSpPr>
            <p:cNvPr id="32" name="Ovale 45">
              <a:extLst>
                <a:ext uri="{FF2B5EF4-FFF2-40B4-BE49-F238E27FC236}">
                  <a16:creationId xmlns:a16="http://schemas.microsoft.com/office/drawing/2014/main" id="{C53DC218-67A8-2B86-A04C-F0E2FD25D4EC}"/>
                </a:ext>
              </a:extLst>
            </p:cNvPr>
            <p:cNvSpPr/>
            <p:nvPr/>
          </p:nvSpPr>
          <p:spPr>
            <a:xfrm>
              <a:off x="6851231" y="2073614"/>
              <a:ext cx="390751" cy="390751"/>
            </a:xfrm>
            <a:prstGeom prst="ellipse">
              <a:avLst/>
            </a:prstGeom>
            <a:solidFill>
              <a:srgbClr val="F18213"/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26">
              <a:extLst>
                <a:ext uri="{FF2B5EF4-FFF2-40B4-BE49-F238E27FC236}">
                  <a16:creationId xmlns:a16="http://schemas.microsoft.com/office/drawing/2014/main" id="{3C05D808-B9A0-617E-9D75-6A8167851E8F}"/>
                </a:ext>
              </a:extLst>
            </p:cNvPr>
            <p:cNvSpPr/>
            <p:nvPr/>
          </p:nvSpPr>
          <p:spPr>
            <a:xfrm>
              <a:off x="7003930" y="2107280"/>
              <a:ext cx="162106" cy="323419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4" name="ZoneTexte 58">
            <a:extLst>
              <a:ext uri="{FF2B5EF4-FFF2-40B4-BE49-F238E27FC236}">
                <a16:creationId xmlns:a16="http://schemas.microsoft.com/office/drawing/2014/main" id="{7814AB5D-54FD-7F4B-3A7A-1EB853143833}"/>
              </a:ext>
            </a:extLst>
          </p:cNvPr>
          <p:cNvSpPr txBox="1"/>
          <p:nvPr/>
        </p:nvSpPr>
        <p:spPr>
          <a:xfrm>
            <a:off x="781958" y="2611025"/>
            <a:ext cx="2447881" cy="32324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PROPHYLACTIC USE</a:t>
            </a:r>
          </a:p>
        </p:txBody>
      </p:sp>
      <p:sp>
        <p:nvSpPr>
          <p:cNvPr id="49" name="ZoneTexte 58">
            <a:extLst>
              <a:ext uri="{FF2B5EF4-FFF2-40B4-BE49-F238E27FC236}">
                <a16:creationId xmlns:a16="http://schemas.microsoft.com/office/drawing/2014/main" id="{7A8338AC-070E-CD19-36E3-9EB777B85EBE}"/>
              </a:ext>
            </a:extLst>
          </p:cNvPr>
          <p:cNvSpPr txBox="1"/>
          <p:nvPr/>
        </p:nvSpPr>
        <p:spPr>
          <a:xfrm>
            <a:off x="1448856" y="2134834"/>
            <a:ext cx="1114088" cy="430887"/>
          </a:xfrm>
          <a:prstGeom prst="rect">
            <a:avLst/>
          </a:prstGeom>
          <a:noFill/>
          <a:ln w="15875">
            <a:noFill/>
          </a:ln>
          <a:effectLst/>
        </p:spPr>
        <p:txBody>
          <a:bodyPr wrap="none" lIns="0" tIns="0" rIns="0" bIns="0" anchor="b" anchorCtr="0">
            <a:sp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2800" b="1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ea typeface="+mn-ea"/>
                <a:cs typeface="Calibri Light"/>
              </a:rPr>
              <a:t>OM-85 </a:t>
            </a:r>
          </a:p>
        </p:txBody>
      </p:sp>
      <p:sp>
        <p:nvSpPr>
          <p:cNvPr id="50" name="Rettangolo 2">
            <a:extLst>
              <a:ext uri="{FF2B5EF4-FFF2-40B4-BE49-F238E27FC236}">
                <a16:creationId xmlns:a16="http://schemas.microsoft.com/office/drawing/2014/main" id="{041E69C3-4AF9-2E88-A93B-26C4EE9E2C1B}"/>
              </a:ext>
            </a:extLst>
          </p:cNvPr>
          <p:cNvSpPr/>
          <p:nvPr/>
        </p:nvSpPr>
        <p:spPr>
          <a:xfrm>
            <a:off x="4371969" y="1703857"/>
            <a:ext cx="2177088" cy="787079"/>
          </a:xfrm>
          <a:prstGeom prst="rect">
            <a:avLst/>
          </a:prstGeom>
          <a:solidFill>
            <a:schemeClr val="bg1"/>
          </a:solidFill>
          <a:ln w="25400">
            <a:solidFill>
              <a:srgbClr val="F18213"/>
            </a:solidFill>
          </a:ln>
          <a:effectLst>
            <a:innerShdw blurRad="224601">
              <a:srgbClr val="F1821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E7792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STRENGTHEN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18213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immune action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51" name="Rettangolo 2">
            <a:extLst>
              <a:ext uri="{FF2B5EF4-FFF2-40B4-BE49-F238E27FC236}">
                <a16:creationId xmlns:a16="http://schemas.microsoft.com/office/drawing/2014/main" id="{9E770582-5D3F-679B-27F9-FC5824846110}"/>
              </a:ext>
            </a:extLst>
          </p:cNvPr>
          <p:cNvSpPr/>
          <p:nvPr/>
        </p:nvSpPr>
        <p:spPr>
          <a:xfrm>
            <a:off x="4371969" y="3083106"/>
            <a:ext cx="2177088" cy="787079"/>
          </a:xfrm>
          <a:prstGeom prst="rect">
            <a:avLst/>
          </a:prstGeom>
          <a:solidFill>
            <a:schemeClr val="bg1"/>
          </a:solidFill>
          <a:ln w="25400">
            <a:solidFill>
              <a:srgbClr val="F18213"/>
            </a:solidFill>
          </a:ln>
          <a:effectLst>
            <a:innerShdw blurRad="224601">
              <a:srgbClr val="F1821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18213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BALANCE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inflammation</a:t>
            </a:r>
            <a:endParaRPr kumimoji="0" lang="en-GB" sz="2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52" name="Plus Sign 51">
            <a:extLst>
              <a:ext uri="{FF2B5EF4-FFF2-40B4-BE49-F238E27FC236}">
                <a16:creationId xmlns:a16="http://schemas.microsoft.com/office/drawing/2014/main" id="{7C44349C-152D-8B3B-DDAA-F9CFECC95990}"/>
              </a:ext>
            </a:extLst>
          </p:cNvPr>
          <p:cNvSpPr/>
          <p:nvPr/>
        </p:nvSpPr>
        <p:spPr>
          <a:xfrm>
            <a:off x="5277625" y="2604133"/>
            <a:ext cx="365776" cy="365776"/>
          </a:xfrm>
          <a:prstGeom prst="mathPlus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Left Bracket 52">
            <a:extLst>
              <a:ext uri="{FF2B5EF4-FFF2-40B4-BE49-F238E27FC236}">
                <a16:creationId xmlns:a16="http://schemas.microsoft.com/office/drawing/2014/main" id="{25C89D24-95A4-74D6-4E55-EA22B5369646}"/>
              </a:ext>
            </a:extLst>
          </p:cNvPr>
          <p:cNvSpPr/>
          <p:nvPr/>
        </p:nvSpPr>
        <p:spPr>
          <a:xfrm>
            <a:off x="7065819" y="1187403"/>
            <a:ext cx="170406" cy="3200394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C500D57-AA01-B9FF-DAC0-073F10E5E92A}"/>
              </a:ext>
            </a:extLst>
          </p:cNvPr>
          <p:cNvSpPr/>
          <p:nvPr/>
        </p:nvSpPr>
        <p:spPr>
          <a:xfrm>
            <a:off x="7498467" y="3137898"/>
            <a:ext cx="3279292" cy="751705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Optimizing the immune response during infections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A65A28-935F-750B-ACFB-5ACE90D3A277}"/>
              </a:ext>
            </a:extLst>
          </p:cNvPr>
          <p:cNvGrpSpPr/>
          <p:nvPr/>
        </p:nvGrpSpPr>
        <p:grpSpPr>
          <a:xfrm>
            <a:off x="781958" y="3259394"/>
            <a:ext cx="3220549" cy="3050487"/>
            <a:chOff x="2294426" y="1506058"/>
            <a:chExt cx="3830656" cy="3628377"/>
          </a:xfrm>
        </p:grpSpPr>
        <p:sp>
          <p:nvSpPr>
            <p:cNvPr id="68" name="Ovale 30">
              <a:extLst>
                <a:ext uri="{FF2B5EF4-FFF2-40B4-BE49-F238E27FC236}">
                  <a16:creationId xmlns:a16="http://schemas.microsoft.com/office/drawing/2014/main" id="{DA68E1EE-1796-6142-CFC0-244A94EC6861}"/>
                </a:ext>
              </a:extLst>
            </p:cNvPr>
            <p:cNvSpPr/>
            <p:nvPr/>
          </p:nvSpPr>
          <p:spPr>
            <a:xfrm>
              <a:off x="2294426" y="2582442"/>
              <a:ext cx="2062845" cy="206284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3000">
                  <a:schemeClr val="accent1">
                    <a:lumMod val="0"/>
                    <a:lumOff val="100000"/>
                  </a:schemeClr>
                </a:gs>
                <a:gs pos="99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VULNERABLE</a:t>
              </a:r>
              <a:b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HEALTH</a:t>
              </a:r>
            </a:p>
          </p:txBody>
        </p:sp>
        <p:sp>
          <p:nvSpPr>
            <p:cNvPr id="87" name="Ovale 8">
              <a:extLst>
                <a:ext uri="{FF2B5EF4-FFF2-40B4-BE49-F238E27FC236}">
                  <a16:creationId xmlns:a16="http://schemas.microsoft.com/office/drawing/2014/main" id="{366085BD-65E2-18C4-198C-B08CBFAD852E}"/>
                </a:ext>
              </a:extLst>
            </p:cNvPr>
            <p:cNvSpPr/>
            <p:nvPr/>
          </p:nvSpPr>
          <p:spPr>
            <a:xfrm>
              <a:off x="2933496" y="2352989"/>
              <a:ext cx="784703" cy="78470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0" name="Ovale 30">
              <a:extLst>
                <a:ext uri="{FF2B5EF4-FFF2-40B4-BE49-F238E27FC236}">
                  <a16:creationId xmlns:a16="http://schemas.microsoft.com/office/drawing/2014/main" id="{912CF101-4A82-C66C-47A7-B4359D130EBB}"/>
                </a:ext>
              </a:extLst>
            </p:cNvPr>
            <p:cNvSpPr/>
            <p:nvPr/>
          </p:nvSpPr>
          <p:spPr>
            <a:xfrm>
              <a:off x="4370187" y="1789889"/>
              <a:ext cx="1754895" cy="17548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3000">
                  <a:schemeClr val="accent1">
                    <a:lumMod val="0"/>
                    <a:lumOff val="100000"/>
                  </a:schemeClr>
                </a:gs>
                <a:gs pos="99000">
                  <a:srgbClr val="F6B472"/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rgbClr val="F4A14B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1821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INFECTION*</a:t>
              </a:r>
            </a:p>
          </p:txBody>
        </p:sp>
        <p:sp>
          <p:nvSpPr>
            <p:cNvPr id="71" name="Ovale 8">
              <a:extLst>
                <a:ext uri="{FF2B5EF4-FFF2-40B4-BE49-F238E27FC236}">
                  <a16:creationId xmlns:a16="http://schemas.microsoft.com/office/drawing/2014/main" id="{F7D8355A-1E25-F220-C5FD-7BB72B284332}"/>
                </a:ext>
              </a:extLst>
            </p:cNvPr>
            <p:cNvSpPr/>
            <p:nvPr/>
          </p:nvSpPr>
          <p:spPr>
            <a:xfrm>
              <a:off x="3395974" y="4041153"/>
              <a:ext cx="1093282" cy="1093282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sp>
          <p:nvSpPr>
            <p:cNvPr id="79" name="Arco 1063">
              <a:extLst>
                <a:ext uri="{FF2B5EF4-FFF2-40B4-BE49-F238E27FC236}">
                  <a16:creationId xmlns:a16="http://schemas.microsoft.com/office/drawing/2014/main" id="{5B5C32A8-786F-B932-AC92-1C234AD59306}"/>
                </a:ext>
              </a:extLst>
            </p:cNvPr>
            <p:cNvSpPr/>
            <p:nvPr/>
          </p:nvSpPr>
          <p:spPr>
            <a:xfrm>
              <a:off x="3503871" y="2581288"/>
              <a:ext cx="2028350" cy="1929407"/>
            </a:xfrm>
            <a:prstGeom prst="arc">
              <a:avLst>
                <a:gd name="adj1" fmla="val 216748"/>
                <a:gd name="adj2" fmla="val 5246566"/>
              </a:avLst>
            </a:prstGeom>
            <a:ln w="57150">
              <a:solidFill>
                <a:schemeClr val="accent1"/>
              </a:solidFill>
              <a:prstDash val="sysDash"/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sz="1600"/>
            </a:p>
          </p:txBody>
        </p:sp>
        <p:sp>
          <p:nvSpPr>
            <p:cNvPr id="85" name="Ovale 8">
              <a:extLst>
                <a:ext uri="{FF2B5EF4-FFF2-40B4-BE49-F238E27FC236}">
                  <a16:creationId xmlns:a16="http://schemas.microsoft.com/office/drawing/2014/main" id="{FC524C3C-C051-AC37-E9D8-910F001F3F12}"/>
                </a:ext>
              </a:extLst>
            </p:cNvPr>
            <p:cNvSpPr/>
            <p:nvPr/>
          </p:nvSpPr>
          <p:spPr>
            <a:xfrm>
              <a:off x="4855283" y="1506058"/>
              <a:ext cx="784703" cy="78470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4A1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600"/>
            </a:p>
          </p:txBody>
        </p:sp>
        <p:pic>
          <p:nvPicPr>
            <p:cNvPr id="86" name="Immagine 22">
              <a:extLst>
                <a:ext uri="{FF2B5EF4-FFF2-40B4-BE49-F238E27FC236}">
                  <a16:creationId xmlns:a16="http://schemas.microsoft.com/office/drawing/2014/main" id="{C49A2773-5BE9-061D-859E-E35483EE4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4473" r="14379"/>
            <a:stretch/>
          </p:blipFill>
          <p:spPr>
            <a:xfrm>
              <a:off x="5035007" y="1615377"/>
              <a:ext cx="497214" cy="497274"/>
            </a:xfrm>
            <a:prstGeom prst="rect">
              <a:avLst/>
            </a:prstGeom>
          </p:spPr>
        </p:pic>
      </p:grpSp>
      <p:pic>
        <p:nvPicPr>
          <p:cNvPr id="91" name="Graphic 90" descr="Germ with solid fill">
            <a:extLst>
              <a:ext uri="{FF2B5EF4-FFF2-40B4-BE49-F238E27FC236}">
                <a16:creationId xmlns:a16="http://schemas.microsoft.com/office/drawing/2014/main" id="{8DBCB786-56C5-CA51-E55B-21C9661A1A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95652" y="5574781"/>
            <a:ext cx="537668" cy="537668"/>
          </a:xfrm>
          <a:prstGeom prst="rect">
            <a:avLst/>
          </a:prstGeom>
        </p:spPr>
      </p:pic>
      <p:sp>
        <p:nvSpPr>
          <p:cNvPr id="2" name="Graphic 53">
            <a:extLst>
              <a:ext uri="{FF2B5EF4-FFF2-40B4-BE49-F238E27FC236}">
                <a16:creationId xmlns:a16="http://schemas.microsoft.com/office/drawing/2014/main" id="{DF184F4A-9AAA-1E45-FCFA-014F41115BF3}"/>
              </a:ext>
            </a:extLst>
          </p:cNvPr>
          <p:cNvSpPr>
            <a:spLocks noChangeAspect="1"/>
          </p:cNvSpPr>
          <p:nvPr/>
        </p:nvSpPr>
        <p:spPr>
          <a:xfrm>
            <a:off x="1433580" y="4079195"/>
            <a:ext cx="431051" cy="382656"/>
          </a:xfrm>
          <a:custGeom>
            <a:avLst/>
            <a:gdLst>
              <a:gd name="connsiteX0" fmla="*/ 78929 w 2014909"/>
              <a:gd name="connsiteY0" fmla="*/ 1957748 h 1962217"/>
              <a:gd name="connsiteX1" fmla="*/ 3542 w 2014909"/>
              <a:gd name="connsiteY1" fmla="*/ 1866128 h 1962217"/>
              <a:gd name="connsiteX2" fmla="*/ 14428 w 2014909"/>
              <a:gd name="connsiteY2" fmla="*/ 1626610 h 1962217"/>
              <a:gd name="connsiteX3" fmla="*/ 271248 w 2014909"/>
              <a:gd name="connsiteY3" fmla="*/ 1361667 h 1962217"/>
              <a:gd name="connsiteX4" fmla="*/ 480502 w 2014909"/>
              <a:gd name="connsiteY4" fmla="*/ 1361954 h 1962217"/>
              <a:gd name="connsiteX5" fmla="*/ 526852 w 2014909"/>
              <a:gd name="connsiteY5" fmla="*/ 1413410 h 1962217"/>
              <a:gd name="connsiteX6" fmla="*/ 503908 w 2014909"/>
              <a:gd name="connsiteY6" fmla="*/ 1450312 h 1962217"/>
              <a:gd name="connsiteX7" fmla="*/ 474931 w 2014909"/>
              <a:gd name="connsiteY7" fmla="*/ 1455243 h 1962217"/>
              <a:gd name="connsiteX8" fmla="*/ 374830 w 2014909"/>
              <a:gd name="connsiteY8" fmla="*/ 1434387 h 1962217"/>
              <a:gd name="connsiteX9" fmla="*/ 315853 w 2014909"/>
              <a:gd name="connsiteY9" fmla="*/ 1442537 h 1962217"/>
              <a:gd name="connsiteX10" fmla="*/ 104447 w 2014909"/>
              <a:gd name="connsiteY10" fmla="*/ 1639431 h 1962217"/>
              <a:gd name="connsiteX11" fmla="*/ 96881 w 2014909"/>
              <a:gd name="connsiteY11" fmla="*/ 1862533 h 1962217"/>
              <a:gd name="connsiteX12" fmla="*/ 373164 w 2014909"/>
              <a:gd name="connsiteY12" fmla="*/ 1870146 h 1962217"/>
              <a:gd name="connsiteX13" fmla="*/ 649313 w 2014909"/>
              <a:gd name="connsiteY13" fmla="*/ 1866096 h 1962217"/>
              <a:gd name="connsiteX14" fmla="*/ 657006 w 2014909"/>
              <a:gd name="connsiteY14" fmla="*/ 1795671 h 1962217"/>
              <a:gd name="connsiteX15" fmla="*/ 658449 w 2014909"/>
              <a:gd name="connsiteY15" fmla="*/ 1729215 h 1962217"/>
              <a:gd name="connsiteX16" fmla="*/ 679849 w 2014909"/>
              <a:gd name="connsiteY16" fmla="*/ 1724708 h 1962217"/>
              <a:gd name="connsiteX17" fmla="*/ 743301 w 2014909"/>
              <a:gd name="connsiteY17" fmla="*/ 1740051 h 1962217"/>
              <a:gd name="connsiteX18" fmla="*/ 742256 w 2014909"/>
              <a:gd name="connsiteY18" fmla="*/ 1889282 h 1962217"/>
              <a:gd name="connsiteX19" fmla="*/ 674942 w 2014909"/>
              <a:gd name="connsiteY19" fmla="*/ 1956600 h 1962217"/>
              <a:gd name="connsiteX20" fmla="*/ 78929 w 2014909"/>
              <a:gd name="connsiteY20" fmla="*/ 1957748 h 1962217"/>
              <a:gd name="connsiteX21" fmla="*/ 1335411 w 2014909"/>
              <a:gd name="connsiteY21" fmla="*/ 1956279 h 1962217"/>
              <a:gd name="connsiteX22" fmla="*/ 1267264 w 2014909"/>
              <a:gd name="connsiteY22" fmla="*/ 1810573 h 1962217"/>
              <a:gd name="connsiteX23" fmla="*/ 1277132 w 2014909"/>
              <a:gd name="connsiteY23" fmla="*/ 1729936 h 1962217"/>
              <a:gd name="connsiteX24" fmla="*/ 1322695 w 2014909"/>
              <a:gd name="connsiteY24" fmla="*/ 1725521 h 1962217"/>
              <a:gd name="connsiteX25" fmla="*/ 1355925 w 2014909"/>
              <a:gd name="connsiteY25" fmla="*/ 1729186 h 1962217"/>
              <a:gd name="connsiteX26" fmla="*/ 1358490 w 2014909"/>
              <a:gd name="connsiteY26" fmla="*/ 1798424 h 1962217"/>
              <a:gd name="connsiteX27" fmla="*/ 1361054 w 2014909"/>
              <a:gd name="connsiteY27" fmla="*/ 1867662 h 1962217"/>
              <a:gd name="connsiteX28" fmla="*/ 1640557 w 2014909"/>
              <a:gd name="connsiteY28" fmla="*/ 1867662 h 1962217"/>
              <a:gd name="connsiteX29" fmla="*/ 1920060 w 2014909"/>
              <a:gd name="connsiteY29" fmla="*/ 1867662 h 1962217"/>
              <a:gd name="connsiteX30" fmla="*/ 1921462 w 2014909"/>
              <a:gd name="connsiteY30" fmla="*/ 1776653 h 1962217"/>
              <a:gd name="connsiteX31" fmla="*/ 1890725 w 2014909"/>
              <a:gd name="connsiteY31" fmla="*/ 1586801 h 1962217"/>
              <a:gd name="connsiteX32" fmla="*/ 1551290 w 2014909"/>
              <a:gd name="connsiteY32" fmla="*/ 1452306 h 1962217"/>
              <a:gd name="connsiteX33" fmla="*/ 1496259 w 2014909"/>
              <a:gd name="connsiteY33" fmla="*/ 1424954 h 1962217"/>
              <a:gd name="connsiteX34" fmla="*/ 1500806 w 2014909"/>
              <a:gd name="connsiteY34" fmla="*/ 1373616 h 1962217"/>
              <a:gd name="connsiteX35" fmla="*/ 1717485 w 2014909"/>
              <a:gd name="connsiteY35" fmla="*/ 1354164 h 1962217"/>
              <a:gd name="connsiteX36" fmla="*/ 1928032 w 2014909"/>
              <a:gd name="connsiteY36" fmla="*/ 1483005 h 1962217"/>
              <a:gd name="connsiteX37" fmla="*/ 2014910 w 2014909"/>
              <a:gd name="connsiteY37" fmla="*/ 1784771 h 1962217"/>
              <a:gd name="connsiteX38" fmla="*/ 1988533 w 2014909"/>
              <a:gd name="connsiteY38" fmla="*/ 1929292 h 1962217"/>
              <a:gd name="connsiteX39" fmla="*/ 1635781 w 2014909"/>
              <a:gd name="connsiteY39" fmla="*/ 1962139 h 1962217"/>
              <a:gd name="connsiteX40" fmla="*/ 1335413 w 2014909"/>
              <a:gd name="connsiteY40" fmla="*/ 1956279 h 1962217"/>
              <a:gd name="connsiteX41" fmla="*/ 564800 w 2014909"/>
              <a:gd name="connsiteY41" fmla="*/ 1666856 h 1962217"/>
              <a:gd name="connsiteX42" fmla="*/ 509419 w 2014909"/>
              <a:gd name="connsiteY42" fmla="*/ 1560180 h 1962217"/>
              <a:gd name="connsiteX43" fmla="*/ 556504 w 2014909"/>
              <a:gd name="connsiteY43" fmla="*/ 1457240 h 1962217"/>
              <a:gd name="connsiteX44" fmla="*/ 739042 w 2014909"/>
              <a:gd name="connsiteY44" fmla="*/ 1113734 h 1962217"/>
              <a:gd name="connsiteX45" fmla="*/ 931627 w 2014909"/>
              <a:gd name="connsiteY45" fmla="*/ 758009 h 1962217"/>
              <a:gd name="connsiteX46" fmla="*/ 1082238 w 2014909"/>
              <a:gd name="connsiteY46" fmla="*/ 755533 h 1962217"/>
              <a:gd name="connsiteX47" fmla="*/ 1220091 w 2014909"/>
              <a:gd name="connsiteY47" fmla="*/ 1006030 h 1962217"/>
              <a:gd name="connsiteX48" fmla="*/ 1423490 w 2014909"/>
              <a:gd name="connsiteY48" fmla="*/ 1389290 h 1962217"/>
              <a:gd name="connsiteX49" fmla="*/ 1502278 w 2014909"/>
              <a:gd name="connsiteY49" fmla="*/ 1605519 h 1962217"/>
              <a:gd name="connsiteX50" fmla="*/ 1448450 w 2014909"/>
              <a:gd name="connsiteY50" fmla="*/ 1665693 h 1962217"/>
              <a:gd name="connsiteX51" fmla="*/ 1004623 w 2014909"/>
              <a:gd name="connsiteY51" fmla="*/ 1675103 h 1962217"/>
              <a:gd name="connsiteX52" fmla="*/ 564800 w 2014909"/>
              <a:gd name="connsiteY52" fmla="*/ 1666856 h 1962217"/>
              <a:gd name="connsiteX53" fmla="*/ 1406791 w 2014909"/>
              <a:gd name="connsiteY53" fmla="*/ 1585031 h 1962217"/>
              <a:gd name="connsiteX54" fmla="*/ 1414903 w 2014909"/>
              <a:gd name="connsiteY54" fmla="*/ 1574369 h 1962217"/>
              <a:gd name="connsiteX55" fmla="*/ 1216174 w 2014909"/>
              <a:gd name="connsiteY55" fmla="*/ 1190188 h 1962217"/>
              <a:gd name="connsiteX56" fmla="*/ 1007630 w 2014909"/>
              <a:gd name="connsiteY56" fmla="*/ 814911 h 1962217"/>
              <a:gd name="connsiteX57" fmla="*/ 658575 w 2014909"/>
              <a:gd name="connsiteY57" fmla="*/ 1457361 h 1962217"/>
              <a:gd name="connsiteX58" fmla="*/ 609175 w 2014909"/>
              <a:gd name="connsiteY58" fmla="*/ 1550040 h 1962217"/>
              <a:gd name="connsiteX59" fmla="*/ 1001479 w 2014909"/>
              <a:gd name="connsiteY59" fmla="*/ 1588144 h 1962217"/>
              <a:gd name="connsiteX60" fmla="*/ 1406791 w 2014909"/>
              <a:gd name="connsiteY60" fmla="*/ 1585031 h 1962217"/>
              <a:gd name="connsiteX61" fmla="*/ 995750 w 2014909"/>
              <a:gd name="connsiteY61" fmla="*/ 1512672 h 1962217"/>
              <a:gd name="connsiteX62" fmla="*/ 965532 w 2014909"/>
              <a:gd name="connsiteY62" fmla="*/ 1465362 h 1962217"/>
              <a:gd name="connsiteX63" fmla="*/ 1002425 w 2014909"/>
              <a:gd name="connsiteY63" fmla="*/ 1426258 h 1962217"/>
              <a:gd name="connsiteX64" fmla="*/ 1034461 w 2014909"/>
              <a:gd name="connsiteY64" fmla="*/ 1436847 h 1962217"/>
              <a:gd name="connsiteX65" fmla="*/ 995750 w 2014909"/>
              <a:gd name="connsiteY65" fmla="*/ 1512672 h 1962217"/>
              <a:gd name="connsiteX66" fmla="*/ 978384 w 2014909"/>
              <a:gd name="connsiteY66" fmla="*/ 1378057 h 1962217"/>
              <a:gd name="connsiteX67" fmla="*/ 963190 w 2014909"/>
              <a:gd name="connsiteY67" fmla="*/ 1362863 h 1962217"/>
              <a:gd name="connsiteX68" fmla="*/ 964675 w 2014909"/>
              <a:gd name="connsiteY68" fmla="*/ 1196122 h 1962217"/>
              <a:gd name="connsiteX69" fmla="*/ 977072 w 2014909"/>
              <a:gd name="connsiteY69" fmla="*/ 1018475 h 1962217"/>
              <a:gd name="connsiteX70" fmla="*/ 1039064 w 2014909"/>
              <a:gd name="connsiteY70" fmla="*/ 1021189 h 1962217"/>
              <a:gd name="connsiteX71" fmla="*/ 1050780 w 2014909"/>
              <a:gd name="connsiteY71" fmla="*/ 1201442 h 1962217"/>
              <a:gd name="connsiteX72" fmla="*/ 1050780 w 2014909"/>
              <a:gd name="connsiteY72" fmla="*/ 1368074 h 1962217"/>
              <a:gd name="connsiteX73" fmla="*/ 1038191 w 2014909"/>
              <a:gd name="connsiteY73" fmla="*/ 1380662 h 1962217"/>
              <a:gd name="connsiteX74" fmla="*/ 978384 w 2014909"/>
              <a:gd name="connsiteY74" fmla="*/ 1378057 h 1962217"/>
              <a:gd name="connsiteX75" fmla="*/ 329105 w 2014909"/>
              <a:gd name="connsiteY75" fmla="*/ 1301416 h 1962217"/>
              <a:gd name="connsiteX76" fmla="*/ 168557 w 2014909"/>
              <a:gd name="connsiteY76" fmla="*/ 1068154 h 1962217"/>
              <a:gd name="connsiteX77" fmla="*/ 405522 w 2014909"/>
              <a:gd name="connsiteY77" fmla="*/ 890386 h 1962217"/>
              <a:gd name="connsiteX78" fmla="*/ 579405 w 2014909"/>
              <a:gd name="connsiteY78" fmla="*/ 1062516 h 1962217"/>
              <a:gd name="connsiteX79" fmla="*/ 385353 w 2014909"/>
              <a:gd name="connsiteY79" fmla="*/ 1303785 h 1962217"/>
              <a:gd name="connsiteX80" fmla="*/ 329105 w 2014909"/>
              <a:gd name="connsiteY80" fmla="*/ 1301416 h 1962217"/>
              <a:gd name="connsiteX81" fmla="*/ 418857 w 2014909"/>
              <a:gd name="connsiteY81" fmla="*/ 1205791 h 1962217"/>
              <a:gd name="connsiteX82" fmla="*/ 493602 w 2014909"/>
              <a:gd name="connsiteY82" fmla="*/ 1095783 h 1962217"/>
              <a:gd name="connsiteX83" fmla="*/ 329883 w 2014909"/>
              <a:gd name="connsiteY83" fmla="*/ 987702 h 1962217"/>
              <a:gd name="connsiteX84" fmla="*/ 258806 w 2014909"/>
              <a:gd name="connsiteY84" fmla="*/ 1095783 h 1962217"/>
              <a:gd name="connsiteX85" fmla="*/ 327662 w 2014909"/>
              <a:gd name="connsiteY85" fmla="*/ 1205568 h 1962217"/>
              <a:gd name="connsiteX86" fmla="*/ 418857 w 2014909"/>
              <a:gd name="connsiteY86" fmla="*/ 1205799 h 1962217"/>
              <a:gd name="connsiteX87" fmla="*/ 1578176 w 2014909"/>
              <a:gd name="connsiteY87" fmla="*/ 1296221 h 1962217"/>
              <a:gd name="connsiteX88" fmla="*/ 1531473 w 2014909"/>
              <a:gd name="connsiteY88" fmla="*/ 1276018 h 1962217"/>
              <a:gd name="connsiteX89" fmla="*/ 1453049 w 2014909"/>
              <a:gd name="connsiteY89" fmla="*/ 1185504 h 1962217"/>
              <a:gd name="connsiteX90" fmla="*/ 1437981 w 2014909"/>
              <a:gd name="connsiteY90" fmla="*/ 1098348 h 1962217"/>
              <a:gd name="connsiteX91" fmla="*/ 1451807 w 2014909"/>
              <a:gd name="connsiteY91" fmla="*/ 1012427 h 1962217"/>
              <a:gd name="connsiteX92" fmla="*/ 1786608 w 2014909"/>
              <a:gd name="connsiteY92" fmla="*/ 949725 h 1962217"/>
              <a:gd name="connsiteX93" fmla="*/ 1827130 w 2014909"/>
              <a:gd name="connsiteY93" fmla="*/ 1191500 h 1962217"/>
              <a:gd name="connsiteX94" fmla="*/ 1578176 w 2014909"/>
              <a:gd name="connsiteY94" fmla="*/ 1296221 h 1962217"/>
              <a:gd name="connsiteX95" fmla="*/ 1668665 w 2014909"/>
              <a:gd name="connsiteY95" fmla="*/ 1213148 h 1962217"/>
              <a:gd name="connsiteX96" fmla="*/ 1745992 w 2014909"/>
              <a:gd name="connsiteY96" fmla="*/ 1149479 h 1962217"/>
              <a:gd name="connsiteX97" fmla="*/ 1757214 w 2014909"/>
              <a:gd name="connsiteY97" fmla="*/ 1087757 h 1962217"/>
              <a:gd name="connsiteX98" fmla="*/ 1664744 w 2014909"/>
              <a:gd name="connsiteY98" fmla="*/ 983665 h 1962217"/>
              <a:gd name="connsiteX99" fmla="*/ 1536927 w 2014909"/>
              <a:gd name="connsiteY99" fmla="*/ 1043887 h 1962217"/>
              <a:gd name="connsiteX100" fmla="*/ 1565654 w 2014909"/>
              <a:gd name="connsiteY100" fmla="*/ 1186554 h 1962217"/>
              <a:gd name="connsiteX101" fmla="*/ 1668665 w 2014909"/>
              <a:gd name="connsiteY101" fmla="*/ 1213148 h 1962217"/>
              <a:gd name="connsiteX102" fmla="*/ 683448 w 2014909"/>
              <a:gd name="connsiteY102" fmla="*/ 1061699 h 1962217"/>
              <a:gd name="connsiteX103" fmla="*/ 636166 w 2014909"/>
              <a:gd name="connsiteY103" fmla="*/ 1016287 h 1962217"/>
              <a:gd name="connsiteX104" fmla="*/ 637335 w 2014909"/>
              <a:gd name="connsiteY104" fmla="*/ 749592 h 1962217"/>
              <a:gd name="connsiteX105" fmla="*/ 750136 w 2014909"/>
              <a:gd name="connsiteY105" fmla="*/ 558840 h 1962217"/>
              <a:gd name="connsiteX106" fmla="*/ 1001597 w 2014909"/>
              <a:gd name="connsiteY106" fmla="*/ 459893 h 1962217"/>
              <a:gd name="connsiteX107" fmla="*/ 1168735 w 2014909"/>
              <a:gd name="connsiteY107" fmla="*/ 499428 h 1962217"/>
              <a:gd name="connsiteX108" fmla="*/ 1264179 w 2014909"/>
              <a:gd name="connsiteY108" fmla="*/ 569915 h 1962217"/>
              <a:gd name="connsiteX109" fmla="*/ 1331782 w 2014909"/>
              <a:gd name="connsiteY109" fmla="*/ 659945 h 1962217"/>
              <a:gd name="connsiteX110" fmla="*/ 1372481 w 2014909"/>
              <a:gd name="connsiteY110" fmla="*/ 871658 h 1962217"/>
              <a:gd name="connsiteX111" fmla="*/ 1371707 w 2014909"/>
              <a:gd name="connsiteY111" fmla="*/ 995456 h 1962217"/>
              <a:gd name="connsiteX112" fmla="*/ 1350436 w 2014909"/>
              <a:gd name="connsiteY112" fmla="*/ 1036228 h 1962217"/>
              <a:gd name="connsiteX113" fmla="*/ 1276593 w 2014909"/>
              <a:gd name="connsiteY113" fmla="*/ 1009083 h 1962217"/>
              <a:gd name="connsiteX114" fmla="*/ 1273359 w 2014909"/>
              <a:gd name="connsiteY114" fmla="*/ 981902 h 1962217"/>
              <a:gd name="connsiteX115" fmla="*/ 1281561 w 2014909"/>
              <a:gd name="connsiteY115" fmla="*/ 885949 h 1962217"/>
              <a:gd name="connsiteX116" fmla="*/ 1252806 w 2014909"/>
              <a:gd name="connsiteY116" fmla="*/ 701597 h 1962217"/>
              <a:gd name="connsiteX117" fmla="*/ 1017582 w 2014909"/>
              <a:gd name="connsiteY117" fmla="*/ 548696 h 1962217"/>
              <a:gd name="connsiteX118" fmla="*/ 732387 w 2014909"/>
              <a:gd name="connsiteY118" fmla="*/ 741401 h 1962217"/>
              <a:gd name="connsiteX119" fmla="*/ 718887 w 2014909"/>
              <a:gd name="connsiteY119" fmla="*/ 871348 h 1962217"/>
              <a:gd name="connsiteX120" fmla="*/ 738568 w 2014909"/>
              <a:gd name="connsiteY120" fmla="*/ 982951 h 1962217"/>
              <a:gd name="connsiteX121" fmla="*/ 748197 w 2014909"/>
              <a:gd name="connsiteY121" fmla="*/ 988629 h 1962217"/>
              <a:gd name="connsiteX122" fmla="*/ 703961 w 2014909"/>
              <a:gd name="connsiteY122" fmla="*/ 1067086 h 1962217"/>
              <a:gd name="connsiteX123" fmla="*/ 683447 w 2014909"/>
              <a:gd name="connsiteY123" fmla="*/ 1061699 h 1962217"/>
              <a:gd name="connsiteX124" fmla="*/ 963084 w 2014909"/>
              <a:gd name="connsiteY124" fmla="*/ 413590 h 1962217"/>
              <a:gd name="connsiteX125" fmla="*/ 814908 w 2014909"/>
              <a:gd name="connsiteY125" fmla="*/ 298733 h 1962217"/>
              <a:gd name="connsiteX126" fmla="*/ 853462 w 2014909"/>
              <a:gd name="connsiteY126" fmla="*/ 61575 h 1962217"/>
              <a:gd name="connsiteX127" fmla="*/ 1181055 w 2014909"/>
              <a:gd name="connsiteY127" fmla="*/ 102976 h 1962217"/>
              <a:gd name="connsiteX128" fmla="*/ 1178257 w 2014909"/>
              <a:gd name="connsiteY128" fmla="*/ 317101 h 1962217"/>
              <a:gd name="connsiteX129" fmla="*/ 1041261 w 2014909"/>
              <a:gd name="connsiteY129" fmla="*/ 411386 h 1962217"/>
              <a:gd name="connsiteX130" fmla="*/ 963084 w 2014909"/>
              <a:gd name="connsiteY130" fmla="*/ 413589 h 1962217"/>
              <a:gd name="connsiteX131" fmla="*/ 1054276 w 2014909"/>
              <a:gd name="connsiteY131" fmla="*/ 311836 h 1962217"/>
              <a:gd name="connsiteX132" fmla="*/ 1109694 w 2014909"/>
              <a:gd name="connsiteY132" fmla="*/ 255193 h 1962217"/>
              <a:gd name="connsiteX133" fmla="*/ 1116607 w 2014909"/>
              <a:gd name="connsiteY133" fmla="*/ 200382 h 1962217"/>
              <a:gd name="connsiteX134" fmla="*/ 1099417 w 2014909"/>
              <a:gd name="connsiteY134" fmla="*/ 141407 h 1962217"/>
              <a:gd name="connsiteX135" fmla="*/ 889186 w 2014909"/>
              <a:gd name="connsiteY135" fmla="*/ 172746 h 1962217"/>
              <a:gd name="connsiteX136" fmla="*/ 1054276 w 2014909"/>
              <a:gd name="connsiteY136" fmla="*/ 311836 h 196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014909" h="1962217">
                <a:moveTo>
                  <a:pt x="78929" y="1957748"/>
                </a:moveTo>
                <a:cubicBezTo>
                  <a:pt x="30543" y="1945968"/>
                  <a:pt x="10738" y="1921898"/>
                  <a:pt x="3542" y="1866128"/>
                </a:cubicBezTo>
                <a:cubicBezTo>
                  <a:pt x="-4307" y="1805298"/>
                  <a:pt x="1577" y="1675829"/>
                  <a:pt x="14428" y="1626610"/>
                </a:cubicBezTo>
                <a:cubicBezTo>
                  <a:pt x="47993" y="1498052"/>
                  <a:pt x="140671" y="1402442"/>
                  <a:pt x="271248" y="1361667"/>
                </a:cubicBezTo>
                <a:cubicBezTo>
                  <a:pt x="326047" y="1344556"/>
                  <a:pt x="419475" y="1344684"/>
                  <a:pt x="480502" y="1361954"/>
                </a:cubicBezTo>
                <a:cubicBezTo>
                  <a:pt x="537126" y="1377979"/>
                  <a:pt x="540171" y="1381359"/>
                  <a:pt x="526852" y="1413410"/>
                </a:cubicBezTo>
                <a:cubicBezTo>
                  <a:pt x="521099" y="1427256"/>
                  <a:pt x="510774" y="1443861"/>
                  <a:pt x="503908" y="1450312"/>
                </a:cubicBezTo>
                <a:cubicBezTo>
                  <a:pt x="492463" y="1461064"/>
                  <a:pt x="490051" y="1461475"/>
                  <a:pt x="474931" y="1455243"/>
                </a:cubicBezTo>
                <a:cubicBezTo>
                  <a:pt x="450110" y="1445012"/>
                  <a:pt x="399693" y="1434508"/>
                  <a:pt x="374830" y="1434387"/>
                </a:cubicBezTo>
                <a:cubicBezTo>
                  <a:pt x="362694" y="1434318"/>
                  <a:pt x="336154" y="1437996"/>
                  <a:pt x="315853" y="1442537"/>
                </a:cubicBezTo>
                <a:cubicBezTo>
                  <a:pt x="215089" y="1465075"/>
                  <a:pt x="135784" y="1538937"/>
                  <a:pt x="104447" y="1639431"/>
                </a:cubicBezTo>
                <a:cubicBezTo>
                  <a:pt x="92904" y="1676448"/>
                  <a:pt x="86997" y="1850623"/>
                  <a:pt x="96881" y="1862533"/>
                </a:cubicBezTo>
                <a:cubicBezTo>
                  <a:pt x="102407" y="1869193"/>
                  <a:pt x="139469" y="1870214"/>
                  <a:pt x="373164" y="1870146"/>
                </a:cubicBezTo>
                <a:cubicBezTo>
                  <a:pt x="521609" y="1870100"/>
                  <a:pt x="645876" y="1868281"/>
                  <a:pt x="649313" y="1866096"/>
                </a:cubicBezTo>
                <a:cubicBezTo>
                  <a:pt x="653571" y="1863392"/>
                  <a:pt x="656023" y="1840941"/>
                  <a:pt x="657006" y="1795671"/>
                </a:cubicBezTo>
                <a:lnTo>
                  <a:pt x="658449" y="1729215"/>
                </a:lnTo>
                <a:lnTo>
                  <a:pt x="679849" y="1724708"/>
                </a:lnTo>
                <a:cubicBezTo>
                  <a:pt x="711386" y="1718066"/>
                  <a:pt x="737328" y="1724338"/>
                  <a:pt x="743301" y="1740051"/>
                </a:cubicBezTo>
                <a:cubicBezTo>
                  <a:pt x="750146" y="1758053"/>
                  <a:pt x="749426" y="1860809"/>
                  <a:pt x="742256" y="1889282"/>
                </a:cubicBezTo>
                <a:cubicBezTo>
                  <a:pt x="734350" y="1920680"/>
                  <a:pt x="706338" y="1948694"/>
                  <a:pt x="674942" y="1956600"/>
                </a:cubicBezTo>
                <a:cubicBezTo>
                  <a:pt x="648437" y="1963274"/>
                  <a:pt x="105921" y="1964318"/>
                  <a:pt x="78929" y="1957748"/>
                </a:cubicBezTo>
                <a:close/>
                <a:moveTo>
                  <a:pt x="1335411" y="1956279"/>
                </a:moveTo>
                <a:cubicBezTo>
                  <a:pt x="1283783" y="1937973"/>
                  <a:pt x="1270634" y="1909861"/>
                  <a:pt x="1267264" y="1810573"/>
                </a:cubicBezTo>
                <a:cubicBezTo>
                  <a:pt x="1264813" y="1738379"/>
                  <a:pt x="1264863" y="1737976"/>
                  <a:pt x="1277132" y="1729936"/>
                </a:cubicBezTo>
                <a:cubicBezTo>
                  <a:pt x="1286857" y="1723564"/>
                  <a:pt x="1296488" y="1722631"/>
                  <a:pt x="1322695" y="1725521"/>
                </a:cubicBezTo>
                <a:lnTo>
                  <a:pt x="1355925" y="1729186"/>
                </a:lnTo>
                <a:lnTo>
                  <a:pt x="1358490" y="1798424"/>
                </a:lnTo>
                <a:lnTo>
                  <a:pt x="1361054" y="1867662"/>
                </a:lnTo>
                <a:lnTo>
                  <a:pt x="1640557" y="1867662"/>
                </a:lnTo>
                <a:lnTo>
                  <a:pt x="1920060" y="1867662"/>
                </a:lnTo>
                <a:lnTo>
                  <a:pt x="1921462" y="1776653"/>
                </a:lnTo>
                <a:cubicBezTo>
                  <a:pt x="1923061" y="1672731"/>
                  <a:pt x="1917187" y="1636452"/>
                  <a:pt x="1890725" y="1586801"/>
                </a:cubicBezTo>
                <a:cubicBezTo>
                  <a:pt x="1826397" y="1466104"/>
                  <a:pt x="1685238" y="1410172"/>
                  <a:pt x="1551290" y="1452306"/>
                </a:cubicBezTo>
                <a:cubicBezTo>
                  <a:pt x="1517438" y="1462955"/>
                  <a:pt x="1511224" y="1459866"/>
                  <a:pt x="1496259" y="1424954"/>
                </a:cubicBezTo>
                <a:cubicBezTo>
                  <a:pt x="1482641" y="1393182"/>
                  <a:pt x="1483787" y="1380246"/>
                  <a:pt x="1500806" y="1373616"/>
                </a:cubicBezTo>
                <a:cubicBezTo>
                  <a:pt x="1564773" y="1348695"/>
                  <a:pt x="1653520" y="1340729"/>
                  <a:pt x="1717485" y="1354164"/>
                </a:cubicBezTo>
                <a:cubicBezTo>
                  <a:pt x="1792315" y="1369882"/>
                  <a:pt x="1880967" y="1424131"/>
                  <a:pt x="1928032" y="1483005"/>
                </a:cubicBezTo>
                <a:cubicBezTo>
                  <a:pt x="1993539" y="1564948"/>
                  <a:pt x="2014957" y="1639343"/>
                  <a:pt x="2014910" y="1784771"/>
                </a:cubicBezTo>
                <a:cubicBezTo>
                  <a:pt x="2014887" y="1882986"/>
                  <a:pt x="2011122" y="1903564"/>
                  <a:pt x="1988533" y="1929292"/>
                </a:cubicBezTo>
                <a:cubicBezTo>
                  <a:pt x="1959669" y="1962168"/>
                  <a:pt x="1955111" y="1962593"/>
                  <a:pt x="1635781" y="1962139"/>
                </a:cubicBezTo>
                <a:cubicBezTo>
                  <a:pt x="1448513" y="1961874"/>
                  <a:pt x="1345523" y="1959865"/>
                  <a:pt x="1335413" y="1956279"/>
                </a:cubicBezTo>
                <a:close/>
                <a:moveTo>
                  <a:pt x="564800" y="1666856"/>
                </a:moveTo>
                <a:cubicBezTo>
                  <a:pt x="526810" y="1648128"/>
                  <a:pt x="503084" y="1602426"/>
                  <a:pt x="509419" y="1560180"/>
                </a:cubicBezTo>
                <a:cubicBezTo>
                  <a:pt x="511187" y="1548386"/>
                  <a:pt x="531830" y="1503256"/>
                  <a:pt x="556504" y="1457240"/>
                </a:cubicBezTo>
                <a:cubicBezTo>
                  <a:pt x="580670" y="1412173"/>
                  <a:pt x="662812" y="1257596"/>
                  <a:pt x="739042" y="1113734"/>
                </a:cubicBezTo>
                <a:cubicBezTo>
                  <a:pt x="923248" y="766100"/>
                  <a:pt x="916981" y="777677"/>
                  <a:pt x="931627" y="758009"/>
                </a:cubicBezTo>
                <a:cubicBezTo>
                  <a:pt x="966453" y="711240"/>
                  <a:pt x="1040062" y="710030"/>
                  <a:pt x="1082238" y="755533"/>
                </a:cubicBezTo>
                <a:cubicBezTo>
                  <a:pt x="1089667" y="763549"/>
                  <a:pt x="1151701" y="876272"/>
                  <a:pt x="1220091" y="1006030"/>
                </a:cubicBezTo>
                <a:cubicBezTo>
                  <a:pt x="1288481" y="1135787"/>
                  <a:pt x="1380010" y="1308255"/>
                  <a:pt x="1423490" y="1389290"/>
                </a:cubicBezTo>
                <a:cubicBezTo>
                  <a:pt x="1507795" y="1546414"/>
                  <a:pt x="1515135" y="1566559"/>
                  <a:pt x="1502278" y="1605519"/>
                </a:cubicBezTo>
                <a:cubicBezTo>
                  <a:pt x="1493728" y="1631424"/>
                  <a:pt x="1473084" y="1654502"/>
                  <a:pt x="1448450" y="1665693"/>
                </a:cubicBezTo>
                <a:cubicBezTo>
                  <a:pt x="1428878" y="1674583"/>
                  <a:pt x="1404164" y="1675107"/>
                  <a:pt x="1004623" y="1675103"/>
                </a:cubicBezTo>
                <a:cubicBezTo>
                  <a:pt x="626346" y="1675100"/>
                  <a:pt x="579751" y="1674226"/>
                  <a:pt x="564800" y="1666856"/>
                </a:cubicBezTo>
                <a:close/>
                <a:moveTo>
                  <a:pt x="1406791" y="1585031"/>
                </a:moveTo>
                <a:cubicBezTo>
                  <a:pt x="1411252" y="1583320"/>
                  <a:pt x="1414903" y="1578521"/>
                  <a:pt x="1414903" y="1574369"/>
                </a:cubicBezTo>
                <a:cubicBezTo>
                  <a:pt x="1414903" y="1570216"/>
                  <a:pt x="1325475" y="1397335"/>
                  <a:pt x="1216174" y="1190188"/>
                </a:cubicBezTo>
                <a:cubicBezTo>
                  <a:pt x="1051232" y="877591"/>
                  <a:pt x="1015776" y="813787"/>
                  <a:pt x="1007630" y="814911"/>
                </a:cubicBezTo>
                <a:cubicBezTo>
                  <a:pt x="998396" y="816186"/>
                  <a:pt x="948273" y="908439"/>
                  <a:pt x="658575" y="1457361"/>
                </a:cubicBezTo>
                <a:cubicBezTo>
                  <a:pt x="637733" y="1496852"/>
                  <a:pt x="615503" y="1538558"/>
                  <a:pt x="609175" y="1550040"/>
                </a:cubicBezTo>
                <a:cubicBezTo>
                  <a:pt x="586498" y="1591187"/>
                  <a:pt x="555171" y="1588144"/>
                  <a:pt x="1001479" y="1588144"/>
                </a:cubicBezTo>
                <a:cubicBezTo>
                  <a:pt x="1219938" y="1588144"/>
                  <a:pt x="1402329" y="1586742"/>
                  <a:pt x="1406791" y="1585031"/>
                </a:cubicBezTo>
                <a:close/>
                <a:moveTo>
                  <a:pt x="995750" y="1512672"/>
                </a:moveTo>
                <a:cubicBezTo>
                  <a:pt x="977010" y="1509156"/>
                  <a:pt x="962191" y="1485954"/>
                  <a:pt x="965532" y="1465362"/>
                </a:cubicBezTo>
                <a:cubicBezTo>
                  <a:pt x="969037" y="1443761"/>
                  <a:pt x="981626" y="1430418"/>
                  <a:pt x="1002425" y="1426258"/>
                </a:cubicBezTo>
                <a:cubicBezTo>
                  <a:pt x="1014806" y="1423782"/>
                  <a:pt x="1021605" y="1426027"/>
                  <a:pt x="1034461" y="1436847"/>
                </a:cubicBezTo>
                <a:cubicBezTo>
                  <a:pt x="1070833" y="1467454"/>
                  <a:pt x="1043202" y="1521576"/>
                  <a:pt x="995750" y="1512672"/>
                </a:cubicBezTo>
                <a:close/>
                <a:moveTo>
                  <a:pt x="978384" y="1378057"/>
                </a:moveTo>
                <a:lnTo>
                  <a:pt x="963190" y="1362863"/>
                </a:lnTo>
                <a:lnTo>
                  <a:pt x="964675" y="1196122"/>
                </a:lnTo>
                <a:cubicBezTo>
                  <a:pt x="966120" y="1033879"/>
                  <a:pt x="966453" y="1029087"/>
                  <a:pt x="977072" y="1018475"/>
                </a:cubicBezTo>
                <a:cubicBezTo>
                  <a:pt x="993316" y="1002239"/>
                  <a:pt x="1023917" y="1003579"/>
                  <a:pt x="1039064" y="1021189"/>
                </a:cubicBezTo>
                <a:cubicBezTo>
                  <a:pt x="1050746" y="1034771"/>
                  <a:pt x="1050780" y="1035289"/>
                  <a:pt x="1050780" y="1201442"/>
                </a:cubicBezTo>
                <a:lnTo>
                  <a:pt x="1050780" y="1368074"/>
                </a:lnTo>
                <a:lnTo>
                  <a:pt x="1038191" y="1380662"/>
                </a:lnTo>
                <a:cubicBezTo>
                  <a:pt x="1020472" y="1398383"/>
                  <a:pt x="997718" y="1397392"/>
                  <a:pt x="978384" y="1378057"/>
                </a:cubicBezTo>
                <a:close/>
                <a:moveTo>
                  <a:pt x="329105" y="1301416"/>
                </a:moveTo>
                <a:cubicBezTo>
                  <a:pt x="225600" y="1274765"/>
                  <a:pt x="152200" y="1168122"/>
                  <a:pt x="168557" y="1068154"/>
                </a:cubicBezTo>
                <a:cubicBezTo>
                  <a:pt x="187455" y="952660"/>
                  <a:pt x="294336" y="872479"/>
                  <a:pt x="405522" y="890386"/>
                </a:cubicBezTo>
                <a:cubicBezTo>
                  <a:pt x="494967" y="904791"/>
                  <a:pt x="562631" y="971774"/>
                  <a:pt x="579405" y="1062516"/>
                </a:cubicBezTo>
                <a:cubicBezTo>
                  <a:pt x="601377" y="1181382"/>
                  <a:pt x="507583" y="1297999"/>
                  <a:pt x="385353" y="1303785"/>
                </a:cubicBezTo>
                <a:cubicBezTo>
                  <a:pt x="363495" y="1304820"/>
                  <a:pt x="338183" y="1303762"/>
                  <a:pt x="329105" y="1301416"/>
                </a:cubicBezTo>
                <a:close/>
                <a:moveTo>
                  <a:pt x="418857" y="1205791"/>
                </a:moveTo>
                <a:cubicBezTo>
                  <a:pt x="462223" y="1187703"/>
                  <a:pt x="493224" y="1142077"/>
                  <a:pt x="493602" y="1095783"/>
                </a:cubicBezTo>
                <a:cubicBezTo>
                  <a:pt x="494266" y="1014487"/>
                  <a:pt x="404017" y="954908"/>
                  <a:pt x="329883" y="987702"/>
                </a:cubicBezTo>
                <a:cubicBezTo>
                  <a:pt x="280727" y="1009448"/>
                  <a:pt x="258806" y="1042780"/>
                  <a:pt x="258806" y="1095783"/>
                </a:cubicBezTo>
                <a:cubicBezTo>
                  <a:pt x="258806" y="1146034"/>
                  <a:pt x="284388" y="1186823"/>
                  <a:pt x="327662" y="1205568"/>
                </a:cubicBezTo>
                <a:cubicBezTo>
                  <a:pt x="351073" y="1215709"/>
                  <a:pt x="394823" y="1215816"/>
                  <a:pt x="418857" y="1205799"/>
                </a:cubicBezTo>
                <a:close/>
                <a:moveTo>
                  <a:pt x="1578176" y="1296221"/>
                </a:moveTo>
                <a:cubicBezTo>
                  <a:pt x="1562200" y="1291111"/>
                  <a:pt x="1541184" y="1282020"/>
                  <a:pt x="1531473" y="1276018"/>
                </a:cubicBezTo>
                <a:cubicBezTo>
                  <a:pt x="1504072" y="1259083"/>
                  <a:pt x="1469626" y="1219327"/>
                  <a:pt x="1453049" y="1185504"/>
                </a:cubicBezTo>
                <a:cubicBezTo>
                  <a:pt x="1439154" y="1157156"/>
                  <a:pt x="1437981" y="1150373"/>
                  <a:pt x="1437981" y="1098348"/>
                </a:cubicBezTo>
                <a:cubicBezTo>
                  <a:pt x="1437981" y="1047792"/>
                  <a:pt x="1439418" y="1038866"/>
                  <a:pt x="1451807" y="1012427"/>
                </a:cubicBezTo>
                <a:cubicBezTo>
                  <a:pt x="1514046" y="879611"/>
                  <a:pt x="1684564" y="847676"/>
                  <a:pt x="1786608" y="949725"/>
                </a:cubicBezTo>
                <a:cubicBezTo>
                  <a:pt x="1850846" y="1013967"/>
                  <a:pt x="1866613" y="1108036"/>
                  <a:pt x="1827130" y="1191500"/>
                </a:cubicBezTo>
                <a:cubicBezTo>
                  <a:pt x="1785400" y="1279714"/>
                  <a:pt x="1673603" y="1326741"/>
                  <a:pt x="1578176" y="1296221"/>
                </a:cubicBezTo>
                <a:close/>
                <a:moveTo>
                  <a:pt x="1668665" y="1213148"/>
                </a:moveTo>
                <a:cubicBezTo>
                  <a:pt x="1703030" y="1203607"/>
                  <a:pt x="1730628" y="1180884"/>
                  <a:pt x="1745992" y="1149479"/>
                </a:cubicBezTo>
                <a:cubicBezTo>
                  <a:pt x="1758090" y="1124751"/>
                  <a:pt x="1759542" y="1116763"/>
                  <a:pt x="1757214" y="1087757"/>
                </a:cubicBezTo>
                <a:cubicBezTo>
                  <a:pt x="1752795" y="1032703"/>
                  <a:pt x="1718085" y="993631"/>
                  <a:pt x="1664744" y="983665"/>
                </a:cubicBezTo>
                <a:cubicBezTo>
                  <a:pt x="1610515" y="973533"/>
                  <a:pt x="1561652" y="996555"/>
                  <a:pt x="1536927" y="1043887"/>
                </a:cubicBezTo>
                <a:cubicBezTo>
                  <a:pt x="1510230" y="1094994"/>
                  <a:pt x="1520698" y="1146980"/>
                  <a:pt x="1565654" y="1186554"/>
                </a:cubicBezTo>
                <a:cubicBezTo>
                  <a:pt x="1598658" y="1215607"/>
                  <a:pt x="1630344" y="1223787"/>
                  <a:pt x="1668665" y="1213148"/>
                </a:cubicBezTo>
                <a:close/>
                <a:moveTo>
                  <a:pt x="683448" y="1061699"/>
                </a:moveTo>
                <a:cubicBezTo>
                  <a:pt x="663654" y="1051457"/>
                  <a:pt x="646454" y="1034938"/>
                  <a:pt x="636166" y="1016287"/>
                </a:cubicBezTo>
                <a:cubicBezTo>
                  <a:pt x="623169" y="992726"/>
                  <a:pt x="623983" y="806894"/>
                  <a:pt x="637335" y="749592"/>
                </a:cubicBezTo>
                <a:cubicBezTo>
                  <a:pt x="655542" y="671450"/>
                  <a:pt x="687593" y="617252"/>
                  <a:pt x="750136" y="558840"/>
                </a:cubicBezTo>
                <a:cubicBezTo>
                  <a:pt x="821076" y="492587"/>
                  <a:pt x="904525" y="459751"/>
                  <a:pt x="1001597" y="459893"/>
                </a:cubicBezTo>
                <a:cubicBezTo>
                  <a:pt x="1067586" y="459985"/>
                  <a:pt x="1107895" y="469524"/>
                  <a:pt x="1168735" y="499428"/>
                </a:cubicBezTo>
                <a:cubicBezTo>
                  <a:pt x="1209632" y="519529"/>
                  <a:pt x="1224959" y="530848"/>
                  <a:pt x="1264179" y="569915"/>
                </a:cubicBezTo>
                <a:cubicBezTo>
                  <a:pt x="1302722" y="608308"/>
                  <a:pt x="1314557" y="624070"/>
                  <a:pt x="1331782" y="659945"/>
                </a:cubicBezTo>
                <a:cubicBezTo>
                  <a:pt x="1365701" y="730589"/>
                  <a:pt x="1369735" y="751577"/>
                  <a:pt x="1372481" y="871658"/>
                </a:cubicBezTo>
                <a:cubicBezTo>
                  <a:pt x="1373822" y="930332"/>
                  <a:pt x="1373474" y="986041"/>
                  <a:pt x="1371707" y="995456"/>
                </a:cubicBezTo>
                <a:cubicBezTo>
                  <a:pt x="1369941" y="1004871"/>
                  <a:pt x="1360369" y="1023218"/>
                  <a:pt x="1350436" y="1036228"/>
                </a:cubicBezTo>
                <a:cubicBezTo>
                  <a:pt x="1321671" y="1073903"/>
                  <a:pt x="1306602" y="1068364"/>
                  <a:pt x="1276593" y="1009083"/>
                </a:cubicBezTo>
                <a:cubicBezTo>
                  <a:pt x="1266347" y="988842"/>
                  <a:pt x="1266011" y="986015"/>
                  <a:pt x="1273359" y="981902"/>
                </a:cubicBezTo>
                <a:cubicBezTo>
                  <a:pt x="1280397" y="977963"/>
                  <a:pt x="1281561" y="964348"/>
                  <a:pt x="1281561" y="885949"/>
                </a:cubicBezTo>
                <a:cubicBezTo>
                  <a:pt x="1281561" y="778035"/>
                  <a:pt x="1277487" y="751914"/>
                  <a:pt x="1252806" y="701597"/>
                </a:cubicBezTo>
                <a:cubicBezTo>
                  <a:pt x="1210375" y="615088"/>
                  <a:pt x="1118736" y="555521"/>
                  <a:pt x="1017582" y="548696"/>
                </a:cubicBezTo>
                <a:cubicBezTo>
                  <a:pt x="891521" y="540191"/>
                  <a:pt x="770048" y="622270"/>
                  <a:pt x="732387" y="741401"/>
                </a:cubicBezTo>
                <a:cubicBezTo>
                  <a:pt x="723746" y="768732"/>
                  <a:pt x="721151" y="793710"/>
                  <a:pt x="718887" y="871348"/>
                </a:cubicBezTo>
                <a:cubicBezTo>
                  <a:pt x="715936" y="972536"/>
                  <a:pt x="717772" y="982951"/>
                  <a:pt x="738568" y="982951"/>
                </a:cubicBezTo>
                <a:cubicBezTo>
                  <a:pt x="743864" y="982951"/>
                  <a:pt x="748197" y="985506"/>
                  <a:pt x="748197" y="988629"/>
                </a:cubicBezTo>
                <a:cubicBezTo>
                  <a:pt x="748197" y="997543"/>
                  <a:pt x="710396" y="1064587"/>
                  <a:pt x="703961" y="1067086"/>
                </a:cubicBezTo>
                <a:cubicBezTo>
                  <a:pt x="700786" y="1068319"/>
                  <a:pt x="691555" y="1065894"/>
                  <a:pt x="683447" y="1061699"/>
                </a:cubicBezTo>
                <a:close/>
                <a:moveTo>
                  <a:pt x="963084" y="413590"/>
                </a:moveTo>
                <a:cubicBezTo>
                  <a:pt x="904264" y="403641"/>
                  <a:pt x="842721" y="355937"/>
                  <a:pt x="814908" y="298733"/>
                </a:cubicBezTo>
                <a:cubicBezTo>
                  <a:pt x="775322" y="217319"/>
                  <a:pt x="790370" y="124753"/>
                  <a:pt x="853462" y="61575"/>
                </a:cubicBezTo>
                <a:cubicBezTo>
                  <a:pt x="950326" y="-35424"/>
                  <a:pt x="1111920" y="-15001"/>
                  <a:pt x="1181055" y="102976"/>
                </a:cubicBezTo>
                <a:cubicBezTo>
                  <a:pt x="1219052" y="167815"/>
                  <a:pt x="1217917" y="254625"/>
                  <a:pt x="1178257" y="317101"/>
                </a:cubicBezTo>
                <a:cubicBezTo>
                  <a:pt x="1146305" y="367434"/>
                  <a:pt x="1100772" y="398772"/>
                  <a:pt x="1041261" y="411386"/>
                </a:cubicBezTo>
                <a:cubicBezTo>
                  <a:pt x="1003925" y="419300"/>
                  <a:pt x="997854" y="419472"/>
                  <a:pt x="963084" y="413589"/>
                </a:cubicBezTo>
                <a:close/>
                <a:moveTo>
                  <a:pt x="1054276" y="311836"/>
                </a:moveTo>
                <a:cubicBezTo>
                  <a:pt x="1077351" y="299968"/>
                  <a:pt x="1097460" y="279415"/>
                  <a:pt x="1109694" y="255193"/>
                </a:cubicBezTo>
                <a:cubicBezTo>
                  <a:pt x="1116297" y="242121"/>
                  <a:pt x="1118023" y="228431"/>
                  <a:pt x="1116607" y="200382"/>
                </a:cubicBezTo>
                <a:cubicBezTo>
                  <a:pt x="1115016" y="168856"/>
                  <a:pt x="1112320" y="159611"/>
                  <a:pt x="1099417" y="141407"/>
                </a:cubicBezTo>
                <a:cubicBezTo>
                  <a:pt x="1041698" y="59978"/>
                  <a:pt x="920646" y="78023"/>
                  <a:pt x="889186" y="172746"/>
                </a:cubicBezTo>
                <a:cubicBezTo>
                  <a:pt x="856517" y="271107"/>
                  <a:pt x="961494" y="359552"/>
                  <a:pt x="1054276" y="311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98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AB450-2562-C75C-1905-0AA8CE11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ttangolo 8">
            <a:extLst>
              <a:ext uri="{FF2B5EF4-FFF2-40B4-BE49-F238E27FC236}">
                <a16:creationId xmlns:a16="http://schemas.microsoft.com/office/drawing/2014/main" id="{7EE1968B-9532-919E-40CE-D52B85EFC732}"/>
              </a:ext>
            </a:extLst>
          </p:cNvPr>
          <p:cNvSpPr/>
          <p:nvPr/>
        </p:nvSpPr>
        <p:spPr>
          <a:xfrm flipH="1">
            <a:off x="3661279" y="2186729"/>
            <a:ext cx="5718268" cy="329679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3CEE3"/>
              </a:gs>
              <a:gs pos="99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Connettore 1 52">
            <a:extLst>
              <a:ext uri="{FF2B5EF4-FFF2-40B4-BE49-F238E27FC236}">
                <a16:creationId xmlns:a16="http://schemas.microsoft.com/office/drawing/2014/main" id="{4DAF96AC-B4C6-EE4F-A929-040579354226}"/>
              </a:ext>
            </a:extLst>
          </p:cNvPr>
          <p:cNvCxnSpPr>
            <a:cxnSpLocks/>
          </p:cNvCxnSpPr>
          <p:nvPr/>
        </p:nvCxnSpPr>
        <p:spPr>
          <a:xfrm>
            <a:off x="4691059" y="4214601"/>
            <a:ext cx="249782" cy="0"/>
          </a:xfrm>
          <a:prstGeom prst="line">
            <a:avLst/>
          </a:prstGeom>
          <a:ln>
            <a:solidFill>
              <a:srgbClr val="529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55">
            <a:extLst>
              <a:ext uri="{FF2B5EF4-FFF2-40B4-BE49-F238E27FC236}">
                <a16:creationId xmlns:a16="http://schemas.microsoft.com/office/drawing/2014/main" id="{70A389D0-B0B3-0CDC-1F28-D85140E6F62A}"/>
              </a:ext>
            </a:extLst>
          </p:cNvPr>
          <p:cNvCxnSpPr>
            <a:cxnSpLocks/>
          </p:cNvCxnSpPr>
          <p:nvPr/>
        </p:nvCxnSpPr>
        <p:spPr>
          <a:xfrm>
            <a:off x="4696139" y="5157450"/>
            <a:ext cx="814967" cy="0"/>
          </a:xfrm>
          <a:prstGeom prst="line">
            <a:avLst/>
          </a:prstGeom>
          <a:ln>
            <a:solidFill>
              <a:srgbClr val="529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Left Bracket 45">
            <a:extLst>
              <a:ext uri="{FF2B5EF4-FFF2-40B4-BE49-F238E27FC236}">
                <a16:creationId xmlns:a16="http://schemas.microsoft.com/office/drawing/2014/main" id="{22CA5E59-42DE-261C-095A-2DE1129BEEAA}"/>
              </a:ext>
            </a:extLst>
          </p:cNvPr>
          <p:cNvSpPr/>
          <p:nvPr/>
        </p:nvSpPr>
        <p:spPr>
          <a:xfrm flipH="1">
            <a:off x="4521581" y="3449762"/>
            <a:ext cx="170406" cy="1326197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7" name="Left Bracket 46">
            <a:extLst>
              <a:ext uri="{FF2B5EF4-FFF2-40B4-BE49-F238E27FC236}">
                <a16:creationId xmlns:a16="http://schemas.microsoft.com/office/drawing/2014/main" id="{C970A549-59F8-8502-B478-A3150CCE2BCF}"/>
              </a:ext>
            </a:extLst>
          </p:cNvPr>
          <p:cNvSpPr/>
          <p:nvPr/>
        </p:nvSpPr>
        <p:spPr>
          <a:xfrm flipH="1">
            <a:off x="4521581" y="5074737"/>
            <a:ext cx="170406" cy="898135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B8A1278-C0EE-D7CF-3245-5D6013312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OM-85 in infection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C201C331-84B7-BA4D-5681-FA48D22DCE5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fr-CH" sz="900" dirty="0"/>
              <a:t>*OM-85 is indicated for the prophylaxis of recurrent respiratory tract infections. </a:t>
            </a:r>
            <a:r>
              <a:rPr lang="fr-CH" dirty="0" err="1"/>
              <a:t>Based</a:t>
            </a:r>
            <a:r>
              <a:rPr lang="fr-CH" dirty="0"/>
              <a:t> on </a:t>
            </a:r>
            <a:r>
              <a:rPr lang="fr-CH" dirty="0" err="1"/>
              <a:t>preclinical</a:t>
            </a:r>
            <a:r>
              <a:rPr lang="fr-CH" dirty="0"/>
              <a:t> </a:t>
            </a:r>
            <a:r>
              <a:rPr lang="fr-CH" dirty="0" err="1"/>
              <a:t>research</a:t>
            </a:r>
            <a:r>
              <a:rPr lang="fr-CH" dirty="0"/>
              <a:t> </a:t>
            </a:r>
            <a:r>
              <a:rPr lang="fr-CH" dirty="0" err="1"/>
              <a:t>studies</a:t>
            </a:r>
            <a:r>
              <a:rPr lang="fr-CH" dirty="0"/>
              <a:t>; </a:t>
            </a:r>
            <a:r>
              <a:rPr lang="fr-CH" dirty="0" err="1"/>
              <a:t>these</a:t>
            </a:r>
            <a:r>
              <a:rPr lang="fr-CH" dirty="0"/>
              <a:t> data </a:t>
            </a:r>
            <a:r>
              <a:rPr lang="fr-CH" dirty="0" err="1"/>
              <a:t>should</a:t>
            </a:r>
            <a:r>
              <a:rPr lang="fr-CH" dirty="0"/>
              <a:t> not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extrapolated</a:t>
            </a:r>
            <a:r>
              <a:rPr lang="fr-CH" dirty="0"/>
              <a:t> to </a:t>
            </a:r>
            <a:r>
              <a:rPr lang="fr-CH" dirty="0" err="1"/>
              <a:t>any</a:t>
            </a:r>
            <a:r>
              <a:rPr lang="fr-CH" dirty="0"/>
              <a:t> </a:t>
            </a:r>
            <a:r>
              <a:rPr lang="fr-CH" dirty="0" err="1"/>
              <a:t>clinical</a:t>
            </a:r>
            <a:r>
              <a:rPr lang="fr-CH" dirty="0"/>
              <a:t> applications.</a:t>
            </a:r>
            <a:endParaRPr lang="fr-CH" sz="900" dirty="0"/>
          </a:p>
          <a:p>
            <a:r>
              <a:rPr lang="en-US" dirty="0"/>
              <a:t>please refer to slide notes for references.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F60471-A578-FF25-DBA4-DF35ED376DD4}"/>
              </a:ext>
            </a:extLst>
          </p:cNvPr>
          <p:cNvSpPr txBox="1"/>
          <p:nvPr/>
        </p:nvSpPr>
        <p:spPr>
          <a:xfrm>
            <a:off x="9601641" y="87730"/>
            <a:ext cx="2590359" cy="2396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r>
              <a:rPr lang="fr-CH" sz="1400" dirty="0">
                <a:solidFill>
                  <a:schemeClr val="bg1"/>
                </a:solidFill>
              </a:rPr>
              <a:t>OPTION 1 – LAY VERSION</a:t>
            </a:r>
          </a:p>
        </p:txBody>
      </p:sp>
      <p:sp>
        <p:nvSpPr>
          <p:cNvPr id="21" name="Left Bracket 112">
            <a:extLst>
              <a:ext uri="{FF2B5EF4-FFF2-40B4-BE49-F238E27FC236}">
                <a16:creationId xmlns:a16="http://schemas.microsoft.com/office/drawing/2014/main" id="{95002F58-F63B-B4AD-42BC-F7C0BE691A25}"/>
              </a:ext>
            </a:extLst>
          </p:cNvPr>
          <p:cNvSpPr/>
          <p:nvPr/>
        </p:nvSpPr>
        <p:spPr>
          <a:xfrm rot="5400000">
            <a:off x="7982031" y="1370202"/>
            <a:ext cx="358201" cy="90333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4" name="ZoneTexte 58">
            <a:extLst>
              <a:ext uri="{FF2B5EF4-FFF2-40B4-BE49-F238E27FC236}">
                <a16:creationId xmlns:a16="http://schemas.microsoft.com/office/drawing/2014/main" id="{C33AFBD3-C0D9-889B-3592-985E5B1A64F1}"/>
              </a:ext>
            </a:extLst>
          </p:cNvPr>
          <p:cNvSpPr txBox="1"/>
          <p:nvPr/>
        </p:nvSpPr>
        <p:spPr>
          <a:xfrm>
            <a:off x="5074526" y="1408597"/>
            <a:ext cx="2864441" cy="44733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Immune training by OM-85</a:t>
            </a:r>
            <a:b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</a:b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in prophylactic use</a:t>
            </a:r>
          </a:p>
        </p:txBody>
      </p:sp>
      <p:sp>
        <p:nvSpPr>
          <p:cNvPr id="31" name="Rettangolo 2">
            <a:extLst>
              <a:ext uri="{FF2B5EF4-FFF2-40B4-BE49-F238E27FC236}">
                <a16:creationId xmlns:a16="http://schemas.microsoft.com/office/drawing/2014/main" id="{38AE34D4-69F3-B265-74BB-D1BC7C1F1820}"/>
              </a:ext>
            </a:extLst>
          </p:cNvPr>
          <p:cNvSpPr/>
          <p:nvPr/>
        </p:nvSpPr>
        <p:spPr>
          <a:xfrm>
            <a:off x="2769489" y="2197687"/>
            <a:ext cx="1897834" cy="568099"/>
          </a:xfrm>
          <a:prstGeom prst="rect">
            <a:avLst/>
          </a:prstGeom>
          <a:solidFill>
            <a:schemeClr val="bg1"/>
          </a:solidFill>
          <a:ln w="25400">
            <a:solidFill>
              <a:srgbClr val="F18213"/>
            </a:solidFill>
          </a:ln>
          <a:effectLst>
            <a:innerShdw blurRad="224601">
              <a:srgbClr val="F1821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E7792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STRENGTHEN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immune action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32" name="Rettangolo 2">
            <a:extLst>
              <a:ext uri="{FF2B5EF4-FFF2-40B4-BE49-F238E27FC236}">
                <a16:creationId xmlns:a16="http://schemas.microsoft.com/office/drawing/2014/main" id="{DCD57B86-0435-A5A9-64B1-E70D57E3A1D7}"/>
              </a:ext>
            </a:extLst>
          </p:cNvPr>
          <p:cNvSpPr/>
          <p:nvPr/>
        </p:nvSpPr>
        <p:spPr>
          <a:xfrm>
            <a:off x="8322926" y="2197687"/>
            <a:ext cx="1897834" cy="568099"/>
          </a:xfrm>
          <a:prstGeom prst="rect">
            <a:avLst/>
          </a:prstGeom>
          <a:solidFill>
            <a:schemeClr val="bg1"/>
          </a:solidFill>
          <a:ln w="25400">
            <a:solidFill>
              <a:srgbClr val="F18213"/>
            </a:solidFill>
          </a:ln>
          <a:effectLst>
            <a:innerShdw blurRad="224601">
              <a:srgbClr val="F1821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18213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BALANCE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inflammation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33" name="Left Bracket 112">
            <a:extLst>
              <a:ext uri="{FF2B5EF4-FFF2-40B4-BE49-F238E27FC236}">
                <a16:creationId xmlns:a16="http://schemas.microsoft.com/office/drawing/2014/main" id="{7547C568-8E08-04F8-6652-AA0B6FB563F5}"/>
              </a:ext>
            </a:extLst>
          </p:cNvPr>
          <p:cNvSpPr/>
          <p:nvPr/>
        </p:nvSpPr>
        <p:spPr>
          <a:xfrm rot="16200000" flipH="1">
            <a:off x="4674520" y="1370202"/>
            <a:ext cx="358201" cy="90333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9C589C83-452C-BB31-8781-35B4DB1C7A92}"/>
              </a:ext>
            </a:extLst>
          </p:cNvPr>
          <p:cNvGrpSpPr/>
          <p:nvPr/>
        </p:nvGrpSpPr>
        <p:grpSpPr>
          <a:xfrm>
            <a:off x="4839386" y="1789075"/>
            <a:ext cx="4072366" cy="3706454"/>
            <a:chOff x="6659772" y="669911"/>
            <a:chExt cx="5414114" cy="4927639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D2ECBF83-DE86-2C91-5CC7-FA3FD50BE633}"/>
                </a:ext>
              </a:extLst>
            </p:cNvPr>
            <p:cNvSpPr/>
            <p:nvPr/>
          </p:nvSpPr>
          <p:spPr>
            <a:xfrm>
              <a:off x="6659773" y="1183136"/>
              <a:ext cx="4414417" cy="44144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38116" sx="104000" sy="104000" algn="ctr" rotWithShape="0">
                <a:prstClr val="black">
                  <a:alpha val="12331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/>
            </a:p>
          </p:txBody>
        </p:sp>
        <p:sp>
          <p:nvSpPr>
            <p:cNvPr id="123" name="Freeform 65">
              <a:extLst>
                <a:ext uri="{FF2B5EF4-FFF2-40B4-BE49-F238E27FC236}">
                  <a16:creationId xmlns:a16="http://schemas.microsoft.com/office/drawing/2014/main" id="{D5152262-B4C5-DB05-DEE4-407A93C038A8}"/>
                </a:ext>
              </a:extLst>
            </p:cNvPr>
            <p:cNvSpPr/>
            <p:nvPr/>
          </p:nvSpPr>
          <p:spPr>
            <a:xfrm>
              <a:off x="6659772" y="2609915"/>
              <a:ext cx="4414418" cy="2987635"/>
            </a:xfrm>
            <a:custGeom>
              <a:avLst/>
              <a:gdLst>
                <a:gd name="connsiteX0" fmla="*/ 144643 w 4414424"/>
                <a:gd name="connsiteY0" fmla="*/ 0 h 2987641"/>
                <a:gd name="connsiteX1" fmla="*/ 4269782 w 4414424"/>
                <a:gd name="connsiteY1" fmla="*/ 0 h 2987641"/>
                <a:gd name="connsiteX2" fmla="*/ 4315192 w 4414424"/>
                <a:gd name="connsiteY2" fmla="*/ 124071 h 2987641"/>
                <a:gd name="connsiteX3" fmla="*/ 4414424 w 4414424"/>
                <a:gd name="connsiteY3" fmla="*/ 780429 h 2987641"/>
                <a:gd name="connsiteX4" fmla="*/ 2207212 w 4414424"/>
                <a:gd name="connsiteY4" fmla="*/ 2987641 h 2987641"/>
                <a:gd name="connsiteX5" fmla="*/ 0 w 4414424"/>
                <a:gd name="connsiteY5" fmla="*/ 780429 h 2987641"/>
                <a:gd name="connsiteX6" fmla="*/ 99232 w 4414424"/>
                <a:gd name="connsiteY6" fmla="*/ 124071 h 2987641"/>
                <a:gd name="connsiteX7" fmla="*/ 144643 w 4414424"/>
                <a:gd name="connsiteY7" fmla="*/ 0 h 298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4424" h="2987641">
                  <a:moveTo>
                    <a:pt x="144643" y="0"/>
                  </a:moveTo>
                  <a:lnTo>
                    <a:pt x="4269782" y="0"/>
                  </a:lnTo>
                  <a:lnTo>
                    <a:pt x="4315192" y="124071"/>
                  </a:lnTo>
                  <a:cubicBezTo>
                    <a:pt x="4379683" y="331415"/>
                    <a:pt x="4414424" y="551865"/>
                    <a:pt x="4414424" y="780429"/>
                  </a:cubicBezTo>
                  <a:cubicBezTo>
                    <a:pt x="4414424" y="1999439"/>
                    <a:pt x="3426222" y="2987641"/>
                    <a:pt x="2207212" y="2987641"/>
                  </a:cubicBezTo>
                  <a:cubicBezTo>
                    <a:pt x="988202" y="2987641"/>
                    <a:pt x="0" y="1999439"/>
                    <a:pt x="0" y="780429"/>
                  </a:cubicBezTo>
                  <a:cubicBezTo>
                    <a:pt x="0" y="551865"/>
                    <a:pt x="34742" y="331415"/>
                    <a:pt x="99232" y="124071"/>
                  </a:cubicBezTo>
                  <a:lnTo>
                    <a:pt x="144643" y="0"/>
                  </a:lnTo>
                  <a:close/>
                </a:path>
              </a:pathLst>
            </a:custGeom>
            <a:gradFill>
              <a:gsLst>
                <a:gs pos="98000">
                  <a:srgbClr val="F6B472"/>
                </a:gs>
                <a:gs pos="0">
                  <a:schemeClr val="accent1">
                    <a:lumMod val="20000"/>
                    <a:lumOff val="80000"/>
                    <a:alpha val="38987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sz="1100"/>
            </a:p>
          </p:txBody>
        </p:sp>
        <p:pic>
          <p:nvPicPr>
            <p:cNvPr id="124" name="Graphic 123" descr="Germ with solid fill">
              <a:extLst>
                <a:ext uri="{FF2B5EF4-FFF2-40B4-BE49-F238E27FC236}">
                  <a16:creationId xmlns:a16="http://schemas.microsoft.com/office/drawing/2014/main" id="{850F11CD-CA81-18DE-ED42-BD65F3663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59003" y="2692253"/>
              <a:ext cx="685195" cy="685194"/>
            </a:xfrm>
            <a:prstGeom prst="rect">
              <a:avLst/>
            </a:prstGeom>
          </p:spPr>
        </p:pic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34BD5EDF-7DE9-1944-8D27-5ED80A67B62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34117" y="2688550"/>
              <a:ext cx="4114314" cy="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90EF710D-3632-C769-5C38-6BF8A95304FC}"/>
                </a:ext>
              </a:extLst>
            </p:cNvPr>
            <p:cNvGrpSpPr/>
            <p:nvPr/>
          </p:nvGrpSpPr>
          <p:grpSpPr>
            <a:xfrm>
              <a:off x="7059168" y="3941715"/>
              <a:ext cx="1044463" cy="453634"/>
              <a:chOff x="1795938" y="3678159"/>
              <a:chExt cx="1367824" cy="594078"/>
            </a:xfrm>
            <a:effectLst>
              <a:outerShdw blurRad="63500" sx="102000" sy="102000" algn="ctr" rotWithShape="0">
                <a:schemeClr val="bg1"/>
              </a:outerShdw>
            </a:effectLst>
          </p:grpSpPr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4F33A61F-E95E-4F2D-B550-6B4A3AF17571}"/>
                  </a:ext>
                </a:extLst>
              </p:cNvPr>
              <p:cNvGrpSpPr/>
              <p:nvPr/>
            </p:nvGrpSpPr>
            <p:grpSpPr>
              <a:xfrm>
                <a:off x="1795938" y="3678159"/>
                <a:ext cx="341957" cy="594078"/>
                <a:chOff x="1795938" y="3678159"/>
                <a:chExt cx="341957" cy="594078"/>
              </a:xfrm>
            </p:grpSpPr>
            <p:pic>
              <p:nvPicPr>
                <p:cNvPr id="143" name="Picture 12">
                  <a:extLst>
                    <a:ext uri="{FF2B5EF4-FFF2-40B4-BE49-F238E27FC236}">
                      <a16:creationId xmlns:a16="http://schemas.microsoft.com/office/drawing/2014/main" id="{9B08B200-D88D-409A-2906-F80C57B50B2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1795938" y="3678159"/>
                  <a:ext cx="341957" cy="594078"/>
                </a:xfrm>
                <a:prstGeom prst="rect">
                  <a:avLst/>
                </a:prstGeom>
              </p:spPr>
            </p:pic>
            <p:sp>
              <p:nvSpPr>
                <p:cNvPr id="144" name="Oval 143">
                  <a:extLst>
                    <a:ext uri="{FF2B5EF4-FFF2-40B4-BE49-F238E27FC236}">
                      <a16:creationId xmlns:a16="http://schemas.microsoft.com/office/drawing/2014/main" id="{9F684337-AAFA-9C63-5312-24C342401363}"/>
                    </a:ext>
                  </a:extLst>
                </p:cNvPr>
                <p:cNvSpPr/>
                <p:nvPr/>
              </p:nvSpPr>
              <p:spPr>
                <a:xfrm>
                  <a:off x="1866116" y="4072670"/>
                  <a:ext cx="201600" cy="136002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  <p:sp>
              <p:nvSpPr>
                <p:cNvPr id="145" name="Oval 144">
                  <a:extLst>
                    <a:ext uri="{FF2B5EF4-FFF2-40B4-BE49-F238E27FC236}">
                      <a16:creationId xmlns:a16="http://schemas.microsoft.com/office/drawing/2014/main" id="{D70BBDC4-3640-4BC9-7EBF-EB0F75D8B244}"/>
                    </a:ext>
                  </a:extLst>
                </p:cNvPr>
                <p:cNvSpPr/>
                <p:nvPr/>
              </p:nvSpPr>
              <p:spPr>
                <a:xfrm>
                  <a:off x="1854020" y="4029644"/>
                  <a:ext cx="111027" cy="111027"/>
                </a:xfrm>
                <a:prstGeom prst="ellipse">
                  <a:avLst/>
                </a:prstGeom>
                <a:solidFill>
                  <a:schemeClr val="bg1">
                    <a:alpha val="42647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12B25161-7428-5676-EAF7-36F17686F267}"/>
                  </a:ext>
                </a:extLst>
              </p:cNvPr>
              <p:cNvGrpSpPr/>
              <p:nvPr/>
            </p:nvGrpSpPr>
            <p:grpSpPr>
              <a:xfrm>
                <a:off x="2137894" y="3678159"/>
                <a:ext cx="341957" cy="594078"/>
                <a:chOff x="1795938" y="3678159"/>
                <a:chExt cx="341957" cy="594078"/>
              </a:xfrm>
            </p:grpSpPr>
            <p:pic>
              <p:nvPicPr>
                <p:cNvPr id="140" name="Picture 12">
                  <a:extLst>
                    <a:ext uri="{FF2B5EF4-FFF2-40B4-BE49-F238E27FC236}">
                      <a16:creationId xmlns:a16="http://schemas.microsoft.com/office/drawing/2014/main" id="{A868A468-4C66-098F-A3CD-8E552BE1059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1795938" y="3678159"/>
                  <a:ext cx="341957" cy="594078"/>
                </a:xfrm>
                <a:prstGeom prst="rect">
                  <a:avLst/>
                </a:prstGeom>
              </p:spPr>
            </p:pic>
            <p:sp>
              <p:nvSpPr>
                <p:cNvPr id="141" name="Oval 140">
                  <a:extLst>
                    <a:ext uri="{FF2B5EF4-FFF2-40B4-BE49-F238E27FC236}">
                      <a16:creationId xmlns:a16="http://schemas.microsoft.com/office/drawing/2014/main" id="{00F93069-8E1E-1F03-632C-F08AA99E7177}"/>
                    </a:ext>
                  </a:extLst>
                </p:cNvPr>
                <p:cNvSpPr/>
                <p:nvPr/>
              </p:nvSpPr>
              <p:spPr>
                <a:xfrm>
                  <a:off x="1866116" y="4072670"/>
                  <a:ext cx="201600" cy="136002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  <p:sp>
              <p:nvSpPr>
                <p:cNvPr id="142" name="Oval 141">
                  <a:extLst>
                    <a:ext uri="{FF2B5EF4-FFF2-40B4-BE49-F238E27FC236}">
                      <a16:creationId xmlns:a16="http://schemas.microsoft.com/office/drawing/2014/main" id="{034D55A1-8954-19E0-1982-0DC616F2622F}"/>
                    </a:ext>
                  </a:extLst>
                </p:cNvPr>
                <p:cNvSpPr/>
                <p:nvPr/>
              </p:nvSpPr>
              <p:spPr>
                <a:xfrm>
                  <a:off x="1854020" y="4029644"/>
                  <a:ext cx="111027" cy="111027"/>
                </a:xfrm>
                <a:prstGeom prst="ellipse">
                  <a:avLst/>
                </a:prstGeom>
                <a:solidFill>
                  <a:schemeClr val="bg1">
                    <a:alpha val="43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</p:grpSp>
          <p:cxnSp>
            <p:nvCxnSpPr>
              <p:cNvPr id="129" name="Straight Connector 128">
                <a:extLst>
                  <a:ext uri="{FF2B5EF4-FFF2-40B4-BE49-F238E27FC236}">
                    <a16:creationId xmlns:a16="http://schemas.microsoft.com/office/drawing/2014/main" id="{5EF4A8A4-1BDA-1E18-FA8C-E2363875F09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7894" y="3759199"/>
                <a:ext cx="0" cy="414722"/>
              </a:xfrm>
              <a:prstGeom prst="line">
                <a:avLst/>
              </a:prstGeom>
              <a:ln w="3175" cap="rnd">
                <a:solidFill>
                  <a:schemeClr val="accent1">
                    <a:lumMod val="50000"/>
                  </a:schemeClr>
                </a:solidFill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9D626EE5-620D-4AD7-BD12-1A99102C6A59}"/>
                  </a:ext>
                </a:extLst>
              </p:cNvPr>
              <p:cNvGrpSpPr/>
              <p:nvPr/>
            </p:nvGrpSpPr>
            <p:grpSpPr>
              <a:xfrm>
                <a:off x="2479849" y="3678159"/>
                <a:ext cx="341957" cy="594078"/>
                <a:chOff x="1795938" y="3678159"/>
                <a:chExt cx="341957" cy="594078"/>
              </a:xfrm>
            </p:grpSpPr>
            <p:pic>
              <p:nvPicPr>
                <p:cNvPr id="137" name="Picture 12">
                  <a:extLst>
                    <a:ext uri="{FF2B5EF4-FFF2-40B4-BE49-F238E27FC236}">
                      <a16:creationId xmlns:a16="http://schemas.microsoft.com/office/drawing/2014/main" id="{27A58521-B7C3-10F3-D9D1-CA8DD9361BA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1795938" y="3678159"/>
                  <a:ext cx="341957" cy="594078"/>
                </a:xfrm>
                <a:prstGeom prst="rect">
                  <a:avLst/>
                </a:prstGeom>
              </p:spPr>
            </p:pic>
            <p:sp>
              <p:nvSpPr>
                <p:cNvPr id="138" name="Oval 137">
                  <a:extLst>
                    <a:ext uri="{FF2B5EF4-FFF2-40B4-BE49-F238E27FC236}">
                      <a16:creationId xmlns:a16="http://schemas.microsoft.com/office/drawing/2014/main" id="{A9FBB7F9-398A-A30D-FA88-1DCE9464F945}"/>
                    </a:ext>
                  </a:extLst>
                </p:cNvPr>
                <p:cNvSpPr/>
                <p:nvPr/>
              </p:nvSpPr>
              <p:spPr>
                <a:xfrm>
                  <a:off x="1866116" y="4072670"/>
                  <a:ext cx="201600" cy="136002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  <p:sp>
              <p:nvSpPr>
                <p:cNvPr id="139" name="Oval 138">
                  <a:extLst>
                    <a:ext uri="{FF2B5EF4-FFF2-40B4-BE49-F238E27FC236}">
                      <a16:creationId xmlns:a16="http://schemas.microsoft.com/office/drawing/2014/main" id="{9CDDA827-BD62-B58D-6290-BBEB270E776B}"/>
                    </a:ext>
                  </a:extLst>
                </p:cNvPr>
                <p:cNvSpPr/>
                <p:nvPr/>
              </p:nvSpPr>
              <p:spPr>
                <a:xfrm>
                  <a:off x="1854020" y="4029644"/>
                  <a:ext cx="111027" cy="111027"/>
                </a:xfrm>
                <a:prstGeom prst="ellipse">
                  <a:avLst/>
                </a:prstGeom>
                <a:solidFill>
                  <a:schemeClr val="bg1">
                    <a:alpha val="43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157ABAEE-D6BB-CBC8-004F-6F138D1F3B26}"/>
                  </a:ext>
                </a:extLst>
              </p:cNvPr>
              <p:cNvGrpSpPr/>
              <p:nvPr/>
            </p:nvGrpSpPr>
            <p:grpSpPr>
              <a:xfrm>
                <a:off x="2821805" y="3678159"/>
                <a:ext cx="341957" cy="594078"/>
                <a:chOff x="1795938" y="3678159"/>
                <a:chExt cx="341957" cy="594078"/>
              </a:xfrm>
            </p:grpSpPr>
            <p:pic>
              <p:nvPicPr>
                <p:cNvPr id="134" name="Picture 12">
                  <a:extLst>
                    <a:ext uri="{FF2B5EF4-FFF2-40B4-BE49-F238E27FC236}">
                      <a16:creationId xmlns:a16="http://schemas.microsoft.com/office/drawing/2014/main" id="{9DBC381A-5CA2-7F45-2D87-5503B5BA71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1795938" y="3678159"/>
                  <a:ext cx="341957" cy="594078"/>
                </a:xfrm>
                <a:prstGeom prst="rect">
                  <a:avLst/>
                </a:prstGeom>
              </p:spPr>
            </p:pic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C1861FDA-C035-7856-C780-A27D7084FF9C}"/>
                    </a:ext>
                  </a:extLst>
                </p:cNvPr>
                <p:cNvSpPr/>
                <p:nvPr/>
              </p:nvSpPr>
              <p:spPr>
                <a:xfrm>
                  <a:off x="1866116" y="4072670"/>
                  <a:ext cx="201600" cy="136002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  <p:sp>
              <p:nvSpPr>
                <p:cNvPr id="136" name="Oval 135">
                  <a:extLst>
                    <a:ext uri="{FF2B5EF4-FFF2-40B4-BE49-F238E27FC236}">
                      <a16:creationId xmlns:a16="http://schemas.microsoft.com/office/drawing/2014/main" id="{87278B07-143B-2F71-B1E7-1EF52067A4F4}"/>
                    </a:ext>
                  </a:extLst>
                </p:cNvPr>
                <p:cNvSpPr/>
                <p:nvPr/>
              </p:nvSpPr>
              <p:spPr>
                <a:xfrm>
                  <a:off x="1854020" y="4029644"/>
                  <a:ext cx="111027" cy="111027"/>
                </a:xfrm>
                <a:prstGeom prst="ellipse">
                  <a:avLst/>
                </a:prstGeom>
                <a:solidFill>
                  <a:schemeClr val="bg1">
                    <a:alpha val="43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</p:grpSp>
          <p:cxnSp>
            <p:nvCxnSpPr>
              <p:cNvPr id="132" name="Straight Connector 131">
                <a:extLst>
                  <a:ext uri="{FF2B5EF4-FFF2-40B4-BE49-F238E27FC236}">
                    <a16:creationId xmlns:a16="http://schemas.microsoft.com/office/drawing/2014/main" id="{90C13D40-956D-97D0-6D42-D2AFFFC5D4C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1805" y="3759199"/>
                <a:ext cx="0" cy="414722"/>
              </a:xfrm>
              <a:prstGeom prst="line">
                <a:avLst/>
              </a:prstGeom>
              <a:ln w="3175" cap="rnd">
                <a:solidFill>
                  <a:schemeClr val="accent1">
                    <a:lumMod val="50000"/>
                  </a:schemeClr>
                </a:solidFill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>
                <a:extLst>
                  <a:ext uri="{FF2B5EF4-FFF2-40B4-BE49-F238E27FC236}">
                    <a16:creationId xmlns:a16="http://schemas.microsoft.com/office/drawing/2014/main" id="{FE7F45D9-D84E-68E5-DA84-EFDC3C8DBEF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9849" y="3759199"/>
                <a:ext cx="0" cy="414722"/>
              </a:xfrm>
              <a:prstGeom prst="line">
                <a:avLst/>
              </a:prstGeom>
              <a:ln w="3175" cap="rnd">
                <a:solidFill>
                  <a:schemeClr val="accent1">
                    <a:lumMod val="50000"/>
                  </a:schemeClr>
                </a:solidFill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9EC27ECE-F292-3CCE-4312-FE1022D76721}"/>
                </a:ext>
              </a:extLst>
            </p:cNvPr>
            <p:cNvSpPr txBox="1"/>
            <p:nvPr/>
          </p:nvSpPr>
          <p:spPr>
            <a:xfrm>
              <a:off x="7140456" y="4480101"/>
              <a:ext cx="901104" cy="3314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000" dirty="0"/>
                <a:t>Epithelial</a:t>
              </a:r>
              <a:br>
                <a:rPr lang="en-GB" sz="1000" dirty="0"/>
              </a:br>
              <a:r>
                <a:rPr lang="en-GB" sz="1000" dirty="0"/>
                <a:t>barrier</a:t>
              </a:r>
            </a:p>
          </p:txBody>
        </p:sp>
        <p:pic>
          <p:nvPicPr>
            <p:cNvPr id="147" name="Graphic 146">
              <a:extLst>
                <a:ext uri="{FF2B5EF4-FFF2-40B4-BE49-F238E27FC236}">
                  <a16:creationId xmlns:a16="http://schemas.microsoft.com/office/drawing/2014/main" id="{857F37D4-2327-6CDE-2448-820369648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288299">
              <a:off x="9977556" y="3837185"/>
              <a:ext cx="245574" cy="262593"/>
            </a:xfrm>
            <a:prstGeom prst="rect">
              <a:avLst/>
            </a:prstGeom>
            <a:effectLst>
              <a:outerShdw blurRad="63500" sx="102000" sy="102000" algn="ctr" rotWithShape="0">
                <a:schemeClr val="bg1"/>
              </a:outerShdw>
            </a:effectLst>
          </p:spPr>
        </p:pic>
        <p:pic>
          <p:nvPicPr>
            <p:cNvPr id="148" name="Graphic 147">
              <a:extLst>
                <a:ext uri="{FF2B5EF4-FFF2-40B4-BE49-F238E27FC236}">
                  <a16:creationId xmlns:a16="http://schemas.microsoft.com/office/drawing/2014/main" id="{BEB98A84-CD46-7CAA-3CD7-E5198EBB1D9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383408">
              <a:off x="9889891" y="4105227"/>
              <a:ext cx="245574" cy="262593"/>
            </a:xfrm>
            <a:prstGeom prst="rect">
              <a:avLst/>
            </a:prstGeom>
            <a:effectLst>
              <a:outerShdw blurRad="63500" sx="102000" sy="102000" algn="ctr" rotWithShape="0">
                <a:schemeClr val="bg1"/>
              </a:outerShdw>
            </a:effectLst>
          </p:spPr>
        </p:pic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CF9EBB6F-BA25-6169-2212-634256FE2371}"/>
                </a:ext>
              </a:extLst>
            </p:cNvPr>
            <p:cNvGrpSpPr/>
            <p:nvPr/>
          </p:nvGrpSpPr>
          <p:grpSpPr>
            <a:xfrm>
              <a:off x="8060532" y="4497658"/>
              <a:ext cx="398165" cy="407077"/>
              <a:chOff x="2275867" y="4557618"/>
              <a:chExt cx="1125842" cy="1151048"/>
            </a:xfrm>
            <a:effectLst>
              <a:outerShdw blurRad="63500" sx="102000" sy="102000" algn="ctr" rotWithShape="0">
                <a:schemeClr val="bg1"/>
              </a:outerShdw>
            </a:effectLst>
          </p:grpSpPr>
          <p:pic>
            <p:nvPicPr>
              <p:cNvPr id="150" name="Graphic 149">
                <a:extLst>
                  <a:ext uri="{FF2B5EF4-FFF2-40B4-BE49-F238E27FC236}">
                    <a16:creationId xmlns:a16="http://schemas.microsoft.com/office/drawing/2014/main" id="{0AD23B83-CB6A-850B-1DEE-853B69FF47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275867" y="4557618"/>
                <a:ext cx="1125842" cy="1151048"/>
              </a:xfrm>
              <a:prstGeom prst="rect">
                <a:avLst/>
              </a:prstGeom>
            </p:spPr>
          </p:pic>
          <p:pic>
            <p:nvPicPr>
              <p:cNvPr id="151" name="Graphic 150">
                <a:extLst>
                  <a:ext uri="{FF2B5EF4-FFF2-40B4-BE49-F238E27FC236}">
                    <a16:creationId xmlns:a16="http://schemas.microsoft.com/office/drawing/2014/main" id="{B1D3E14E-7637-CF28-52B7-F682D0571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681718" y="5009227"/>
                <a:ext cx="368223" cy="340537"/>
              </a:xfrm>
              <a:prstGeom prst="rect">
                <a:avLst/>
              </a:prstGeom>
            </p:spPr>
          </p:pic>
          <p:sp>
            <p:nvSpPr>
              <p:cNvPr id="152" name="Oval 151">
                <a:extLst>
                  <a:ext uri="{FF2B5EF4-FFF2-40B4-BE49-F238E27FC236}">
                    <a16:creationId xmlns:a16="http://schemas.microsoft.com/office/drawing/2014/main" id="{4A13A719-B355-A7C7-F0FB-4CF053F16FEF}"/>
                  </a:ext>
                </a:extLst>
              </p:cNvPr>
              <p:cNvSpPr/>
              <p:nvPr/>
            </p:nvSpPr>
            <p:spPr>
              <a:xfrm>
                <a:off x="2623643" y="4995510"/>
                <a:ext cx="221643" cy="221643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/>
              </a:p>
            </p:txBody>
          </p: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ACC79279-627E-9B8C-6F1B-75AEDAA0F20B}"/>
                </a:ext>
              </a:extLst>
            </p:cNvPr>
            <p:cNvGrpSpPr/>
            <p:nvPr/>
          </p:nvGrpSpPr>
          <p:grpSpPr>
            <a:xfrm>
              <a:off x="8487860" y="4656281"/>
              <a:ext cx="288371" cy="290945"/>
              <a:chOff x="3574336" y="4790703"/>
              <a:chExt cx="1422400" cy="1435100"/>
            </a:xfrm>
            <a:effectLst>
              <a:outerShdw blurRad="63500" sx="102000" sy="102000" algn="ctr" rotWithShape="0">
                <a:schemeClr val="bg1"/>
              </a:outerShdw>
            </a:effectLst>
          </p:grpSpPr>
          <p:pic>
            <p:nvPicPr>
              <p:cNvPr id="154" name="Graphic 153">
                <a:extLst>
                  <a:ext uri="{FF2B5EF4-FFF2-40B4-BE49-F238E27FC236}">
                    <a16:creationId xmlns:a16="http://schemas.microsoft.com/office/drawing/2014/main" id="{D585CBF4-75BF-7757-8694-798BD577FB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3574336" y="4790703"/>
                <a:ext cx="1422400" cy="1435100"/>
              </a:xfrm>
              <a:prstGeom prst="rect">
                <a:avLst/>
              </a:prstGeom>
            </p:spPr>
          </p:pic>
          <p:pic>
            <p:nvPicPr>
              <p:cNvPr id="155" name="Graphic 154">
                <a:extLst>
                  <a:ext uri="{FF2B5EF4-FFF2-40B4-BE49-F238E27FC236}">
                    <a16:creationId xmlns:a16="http://schemas.microsoft.com/office/drawing/2014/main" id="{23543C35-DA77-CC92-D15C-609E7EC099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3936132" y="5218256"/>
                <a:ext cx="817550" cy="756080"/>
              </a:xfrm>
              <a:prstGeom prst="rect">
                <a:avLst/>
              </a:prstGeom>
            </p:spPr>
          </p:pic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57A1381F-ECA8-F857-65F9-7DF3B13D8F26}"/>
                  </a:ext>
                </a:extLst>
              </p:cNvPr>
              <p:cNvSpPr/>
              <p:nvPr/>
            </p:nvSpPr>
            <p:spPr>
              <a:xfrm>
                <a:off x="3855189" y="5255613"/>
                <a:ext cx="405062" cy="405062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/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C77F9AA7-B28E-191C-8CBD-5ABE000D8476}"/>
                </a:ext>
              </a:extLst>
            </p:cNvPr>
            <p:cNvGrpSpPr/>
            <p:nvPr/>
          </p:nvGrpSpPr>
          <p:grpSpPr>
            <a:xfrm>
              <a:off x="9299182" y="4354413"/>
              <a:ext cx="230562" cy="213225"/>
              <a:chOff x="4265929" y="2935512"/>
              <a:chExt cx="1689100" cy="1562100"/>
            </a:xfrm>
            <a:effectLst>
              <a:outerShdw blurRad="63500" sx="102000" sy="102000" algn="ctr" rotWithShape="0">
                <a:schemeClr val="bg1"/>
              </a:outerShdw>
            </a:effectLst>
          </p:grpSpPr>
          <p:grpSp>
            <p:nvGrpSpPr>
              <p:cNvPr id="158" name="Group 157">
                <a:extLst>
                  <a:ext uri="{FF2B5EF4-FFF2-40B4-BE49-F238E27FC236}">
                    <a16:creationId xmlns:a16="http://schemas.microsoft.com/office/drawing/2014/main" id="{3CCB4C07-A33B-30B4-683F-649351680CEB}"/>
                  </a:ext>
                </a:extLst>
              </p:cNvPr>
              <p:cNvGrpSpPr/>
              <p:nvPr/>
            </p:nvGrpSpPr>
            <p:grpSpPr>
              <a:xfrm>
                <a:off x="4265929" y="2935512"/>
                <a:ext cx="1689100" cy="1562100"/>
                <a:chOff x="4265929" y="2935512"/>
                <a:chExt cx="1689100" cy="1562100"/>
              </a:xfrm>
            </p:grpSpPr>
            <p:pic>
              <p:nvPicPr>
                <p:cNvPr id="160" name="Graphic 159">
                  <a:extLst>
                    <a:ext uri="{FF2B5EF4-FFF2-40B4-BE49-F238E27FC236}">
                      <a16:creationId xmlns:a16="http://schemas.microsoft.com/office/drawing/2014/main" id="{8EC0EA96-23A9-E674-0D48-661BF859897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65929" y="2935512"/>
                  <a:ext cx="1689100" cy="1562100"/>
                </a:xfrm>
                <a:prstGeom prst="rect">
                  <a:avLst/>
                </a:prstGeom>
              </p:spPr>
            </p:pic>
            <p:pic>
              <p:nvPicPr>
                <p:cNvPr id="161" name="Graphic 160">
                  <a:extLst>
                    <a:ext uri="{FF2B5EF4-FFF2-40B4-BE49-F238E27FC236}">
                      <a16:creationId xmlns:a16="http://schemas.microsoft.com/office/drawing/2014/main" id="{5D9290EE-CB77-66F6-7695-B911324E18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40833" y="3494703"/>
                  <a:ext cx="817550" cy="756080"/>
                </a:xfrm>
                <a:prstGeom prst="rect">
                  <a:avLst/>
                </a:prstGeom>
              </p:spPr>
            </p:pic>
          </p:grpSp>
          <p:sp>
            <p:nvSpPr>
              <p:cNvPr id="159" name="Oval 158">
                <a:extLst>
                  <a:ext uri="{FF2B5EF4-FFF2-40B4-BE49-F238E27FC236}">
                    <a16:creationId xmlns:a16="http://schemas.microsoft.com/office/drawing/2014/main" id="{4E2B93FB-2AD2-3A39-2519-565713466B65}"/>
                  </a:ext>
                </a:extLst>
              </p:cNvPr>
              <p:cNvSpPr/>
              <p:nvPr/>
            </p:nvSpPr>
            <p:spPr>
              <a:xfrm>
                <a:off x="4684543" y="3387020"/>
                <a:ext cx="532073" cy="532073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/>
              </a:p>
            </p:txBody>
          </p: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80B7F48-7E01-9C47-0F00-3386AB1084DB}"/>
                </a:ext>
              </a:extLst>
            </p:cNvPr>
            <p:cNvGrpSpPr/>
            <p:nvPr/>
          </p:nvGrpSpPr>
          <p:grpSpPr>
            <a:xfrm>
              <a:off x="9461389" y="4573815"/>
              <a:ext cx="230562" cy="213225"/>
              <a:chOff x="4265929" y="2935512"/>
              <a:chExt cx="1689100" cy="1562100"/>
            </a:xfrm>
            <a:effectLst>
              <a:outerShdw blurRad="63500" sx="102000" sy="102000" algn="ctr" rotWithShape="0">
                <a:schemeClr val="bg1"/>
              </a:outerShdw>
            </a:effectLst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1353AAFB-877A-F015-52E6-F69BF19AD2C8}"/>
                  </a:ext>
                </a:extLst>
              </p:cNvPr>
              <p:cNvGrpSpPr/>
              <p:nvPr/>
            </p:nvGrpSpPr>
            <p:grpSpPr>
              <a:xfrm>
                <a:off x="4265929" y="2935512"/>
                <a:ext cx="1689100" cy="1562100"/>
                <a:chOff x="4265929" y="2935512"/>
                <a:chExt cx="1689100" cy="1562100"/>
              </a:xfrm>
            </p:grpSpPr>
            <p:pic>
              <p:nvPicPr>
                <p:cNvPr id="165" name="Graphic 164">
                  <a:extLst>
                    <a:ext uri="{FF2B5EF4-FFF2-40B4-BE49-F238E27FC236}">
                      <a16:creationId xmlns:a16="http://schemas.microsoft.com/office/drawing/2014/main" id="{0D69C63E-0150-36D5-E9D3-2D31A14C37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65929" y="2935512"/>
                  <a:ext cx="1689100" cy="1562100"/>
                </a:xfrm>
                <a:prstGeom prst="rect">
                  <a:avLst/>
                </a:prstGeom>
              </p:spPr>
            </p:pic>
            <p:pic>
              <p:nvPicPr>
                <p:cNvPr id="166" name="Graphic 165">
                  <a:extLst>
                    <a:ext uri="{FF2B5EF4-FFF2-40B4-BE49-F238E27FC236}">
                      <a16:creationId xmlns:a16="http://schemas.microsoft.com/office/drawing/2014/main" id="{57218D68-153B-AA2A-8A82-BECC7D826F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40833" y="3494703"/>
                  <a:ext cx="817550" cy="756080"/>
                </a:xfrm>
                <a:prstGeom prst="rect">
                  <a:avLst/>
                </a:prstGeom>
              </p:spPr>
            </p:pic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A10F4A47-35C1-1AB8-DC12-B68089D6E766}"/>
                  </a:ext>
                </a:extLst>
              </p:cNvPr>
              <p:cNvSpPr/>
              <p:nvPr/>
            </p:nvSpPr>
            <p:spPr>
              <a:xfrm>
                <a:off x="4684543" y="3387020"/>
                <a:ext cx="532073" cy="532073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/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0E96F6E6-16F4-18C1-A870-8934A22242E4}"/>
                </a:ext>
              </a:extLst>
            </p:cNvPr>
            <p:cNvGrpSpPr/>
            <p:nvPr/>
          </p:nvGrpSpPr>
          <p:grpSpPr>
            <a:xfrm>
              <a:off x="9169413" y="4584247"/>
              <a:ext cx="230562" cy="213225"/>
              <a:chOff x="4265929" y="2935512"/>
              <a:chExt cx="1689100" cy="1562100"/>
            </a:xfrm>
            <a:effectLst>
              <a:outerShdw blurRad="63500" sx="102000" sy="102000" algn="ctr" rotWithShape="0">
                <a:schemeClr val="bg1"/>
              </a:outerShdw>
            </a:effectLst>
          </p:grpSpPr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62EA889F-9A66-8F6B-D4A6-D577015CBA04}"/>
                  </a:ext>
                </a:extLst>
              </p:cNvPr>
              <p:cNvGrpSpPr/>
              <p:nvPr/>
            </p:nvGrpSpPr>
            <p:grpSpPr>
              <a:xfrm>
                <a:off x="4265929" y="2935512"/>
                <a:ext cx="1689100" cy="1562100"/>
                <a:chOff x="4265929" y="2935512"/>
                <a:chExt cx="1689100" cy="1562100"/>
              </a:xfrm>
            </p:grpSpPr>
            <p:pic>
              <p:nvPicPr>
                <p:cNvPr id="170" name="Graphic 169">
                  <a:extLst>
                    <a:ext uri="{FF2B5EF4-FFF2-40B4-BE49-F238E27FC236}">
                      <a16:creationId xmlns:a16="http://schemas.microsoft.com/office/drawing/2014/main" id="{C7AA9672-4ACD-B440-562E-A47B4B3586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65929" y="2935512"/>
                  <a:ext cx="1689100" cy="1562100"/>
                </a:xfrm>
                <a:prstGeom prst="rect">
                  <a:avLst/>
                </a:prstGeom>
              </p:spPr>
            </p:pic>
            <p:pic>
              <p:nvPicPr>
                <p:cNvPr id="171" name="Graphic 170">
                  <a:extLst>
                    <a:ext uri="{FF2B5EF4-FFF2-40B4-BE49-F238E27FC236}">
                      <a16:creationId xmlns:a16="http://schemas.microsoft.com/office/drawing/2014/main" id="{A1606169-3A45-1B6B-0B1E-711FA540F7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40833" y="3494703"/>
                  <a:ext cx="817550" cy="756080"/>
                </a:xfrm>
                <a:prstGeom prst="rect">
                  <a:avLst/>
                </a:prstGeom>
              </p:spPr>
            </p:pic>
          </p:grp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DAD71D16-DCCB-A59F-8E11-B898777D2036}"/>
                  </a:ext>
                </a:extLst>
              </p:cNvPr>
              <p:cNvSpPr/>
              <p:nvPr/>
            </p:nvSpPr>
            <p:spPr>
              <a:xfrm>
                <a:off x="4684543" y="3387020"/>
                <a:ext cx="532073" cy="532073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/>
              </a:p>
            </p:txBody>
          </p:sp>
        </p:grp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3EA0915F-F8E0-38A0-4758-2BCC8548CF96}"/>
                </a:ext>
              </a:extLst>
            </p:cNvPr>
            <p:cNvSpPr txBox="1"/>
            <p:nvPr/>
          </p:nvSpPr>
          <p:spPr>
            <a:xfrm>
              <a:off x="8951196" y="4890854"/>
              <a:ext cx="1139244" cy="3314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000" dirty="0"/>
                <a:t>Adaptive</a:t>
              </a:r>
              <a:br>
                <a:rPr lang="en-GB" sz="1000" dirty="0"/>
              </a:br>
              <a:r>
                <a:rPr lang="en-GB" sz="1000" dirty="0"/>
                <a:t>immune cells</a:t>
              </a: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id="{EBD775C6-7610-F663-D3E0-B8E8DA0A5D9F}"/>
                </a:ext>
              </a:extLst>
            </p:cNvPr>
            <p:cNvSpPr txBox="1"/>
            <p:nvPr/>
          </p:nvSpPr>
          <p:spPr>
            <a:xfrm>
              <a:off x="7803629" y="4966658"/>
              <a:ext cx="1212469" cy="3314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000" dirty="0"/>
                <a:t>Innate</a:t>
              </a:r>
              <a:br>
                <a:rPr lang="en-GB" sz="1000" dirty="0"/>
              </a:br>
              <a:r>
                <a:rPr lang="en-GB" sz="1000" dirty="0"/>
                <a:t>immune cells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100C6958-E1A4-A8D9-9874-0B6B749463B7}"/>
                </a:ext>
              </a:extLst>
            </p:cNvPr>
            <p:cNvGrpSpPr/>
            <p:nvPr/>
          </p:nvGrpSpPr>
          <p:grpSpPr>
            <a:xfrm rot="549047">
              <a:off x="8516340" y="3602856"/>
              <a:ext cx="157417" cy="979916"/>
              <a:chOff x="3819726" y="3387479"/>
              <a:chExt cx="157417" cy="979919"/>
            </a:xfrm>
          </p:grpSpPr>
          <p:cxnSp>
            <p:nvCxnSpPr>
              <p:cNvPr id="175" name="Straight Connector 174">
                <a:extLst>
                  <a:ext uri="{FF2B5EF4-FFF2-40B4-BE49-F238E27FC236}">
                    <a16:creationId xmlns:a16="http://schemas.microsoft.com/office/drawing/2014/main" id="{F75063E4-A183-3520-BD8A-0DB22DAF773E}"/>
                  </a:ext>
                </a:extLst>
              </p:cNvPr>
              <p:cNvCxnSpPr>
                <a:cxnSpLocks/>
              </p:cNvCxnSpPr>
              <p:nvPr/>
            </p:nvCxnSpPr>
            <p:spPr>
              <a:xfrm rot="21050953" flipH="1">
                <a:off x="3819726" y="3393802"/>
                <a:ext cx="157417" cy="973596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>
                <a:extLst>
                  <a:ext uri="{FF2B5EF4-FFF2-40B4-BE49-F238E27FC236}">
                    <a16:creationId xmlns:a16="http://schemas.microsoft.com/office/drawing/2014/main" id="{67B2E303-8A23-E3D0-D231-7C8451465392}"/>
                  </a:ext>
                </a:extLst>
              </p:cNvPr>
              <p:cNvCxnSpPr/>
              <p:nvPr/>
            </p:nvCxnSpPr>
            <p:spPr>
              <a:xfrm>
                <a:off x="3825525" y="3387479"/>
                <a:ext cx="139700" cy="0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7BDE66CC-1234-4A65-6B0D-0DDAF719A0EC}"/>
                </a:ext>
              </a:extLst>
            </p:cNvPr>
            <p:cNvGrpSpPr/>
            <p:nvPr/>
          </p:nvGrpSpPr>
          <p:grpSpPr>
            <a:xfrm rot="20865027">
              <a:off x="9203336" y="3603155"/>
              <a:ext cx="172087" cy="640087"/>
              <a:chOff x="3825525" y="3387479"/>
              <a:chExt cx="172087" cy="640088"/>
            </a:xfrm>
          </p:grpSpPr>
          <p:cxnSp>
            <p:nvCxnSpPr>
              <p:cNvPr id="178" name="Straight Connector 177">
                <a:extLst>
                  <a:ext uri="{FF2B5EF4-FFF2-40B4-BE49-F238E27FC236}">
                    <a16:creationId xmlns:a16="http://schemas.microsoft.com/office/drawing/2014/main" id="{6172CE52-C0AB-F29C-D9AC-E3580D372B7B}"/>
                  </a:ext>
                </a:extLst>
              </p:cNvPr>
              <p:cNvCxnSpPr>
                <a:cxnSpLocks/>
              </p:cNvCxnSpPr>
              <p:nvPr/>
            </p:nvCxnSpPr>
            <p:spPr>
              <a:xfrm rot="734973">
                <a:off x="3830039" y="3398091"/>
                <a:ext cx="167573" cy="629476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>
                <a:extLst>
                  <a:ext uri="{FF2B5EF4-FFF2-40B4-BE49-F238E27FC236}">
                    <a16:creationId xmlns:a16="http://schemas.microsoft.com/office/drawing/2014/main" id="{32677324-3757-6B13-807F-B6F528F01885}"/>
                  </a:ext>
                </a:extLst>
              </p:cNvPr>
              <p:cNvCxnSpPr/>
              <p:nvPr/>
            </p:nvCxnSpPr>
            <p:spPr>
              <a:xfrm>
                <a:off x="3825525" y="3387479"/>
                <a:ext cx="139700" cy="0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0" name="Group 179">
              <a:extLst>
                <a:ext uri="{FF2B5EF4-FFF2-40B4-BE49-F238E27FC236}">
                  <a16:creationId xmlns:a16="http://schemas.microsoft.com/office/drawing/2014/main" id="{1067B544-2AD8-6F8F-32A1-88F8E794C370}"/>
                </a:ext>
              </a:extLst>
            </p:cNvPr>
            <p:cNvGrpSpPr/>
            <p:nvPr/>
          </p:nvGrpSpPr>
          <p:grpSpPr>
            <a:xfrm rot="20389212">
              <a:off x="9622124" y="3461021"/>
              <a:ext cx="206942" cy="550080"/>
              <a:chOff x="3802287" y="3387479"/>
              <a:chExt cx="206943" cy="702215"/>
            </a:xfrm>
          </p:grpSpPr>
          <p:cxnSp>
            <p:nvCxnSpPr>
              <p:cNvPr id="181" name="Straight Connector 180">
                <a:extLst>
                  <a:ext uri="{FF2B5EF4-FFF2-40B4-BE49-F238E27FC236}">
                    <a16:creationId xmlns:a16="http://schemas.microsoft.com/office/drawing/2014/main" id="{4195A7FA-640F-08A7-E7F5-5859815344F9}"/>
                  </a:ext>
                </a:extLst>
              </p:cNvPr>
              <p:cNvCxnSpPr>
                <a:cxnSpLocks/>
              </p:cNvCxnSpPr>
              <p:nvPr/>
            </p:nvCxnSpPr>
            <p:spPr>
              <a:xfrm rot="1210788">
                <a:off x="3802287" y="3412910"/>
                <a:ext cx="206943" cy="676784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>
                <a:extLst>
                  <a:ext uri="{FF2B5EF4-FFF2-40B4-BE49-F238E27FC236}">
                    <a16:creationId xmlns:a16="http://schemas.microsoft.com/office/drawing/2014/main" id="{6E7364A5-6D98-CF83-A559-449102D609D9}"/>
                  </a:ext>
                </a:extLst>
              </p:cNvPr>
              <p:cNvCxnSpPr/>
              <p:nvPr/>
            </p:nvCxnSpPr>
            <p:spPr>
              <a:xfrm>
                <a:off x="3825525" y="3387479"/>
                <a:ext cx="139700" cy="0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6093CCE9-C40B-B7B0-2DDE-208641E4EC4D}"/>
                </a:ext>
              </a:extLst>
            </p:cNvPr>
            <p:cNvGrpSpPr/>
            <p:nvPr/>
          </p:nvGrpSpPr>
          <p:grpSpPr>
            <a:xfrm rot="1409514">
              <a:off x="8115080" y="3464512"/>
              <a:ext cx="169883" cy="406397"/>
              <a:chOff x="3806724" y="3355652"/>
              <a:chExt cx="169884" cy="406398"/>
            </a:xfrm>
          </p:grpSpPr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73F712A7-F185-022B-2D95-50D073878148}"/>
                  </a:ext>
                </a:extLst>
              </p:cNvPr>
              <p:cNvCxnSpPr>
                <a:cxnSpLocks/>
              </p:cNvCxnSpPr>
              <p:nvPr/>
            </p:nvCxnSpPr>
            <p:spPr>
              <a:xfrm rot="20190486" flipH="1">
                <a:off x="3806724" y="3406608"/>
                <a:ext cx="169884" cy="355442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Straight Connector 184">
                <a:extLst>
                  <a:ext uri="{FF2B5EF4-FFF2-40B4-BE49-F238E27FC236}">
                    <a16:creationId xmlns:a16="http://schemas.microsoft.com/office/drawing/2014/main" id="{7CBF73C6-E8AD-7B3A-0BA3-CAD9F82D5082}"/>
                  </a:ext>
                </a:extLst>
              </p:cNvPr>
              <p:cNvCxnSpPr>
                <a:cxnSpLocks/>
              </p:cNvCxnSpPr>
              <p:nvPr/>
            </p:nvCxnSpPr>
            <p:spPr>
              <a:xfrm rot="20190486">
                <a:off x="3835602" y="3355652"/>
                <a:ext cx="117770" cy="51860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6" name="ZoneTexte 581">
              <a:extLst>
                <a:ext uri="{FF2B5EF4-FFF2-40B4-BE49-F238E27FC236}">
                  <a16:creationId xmlns:a16="http://schemas.microsoft.com/office/drawing/2014/main" id="{BB48E12A-65A4-1122-B58C-A03CD57303C4}"/>
                </a:ext>
              </a:extLst>
            </p:cNvPr>
            <p:cNvSpPr txBox="1"/>
            <p:nvPr/>
          </p:nvSpPr>
          <p:spPr>
            <a:xfrm>
              <a:off x="9870486" y="4427645"/>
              <a:ext cx="741642" cy="16776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1000"/>
                <a:t>Antibodies</a:t>
              </a:r>
              <a:endParaRPr lang="fr-CH" sz="1000"/>
            </a:p>
          </p:txBody>
        </p:sp>
        <p:sp>
          <p:nvSpPr>
            <p:cNvPr id="187" name="Arco 34">
              <a:extLst>
                <a:ext uri="{FF2B5EF4-FFF2-40B4-BE49-F238E27FC236}">
                  <a16:creationId xmlns:a16="http://schemas.microsoft.com/office/drawing/2014/main" id="{7974FEF3-9634-0E11-985A-657867DF4A0C}"/>
                </a:ext>
              </a:extLst>
            </p:cNvPr>
            <p:cNvSpPr/>
            <p:nvPr/>
          </p:nvSpPr>
          <p:spPr>
            <a:xfrm rot="6959073">
              <a:off x="7433374" y="619666"/>
              <a:ext cx="2885470" cy="2985960"/>
            </a:xfrm>
            <a:prstGeom prst="arc">
              <a:avLst>
                <a:gd name="adj1" fmla="val 17872980"/>
                <a:gd name="adj2" fmla="val 253281"/>
              </a:avLst>
            </a:prstGeom>
            <a:ln w="12700" cap="rnd">
              <a:solidFill>
                <a:srgbClr val="0E2298"/>
              </a:solidFill>
              <a:prstDash val="dash"/>
              <a:round/>
            </a:ln>
            <a:effectLst>
              <a:glow rad="63500">
                <a:schemeClr val="bg1">
                  <a:alpha val="40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100"/>
            </a:p>
          </p:txBody>
        </p:sp>
        <p:sp>
          <p:nvSpPr>
            <p:cNvPr id="188" name="ZoneTexte 58">
              <a:extLst>
                <a:ext uri="{FF2B5EF4-FFF2-40B4-BE49-F238E27FC236}">
                  <a16:creationId xmlns:a16="http://schemas.microsoft.com/office/drawing/2014/main" id="{E91F0DAC-3F73-C66F-39AA-A665BAC2E784}"/>
                </a:ext>
              </a:extLst>
            </p:cNvPr>
            <p:cNvSpPr txBox="1"/>
            <p:nvPr/>
          </p:nvSpPr>
          <p:spPr>
            <a:xfrm>
              <a:off x="9907389" y="2161416"/>
              <a:ext cx="1052130" cy="173322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15875">
              <a:noFill/>
            </a:ln>
            <a:effectLst/>
          </p:spPr>
          <p:txBody>
            <a:bodyPr wrap="none" lIns="90000" anchor="ctr" anchorCtr="0">
              <a:no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800" b="0" i="0" u="none" strike="noStrike" cap="none" spc="0" normalizeH="0" baseline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j-lt"/>
                  <a:cs typeface="Calibri Light"/>
                </a:defRPr>
              </a:lvl1pPr>
            </a:lstStyle>
            <a:p>
              <a:r>
                <a:rPr lang="fr-CH" dirty="0"/>
                <a:t>Tissue damage</a:t>
              </a:r>
            </a:p>
          </p:txBody>
        </p:sp>
        <p:sp>
          <p:nvSpPr>
            <p:cNvPr id="189" name="Flèche : droite 59">
              <a:extLst>
                <a:ext uri="{FF2B5EF4-FFF2-40B4-BE49-F238E27FC236}">
                  <a16:creationId xmlns:a16="http://schemas.microsoft.com/office/drawing/2014/main" id="{BC62AE8E-453A-A9B8-52D3-688417CDF73F}"/>
                </a:ext>
              </a:extLst>
            </p:cNvPr>
            <p:cNvSpPr/>
            <p:nvPr/>
          </p:nvSpPr>
          <p:spPr>
            <a:xfrm rot="5400000" flipH="1">
              <a:off x="10262132" y="2429867"/>
              <a:ext cx="342645" cy="220854"/>
            </a:xfrm>
            <a:prstGeom prst="rightArrow">
              <a:avLst/>
            </a:prstGeom>
            <a:gradFill>
              <a:gsLst>
                <a:gs pos="7000">
                  <a:schemeClr val="bg1">
                    <a:alpha val="0"/>
                  </a:schemeClr>
                </a:gs>
                <a:gs pos="72000">
                  <a:srgbClr val="C00000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sz="110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190" name="Oval 24">
              <a:extLst>
                <a:ext uri="{FF2B5EF4-FFF2-40B4-BE49-F238E27FC236}">
                  <a16:creationId xmlns:a16="http://schemas.microsoft.com/office/drawing/2014/main" id="{01ECF265-7AD9-66BC-21E3-AD8677494418}"/>
                </a:ext>
              </a:extLst>
            </p:cNvPr>
            <p:cNvSpPr/>
            <p:nvPr/>
          </p:nvSpPr>
          <p:spPr>
            <a:xfrm>
              <a:off x="9925855" y="2646849"/>
              <a:ext cx="1015199" cy="1014901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80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Inflammation</a:t>
              </a:r>
            </a:p>
          </p:txBody>
        </p:sp>
        <p:pic>
          <p:nvPicPr>
            <p:cNvPr id="191" name="Graphic 190" descr="Fire with solid fill">
              <a:extLst>
                <a:ext uri="{FF2B5EF4-FFF2-40B4-BE49-F238E27FC236}">
                  <a16:creationId xmlns:a16="http://schemas.microsoft.com/office/drawing/2014/main" id="{906E4FBA-B06B-7D88-C721-20666CC0F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38275" y="2703676"/>
              <a:ext cx="390358" cy="390358"/>
            </a:xfrm>
            <a:prstGeom prst="rect">
              <a:avLst/>
            </a:prstGeom>
          </p:spPr>
        </p:pic>
        <p:sp>
          <p:nvSpPr>
            <p:cNvPr id="192" name="Flèche : droite 59">
              <a:extLst>
                <a:ext uri="{FF2B5EF4-FFF2-40B4-BE49-F238E27FC236}">
                  <a16:creationId xmlns:a16="http://schemas.microsoft.com/office/drawing/2014/main" id="{14CAD0F1-3937-12A6-21D0-B7492298AE0E}"/>
                </a:ext>
              </a:extLst>
            </p:cNvPr>
            <p:cNvSpPr/>
            <p:nvPr/>
          </p:nvSpPr>
          <p:spPr>
            <a:xfrm rot="10800000" flipH="1">
              <a:off x="9254843" y="2867478"/>
              <a:ext cx="615643" cy="362148"/>
            </a:xfrm>
            <a:prstGeom prst="rightArrow">
              <a:avLst/>
            </a:prstGeom>
            <a:gradFill>
              <a:gsLst>
                <a:gs pos="7000">
                  <a:schemeClr val="bg1">
                    <a:alpha val="0"/>
                  </a:schemeClr>
                </a:gs>
                <a:gs pos="72000">
                  <a:srgbClr val="F18213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sz="1100">
                <a:solidFill>
                  <a:schemeClr val="accent6"/>
                </a:solidFill>
                <a:latin typeface="+mj-lt"/>
              </a:endParaRPr>
            </a:p>
          </p:txBody>
        </p:sp>
        <p:pic>
          <p:nvPicPr>
            <p:cNvPr id="193" name="Graphic 192" descr="Germ with solid fill">
              <a:extLst>
                <a:ext uri="{FF2B5EF4-FFF2-40B4-BE49-F238E27FC236}">
                  <a16:creationId xmlns:a16="http://schemas.microsoft.com/office/drawing/2014/main" id="{D8F6330B-832F-A90E-9AF9-18F67FBB6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864772" y="2767036"/>
              <a:ext cx="635948" cy="635948"/>
            </a:xfrm>
            <a:prstGeom prst="rect">
              <a:avLst/>
            </a:prstGeom>
          </p:spPr>
        </p:pic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0667B5C4-2CF1-A933-ED01-416FAA7FA985}"/>
                </a:ext>
              </a:extLst>
            </p:cNvPr>
            <p:cNvSpPr txBox="1"/>
            <p:nvPr/>
          </p:nvSpPr>
          <p:spPr>
            <a:xfrm>
              <a:off x="11183660" y="2884527"/>
              <a:ext cx="890226" cy="51983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80000"/>
                </a:lnSpc>
                <a:defRPr/>
              </a:pPr>
              <a:r>
                <a:rPr lang="en-GB" sz="1050" b="1" dirty="0"/>
                <a:t>MUST BE</a:t>
              </a:r>
              <a:br>
                <a:rPr lang="en-GB" sz="1050" b="1" dirty="0"/>
              </a:br>
              <a:r>
                <a:rPr lang="en-GB" sz="1050" b="1" dirty="0"/>
                <a:t>UNDER</a:t>
              </a:r>
              <a:br>
                <a:rPr lang="en-GB" sz="1050" b="1" dirty="0"/>
              </a:br>
              <a:r>
                <a:rPr lang="en-GB" sz="1050" b="1" dirty="0"/>
                <a:t>CONTROL</a:t>
              </a:r>
            </a:p>
          </p:txBody>
        </p: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A2BBB2AC-4A30-B3C1-DEC6-875B1DC4BDBE}"/>
                </a:ext>
              </a:extLst>
            </p:cNvPr>
            <p:cNvGrpSpPr/>
            <p:nvPr/>
          </p:nvGrpSpPr>
          <p:grpSpPr>
            <a:xfrm>
              <a:off x="10737850" y="2895156"/>
              <a:ext cx="370484" cy="139700"/>
              <a:chOff x="10737850" y="2895156"/>
              <a:chExt cx="370484" cy="139700"/>
            </a:xfrm>
          </p:grpSpPr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5A28F4A9-3D1A-E0D3-55C4-FABC130A034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1038484" y="2965006"/>
                <a:ext cx="139700" cy="0"/>
              </a:xfrm>
              <a:prstGeom prst="line">
                <a:avLst/>
              </a:prstGeom>
              <a:ln w="25400" cap="rnd">
                <a:solidFill>
                  <a:srgbClr val="C00000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DCBC0811-270D-6A02-BCB7-FB34121C5B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37850" y="2965006"/>
                <a:ext cx="370484" cy="0"/>
              </a:xfrm>
              <a:prstGeom prst="line">
                <a:avLst/>
              </a:prstGeom>
              <a:ln w="25400" cap="rnd">
                <a:solidFill>
                  <a:srgbClr val="C00000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TextBox 7">
            <a:extLst>
              <a:ext uri="{FF2B5EF4-FFF2-40B4-BE49-F238E27FC236}">
                <a16:creationId xmlns:a16="http://schemas.microsoft.com/office/drawing/2014/main" id="{51E9F79A-F073-250D-2AAC-80E225D2A7E2}"/>
              </a:ext>
            </a:extLst>
          </p:cNvPr>
          <p:cNvSpPr txBox="1"/>
          <p:nvPr/>
        </p:nvSpPr>
        <p:spPr>
          <a:xfrm>
            <a:off x="1117272" y="3462574"/>
            <a:ext cx="3337940" cy="13261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OM-85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optimizes the clearance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the virus from the body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400" dirty="0">
                <a:solidFill>
                  <a:srgbClr val="3C3C3B"/>
                </a:solidFill>
                <a:latin typeface="Calibri" panose="020F0502020204030204"/>
              </a:rPr>
              <a:t>I</a:t>
            </a:r>
            <a:r>
              <a:rPr kumimoji="0" lang="en-GB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ncreasing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1400" dirty="0">
                <a:solidFill>
                  <a:srgbClr val="3C3C3B"/>
                </a:solidFill>
                <a:latin typeface="Calibri" panose="020F0502020204030204"/>
              </a:rPr>
              <a:t>production of antiviral mediators by epithelial cells</a:t>
            </a:r>
            <a:r>
              <a:rPr lang="en-US" sz="1400" baseline="30000" dirty="0">
                <a:solidFill>
                  <a:srgbClr val="3C3C3B"/>
                </a:solidFill>
                <a:latin typeface="Calibri" panose="020F0502020204030204"/>
              </a:rPr>
              <a:t>1,2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srgbClr val="3C3C3B"/>
                </a:solidFill>
                <a:latin typeface="Calibri" panose="020F0502020204030204"/>
              </a:rPr>
              <a:t>Preventing the increase in expression</a:t>
            </a:r>
            <a:br>
              <a:rPr lang="en-US" sz="1400" dirty="0">
                <a:solidFill>
                  <a:srgbClr val="3C3C3B"/>
                </a:solidFill>
                <a:latin typeface="Calibri" panose="020F0502020204030204"/>
              </a:rPr>
            </a:br>
            <a:r>
              <a:rPr lang="en-US" sz="1400" dirty="0">
                <a:solidFill>
                  <a:srgbClr val="3C3C3B"/>
                </a:solidFill>
                <a:latin typeface="Calibri" panose="020F0502020204030204"/>
              </a:rPr>
              <a:t>of viral-induced receptors</a:t>
            </a:r>
            <a:r>
              <a:rPr lang="en-US" sz="1400" baseline="30000" dirty="0">
                <a:solidFill>
                  <a:srgbClr val="3C3C3B"/>
                </a:solidFill>
                <a:latin typeface="Calibri" panose="020F0502020204030204"/>
              </a:rPr>
              <a:t>1,2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srgbClr val="3C3C3B"/>
                </a:solidFill>
                <a:latin typeface="Calibri" panose="020F0502020204030204"/>
              </a:rPr>
              <a:t>Reducing viral-induced cell death</a:t>
            </a:r>
            <a:r>
              <a:rPr lang="en-US" sz="1400" baseline="30000" dirty="0">
                <a:solidFill>
                  <a:srgbClr val="3C3C3B"/>
                </a:solidFill>
                <a:latin typeface="Calibri" panose="020F0502020204030204"/>
              </a:rPr>
              <a:t>1,2</a:t>
            </a:r>
          </a:p>
        </p:txBody>
      </p:sp>
      <p:sp>
        <p:nvSpPr>
          <p:cNvPr id="48" name="TextBox 7">
            <a:extLst>
              <a:ext uri="{FF2B5EF4-FFF2-40B4-BE49-F238E27FC236}">
                <a16:creationId xmlns:a16="http://schemas.microsoft.com/office/drawing/2014/main" id="{09BDC35A-5E43-60A0-B378-8529499507B1}"/>
              </a:ext>
            </a:extLst>
          </p:cNvPr>
          <p:cNvSpPr txBox="1"/>
          <p:nvPr/>
        </p:nvSpPr>
        <p:spPr>
          <a:xfrm>
            <a:off x="1117272" y="4901516"/>
            <a:ext cx="3337940" cy="11153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OM-85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helps fighting off viruses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srgbClr val="3C3C3B"/>
                </a:solidFill>
                <a:latin typeface="Calibri" panose="020F0502020204030204"/>
              </a:rPr>
              <a:t>I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ncreasing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activity and frequency of innate immune cells in the lungs, which function to find and eliminate pathogens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3,4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srgbClr val="3C3C3B"/>
                </a:solidFill>
                <a:latin typeface="Calibri" panose="020F0502020204030204"/>
              </a:rPr>
              <a:t>R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einforcing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adaptive immune response in the lungs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3-6</a:t>
            </a:r>
          </a:p>
        </p:txBody>
      </p:sp>
      <p:sp>
        <p:nvSpPr>
          <p:cNvPr id="49" name="Text Placeholder 27">
            <a:extLst>
              <a:ext uri="{FF2B5EF4-FFF2-40B4-BE49-F238E27FC236}">
                <a16:creationId xmlns:a16="http://schemas.microsoft.com/office/drawing/2014/main" id="{08DC1771-53F5-EEB1-DC34-173F9A20627E}"/>
              </a:ext>
            </a:extLst>
          </p:cNvPr>
          <p:cNvSpPr txBox="1">
            <a:spLocks/>
          </p:cNvSpPr>
          <p:nvPr/>
        </p:nvSpPr>
        <p:spPr>
          <a:xfrm>
            <a:off x="8580724" y="4199600"/>
            <a:ext cx="3316635" cy="106521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sz="1400" dirty="0"/>
              <a:t>OM-85 </a:t>
            </a:r>
            <a:r>
              <a:rPr lang="en-US" sz="1400" b="1" dirty="0">
                <a:solidFill>
                  <a:schemeClr val="accent2"/>
                </a:solidFill>
              </a:rPr>
              <a:t>controls excessive inflammation </a:t>
            </a:r>
            <a:r>
              <a:rPr lang="en-US" sz="1400" dirty="0"/>
              <a:t>by :</a:t>
            </a:r>
          </a:p>
          <a:p>
            <a:pPr marL="184150" indent="-184150">
              <a:spcBef>
                <a:spcPts val="3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Reducing certain inflammatory processes and preventing the increased recruitment of cells that cause inflammation</a:t>
            </a:r>
            <a:r>
              <a:rPr lang="en-US" sz="1400" b="0" baseline="3000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3,7-15</a:t>
            </a:r>
          </a:p>
          <a:p>
            <a:pPr marL="184150" indent="-184150">
              <a:spcBef>
                <a:spcPts val="3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Favoring the presence of cells that help regulate the immune response</a:t>
            </a:r>
            <a:r>
              <a:rPr lang="en-US" sz="1400" b="0" baseline="3000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3,8-10,12,15</a:t>
            </a:r>
          </a:p>
        </p:txBody>
      </p:sp>
      <p:sp>
        <p:nvSpPr>
          <p:cNvPr id="50" name="Left Bracket 49">
            <a:extLst>
              <a:ext uri="{FF2B5EF4-FFF2-40B4-BE49-F238E27FC236}">
                <a16:creationId xmlns:a16="http://schemas.microsoft.com/office/drawing/2014/main" id="{AB0331D3-38FA-A284-9E41-31869BE4A5F0}"/>
              </a:ext>
            </a:extLst>
          </p:cNvPr>
          <p:cNvSpPr/>
          <p:nvPr/>
        </p:nvSpPr>
        <p:spPr>
          <a:xfrm>
            <a:off x="8326264" y="4100513"/>
            <a:ext cx="170406" cy="1216554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93EE2E44-C7E6-F242-10BB-19CC4CA5D060}"/>
              </a:ext>
            </a:extLst>
          </p:cNvPr>
          <p:cNvGrpSpPr/>
          <p:nvPr/>
        </p:nvGrpSpPr>
        <p:grpSpPr>
          <a:xfrm>
            <a:off x="508247" y="1292087"/>
            <a:ext cx="2151113" cy="2037522"/>
            <a:chOff x="2294426" y="1506058"/>
            <a:chExt cx="3830656" cy="3628377"/>
          </a:xfrm>
        </p:grpSpPr>
        <p:sp>
          <p:nvSpPr>
            <p:cNvPr id="200" name="Ovale 30">
              <a:extLst>
                <a:ext uri="{FF2B5EF4-FFF2-40B4-BE49-F238E27FC236}">
                  <a16:creationId xmlns:a16="http://schemas.microsoft.com/office/drawing/2014/main" id="{B74DCC25-BCB6-1BAA-48E6-FFE2BEE06BCB}"/>
                </a:ext>
              </a:extLst>
            </p:cNvPr>
            <p:cNvSpPr/>
            <p:nvPr/>
          </p:nvSpPr>
          <p:spPr>
            <a:xfrm>
              <a:off x="2294426" y="2582442"/>
              <a:ext cx="2062845" cy="206284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3000">
                  <a:schemeClr val="accent1">
                    <a:lumMod val="0"/>
                    <a:lumOff val="100000"/>
                  </a:schemeClr>
                </a:gs>
                <a:gs pos="99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VULNERABLE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HEALTH</a:t>
              </a:r>
            </a:p>
          </p:txBody>
        </p:sp>
        <p:sp>
          <p:nvSpPr>
            <p:cNvPr id="208" name="Ovale 8">
              <a:extLst>
                <a:ext uri="{FF2B5EF4-FFF2-40B4-BE49-F238E27FC236}">
                  <a16:creationId xmlns:a16="http://schemas.microsoft.com/office/drawing/2014/main" id="{077DB42B-AB4A-ADC6-13B5-6BF56E5CAAB1}"/>
                </a:ext>
              </a:extLst>
            </p:cNvPr>
            <p:cNvSpPr/>
            <p:nvPr/>
          </p:nvSpPr>
          <p:spPr>
            <a:xfrm>
              <a:off x="2933498" y="2352990"/>
              <a:ext cx="784704" cy="78470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 dirty="0"/>
            </a:p>
          </p:txBody>
        </p:sp>
        <p:sp>
          <p:nvSpPr>
            <p:cNvPr id="202" name="Ovale 30">
              <a:extLst>
                <a:ext uri="{FF2B5EF4-FFF2-40B4-BE49-F238E27FC236}">
                  <a16:creationId xmlns:a16="http://schemas.microsoft.com/office/drawing/2014/main" id="{59CEA069-5079-01F4-0B0E-0DF7E3E76949}"/>
                </a:ext>
              </a:extLst>
            </p:cNvPr>
            <p:cNvSpPr/>
            <p:nvPr/>
          </p:nvSpPr>
          <p:spPr>
            <a:xfrm>
              <a:off x="4370187" y="1789889"/>
              <a:ext cx="1754895" cy="17548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3000">
                  <a:schemeClr val="accent1">
                    <a:lumMod val="0"/>
                    <a:lumOff val="100000"/>
                  </a:schemeClr>
                </a:gs>
                <a:gs pos="99000">
                  <a:srgbClr val="F6B472"/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rgbClr val="F4A14B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1821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INFECTION</a:t>
              </a:r>
            </a:p>
          </p:txBody>
        </p:sp>
        <p:sp>
          <p:nvSpPr>
            <p:cNvPr id="203" name="Ovale 8">
              <a:extLst>
                <a:ext uri="{FF2B5EF4-FFF2-40B4-BE49-F238E27FC236}">
                  <a16:creationId xmlns:a16="http://schemas.microsoft.com/office/drawing/2014/main" id="{C5F04BEE-D88A-91E1-D7AC-4545D925E238}"/>
                </a:ext>
              </a:extLst>
            </p:cNvPr>
            <p:cNvSpPr/>
            <p:nvPr/>
          </p:nvSpPr>
          <p:spPr>
            <a:xfrm>
              <a:off x="3395974" y="4041153"/>
              <a:ext cx="1093282" cy="109328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 dirty="0"/>
            </a:p>
          </p:txBody>
        </p:sp>
        <p:sp>
          <p:nvSpPr>
            <p:cNvPr id="205" name="Arco 1063">
              <a:extLst>
                <a:ext uri="{FF2B5EF4-FFF2-40B4-BE49-F238E27FC236}">
                  <a16:creationId xmlns:a16="http://schemas.microsoft.com/office/drawing/2014/main" id="{654935EA-0062-D152-0F82-8C1392406643}"/>
                </a:ext>
              </a:extLst>
            </p:cNvPr>
            <p:cNvSpPr/>
            <p:nvPr/>
          </p:nvSpPr>
          <p:spPr>
            <a:xfrm>
              <a:off x="3503871" y="2581288"/>
              <a:ext cx="2028350" cy="1929407"/>
            </a:xfrm>
            <a:prstGeom prst="arc">
              <a:avLst>
                <a:gd name="adj1" fmla="val 216748"/>
                <a:gd name="adj2" fmla="val 5246566"/>
              </a:avLst>
            </a:prstGeom>
            <a:ln w="38100">
              <a:solidFill>
                <a:schemeClr val="accent1"/>
              </a:solidFill>
              <a:prstDash val="sysDash"/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sz="1100"/>
            </a:p>
          </p:txBody>
        </p:sp>
        <p:sp>
          <p:nvSpPr>
            <p:cNvPr id="206" name="Ovale 8">
              <a:extLst>
                <a:ext uri="{FF2B5EF4-FFF2-40B4-BE49-F238E27FC236}">
                  <a16:creationId xmlns:a16="http://schemas.microsoft.com/office/drawing/2014/main" id="{3C19B7B8-9568-D71B-E67C-8DB641DBD20E}"/>
                </a:ext>
              </a:extLst>
            </p:cNvPr>
            <p:cNvSpPr/>
            <p:nvPr/>
          </p:nvSpPr>
          <p:spPr>
            <a:xfrm>
              <a:off x="4855283" y="1506058"/>
              <a:ext cx="784703" cy="78470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4A1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/>
            </a:p>
          </p:txBody>
        </p:sp>
        <p:pic>
          <p:nvPicPr>
            <p:cNvPr id="207" name="Immagine 22">
              <a:extLst>
                <a:ext uri="{FF2B5EF4-FFF2-40B4-BE49-F238E27FC236}">
                  <a16:creationId xmlns:a16="http://schemas.microsoft.com/office/drawing/2014/main" id="{5331CFF7-D67C-E8D0-E3D8-BBD1ADA5F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 t="14473" r="14379"/>
            <a:stretch/>
          </p:blipFill>
          <p:spPr>
            <a:xfrm>
              <a:off x="5035007" y="1615377"/>
              <a:ext cx="497214" cy="497274"/>
            </a:xfrm>
            <a:prstGeom prst="rect">
              <a:avLst/>
            </a:prstGeom>
          </p:spPr>
        </p:pic>
      </p:grpSp>
      <p:sp>
        <p:nvSpPr>
          <p:cNvPr id="51" name="Lightning Bolt 50">
            <a:extLst>
              <a:ext uri="{FF2B5EF4-FFF2-40B4-BE49-F238E27FC236}">
                <a16:creationId xmlns:a16="http://schemas.microsoft.com/office/drawing/2014/main" id="{DC2E451D-1CF2-E444-E9C2-AB967B40AE3E}"/>
              </a:ext>
            </a:extLst>
          </p:cNvPr>
          <p:cNvSpPr/>
          <p:nvPr/>
        </p:nvSpPr>
        <p:spPr>
          <a:xfrm rot="20822336" flipH="1">
            <a:off x="5617292" y="4190705"/>
            <a:ext cx="239228" cy="438957"/>
          </a:xfrm>
          <a:prstGeom prst="lightningBolt">
            <a:avLst/>
          </a:prstGeom>
          <a:solidFill>
            <a:srgbClr val="F4EB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3" name="Graphic 52" descr="Germ with solid fill">
            <a:extLst>
              <a:ext uri="{FF2B5EF4-FFF2-40B4-BE49-F238E27FC236}">
                <a16:creationId xmlns:a16="http://schemas.microsoft.com/office/drawing/2014/main" id="{06141C11-DC4C-5760-4EA3-7AC8D27429A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225113" y="2810289"/>
            <a:ext cx="417355" cy="417355"/>
          </a:xfrm>
          <a:prstGeom prst="rect">
            <a:avLst/>
          </a:prstGeom>
        </p:spPr>
      </p:pic>
      <p:sp>
        <p:nvSpPr>
          <p:cNvPr id="3" name="Graphic 53">
            <a:extLst>
              <a:ext uri="{FF2B5EF4-FFF2-40B4-BE49-F238E27FC236}">
                <a16:creationId xmlns:a16="http://schemas.microsoft.com/office/drawing/2014/main" id="{9DBE024E-D708-E07F-0ED9-7349DCFE16EB}"/>
              </a:ext>
            </a:extLst>
          </p:cNvPr>
          <p:cNvSpPr>
            <a:spLocks noChangeAspect="1"/>
          </p:cNvSpPr>
          <p:nvPr/>
        </p:nvSpPr>
        <p:spPr>
          <a:xfrm>
            <a:off x="942014" y="1844998"/>
            <a:ext cx="287540" cy="255257"/>
          </a:xfrm>
          <a:custGeom>
            <a:avLst/>
            <a:gdLst>
              <a:gd name="connsiteX0" fmla="*/ 78929 w 2014909"/>
              <a:gd name="connsiteY0" fmla="*/ 1957748 h 1962217"/>
              <a:gd name="connsiteX1" fmla="*/ 3542 w 2014909"/>
              <a:gd name="connsiteY1" fmla="*/ 1866128 h 1962217"/>
              <a:gd name="connsiteX2" fmla="*/ 14428 w 2014909"/>
              <a:gd name="connsiteY2" fmla="*/ 1626610 h 1962217"/>
              <a:gd name="connsiteX3" fmla="*/ 271248 w 2014909"/>
              <a:gd name="connsiteY3" fmla="*/ 1361667 h 1962217"/>
              <a:gd name="connsiteX4" fmla="*/ 480502 w 2014909"/>
              <a:gd name="connsiteY4" fmla="*/ 1361954 h 1962217"/>
              <a:gd name="connsiteX5" fmla="*/ 526852 w 2014909"/>
              <a:gd name="connsiteY5" fmla="*/ 1413410 h 1962217"/>
              <a:gd name="connsiteX6" fmla="*/ 503908 w 2014909"/>
              <a:gd name="connsiteY6" fmla="*/ 1450312 h 1962217"/>
              <a:gd name="connsiteX7" fmla="*/ 474931 w 2014909"/>
              <a:gd name="connsiteY7" fmla="*/ 1455243 h 1962217"/>
              <a:gd name="connsiteX8" fmla="*/ 374830 w 2014909"/>
              <a:gd name="connsiteY8" fmla="*/ 1434387 h 1962217"/>
              <a:gd name="connsiteX9" fmla="*/ 315853 w 2014909"/>
              <a:gd name="connsiteY9" fmla="*/ 1442537 h 1962217"/>
              <a:gd name="connsiteX10" fmla="*/ 104447 w 2014909"/>
              <a:gd name="connsiteY10" fmla="*/ 1639431 h 1962217"/>
              <a:gd name="connsiteX11" fmla="*/ 96881 w 2014909"/>
              <a:gd name="connsiteY11" fmla="*/ 1862533 h 1962217"/>
              <a:gd name="connsiteX12" fmla="*/ 373164 w 2014909"/>
              <a:gd name="connsiteY12" fmla="*/ 1870146 h 1962217"/>
              <a:gd name="connsiteX13" fmla="*/ 649313 w 2014909"/>
              <a:gd name="connsiteY13" fmla="*/ 1866096 h 1962217"/>
              <a:gd name="connsiteX14" fmla="*/ 657006 w 2014909"/>
              <a:gd name="connsiteY14" fmla="*/ 1795671 h 1962217"/>
              <a:gd name="connsiteX15" fmla="*/ 658449 w 2014909"/>
              <a:gd name="connsiteY15" fmla="*/ 1729215 h 1962217"/>
              <a:gd name="connsiteX16" fmla="*/ 679849 w 2014909"/>
              <a:gd name="connsiteY16" fmla="*/ 1724708 h 1962217"/>
              <a:gd name="connsiteX17" fmla="*/ 743301 w 2014909"/>
              <a:gd name="connsiteY17" fmla="*/ 1740051 h 1962217"/>
              <a:gd name="connsiteX18" fmla="*/ 742256 w 2014909"/>
              <a:gd name="connsiteY18" fmla="*/ 1889282 h 1962217"/>
              <a:gd name="connsiteX19" fmla="*/ 674942 w 2014909"/>
              <a:gd name="connsiteY19" fmla="*/ 1956600 h 1962217"/>
              <a:gd name="connsiteX20" fmla="*/ 78929 w 2014909"/>
              <a:gd name="connsiteY20" fmla="*/ 1957748 h 1962217"/>
              <a:gd name="connsiteX21" fmla="*/ 1335411 w 2014909"/>
              <a:gd name="connsiteY21" fmla="*/ 1956279 h 1962217"/>
              <a:gd name="connsiteX22" fmla="*/ 1267264 w 2014909"/>
              <a:gd name="connsiteY22" fmla="*/ 1810573 h 1962217"/>
              <a:gd name="connsiteX23" fmla="*/ 1277132 w 2014909"/>
              <a:gd name="connsiteY23" fmla="*/ 1729936 h 1962217"/>
              <a:gd name="connsiteX24" fmla="*/ 1322695 w 2014909"/>
              <a:gd name="connsiteY24" fmla="*/ 1725521 h 1962217"/>
              <a:gd name="connsiteX25" fmla="*/ 1355925 w 2014909"/>
              <a:gd name="connsiteY25" fmla="*/ 1729186 h 1962217"/>
              <a:gd name="connsiteX26" fmla="*/ 1358490 w 2014909"/>
              <a:gd name="connsiteY26" fmla="*/ 1798424 h 1962217"/>
              <a:gd name="connsiteX27" fmla="*/ 1361054 w 2014909"/>
              <a:gd name="connsiteY27" fmla="*/ 1867662 h 1962217"/>
              <a:gd name="connsiteX28" fmla="*/ 1640557 w 2014909"/>
              <a:gd name="connsiteY28" fmla="*/ 1867662 h 1962217"/>
              <a:gd name="connsiteX29" fmla="*/ 1920060 w 2014909"/>
              <a:gd name="connsiteY29" fmla="*/ 1867662 h 1962217"/>
              <a:gd name="connsiteX30" fmla="*/ 1921462 w 2014909"/>
              <a:gd name="connsiteY30" fmla="*/ 1776653 h 1962217"/>
              <a:gd name="connsiteX31" fmla="*/ 1890725 w 2014909"/>
              <a:gd name="connsiteY31" fmla="*/ 1586801 h 1962217"/>
              <a:gd name="connsiteX32" fmla="*/ 1551290 w 2014909"/>
              <a:gd name="connsiteY32" fmla="*/ 1452306 h 1962217"/>
              <a:gd name="connsiteX33" fmla="*/ 1496259 w 2014909"/>
              <a:gd name="connsiteY33" fmla="*/ 1424954 h 1962217"/>
              <a:gd name="connsiteX34" fmla="*/ 1500806 w 2014909"/>
              <a:gd name="connsiteY34" fmla="*/ 1373616 h 1962217"/>
              <a:gd name="connsiteX35" fmla="*/ 1717485 w 2014909"/>
              <a:gd name="connsiteY35" fmla="*/ 1354164 h 1962217"/>
              <a:gd name="connsiteX36" fmla="*/ 1928032 w 2014909"/>
              <a:gd name="connsiteY36" fmla="*/ 1483005 h 1962217"/>
              <a:gd name="connsiteX37" fmla="*/ 2014910 w 2014909"/>
              <a:gd name="connsiteY37" fmla="*/ 1784771 h 1962217"/>
              <a:gd name="connsiteX38" fmla="*/ 1988533 w 2014909"/>
              <a:gd name="connsiteY38" fmla="*/ 1929292 h 1962217"/>
              <a:gd name="connsiteX39" fmla="*/ 1635781 w 2014909"/>
              <a:gd name="connsiteY39" fmla="*/ 1962139 h 1962217"/>
              <a:gd name="connsiteX40" fmla="*/ 1335413 w 2014909"/>
              <a:gd name="connsiteY40" fmla="*/ 1956279 h 1962217"/>
              <a:gd name="connsiteX41" fmla="*/ 564800 w 2014909"/>
              <a:gd name="connsiteY41" fmla="*/ 1666856 h 1962217"/>
              <a:gd name="connsiteX42" fmla="*/ 509419 w 2014909"/>
              <a:gd name="connsiteY42" fmla="*/ 1560180 h 1962217"/>
              <a:gd name="connsiteX43" fmla="*/ 556504 w 2014909"/>
              <a:gd name="connsiteY43" fmla="*/ 1457240 h 1962217"/>
              <a:gd name="connsiteX44" fmla="*/ 739042 w 2014909"/>
              <a:gd name="connsiteY44" fmla="*/ 1113734 h 1962217"/>
              <a:gd name="connsiteX45" fmla="*/ 931627 w 2014909"/>
              <a:gd name="connsiteY45" fmla="*/ 758009 h 1962217"/>
              <a:gd name="connsiteX46" fmla="*/ 1082238 w 2014909"/>
              <a:gd name="connsiteY46" fmla="*/ 755533 h 1962217"/>
              <a:gd name="connsiteX47" fmla="*/ 1220091 w 2014909"/>
              <a:gd name="connsiteY47" fmla="*/ 1006030 h 1962217"/>
              <a:gd name="connsiteX48" fmla="*/ 1423490 w 2014909"/>
              <a:gd name="connsiteY48" fmla="*/ 1389290 h 1962217"/>
              <a:gd name="connsiteX49" fmla="*/ 1502278 w 2014909"/>
              <a:gd name="connsiteY49" fmla="*/ 1605519 h 1962217"/>
              <a:gd name="connsiteX50" fmla="*/ 1448450 w 2014909"/>
              <a:gd name="connsiteY50" fmla="*/ 1665693 h 1962217"/>
              <a:gd name="connsiteX51" fmla="*/ 1004623 w 2014909"/>
              <a:gd name="connsiteY51" fmla="*/ 1675103 h 1962217"/>
              <a:gd name="connsiteX52" fmla="*/ 564800 w 2014909"/>
              <a:gd name="connsiteY52" fmla="*/ 1666856 h 1962217"/>
              <a:gd name="connsiteX53" fmla="*/ 1406791 w 2014909"/>
              <a:gd name="connsiteY53" fmla="*/ 1585031 h 1962217"/>
              <a:gd name="connsiteX54" fmla="*/ 1414903 w 2014909"/>
              <a:gd name="connsiteY54" fmla="*/ 1574369 h 1962217"/>
              <a:gd name="connsiteX55" fmla="*/ 1216174 w 2014909"/>
              <a:gd name="connsiteY55" fmla="*/ 1190188 h 1962217"/>
              <a:gd name="connsiteX56" fmla="*/ 1007630 w 2014909"/>
              <a:gd name="connsiteY56" fmla="*/ 814911 h 1962217"/>
              <a:gd name="connsiteX57" fmla="*/ 658575 w 2014909"/>
              <a:gd name="connsiteY57" fmla="*/ 1457361 h 1962217"/>
              <a:gd name="connsiteX58" fmla="*/ 609175 w 2014909"/>
              <a:gd name="connsiteY58" fmla="*/ 1550040 h 1962217"/>
              <a:gd name="connsiteX59" fmla="*/ 1001479 w 2014909"/>
              <a:gd name="connsiteY59" fmla="*/ 1588144 h 1962217"/>
              <a:gd name="connsiteX60" fmla="*/ 1406791 w 2014909"/>
              <a:gd name="connsiteY60" fmla="*/ 1585031 h 1962217"/>
              <a:gd name="connsiteX61" fmla="*/ 995750 w 2014909"/>
              <a:gd name="connsiteY61" fmla="*/ 1512672 h 1962217"/>
              <a:gd name="connsiteX62" fmla="*/ 965532 w 2014909"/>
              <a:gd name="connsiteY62" fmla="*/ 1465362 h 1962217"/>
              <a:gd name="connsiteX63" fmla="*/ 1002425 w 2014909"/>
              <a:gd name="connsiteY63" fmla="*/ 1426258 h 1962217"/>
              <a:gd name="connsiteX64" fmla="*/ 1034461 w 2014909"/>
              <a:gd name="connsiteY64" fmla="*/ 1436847 h 1962217"/>
              <a:gd name="connsiteX65" fmla="*/ 995750 w 2014909"/>
              <a:gd name="connsiteY65" fmla="*/ 1512672 h 1962217"/>
              <a:gd name="connsiteX66" fmla="*/ 978384 w 2014909"/>
              <a:gd name="connsiteY66" fmla="*/ 1378057 h 1962217"/>
              <a:gd name="connsiteX67" fmla="*/ 963190 w 2014909"/>
              <a:gd name="connsiteY67" fmla="*/ 1362863 h 1962217"/>
              <a:gd name="connsiteX68" fmla="*/ 964675 w 2014909"/>
              <a:gd name="connsiteY68" fmla="*/ 1196122 h 1962217"/>
              <a:gd name="connsiteX69" fmla="*/ 977072 w 2014909"/>
              <a:gd name="connsiteY69" fmla="*/ 1018475 h 1962217"/>
              <a:gd name="connsiteX70" fmla="*/ 1039064 w 2014909"/>
              <a:gd name="connsiteY70" fmla="*/ 1021189 h 1962217"/>
              <a:gd name="connsiteX71" fmla="*/ 1050780 w 2014909"/>
              <a:gd name="connsiteY71" fmla="*/ 1201442 h 1962217"/>
              <a:gd name="connsiteX72" fmla="*/ 1050780 w 2014909"/>
              <a:gd name="connsiteY72" fmla="*/ 1368074 h 1962217"/>
              <a:gd name="connsiteX73" fmla="*/ 1038191 w 2014909"/>
              <a:gd name="connsiteY73" fmla="*/ 1380662 h 1962217"/>
              <a:gd name="connsiteX74" fmla="*/ 978384 w 2014909"/>
              <a:gd name="connsiteY74" fmla="*/ 1378057 h 1962217"/>
              <a:gd name="connsiteX75" fmla="*/ 329105 w 2014909"/>
              <a:gd name="connsiteY75" fmla="*/ 1301416 h 1962217"/>
              <a:gd name="connsiteX76" fmla="*/ 168557 w 2014909"/>
              <a:gd name="connsiteY76" fmla="*/ 1068154 h 1962217"/>
              <a:gd name="connsiteX77" fmla="*/ 405522 w 2014909"/>
              <a:gd name="connsiteY77" fmla="*/ 890386 h 1962217"/>
              <a:gd name="connsiteX78" fmla="*/ 579405 w 2014909"/>
              <a:gd name="connsiteY78" fmla="*/ 1062516 h 1962217"/>
              <a:gd name="connsiteX79" fmla="*/ 385353 w 2014909"/>
              <a:gd name="connsiteY79" fmla="*/ 1303785 h 1962217"/>
              <a:gd name="connsiteX80" fmla="*/ 329105 w 2014909"/>
              <a:gd name="connsiteY80" fmla="*/ 1301416 h 1962217"/>
              <a:gd name="connsiteX81" fmla="*/ 418857 w 2014909"/>
              <a:gd name="connsiteY81" fmla="*/ 1205791 h 1962217"/>
              <a:gd name="connsiteX82" fmla="*/ 493602 w 2014909"/>
              <a:gd name="connsiteY82" fmla="*/ 1095783 h 1962217"/>
              <a:gd name="connsiteX83" fmla="*/ 329883 w 2014909"/>
              <a:gd name="connsiteY83" fmla="*/ 987702 h 1962217"/>
              <a:gd name="connsiteX84" fmla="*/ 258806 w 2014909"/>
              <a:gd name="connsiteY84" fmla="*/ 1095783 h 1962217"/>
              <a:gd name="connsiteX85" fmla="*/ 327662 w 2014909"/>
              <a:gd name="connsiteY85" fmla="*/ 1205568 h 1962217"/>
              <a:gd name="connsiteX86" fmla="*/ 418857 w 2014909"/>
              <a:gd name="connsiteY86" fmla="*/ 1205799 h 1962217"/>
              <a:gd name="connsiteX87" fmla="*/ 1578176 w 2014909"/>
              <a:gd name="connsiteY87" fmla="*/ 1296221 h 1962217"/>
              <a:gd name="connsiteX88" fmla="*/ 1531473 w 2014909"/>
              <a:gd name="connsiteY88" fmla="*/ 1276018 h 1962217"/>
              <a:gd name="connsiteX89" fmla="*/ 1453049 w 2014909"/>
              <a:gd name="connsiteY89" fmla="*/ 1185504 h 1962217"/>
              <a:gd name="connsiteX90" fmla="*/ 1437981 w 2014909"/>
              <a:gd name="connsiteY90" fmla="*/ 1098348 h 1962217"/>
              <a:gd name="connsiteX91" fmla="*/ 1451807 w 2014909"/>
              <a:gd name="connsiteY91" fmla="*/ 1012427 h 1962217"/>
              <a:gd name="connsiteX92" fmla="*/ 1786608 w 2014909"/>
              <a:gd name="connsiteY92" fmla="*/ 949725 h 1962217"/>
              <a:gd name="connsiteX93" fmla="*/ 1827130 w 2014909"/>
              <a:gd name="connsiteY93" fmla="*/ 1191500 h 1962217"/>
              <a:gd name="connsiteX94" fmla="*/ 1578176 w 2014909"/>
              <a:gd name="connsiteY94" fmla="*/ 1296221 h 1962217"/>
              <a:gd name="connsiteX95" fmla="*/ 1668665 w 2014909"/>
              <a:gd name="connsiteY95" fmla="*/ 1213148 h 1962217"/>
              <a:gd name="connsiteX96" fmla="*/ 1745992 w 2014909"/>
              <a:gd name="connsiteY96" fmla="*/ 1149479 h 1962217"/>
              <a:gd name="connsiteX97" fmla="*/ 1757214 w 2014909"/>
              <a:gd name="connsiteY97" fmla="*/ 1087757 h 1962217"/>
              <a:gd name="connsiteX98" fmla="*/ 1664744 w 2014909"/>
              <a:gd name="connsiteY98" fmla="*/ 983665 h 1962217"/>
              <a:gd name="connsiteX99" fmla="*/ 1536927 w 2014909"/>
              <a:gd name="connsiteY99" fmla="*/ 1043887 h 1962217"/>
              <a:gd name="connsiteX100" fmla="*/ 1565654 w 2014909"/>
              <a:gd name="connsiteY100" fmla="*/ 1186554 h 1962217"/>
              <a:gd name="connsiteX101" fmla="*/ 1668665 w 2014909"/>
              <a:gd name="connsiteY101" fmla="*/ 1213148 h 1962217"/>
              <a:gd name="connsiteX102" fmla="*/ 683448 w 2014909"/>
              <a:gd name="connsiteY102" fmla="*/ 1061699 h 1962217"/>
              <a:gd name="connsiteX103" fmla="*/ 636166 w 2014909"/>
              <a:gd name="connsiteY103" fmla="*/ 1016287 h 1962217"/>
              <a:gd name="connsiteX104" fmla="*/ 637335 w 2014909"/>
              <a:gd name="connsiteY104" fmla="*/ 749592 h 1962217"/>
              <a:gd name="connsiteX105" fmla="*/ 750136 w 2014909"/>
              <a:gd name="connsiteY105" fmla="*/ 558840 h 1962217"/>
              <a:gd name="connsiteX106" fmla="*/ 1001597 w 2014909"/>
              <a:gd name="connsiteY106" fmla="*/ 459893 h 1962217"/>
              <a:gd name="connsiteX107" fmla="*/ 1168735 w 2014909"/>
              <a:gd name="connsiteY107" fmla="*/ 499428 h 1962217"/>
              <a:gd name="connsiteX108" fmla="*/ 1264179 w 2014909"/>
              <a:gd name="connsiteY108" fmla="*/ 569915 h 1962217"/>
              <a:gd name="connsiteX109" fmla="*/ 1331782 w 2014909"/>
              <a:gd name="connsiteY109" fmla="*/ 659945 h 1962217"/>
              <a:gd name="connsiteX110" fmla="*/ 1372481 w 2014909"/>
              <a:gd name="connsiteY110" fmla="*/ 871658 h 1962217"/>
              <a:gd name="connsiteX111" fmla="*/ 1371707 w 2014909"/>
              <a:gd name="connsiteY111" fmla="*/ 995456 h 1962217"/>
              <a:gd name="connsiteX112" fmla="*/ 1350436 w 2014909"/>
              <a:gd name="connsiteY112" fmla="*/ 1036228 h 1962217"/>
              <a:gd name="connsiteX113" fmla="*/ 1276593 w 2014909"/>
              <a:gd name="connsiteY113" fmla="*/ 1009083 h 1962217"/>
              <a:gd name="connsiteX114" fmla="*/ 1273359 w 2014909"/>
              <a:gd name="connsiteY114" fmla="*/ 981902 h 1962217"/>
              <a:gd name="connsiteX115" fmla="*/ 1281561 w 2014909"/>
              <a:gd name="connsiteY115" fmla="*/ 885949 h 1962217"/>
              <a:gd name="connsiteX116" fmla="*/ 1252806 w 2014909"/>
              <a:gd name="connsiteY116" fmla="*/ 701597 h 1962217"/>
              <a:gd name="connsiteX117" fmla="*/ 1017582 w 2014909"/>
              <a:gd name="connsiteY117" fmla="*/ 548696 h 1962217"/>
              <a:gd name="connsiteX118" fmla="*/ 732387 w 2014909"/>
              <a:gd name="connsiteY118" fmla="*/ 741401 h 1962217"/>
              <a:gd name="connsiteX119" fmla="*/ 718887 w 2014909"/>
              <a:gd name="connsiteY119" fmla="*/ 871348 h 1962217"/>
              <a:gd name="connsiteX120" fmla="*/ 738568 w 2014909"/>
              <a:gd name="connsiteY120" fmla="*/ 982951 h 1962217"/>
              <a:gd name="connsiteX121" fmla="*/ 748197 w 2014909"/>
              <a:gd name="connsiteY121" fmla="*/ 988629 h 1962217"/>
              <a:gd name="connsiteX122" fmla="*/ 703961 w 2014909"/>
              <a:gd name="connsiteY122" fmla="*/ 1067086 h 1962217"/>
              <a:gd name="connsiteX123" fmla="*/ 683447 w 2014909"/>
              <a:gd name="connsiteY123" fmla="*/ 1061699 h 1962217"/>
              <a:gd name="connsiteX124" fmla="*/ 963084 w 2014909"/>
              <a:gd name="connsiteY124" fmla="*/ 413590 h 1962217"/>
              <a:gd name="connsiteX125" fmla="*/ 814908 w 2014909"/>
              <a:gd name="connsiteY125" fmla="*/ 298733 h 1962217"/>
              <a:gd name="connsiteX126" fmla="*/ 853462 w 2014909"/>
              <a:gd name="connsiteY126" fmla="*/ 61575 h 1962217"/>
              <a:gd name="connsiteX127" fmla="*/ 1181055 w 2014909"/>
              <a:gd name="connsiteY127" fmla="*/ 102976 h 1962217"/>
              <a:gd name="connsiteX128" fmla="*/ 1178257 w 2014909"/>
              <a:gd name="connsiteY128" fmla="*/ 317101 h 1962217"/>
              <a:gd name="connsiteX129" fmla="*/ 1041261 w 2014909"/>
              <a:gd name="connsiteY129" fmla="*/ 411386 h 1962217"/>
              <a:gd name="connsiteX130" fmla="*/ 963084 w 2014909"/>
              <a:gd name="connsiteY130" fmla="*/ 413589 h 1962217"/>
              <a:gd name="connsiteX131" fmla="*/ 1054276 w 2014909"/>
              <a:gd name="connsiteY131" fmla="*/ 311836 h 1962217"/>
              <a:gd name="connsiteX132" fmla="*/ 1109694 w 2014909"/>
              <a:gd name="connsiteY132" fmla="*/ 255193 h 1962217"/>
              <a:gd name="connsiteX133" fmla="*/ 1116607 w 2014909"/>
              <a:gd name="connsiteY133" fmla="*/ 200382 h 1962217"/>
              <a:gd name="connsiteX134" fmla="*/ 1099417 w 2014909"/>
              <a:gd name="connsiteY134" fmla="*/ 141407 h 1962217"/>
              <a:gd name="connsiteX135" fmla="*/ 889186 w 2014909"/>
              <a:gd name="connsiteY135" fmla="*/ 172746 h 1962217"/>
              <a:gd name="connsiteX136" fmla="*/ 1054276 w 2014909"/>
              <a:gd name="connsiteY136" fmla="*/ 311836 h 196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014909" h="1962217">
                <a:moveTo>
                  <a:pt x="78929" y="1957748"/>
                </a:moveTo>
                <a:cubicBezTo>
                  <a:pt x="30543" y="1945968"/>
                  <a:pt x="10738" y="1921898"/>
                  <a:pt x="3542" y="1866128"/>
                </a:cubicBezTo>
                <a:cubicBezTo>
                  <a:pt x="-4307" y="1805298"/>
                  <a:pt x="1577" y="1675829"/>
                  <a:pt x="14428" y="1626610"/>
                </a:cubicBezTo>
                <a:cubicBezTo>
                  <a:pt x="47993" y="1498052"/>
                  <a:pt x="140671" y="1402442"/>
                  <a:pt x="271248" y="1361667"/>
                </a:cubicBezTo>
                <a:cubicBezTo>
                  <a:pt x="326047" y="1344556"/>
                  <a:pt x="419475" y="1344684"/>
                  <a:pt x="480502" y="1361954"/>
                </a:cubicBezTo>
                <a:cubicBezTo>
                  <a:pt x="537126" y="1377979"/>
                  <a:pt x="540171" y="1381359"/>
                  <a:pt x="526852" y="1413410"/>
                </a:cubicBezTo>
                <a:cubicBezTo>
                  <a:pt x="521099" y="1427256"/>
                  <a:pt x="510774" y="1443861"/>
                  <a:pt x="503908" y="1450312"/>
                </a:cubicBezTo>
                <a:cubicBezTo>
                  <a:pt x="492463" y="1461064"/>
                  <a:pt x="490051" y="1461475"/>
                  <a:pt x="474931" y="1455243"/>
                </a:cubicBezTo>
                <a:cubicBezTo>
                  <a:pt x="450110" y="1445012"/>
                  <a:pt x="399693" y="1434508"/>
                  <a:pt x="374830" y="1434387"/>
                </a:cubicBezTo>
                <a:cubicBezTo>
                  <a:pt x="362694" y="1434318"/>
                  <a:pt x="336154" y="1437996"/>
                  <a:pt x="315853" y="1442537"/>
                </a:cubicBezTo>
                <a:cubicBezTo>
                  <a:pt x="215089" y="1465075"/>
                  <a:pt x="135784" y="1538937"/>
                  <a:pt x="104447" y="1639431"/>
                </a:cubicBezTo>
                <a:cubicBezTo>
                  <a:pt x="92904" y="1676448"/>
                  <a:pt x="86997" y="1850623"/>
                  <a:pt x="96881" y="1862533"/>
                </a:cubicBezTo>
                <a:cubicBezTo>
                  <a:pt x="102407" y="1869193"/>
                  <a:pt x="139469" y="1870214"/>
                  <a:pt x="373164" y="1870146"/>
                </a:cubicBezTo>
                <a:cubicBezTo>
                  <a:pt x="521609" y="1870100"/>
                  <a:pt x="645876" y="1868281"/>
                  <a:pt x="649313" y="1866096"/>
                </a:cubicBezTo>
                <a:cubicBezTo>
                  <a:pt x="653571" y="1863392"/>
                  <a:pt x="656023" y="1840941"/>
                  <a:pt x="657006" y="1795671"/>
                </a:cubicBezTo>
                <a:lnTo>
                  <a:pt x="658449" y="1729215"/>
                </a:lnTo>
                <a:lnTo>
                  <a:pt x="679849" y="1724708"/>
                </a:lnTo>
                <a:cubicBezTo>
                  <a:pt x="711386" y="1718066"/>
                  <a:pt x="737328" y="1724338"/>
                  <a:pt x="743301" y="1740051"/>
                </a:cubicBezTo>
                <a:cubicBezTo>
                  <a:pt x="750146" y="1758053"/>
                  <a:pt x="749426" y="1860809"/>
                  <a:pt x="742256" y="1889282"/>
                </a:cubicBezTo>
                <a:cubicBezTo>
                  <a:pt x="734350" y="1920680"/>
                  <a:pt x="706338" y="1948694"/>
                  <a:pt x="674942" y="1956600"/>
                </a:cubicBezTo>
                <a:cubicBezTo>
                  <a:pt x="648437" y="1963274"/>
                  <a:pt x="105921" y="1964318"/>
                  <a:pt x="78929" y="1957748"/>
                </a:cubicBezTo>
                <a:close/>
                <a:moveTo>
                  <a:pt x="1335411" y="1956279"/>
                </a:moveTo>
                <a:cubicBezTo>
                  <a:pt x="1283783" y="1937973"/>
                  <a:pt x="1270634" y="1909861"/>
                  <a:pt x="1267264" y="1810573"/>
                </a:cubicBezTo>
                <a:cubicBezTo>
                  <a:pt x="1264813" y="1738379"/>
                  <a:pt x="1264863" y="1737976"/>
                  <a:pt x="1277132" y="1729936"/>
                </a:cubicBezTo>
                <a:cubicBezTo>
                  <a:pt x="1286857" y="1723564"/>
                  <a:pt x="1296488" y="1722631"/>
                  <a:pt x="1322695" y="1725521"/>
                </a:cubicBezTo>
                <a:lnTo>
                  <a:pt x="1355925" y="1729186"/>
                </a:lnTo>
                <a:lnTo>
                  <a:pt x="1358490" y="1798424"/>
                </a:lnTo>
                <a:lnTo>
                  <a:pt x="1361054" y="1867662"/>
                </a:lnTo>
                <a:lnTo>
                  <a:pt x="1640557" y="1867662"/>
                </a:lnTo>
                <a:lnTo>
                  <a:pt x="1920060" y="1867662"/>
                </a:lnTo>
                <a:lnTo>
                  <a:pt x="1921462" y="1776653"/>
                </a:lnTo>
                <a:cubicBezTo>
                  <a:pt x="1923061" y="1672731"/>
                  <a:pt x="1917187" y="1636452"/>
                  <a:pt x="1890725" y="1586801"/>
                </a:cubicBezTo>
                <a:cubicBezTo>
                  <a:pt x="1826397" y="1466104"/>
                  <a:pt x="1685238" y="1410172"/>
                  <a:pt x="1551290" y="1452306"/>
                </a:cubicBezTo>
                <a:cubicBezTo>
                  <a:pt x="1517438" y="1462955"/>
                  <a:pt x="1511224" y="1459866"/>
                  <a:pt x="1496259" y="1424954"/>
                </a:cubicBezTo>
                <a:cubicBezTo>
                  <a:pt x="1482641" y="1393182"/>
                  <a:pt x="1483787" y="1380246"/>
                  <a:pt x="1500806" y="1373616"/>
                </a:cubicBezTo>
                <a:cubicBezTo>
                  <a:pt x="1564773" y="1348695"/>
                  <a:pt x="1653520" y="1340729"/>
                  <a:pt x="1717485" y="1354164"/>
                </a:cubicBezTo>
                <a:cubicBezTo>
                  <a:pt x="1792315" y="1369882"/>
                  <a:pt x="1880967" y="1424131"/>
                  <a:pt x="1928032" y="1483005"/>
                </a:cubicBezTo>
                <a:cubicBezTo>
                  <a:pt x="1993539" y="1564948"/>
                  <a:pt x="2014957" y="1639343"/>
                  <a:pt x="2014910" y="1784771"/>
                </a:cubicBezTo>
                <a:cubicBezTo>
                  <a:pt x="2014887" y="1882986"/>
                  <a:pt x="2011122" y="1903564"/>
                  <a:pt x="1988533" y="1929292"/>
                </a:cubicBezTo>
                <a:cubicBezTo>
                  <a:pt x="1959669" y="1962168"/>
                  <a:pt x="1955111" y="1962593"/>
                  <a:pt x="1635781" y="1962139"/>
                </a:cubicBezTo>
                <a:cubicBezTo>
                  <a:pt x="1448513" y="1961874"/>
                  <a:pt x="1345523" y="1959865"/>
                  <a:pt x="1335413" y="1956279"/>
                </a:cubicBezTo>
                <a:close/>
                <a:moveTo>
                  <a:pt x="564800" y="1666856"/>
                </a:moveTo>
                <a:cubicBezTo>
                  <a:pt x="526810" y="1648128"/>
                  <a:pt x="503084" y="1602426"/>
                  <a:pt x="509419" y="1560180"/>
                </a:cubicBezTo>
                <a:cubicBezTo>
                  <a:pt x="511187" y="1548386"/>
                  <a:pt x="531830" y="1503256"/>
                  <a:pt x="556504" y="1457240"/>
                </a:cubicBezTo>
                <a:cubicBezTo>
                  <a:pt x="580670" y="1412173"/>
                  <a:pt x="662812" y="1257596"/>
                  <a:pt x="739042" y="1113734"/>
                </a:cubicBezTo>
                <a:cubicBezTo>
                  <a:pt x="923248" y="766100"/>
                  <a:pt x="916981" y="777677"/>
                  <a:pt x="931627" y="758009"/>
                </a:cubicBezTo>
                <a:cubicBezTo>
                  <a:pt x="966453" y="711240"/>
                  <a:pt x="1040062" y="710030"/>
                  <a:pt x="1082238" y="755533"/>
                </a:cubicBezTo>
                <a:cubicBezTo>
                  <a:pt x="1089667" y="763549"/>
                  <a:pt x="1151701" y="876272"/>
                  <a:pt x="1220091" y="1006030"/>
                </a:cubicBezTo>
                <a:cubicBezTo>
                  <a:pt x="1288481" y="1135787"/>
                  <a:pt x="1380010" y="1308255"/>
                  <a:pt x="1423490" y="1389290"/>
                </a:cubicBezTo>
                <a:cubicBezTo>
                  <a:pt x="1507795" y="1546414"/>
                  <a:pt x="1515135" y="1566559"/>
                  <a:pt x="1502278" y="1605519"/>
                </a:cubicBezTo>
                <a:cubicBezTo>
                  <a:pt x="1493728" y="1631424"/>
                  <a:pt x="1473084" y="1654502"/>
                  <a:pt x="1448450" y="1665693"/>
                </a:cubicBezTo>
                <a:cubicBezTo>
                  <a:pt x="1428878" y="1674583"/>
                  <a:pt x="1404164" y="1675107"/>
                  <a:pt x="1004623" y="1675103"/>
                </a:cubicBezTo>
                <a:cubicBezTo>
                  <a:pt x="626346" y="1675100"/>
                  <a:pt x="579751" y="1674226"/>
                  <a:pt x="564800" y="1666856"/>
                </a:cubicBezTo>
                <a:close/>
                <a:moveTo>
                  <a:pt x="1406791" y="1585031"/>
                </a:moveTo>
                <a:cubicBezTo>
                  <a:pt x="1411252" y="1583320"/>
                  <a:pt x="1414903" y="1578521"/>
                  <a:pt x="1414903" y="1574369"/>
                </a:cubicBezTo>
                <a:cubicBezTo>
                  <a:pt x="1414903" y="1570216"/>
                  <a:pt x="1325475" y="1397335"/>
                  <a:pt x="1216174" y="1190188"/>
                </a:cubicBezTo>
                <a:cubicBezTo>
                  <a:pt x="1051232" y="877591"/>
                  <a:pt x="1015776" y="813787"/>
                  <a:pt x="1007630" y="814911"/>
                </a:cubicBezTo>
                <a:cubicBezTo>
                  <a:pt x="998396" y="816186"/>
                  <a:pt x="948273" y="908439"/>
                  <a:pt x="658575" y="1457361"/>
                </a:cubicBezTo>
                <a:cubicBezTo>
                  <a:pt x="637733" y="1496852"/>
                  <a:pt x="615503" y="1538558"/>
                  <a:pt x="609175" y="1550040"/>
                </a:cubicBezTo>
                <a:cubicBezTo>
                  <a:pt x="586498" y="1591187"/>
                  <a:pt x="555171" y="1588144"/>
                  <a:pt x="1001479" y="1588144"/>
                </a:cubicBezTo>
                <a:cubicBezTo>
                  <a:pt x="1219938" y="1588144"/>
                  <a:pt x="1402329" y="1586742"/>
                  <a:pt x="1406791" y="1585031"/>
                </a:cubicBezTo>
                <a:close/>
                <a:moveTo>
                  <a:pt x="995750" y="1512672"/>
                </a:moveTo>
                <a:cubicBezTo>
                  <a:pt x="977010" y="1509156"/>
                  <a:pt x="962191" y="1485954"/>
                  <a:pt x="965532" y="1465362"/>
                </a:cubicBezTo>
                <a:cubicBezTo>
                  <a:pt x="969037" y="1443761"/>
                  <a:pt x="981626" y="1430418"/>
                  <a:pt x="1002425" y="1426258"/>
                </a:cubicBezTo>
                <a:cubicBezTo>
                  <a:pt x="1014806" y="1423782"/>
                  <a:pt x="1021605" y="1426027"/>
                  <a:pt x="1034461" y="1436847"/>
                </a:cubicBezTo>
                <a:cubicBezTo>
                  <a:pt x="1070833" y="1467454"/>
                  <a:pt x="1043202" y="1521576"/>
                  <a:pt x="995750" y="1512672"/>
                </a:cubicBezTo>
                <a:close/>
                <a:moveTo>
                  <a:pt x="978384" y="1378057"/>
                </a:moveTo>
                <a:lnTo>
                  <a:pt x="963190" y="1362863"/>
                </a:lnTo>
                <a:lnTo>
                  <a:pt x="964675" y="1196122"/>
                </a:lnTo>
                <a:cubicBezTo>
                  <a:pt x="966120" y="1033879"/>
                  <a:pt x="966453" y="1029087"/>
                  <a:pt x="977072" y="1018475"/>
                </a:cubicBezTo>
                <a:cubicBezTo>
                  <a:pt x="993316" y="1002239"/>
                  <a:pt x="1023917" y="1003579"/>
                  <a:pt x="1039064" y="1021189"/>
                </a:cubicBezTo>
                <a:cubicBezTo>
                  <a:pt x="1050746" y="1034771"/>
                  <a:pt x="1050780" y="1035289"/>
                  <a:pt x="1050780" y="1201442"/>
                </a:cubicBezTo>
                <a:lnTo>
                  <a:pt x="1050780" y="1368074"/>
                </a:lnTo>
                <a:lnTo>
                  <a:pt x="1038191" y="1380662"/>
                </a:lnTo>
                <a:cubicBezTo>
                  <a:pt x="1020472" y="1398383"/>
                  <a:pt x="997718" y="1397392"/>
                  <a:pt x="978384" y="1378057"/>
                </a:cubicBezTo>
                <a:close/>
                <a:moveTo>
                  <a:pt x="329105" y="1301416"/>
                </a:moveTo>
                <a:cubicBezTo>
                  <a:pt x="225600" y="1274765"/>
                  <a:pt x="152200" y="1168122"/>
                  <a:pt x="168557" y="1068154"/>
                </a:cubicBezTo>
                <a:cubicBezTo>
                  <a:pt x="187455" y="952660"/>
                  <a:pt x="294336" y="872479"/>
                  <a:pt x="405522" y="890386"/>
                </a:cubicBezTo>
                <a:cubicBezTo>
                  <a:pt x="494967" y="904791"/>
                  <a:pt x="562631" y="971774"/>
                  <a:pt x="579405" y="1062516"/>
                </a:cubicBezTo>
                <a:cubicBezTo>
                  <a:pt x="601377" y="1181382"/>
                  <a:pt x="507583" y="1297999"/>
                  <a:pt x="385353" y="1303785"/>
                </a:cubicBezTo>
                <a:cubicBezTo>
                  <a:pt x="363495" y="1304820"/>
                  <a:pt x="338183" y="1303762"/>
                  <a:pt x="329105" y="1301416"/>
                </a:cubicBezTo>
                <a:close/>
                <a:moveTo>
                  <a:pt x="418857" y="1205791"/>
                </a:moveTo>
                <a:cubicBezTo>
                  <a:pt x="462223" y="1187703"/>
                  <a:pt x="493224" y="1142077"/>
                  <a:pt x="493602" y="1095783"/>
                </a:cubicBezTo>
                <a:cubicBezTo>
                  <a:pt x="494266" y="1014487"/>
                  <a:pt x="404017" y="954908"/>
                  <a:pt x="329883" y="987702"/>
                </a:cubicBezTo>
                <a:cubicBezTo>
                  <a:pt x="280727" y="1009448"/>
                  <a:pt x="258806" y="1042780"/>
                  <a:pt x="258806" y="1095783"/>
                </a:cubicBezTo>
                <a:cubicBezTo>
                  <a:pt x="258806" y="1146034"/>
                  <a:pt x="284388" y="1186823"/>
                  <a:pt x="327662" y="1205568"/>
                </a:cubicBezTo>
                <a:cubicBezTo>
                  <a:pt x="351073" y="1215709"/>
                  <a:pt x="394823" y="1215816"/>
                  <a:pt x="418857" y="1205799"/>
                </a:cubicBezTo>
                <a:close/>
                <a:moveTo>
                  <a:pt x="1578176" y="1296221"/>
                </a:moveTo>
                <a:cubicBezTo>
                  <a:pt x="1562200" y="1291111"/>
                  <a:pt x="1541184" y="1282020"/>
                  <a:pt x="1531473" y="1276018"/>
                </a:cubicBezTo>
                <a:cubicBezTo>
                  <a:pt x="1504072" y="1259083"/>
                  <a:pt x="1469626" y="1219327"/>
                  <a:pt x="1453049" y="1185504"/>
                </a:cubicBezTo>
                <a:cubicBezTo>
                  <a:pt x="1439154" y="1157156"/>
                  <a:pt x="1437981" y="1150373"/>
                  <a:pt x="1437981" y="1098348"/>
                </a:cubicBezTo>
                <a:cubicBezTo>
                  <a:pt x="1437981" y="1047792"/>
                  <a:pt x="1439418" y="1038866"/>
                  <a:pt x="1451807" y="1012427"/>
                </a:cubicBezTo>
                <a:cubicBezTo>
                  <a:pt x="1514046" y="879611"/>
                  <a:pt x="1684564" y="847676"/>
                  <a:pt x="1786608" y="949725"/>
                </a:cubicBezTo>
                <a:cubicBezTo>
                  <a:pt x="1850846" y="1013967"/>
                  <a:pt x="1866613" y="1108036"/>
                  <a:pt x="1827130" y="1191500"/>
                </a:cubicBezTo>
                <a:cubicBezTo>
                  <a:pt x="1785400" y="1279714"/>
                  <a:pt x="1673603" y="1326741"/>
                  <a:pt x="1578176" y="1296221"/>
                </a:cubicBezTo>
                <a:close/>
                <a:moveTo>
                  <a:pt x="1668665" y="1213148"/>
                </a:moveTo>
                <a:cubicBezTo>
                  <a:pt x="1703030" y="1203607"/>
                  <a:pt x="1730628" y="1180884"/>
                  <a:pt x="1745992" y="1149479"/>
                </a:cubicBezTo>
                <a:cubicBezTo>
                  <a:pt x="1758090" y="1124751"/>
                  <a:pt x="1759542" y="1116763"/>
                  <a:pt x="1757214" y="1087757"/>
                </a:cubicBezTo>
                <a:cubicBezTo>
                  <a:pt x="1752795" y="1032703"/>
                  <a:pt x="1718085" y="993631"/>
                  <a:pt x="1664744" y="983665"/>
                </a:cubicBezTo>
                <a:cubicBezTo>
                  <a:pt x="1610515" y="973533"/>
                  <a:pt x="1561652" y="996555"/>
                  <a:pt x="1536927" y="1043887"/>
                </a:cubicBezTo>
                <a:cubicBezTo>
                  <a:pt x="1510230" y="1094994"/>
                  <a:pt x="1520698" y="1146980"/>
                  <a:pt x="1565654" y="1186554"/>
                </a:cubicBezTo>
                <a:cubicBezTo>
                  <a:pt x="1598658" y="1215607"/>
                  <a:pt x="1630344" y="1223787"/>
                  <a:pt x="1668665" y="1213148"/>
                </a:cubicBezTo>
                <a:close/>
                <a:moveTo>
                  <a:pt x="683448" y="1061699"/>
                </a:moveTo>
                <a:cubicBezTo>
                  <a:pt x="663654" y="1051457"/>
                  <a:pt x="646454" y="1034938"/>
                  <a:pt x="636166" y="1016287"/>
                </a:cubicBezTo>
                <a:cubicBezTo>
                  <a:pt x="623169" y="992726"/>
                  <a:pt x="623983" y="806894"/>
                  <a:pt x="637335" y="749592"/>
                </a:cubicBezTo>
                <a:cubicBezTo>
                  <a:pt x="655542" y="671450"/>
                  <a:pt x="687593" y="617252"/>
                  <a:pt x="750136" y="558840"/>
                </a:cubicBezTo>
                <a:cubicBezTo>
                  <a:pt x="821076" y="492587"/>
                  <a:pt x="904525" y="459751"/>
                  <a:pt x="1001597" y="459893"/>
                </a:cubicBezTo>
                <a:cubicBezTo>
                  <a:pt x="1067586" y="459985"/>
                  <a:pt x="1107895" y="469524"/>
                  <a:pt x="1168735" y="499428"/>
                </a:cubicBezTo>
                <a:cubicBezTo>
                  <a:pt x="1209632" y="519529"/>
                  <a:pt x="1224959" y="530848"/>
                  <a:pt x="1264179" y="569915"/>
                </a:cubicBezTo>
                <a:cubicBezTo>
                  <a:pt x="1302722" y="608308"/>
                  <a:pt x="1314557" y="624070"/>
                  <a:pt x="1331782" y="659945"/>
                </a:cubicBezTo>
                <a:cubicBezTo>
                  <a:pt x="1365701" y="730589"/>
                  <a:pt x="1369735" y="751577"/>
                  <a:pt x="1372481" y="871658"/>
                </a:cubicBezTo>
                <a:cubicBezTo>
                  <a:pt x="1373822" y="930332"/>
                  <a:pt x="1373474" y="986041"/>
                  <a:pt x="1371707" y="995456"/>
                </a:cubicBezTo>
                <a:cubicBezTo>
                  <a:pt x="1369941" y="1004871"/>
                  <a:pt x="1360369" y="1023218"/>
                  <a:pt x="1350436" y="1036228"/>
                </a:cubicBezTo>
                <a:cubicBezTo>
                  <a:pt x="1321671" y="1073903"/>
                  <a:pt x="1306602" y="1068364"/>
                  <a:pt x="1276593" y="1009083"/>
                </a:cubicBezTo>
                <a:cubicBezTo>
                  <a:pt x="1266347" y="988842"/>
                  <a:pt x="1266011" y="986015"/>
                  <a:pt x="1273359" y="981902"/>
                </a:cubicBezTo>
                <a:cubicBezTo>
                  <a:pt x="1280397" y="977963"/>
                  <a:pt x="1281561" y="964348"/>
                  <a:pt x="1281561" y="885949"/>
                </a:cubicBezTo>
                <a:cubicBezTo>
                  <a:pt x="1281561" y="778035"/>
                  <a:pt x="1277487" y="751914"/>
                  <a:pt x="1252806" y="701597"/>
                </a:cubicBezTo>
                <a:cubicBezTo>
                  <a:pt x="1210375" y="615088"/>
                  <a:pt x="1118736" y="555521"/>
                  <a:pt x="1017582" y="548696"/>
                </a:cubicBezTo>
                <a:cubicBezTo>
                  <a:pt x="891521" y="540191"/>
                  <a:pt x="770048" y="622270"/>
                  <a:pt x="732387" y="741401"/>
                </a:cubicBezTo>
                <a:cubicBezTo>
                  <a:pt x="723746" y="768732"/>
                  <a:pt x="721151" y="793710"/>
                  <a:pt x="718887" y="871348"/>
                </a:cubicBezTo>
                <a:cubicBezTo>
                  <a:pt x="715936" y="972536"/>
                  <a:pt x="717772" y="982951"/>
                  <a:pt x="738568" y="982951"/>
                </a:cubicBezTo>
                <a:cubicBezTo>
                  <a:pt x="743864" y="982951"/>
                  <a:pt x="748197" y="985506"/>
                  <a:pt x="748197" y="988629"/>
                </a:cubicBezTo>
                <a:cubicBezTo>
                  <a:pt x="748197" y="997543"/>
                  <a:pt x="710396" y="1064587"/>
                  <a:pt x="703961" y="1067086"/>
                </a:cubicBezTo>
                <a:cubicBezTo>
                  <a:pt x="700786" y="1068319"/>
                  <a:pt x="691555" y="1065894"/>
                  <a:pt x="683447" y="1061699"/>
                </a:cubicBezTo>
                <a:close/>
                <a:moveTo>
                  <a:pt x="963084" y="413590"/>
                </a:moveTo>
                <a:cubicBezTo>
                  <a:pt x="904264" y="403641"/>
                  <a:pt x="842721" y="355937"/>
                  <a:pt x="814908" y="298733"/>
                </a:cubicBezTo>
                <a:cubicBezTo>
                  <a:pt x="775322" y="217319"/>
                  <a:pt x="790370" y="124753"/>
                  <a:pt x="853462" y="61575"/>
                </a:cubicBezTo>
                <a:cubicBezTo>
                  <a:pt x="950326" y="-35424"/>
                  <a:pt x="1111920" y="-15001"/>
                  <a:pt x="1181055" y="102976"/>
                </a:cubicBezTo>
                <a:cubicBezTo>
                  <a:pt x="1219052" y="167815"/>
                  <a:pt x="1217917" y="254625"/>
                  <a:pt x="1178257" y="317101"/>
                </a:cubicBezTo>
                <a:cubicBezTo>
                  <a:pt x="1146305" y="367434"/>
                  <a:pt x="1100772" y="398772"/>
                  <a:pt x="1041261" y="411386"/>
                </a:cubicBezTo>
                <a:cubicBezTo>
                  <a:pt x="1003925" y="419300"/>
                  <a:pt x="997854" y="419472"/>
                  <a:pt x="963084" y="413589"/>
                </a:cubicBezTo>
                <a:close/>
                <a:moveTo>
                  <a:pt x="1054276" y="311836"/>
                </a:moveTo>
                <a:cubicBezTo>
                  <a:pt x="1077351" y="299968"/>
                  <a:pt x="1097460" y="279415"/>
                  <a:pt x="1109694" y="255193"/>
                </a:cubicBezTo>
                <a:cubicBezTo>
                  <a:pt x="1116297" y="242121"/>
                  <a:pt x="1118023" y="228431"/>
                  <a:pt x="1116607" y="200382"/>
                </a:cubicBezTo>
                <a:cubicBezTo>
                  <a:pt x="1115016" y="168856"/>
                  <a:pt x="1112320" y="159611"/>
                  <a:pt x="1099417" y="141407"/>
                </a:cubicBezTo>
                <a:cubicBezTo>
                  <a:pt x="1041698" y="59978"/>
                  <a:pt x="920646" y="78023"/>
                  <a:pt x="889186" y="172746"/>
                </a:cubicBezTo>
                <a:cubicBezTo>
                  <a:pt x="856517" y="271107"/>
                  <a:pt x="961494" y="359552"/>
                  <a:pt x="1054276" y="311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CA35470-9877-3A58-B5C1-DF3DF2ECB67D}"/>
              </a:ext>
            </a:extLst>
          </p:cNvPr>
          <p:cNvSpPr txBox="1"/>
          <p:nvPr/>
        </p:nvSpPr>
        <p:spPr>
          <a:xfrm>
            <a:off x="350981" y="869119"/>
            <a:ext cx="6094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 err="1">
                <a:solidFill>
                  <a:schemeClr val="accent2"/>
                </a:solidFill>
              </a:rPr>
              <a:t>Effectively</a:t>
            </a:r>
            <a:r>
              <a:rPr lang="fr-CH" sz="2000" dirty="0">
                <a:solidFill>
                  <a:schemeClr val="accent2"/>
                </a:solidFill>
              </a:rPr>
              <a:t> combat infection*</a:t>
            </a:r>
          </a:p>
        </p:txBody>
      </p:sp>
    </p:spTree>
    <p:extLst>
      <p:ext uri="{BB962C8B-B14F-4D97-AF65-F5344CB8AC3E}">
        <p14:creationId xmlns:p14="http://schemas.microsoft.com/office/powerpoint/2010/main" val="87034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AB450-2562-C75C-1905-0AA8CE11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ttangolo 8">
            <a:extLst>
              <a:ext uri="{FF2B5EF4-FFF2-40B4-BE49-F238E27FC236}">
                <a16:creationId xmlns:a16="http://schemas.microsoft.com/office/drawing/2014/main" id="{95FB0E3B-CD7F-F389-88A3-FE32E55AD111}"/>
              </a:ext>
            </a:extLst>
          </p:cNvPr>
          <p:cNvSpPr/>
          <p:nvPr/>
        </p:nvSpPr>
        <p:spPr>
          <a:xfrm flipH="1">
            <a:off x="3661279" y="2186729"/>
            <a:ext cx="5718268" cy="329679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3CEE3"/>
              </a:gs>
              <a:gs pos="99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2" name="Connettore 1 52">
            <a:extLst>
              <a:ext uri="{FF2B5EF4-FFF2-40B4-BE49-F238E27FC236}">
                <a16:creationId xmlns:a16="http://schemas.microsoft.com/office/drawing/2014/main" id="{DB249067-1070-9350-BDA1-E0E89CA156C2}"/>
              </a:ext>
            </a:extLst>
          </p:cNvPr>
          <p:cNvCxnSpPr>
            <a:cxnSpLocks/>
          </p:cNvCxnSpPr>
          <p:nvPr/>
        </p:nvCxnSpPr>
        <p:spPr>
          <a:xfrm>
            <a:off x="4691059" y="4415562"/>
            <a:ext cx="249782" cy="0"/>
          </a:xfrm>
          <a:prstGeom prst="line">
            <a:avLst/>
          </a:prstGeom>
          <a:ln>
            <a:solidFill>
              <a:srgbClr val="529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3" name="Connettore 1 55">
            <a:extLst>
              <a:ext uri="{FF2B5EF4-FFF2-40B4-BE49-F238E27FC236}">
                <a16:creationId xmlns:a16="http://schemas.microsoft.com/office/drawing/2014/main" id="{B74DD7B4-202F-2689-4370-834C44A3B847}"/>
              </a:ext>
            </a:extLst>
          </p:cNvPr>
          <p:cNvCxnSpPr>
            <a:cxnSpLocks/>
          </p:cNvCxnSpPr>
          <p:nvPr/>
        </p:nvCxnSpPr>
        <p:spPr>
          <a:xfrm>
            <a:off x="4696139" y="5157450"/>
            <a:ext cx="814967" cy="0"/>
          </a:xfrm>
          <a:prstGeom prst="line">
            <a:avLst/>
          </a:prstGeom>
          <a:ln>
            <a:solidFill>
              <a:srgbClr val="5290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4" name="Left Bracket 213">
            <a:extLst>
              <a:ext uri="{FF2B5EF4-FFF2-40B4-BE49-F238E27FC236}">
                <a16:creationId xmlns:a16="http://schemas.microsoft.com/office/drawing/2014/main" id="{0AC0C2DB-5D94-DCCD-D272-451DE3287E52}"/>
              </a:ext>
            </a:extLst>
          </p:cNvPr>
          <p:cNvSpPr/>
          <p:nvPr/>
        </p:nvSpPr>
        <p:spPr>
          <a:xfrm flipH="1">
            <a:off x="4521581" y="3449762"/>
            <a:ext cx="170406" cy="1326197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15" name="Left Bracket 214">
            <a:extLst>
              <a:ext uri="{FF2B5EF4-FFF2-40B4-BE49-F238E27FC236}">
                <a16:creationId xmlns:a16="http://schemas.microsoft.com/office/drawing/2014/main" id="{DCC217D1-DCCA-CE85-C832-EF869B852580}"/>
              </a:ext>
            </a:extLst>
          </p:cNvPr>
          <p:cNvSpPr/>
          <p:nvPr/>
        </p:nvSpPr>
        <p:spPr>
          <a:xfrm flipH="1">
            <a:off x="4521581" y="4946396"/>
            <a:ext cx="170406" cy="898135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16" name="TextBox 7">
            <a:extLst>
              <a:ext uri="{FF2B5EF4-FFF2-40B4-BE49-F238E27FC236}">
                <a16:creationId xmlns:a16="http://schemas.microsoft.com/office/drawing/2014/main" id="{DF7D8ECA-721B-99EC-AC46-DB36480BE991}"/>
              </a:ext>
            </a:extLst>
          </p:cNvPr>
          <p:cNvSpPr txBox="1"/>
          <p:nvPr/>
        </p:nvSpPr>
        <p:spPr>
          <a:xfrm>
            <a:off x="1117272" y="3462574"/>
            <a:ext cx="3337940" cy="13261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OM-85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optimizes the clearance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the virus from the body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srgbClr val="3C3C3B"/>
                </a:solidFill>
                <a:latin typeface="Calibri" panose="020F0502020204030204"/>
              </a:rPr>
              <a:t>I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ncreasing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production of antiviral mediators 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IFN-β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IFN-γ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srgbClr val="3C3C3B"/>
                </a:solidFill>
                <a:latin typeface="Calibri" panose="020F0502020204030204"/>
              </a:rPr>
              <a:t>P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reventing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increase in expression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viral-induced receptors (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ICAM-1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srgbClr val="3C3C3B"/>
                </a:solidFill>
                <a:latin typeface="Calibri" panose="020F0502020204030204"/>
              </a:rPr>
              <a:t>R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educing viral-induced cell death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</a:t>
            </a:r>
          </a:p>
        </p:txBody>
      </p:sp>
      <p:sp>
        <p:nvSpPr>
          <p:cNvPr id="217" name="TextBox 7">
            <a:extLst>
              <a:ext uri="{FF2B5EF4-FFF2-40B4-BE49-F238E27FC236}">
                <a16:creationId xmlns:a16="http://schemas.microsoft.com/office/drawing/2014/main" id="{62E7831C-5A1E-70BE-8E0B-39F08317F6DE}"/>
              </a:ext>
            </a:extLst>
          </p:cNvPr>
          <p:cNvSpPr txBox="1"/>
          <p:nvPr/>
        </p:nvSpPr>
        <p:spPr>
          <a:xfrm>
            <a:off x="1117272" y="4901516"/>
            <a:ext cx="3337940" cy="9430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OM-85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helps fighting off viruses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srgbClr val="3C3C3B"/>
                </a:solidFill>
                <a:latin typeface="Calibri" panose="020F0502020204030204"/>
              </a:rPr>
              <a:t>I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ncreasing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function and frequency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macrophages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3,4</a:t>
            </a:r>
          </a:p>
          <a:p>
            <a:pPr marL="184150" marR="0" lvl="0" indent="-184150" defTabSz="914400" rtl="0" eaLnBrk="1" fontAlgn="auto" latinLnBrk="0" hangingPunct="1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srgbClr val="3C3C3B"/>
                </a:solidFill>
                <a:latin typeface="Calibri" panose="020F0502020204030204"/>
              </a:rPr>
              <a:t>S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trengthening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Th1 response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raising the number of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virus-specific CD8+ T cells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3C3C3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3-6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33CA83B-78FC-3DEA-4E15-91169ECD35B3}"/>
              </a:ext>
            </a:extLst>
          </p:cNvPr>
          <p:cNvGrpSpPr/>
          <p:nvPr/>
        </p:nvGrpSpPr>
        <p:grpSpPr>
          <a:xfrm>
            <a:off x="4839386" y="1789075"/>
            <a:ext cx="4072366" cy="3706454"/>
            <a:chOff x="6659772" y="669911"/>
            <a:chExt cx="5414114" cy="4927639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02E4295-E700-57B7-E0C6-982CBEC084E7}"/>
                </a:ext>
              </a:extLst>
            </p:cNvPr>
            <p:cNvSpPr/>
            <p:nvPr/>
          </p:nvSpPr>
          <p:spPr>
            <a:xfrm>
              <a:off x="6659773" y="1183136"/>
              <a:ext cx="4414417" cy="441441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38116" sx="104000" sy="104000" algn="ctr" rotWithShape="0">
                <a:prstClr val="black">
                  <a:alpha val="12331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/>
            </a:p>
          </p:txBody>
        </p:sp>
        <p:sp>
          <p:nvSpPr>
            <p:cNvPr id="68" name="Freeform 65">
              <a:extLst>
                <a:ext uri="{FF2B5EF4-FFF2-40B4-BE49-F238E27FC236}">
                  <a16:creationId xmlns:a16="http://schemas.microsoft.com/office/drawing/2014/main" id="{AD97689A-0E8C-2275-61A6-5C65EB90D142}"/>
                </a:ext>
              </a:extLst>
            </p:cNvPr>
            <p:cNvSpPr/>
            <p:nvPr/>
          </p:nvSpPr>
          <p:spPr>
            <a:xfrm>
              <a:off x="6659772" y="2609915"/>
              <a:ext cx="4414418" cy="2987635"/>
            </a:xfrm>
            <a:custGeom>
              <a:avLst/>
              <a:gdLst>
                <a:gd name="connsiteX0" fmla="*/ 144643 w 4414424"/>
                <a:gd name="connsiteY0" fmla="*/ 0 h 2987641"/>
                <a:gd name="connsiteX1" fmla="*/ 4269782 w 4414424"/>
                <a:gd name="connsiteY1" fmla="*/ 0 h 2987641"/>
                <a:gd name="connsiteX2" fmla="*/ 4315192 w 4414424"/>
                <a:gd name="connsiteY2" fmla="*/ 124071 h 2987641"/>
                <a:gd name="connsiteX3" fmla="*/ 4414424 w 4414424"/>
                <a:gd name="connsiteY3" fmla="*/ 780429 h 2987641"/>
                <a:gd name="connsiteX4" fmla="*/ 2207212 w 4414424"/>
                <a:gd name="connsiteY4" fmla="*/ 2987641 h 2987641"/>
                <a:gd name="connsiteX5" fmla="*/ 0 w 4414424"/>
                <a:gd name="connsiteY5" fmla="*/ 780429 h 2987641"/>
                <a:gd name="connsiteX6" fmla="*/ 99232 w 4414424"/>
                <a:gd name="connsiteY6" fmla="*/ 124071 h 2987641"/>
                <a:gd name="connsiteX7" fmla="*/ 144643 w 4414424"/>
                <a:gd name="connsiteY7" fmla="*/ 0 h 298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14424" h="2987641">
                  <a:moveTo>
                    <a:pt x="144643" y="0"/>
                  </a:moveTo>
                  <a:lnTo>
                    <a:pt x="4269782" y="0"/>
                  </a:lnTo>
                  <a:lnTo>
                    <a:pt x="4315192" y="124071"/>
                  </a:lnTo>
                  <a:cubicBezTo>
                    <a:pt x="4379683" y="331415"/>
                    <a:pt x="4414424" y="551865"/>
                    <a:pt x="4414424" y="780429"/>
                  </a:cubicBezTo>
                  <a:cubicBezTo>
                    <a:pt x="4414424" y="1999439"/>
                    <a:pt x="3426222" y="2987641"/>
                    <a:pt x="2207212" y="2987641"/>
                  </a:cubicBezTo>
                  <a:cubicBezTo>
                    <a:pt x="988202" y="2987641"/>
                    <a:pt x="0" y="1999439"/>
                    <a:pt x="0" y="780429"/>
                  </a:cubicBezTo>
                  <a:cubicBezTo>
                    <a:pt x="0" y="551865"/>
                    <a:pt x="34742" y="331415"/>
                    <a:pt x="99232" y="124071"/>
                  </a:cubicBezTo>
                  <a:lnTo>
                    <a:pt x="144643" y="0"/>
                  </a:lnTo>
                  <a:close/>
                </a:path>
              </a:pathLst>
            </a:custGeom>
            <a:gradFill>
              <a:gsLst>
                <a:gs pos="98000">
                  <a:srgbClr val="F6B472"/>
                </a:gs>
                <a:gs pos="0">
                  <a:schemeClr val="accent1">
                    <a:lumMod val="20000"/>
                    <a:lumOff val="80000"/>
                    <a:alpha val="38987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 sz="1100"/>
            </a:p>
          </p:txBody>
        </p:sp>
        <p:pic>
          <p:nvPicPr>
            <p:cNvPr id="69" name="Graphic 68" descr="Germ with solid fill">
              <a:extLst>
                <a:ext uri="{FF2B5EF4-FFF2-40B4-BE49-F238E27FC236}">
                  <a16:creationId xmlns:a16="http://schemas.microsoft.com/office/drawing/2014/main" id="{723CF985-9EE3-D07D-14B6-197AB84360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259003" y="2692253"/>
              <a:ext cx="685195" cy="685194"/>
            </a:xfrm>
            <a:prstGeom prst="rect">
              <a:avLst/>
            </a:prstGeom>
          </p:spPr>
        </p:pic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155753E7-5940-754D-4927-5D4769DBAAF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34117" y="2688550"/>
              <a:ext cx="4114314" cy="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2304BC67-4606-2591-B624-C17618E57144}"/>
                </a:ext>
              </a:extLst>
            </p:cNvPr>
            <p:cNvGrpSpPr/>
            <p:nvPr/>
          </p:nvGrpSpPr>
          <p:grpSpPr>
            <a:xfrm>
              <a:off x="7059168" y="3941715"/>
              <a:ext cx="1044463" cy="453634"/>
              <a:chOff x="1795938" y="3678159"/>
              <a:chExt cx="1367824" cy="594078"/>
            </a:xfrm>
            <a:effectLst>
              <a:outerShdw blurRad="63500" sx="102000" sy="102000" algn="ctr" rotWithShape="0">
                <a:schemeClr val="bg1"/>
              </a:outerShdw>
            </a:effectLst>
          </p:grpSpPr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E323C795-2D1B-BFB8-347A-045845BC9EC3}"/>
                  </a:ext>
                </a:extLst>
              </p:cNvPr>
              <p:cNvGrpSpPr/>
              <p:nvPr/>
            </p:nvGrpSpPr>
            <p:grpSpPr>
              <a:xfrm>
                <a:off x="1795938" y="3678159"/>
                <a:ext cx="341957" cy="594078"/>
                <a:chOff x="1795938" y="3678159"/>
                <a:chExt cx="341957" cy="594078"/>
              </a:xfrm>
            </p:grpSpPr>
            <p:pic>
              <p:nvPicPr>
                <p:cNvPr id="208" name="Picture 12">
                  <a:extLst>
                    <a:ext uri="{FF2B5EF4-FFF2-40B4-BE49-F238E27FC236}">
                      <a16:creationId xmlns:a16="http://schemas.microsoft.com/office/drawing/2014/main" id="{C245F1D0-7C3D-1FCB-6FF7-CE51D3034F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1795938" y="3678159"/>
                  <a:ext cx="341957" cy="594078"/>
                </a:xfrm>
                <a:prstGeom prst="rect">
                  <a:avLst/>
                </a:prstGeom>
              </p:spPr>
            </p:pic>
            <p:sp>
              <p:nvSpPr>
                <p:cNvPr id="209" name="Oval 208">
                  <a:extLst>
                    <a:ext uri="{FF2B5EF4-FFF2-40B4-BE49-F238E27FC236}">
                      <a16:creationId xmlns:a16="http://schemas.microsoft.com/office/drawing/2014/main" id="{0609B7E3-23AC-629A-9D22-3A924AE15334}"/>
                    </a:ext>
                  </a:extLst>
                </p:cNvPr>
                <p:cNvSpPr/>
                <p:nvPr/>
              </p:nvSpPr>
              <p:spPr>
                <a:xfrm>
                  <a:off x="1866116" y="4072670"/>
                  <a:ext cx="201600" cy="136002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  <p:sp>
              <p:nvSpPr>
                <p:cNvPr id="210" name="Oval 209">
                  <a:extLst>
                    <a:ext uri="{FF2B5EF4-FFF2-40B4-BE49-F238E27FC236}">
                      <a16:creationId xmlns:a16="http://schemas.microsoft.com/office/drawing/2014/main" id="{DF2C3C99-ED96-9B94-D4CF-5445B1367106}"/>
                    </a:ext>
                  </a:extLst>
                </p:cNvPr>
                <p:cNvSpPr/>
                <p:nvPr/>
              </p:nvSpPr>
              <p:spPr>
                <a:xfrm>
                  <a:off x="1854020" y="4029644"/>
                  <a:ext cx="111027" cy="111027"/>
                </a:xfrm>
                <a:prstGeom prst="ellipse">
                  <a:avLst/>
                </a:prstGeom>
                <a:solidFill>
                  <a:schemeClr val="bg1">
                    <a:alpha val="42647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</p:grpSp>
          <p:grpSp>
            <p:nvGrpSpPr>
              <p:cNvPr id="192" name="Group 191">
                <a:extLst>
                  <a:ext uri="{FF2B5EF4-FFF2-40B4-BE49-F238E27FC236}">
                    <a16:creationId xmlns:a16="http://schemas.microsoft.com/office/drawing/2014/main" id="{1085575A-D077-D860-7DD2-71333801D3B4}"/>
                  </a:ext>
                </a:extLst>
              </p:cNvPr>
              <p:cNvGrpSpPr/>
              <p:nvPr/>
            </p:nvGrpSpPr>
            <p:grpSpPr>
              <a:xfrm>
                <a:off x="2137894" y="3678159"/>
                <a:ext cx="341957" cy="594078"/>
                <a:chOff x="1795938" y="3678159"/>
                <a:chExt cx="341957" cy="594078"/>
              </a:xfrm>
            </p:grpSpPr>
            <p:pic>
              <p:nvPicPr>
                <p:cNvPr id="205" name="Picture 12">
                  <a:extLst>
                    <a:ext uri="{FF2B5EF4-FFF2-40B4-BE49-F238E27FC236}">
                      <a16:creationId xmlns:a16="http://schemas.microsoft.com/office/drawing/2014/main" id="{019EA2BE-590A-2D45-FEA7-EFC63F424B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1795938" y="3678159"/>
                  <a:ext cx="341957" cy="594078"/>
                </a:xfrm>
                <a:prstGeom prst="rect">
                  <a:avLst/>
                </a:prstGeom>
              </p:spPr>
            </p:pic>
            <p:sp>
              <p:nvSpPr>
                <p:cNvPr id="206" name="Oval 205">
                  <a:extLst>
                    <a:ext uri="{FF2B5EF4-FFF2-40B4-BE49-F238E27FC236}">
                      <a16:creationId xmlns:a16="http://schemas.microsoft.com/office/drawing/2014/main" id="{C3CC9111-BF61-DBE2-905F-ED84CA3B0DA3}"/>
                    </a:ext>
                  </a:extLst>
                </p:cNvPr>
                <p:cNvSpPr/>
                <p:nvPr/>
              </p:nvSpPr>
              <p:spPr>
                <a:xfrm>
                  <a:off x="1866116" y="4072670"/>
                  <a:ext cx="201600" cy="136002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  <p:sp>
              <p:nvSpPr>
                <p:cNvPr id="207" name="Oval 206">
                  <a:extLst>
                    <a:ext uri="{FF2B5EF4-FFF2-40B4-BE49-F238E27FC236}">
                      <a16:creationId xmlns:a16="http://schemas.microsoft.com/office/drawing/2014/main" id="{3B082E66-A575-ADC5-8F6E-7C4309541AAB}"/>
                    </a:ext>
                  </a:extLst>
                </p:cNvPr>
                <p:cNvSpPr/>
                <p:nvPr/>
              </p:nvSpPr>
              <p:spPr>
                <a:xfrm>
                  <a:off x="1854020" y="4029644"/>
                  <a:ext cx="111027" cy="111027"/>
                </a:xfrm>
                <a:prstGeom prst="ellipse">
                  <a:avLst/>
                </a:prstGeom>
                <a:solidFill>
                  <a:schemeClr val="bg1">
                    <a:alpha val="43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</p:grpSp>
          <p:cxnSp>
            <p:nvCxnSpPr>
              <p:cNvPr id="193" name="Straight Connector 192">
                <a:extLst>
                  <a:ext uri="{FF2B5EF4-FFF2-40B4-BE49-F238E27FC236}">
                    <a16:creationId xmlns:a16="http://schemas.microsoft.com/office/drawing/2014/main" id="{0090D71F-0C09-749C-B92B-738B3D4907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137894" y="3759199"/>
                <a:ext cx="0" cy="414722"/>
              </a:xfrm>
              <a:prstGeom prst="line">
                <a:avLst/>
              </a:prstGeom>
              <a:ln w="3175" cap="rnd">
                <a:solidFill>
                  <a:schemeClr val="accent1">
                    <a:lumMod val="50000"/>
                  </a:schemeClr>
                </a:solidFill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AE9CC664-3189-6181-8488-D8E03F8E0320}"/>
                  </a:ext>
                </a:extLst>
              </p:cNvPr>
              <p:cNvGrpSpPr/>
              <p:nvPr/>
            </p:nvGrpSpPr>
            <p:grpSpPr>
              <a:xfrm>
                <a:off x="2479849" y="3678159"/>
                <a:ext cx="341957" cy="594078"/>
                <a:chOff x="1795938" y="3678159"/>
                <a:chExt cx="341957" cy="594078"/>
              </a:xfrm>
            </p:grpSpPr>
            <p:pic>
              <p:nvPicPr>
                <p:cNvPr id="202" name="Picture 12">
                  <a:extLst>
                    <a:ext uri="{FF2B5EF4-FFF2-40B4-BE49-F238E27FC236}">
                      <a16:creationId xmlns:a16="http://schemas.microsoft.com/office/drawing/2014/main" id="{B0B17D87-2646-6DE5-04D0-75774B08F2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1795938" y="3678159"/>
                  <a:ext cx="341957" cy="594078"/>
                </a:xfrm>
                <a:prstGeom prst="rect">
                  <a:avLst/>
                </a:prstGeom>
              </p:spPr>
            </p:pic>
            <p:sp>
              <p:nvSpPr>
                <p:cNvPr id="203" name="Oval 202">
                  <a:extLst>
                    <a:ext uri="{FF2B5EF4-FFF2-40B4-BE49-F238E27FC236}">
                      <a16:creationId xmlns:a16="http://schemas.microsoft.com/office/drawing/2014/main" id="{23B8D76F-D462-5DAA-CC4F-6F8EB7BDECD9}"/>
                    </a:ext>
                  </a:extLst>
                </p:cNvPr>
                <p:cNvSpPr/>
                <p:nvPr/>
              </p:nvSpPr>
              <p:spPr>
                <a:xfrm>
                  <a:off x="1866116" y="4072670"/>
                  <a:ext cx="201600" cy="136002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  <p:sp>
              <p:nvSpPr>
                <p:cNvPr id="204" name="Oval 203">
                  <a:extLst>
                    <a:ext uri="{FF2B5EF4-FFF2-40B4-BE49-F238E27FC236}">
                      <a16:creationId xmlns:a16="http://schemas.microsoft.com/office/drawing/2014/main" id="{0AD26C1C-4E84-7279-F8B6-9767324712D7}"/>
                    </a:ext>
                  </a:extLst>
                </p:cNvPr>
                <p:cNvSpPr/>
                <p:nvPr/>
              </p:nvSpPr>
              <p:spPr>
                <a:xfrm>
                  <a:off x="1854020" y="4029644"/>
                  <a:ext cx="111027" cy="111027"/>
                </a:xfrm>
                <a:prstGeom prst="ellipse">
                  <a:avLst/>
                </a:prstGeom>
                <a:solidFill>
                  <a:schemeClr val="bg1">
                    <a:alpha val="43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</p:grpSp>
          <p:grpSp>
            <p:nvGrpSpPr>
              <p:cNvPr id="195" name="Group 194">
                <a:extLst>
                  <a:ext uri="{FF2B5EF4-FFF2-40B4-BE49-F238E27FC236}">
                    <a16:creationId xmlns:a16="http://schemas.microsoft.com/office/drawing/2014/main" id="{2F4FABCC-075B-E3CC-8515-15868FE08261}"/>
                  </a:ext>
                </a:extLst>
              </p:cNvPr>
              <p:cNvGrpSpPr/>
              <p:nvPr/>
            </p:nvGrpSpPr>
            <p:grpSpPr>
              <a:xfrm>
                <a:off x="2821805" y="3678159"/>
                <a:ext cx="341957" cy="594078"/>
                <a:chOff x="1795938" y="3678159"/>
                <a:chExt cx="341957" cy="594078"/>
              </a:xfrm>
            </p:grpSpPr>
            <p:pic>
              <p:nvPicPr>
                <p:cNvPr id="198" name="Picture 12">
                  <a:extLst>
                    <a:ext uri="{FF2B5EF4-FFF2-40B4-BE49-F238E27FC236}">
                      <a16:creationId xmlns:a16="http://schemas.microsoft.com/office/drawing/2014/main" id="{0392B3A3-F346-397E-30E5-25DAFF5530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rcRect/>
                <a:stretch/>
              </p:blipFill>
              <p:spPr>
                <a:xfrm>
                  <a:off x="1795938" y="3678159"/>
                  <a:ext cx="341957" cy="594078"/>
                </a:xfrm>
                <a:prstGeom prst="rect">
                  <a:avLst/>
                </a:prstGeom>
              </p:spPr>
            </p:pic>
            <p:sp>
              <p:nvSpPr>
                <p:cNvPr id="199" name="Oval 198">
                  <a:extLst>
                    <a:ext uri="{FF2B5EF4-FFF2-40B4-BE49-F238E27FC236}">
                      <a16:creationId xmlns:a16="http://schemas.microsoft.com/office/drawing/2014/main" id="{9059375B-5FA4-7F50-11E1-018CA0DCFDDF}"/>
                    </a:ext>
                  </a:extLst>
                </p:cNvPr>
                <p:cNvSpPr/>
                <p:nvPr/>
              </p:nvSpPr>
              <p:spPr>
                <a:xfrm>
                  <a:off x="1866116" y="4072670"/>
                  <a:ext cx="201600" cy="136002"/>
                </a:xfrm>
                <a:prstGeom prst="ellipse">
                  <a:avLst/>
                </a:pr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  <p:sp>
              <p:nvSpPr>
                <p:cNvPr id="200" name="Oval 199">
                  <a:extLst>
                    <a:ext uri="{FF2B5EF4-FFF2-40B4-BE49-F238E27FC236}">
                      <a16:creationId xmlns:a16="http://schemas.microsoft.com/office/drawing/2014/main" id="{CED16EDA-1CFA-37D9-49B9-1660512A1F8D}"/>
                    </a:ext>
                  </a:extLst>
                </p:cNvPr>
                <p:cNvSpPr/>
                <p:nvPr/>
              </p:nvSpPr>
              <p:spPr>
                <a:xfrm>
                  <a:off x="1854020" y="4029644"/>
                  <a:ext cx="111027" cy="111027"/>
                </a:xfrm>
                <a:prstGeom prst="ellipse">
                  <a:avLst/>
                </a:prstGeom>
                <a:solidFill>
                  <a:schemeClr val="bg1">
                    <a:alpha val="43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1100"/>
                </a:p>
              </p:txBody>
            </p:sp>
          </p:grpSp>
          <p:cxnSp>
            <p:nvCxnSpPr>
              <p:cNvPr id="196" name="Straight Connector 195">
                <a:extLst>
                  <a:ext uri="{FF2B5EF4-FFF2-40B4-BE49-F238E27FC236}">
                    <a16:creationId xmlns:a16="http://schemas.microsoft.com/office/drawing/2014/main" id="{ECB5A564-0C97-0BBB-84F2-DFE2916BC7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21805" y="3759199"/>
                <a:ext cx="0" cy="414722"/>
              </a:xfrm>
              <a:prstGeom prst="line">
                <a:avLst/>
              </a:prstGeom>
              <a:ln w="3175" cap="rnd">
                <a:solidFill>
                  <a:schemeClr val="accent1">
                    <a:lumMod val="50000"/>
                  </a:schemeClr>
                </a:solidFill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>
                <a:extLst>
                  <a:ext uri="{FF2B5EF4-FFF2-40B4-BE49-F238E27FC236}">
                    <a16:creationId xmlns:a16="http://schemas.microsoft.com/office/drawing/2014/main" id="{1FF442C6-2B3D-F93B-9AAE-8D1F666F5EA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479849" y="3759199"/>
                <a:ext cx="0" cy="414722"/>
              </a:xfrm>
              <a:prstGeom prst="line">
                <a:avLst/>
              </a:prstGeom>
              <a:ln w="3175" cap="rnd">
                <a:solidFill>
                  <a:schemeClr val="accent1">
                    <a:lumMod val="50000"/>
                  </a:schemeClr>
                </a:solidFill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6E561B6E-C4EB-521B-4E4F-CEBF84B0A031}"/>
                </a:ext>
              </a:extLst>
            </p:cNvPr>
            <p:cNvSpPr txBox="1"/>
            <p:nvPr/>
          </p:nvSpPr>
          <p:spPr>
            <a:xfrm>
              <a:off x="7140456" y="4480101"/>
              <a:ext cx="901104" cy="3314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000" dirty="0"/>
                <a:t>Epithelial</a:t>
              </a:r>
              <a:br>
                <a:rPr lang="en-GB" sz="1000" dirty="0"/>
              </a:br>
              <a:r>
                <a:rPr lang="en-GB" sz="1000" dirty="0"/>
                <a:t>barrier</a:t>
              </a:r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A241E148-9228-C1E6-2B01-5B1F693DC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288299">
              <a:off x="9977556" y="3837185"/>
              <a:ext cx="245574" cy="262593"/>
            </a:xfrm>
            <a:prstGeom prst="rect">
              <a:avLst/>
            </a:prstGeom>
            <a:effectLst>
              <a:outerShdw blurRad="63500" sx="102000" sy="102000" algn="ctr" rotWithShape="0">
                <a:schemeClr val="bg1"/>
              </a:outerShdw>
            </a:effectLst>
          </p:spPr>
        </p:pic>
        <p:pic>
          <p:nvPicPr>
            <p:cNvPr id="74" name="Graphic 73">
              <a:extLst>
                <a:ext uri="{FF2B5EF4-FFF2-40B4-BE49-F238E27FC236}">
                  <a16:creationId xmlns:a16="http://schemas.microsoft.com/office/drawing/2014/main" id="{8D5C6183-88D7-F501-A007-905B816C8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383408">
              <a:off x="9889891" y="4105227"/>
              <a:ext cx="245574" cy="262593"/>
            </a:xfrm>
            <a:prstGeom prst="rect">
              <a:avLst/>
            </a:prstGeom>
            <a:effectLst>
              <a:outerShdw blurRad="63500" sx="102000" sy="102000" algn="ctr" rotWithShape="0">
                <a:schemeClr val="bg1"/>
              </a:outerShdw>
            </a:effectLst>
          </p:spPr>
        </p:pic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B6D0E8F-72CE-A576-D152-ACA2159F847A}"/>
                </a:ext>
              </a:extLst>
            </p:cNvPr>
            <p:cNvGrpSpPr/>
            <p:nvPr/>
          </p:nvGrpSpPr>
          <p:grpSpPr>
            <a:xfrm>
              <a:off x="8060532" y="4497658"/>
              <a:ext cx="398165" cy="407077"/>
              <a:chOff x="2275867" y="4557618"/>
              <a:chExt cx="1125842" cy="1151048"/>
            </a:xfrm>
            <a:effectLst>
              <a:outerShdw blurRad="63500" sx="102000" sy="102000" algn="ctr" rotWithShape="0">
                <a:schemeClr val="bg1"/>
              </a:outerShdw>
            </a:effectLst>
          </p:grpSpPr>
          <p:pic>
            <p:nvPicPr>
              <p:cNvPr id="124" name="Graphic 123">
                <a:extLst>
                  <a:ext uri="{FF2B5EF4-FFF2-40B4-BE49-F238E27FC236}">
                    <a16:creationId xmlns:a16="http://schemas.microsoft.com/office/drawing/2014/main" id="{29BCB24C-81EB-F318-7870-7F0A804315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2275867" y="4557618"/>
                <a:ext cx="1125842" cy="1151048"/>
              </a:xfrm>
              <a:prstGeom prst="rect">
                <a:avLst/>
              </a:prstGeom>
            </p:spPr>
          </p:pic>
          <p:pic>
            <p:nvPicPr>
              <p:cNvPr id="125" name="Graphic 124">
                <a:extLst>
                  <a:ext uri="{FF2B5EF4-FFF2-40B4-BE49-F238E27FC236}">
                    <a16:creationId xmlns:a16="http://schemas.microsoft.com/office/drawing/2014/main" id="{AE625CB3-3228-20FA-5033-CD771F110E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2681718" y="5009227"/>
                <a:ext cx="368223" cy="340537"/>
              </a:xfrm>
              <a:prstGeom prst="rect">
                <a:avLst/>
              </a:prstGeom>
            </p:spPr>
          </p:pic>
          <p:sp>
            <p:nvSpPr>
              <p:cNvPr id="126" name="Oval 125">
                <a:extLst>
                  <a:ext uri="{FF2B5EF4-FFF2-40B4-BE49-F238E27FC236}">
                    <a16:creationId xmlns:a16="http://schemas.microsoft.com/office/drawing/2014/main" id="{5A0BD8C2-5ECC-E9D7-5F99-6B89320920B9}"/>
                  </a:ext>
                </a:extLst>
              </p:cNvPr>
              <p:cNvSpPr/>
              <p:nvPr/>
            </p:nvSpPr>
            <p:spPr>
              <a:xfrm>
                <a:off x="2623643" y="4995510"/>
                <a:ext cx="221643" cy="221643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/>
              </a:p>
            </p:txBody>
          </p: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1F9AFB84-130D-F061-7844-14E6661E12ED}"/>
                </a:ext>
              </a:extLst>
            </p:cNvPr>
            <p:cNvGrpSpPr/>
            <p:nvPr/>
          </p:nvGrpSpPr>
          <p:grpSpPr>
            <a:xfrm>
              <a:off x="8487860" y="4656281"/>
              <a:ext cx="288371" cy="290945"/>
              <a:chOff x="3574336" y="4790703"/>
              <a:chExt cx="1422400" cy="1435100"/>
            </a:xfrm>
            <a:effectLst>
              <a:outerShdw blurRad="63500" sx="102000" sy="102000" algn="ctr" rotWithShape="0">
                <a:schemeClr val="bg1"/>
              </a:outerShdw>
            </a:effectLst>
          </p:grpSpPr>
          <p:pic>
            <p:nvPicPr>
              <p:cNvPr id="121" name="Graphic 120">
                <a:extLst>
                  <a:ext uri="{FF2B5EF4-FFF2-40B4-BE49-F238E27FC236}">
                    <a16:creationId xmlns:a16="http://schemas.microsoft.com/office/drawing/2014/main" id="{E2E9F258-BCAE-2A85-2804-3E2992474B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3574336" y="4790703"/>
                <a:ext cx="1422400" cy="1435100"/>
              </a:xfrm>
              <a:prstGeom prst="rect">
                <a:avLst/>
              </a:prstGeom>
            </p:spPr>
          </p:pic>
          <p:pic>
            <p:nvPicPr>
              <p:cNvPr id="122" name="Graphic 121">
                <a:extLst>
                  <a:ext uri="{FF2B5EF4-FFF2-40B4-BE49-F238E27FC236}">
                    <a16:creationId xmlns:a16="http://schemas.microsoft.com/office/drawing/2014/main" id="{D5FEAAD3-04A7-8F27-A749-7A4D287245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3936132" y="5218256"/>
                <a:ext cx="817550" cy="756080"/>
              </a:xfrm>
              <a:prstGeom prst="rect">
                <a:avLst/>
              </a:prstGeom>
            </p:spPr>
          </p:pic>
          <p:sp>
            <p:nvSpPr>
              <p:cNvPr id="123" name="Oval 122">
                <a:extLst>
                  <a:ext uri="{FF2B5EF4-FFF2-40B4-BE49-F238E27FC236}">
                    <a16:creationId xmlns:a16="http://schemas.microsoft.com/office/drawing/2014/main" id="{36E74056-AE14-EE1A-2BFD-76656F386378}"/>
                  </a:ext>
                </a:extLst>
              </p:cNvPr>
              <p:cNvSpPr/>
              <p:nvPr/>
            </p:nvSpPr>
            <p:spPr>
              <a:xfrm>
                <a:off x="3855189" y="5255613"/>
                <a:ext cx="405062" cy="405062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/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A608860C-4C36-C252-8FDB-B1E959E8C3BE}"/>
                </a:ext>
              </a:extLst>
            </p:cNvPr>
            <p:cNvGrpSpPr/>
            <p:nvPr/>
          </p:nvGrpSpPr>
          <p:grpSpPr>
            <a:xfrm>
              <a:off x="9299182" y="4354413"/>
              <a:ext cx="230562" cy="213225"/>
              <a:chOff x="4265929" y="2935512"/>
              <a:chExt cx="1689100" cy="1562100"/>
            </a:xfrm>
            <a:effectLst>
              <a:outerShdw blurRad="63500" sx="102000" sy="102000" algn="ctr" rotWithShape="0">
                <a:schemeClr val="bg1"/>
              </a:outerShdw>
            </a:effectLst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D677098F-1B29-568F-D0DB-F5F05B5BBB3E}"/>
                  </a:ext>
                </a:extLst>
              </p:cNvPr>
              <p:cNvGrpSpPr/>
              <p:nvPr/>
            </p:nvGrpSpPr>
            <p:grpSpPr>
              <a:xfrm>
                <a:off x="4265929" y="2935512"/>
                <a:ext cx="1689100" cy="1562100"/>
                <a:chOff x="4265929" y="2935512"/>
                <a:chExt cx="1689100" cy="1562100"/>
              </a:xfrm>
            </p:grpSpPr>
            <p:pic>
              <p:nvPicPr>
                <p:cNvPr id="119" name="Graphic 118">
                  <a:extLst>
                    <a:ext uri="{FF2B5EF4-FFF2-40B4-BE49-F238E27FC236}">
                      <a16:creationId xmlns:a16="http://schemas.microsoft.com/office/drawing/2014/main" id="{630F9F5E-80D0-15C7-1919-5D70D4ACD1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65929" y="2935512"/>
                  <a:ext cx="1689100" cy="1562100"/>
                </a:xfrm>
                <a:prstGeom prst="rect">
                  <a:avLst/>
                </a:prstGeom>
              </p:spPr>
            </p:pic>
            <p:pic>
              <p:nvPicPr>
                <p:cNvPr id="120" name="Graphic 119">
                  <a:extLst>
                    <a:ext uri="{FF2B5EF4-FFF2-40B4-BE49-F238E27FC236}">
                      <a16:creationId xmlns:a16="http://schemas.microsoft.com/office/drawing/2014/main" id="{E6E2265E-106F-319B-2D82-0359CFCAF7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40833" y="3494703"/>
                  <a:ext cx="817550" cy="756080"/>
                </a:xfrm>
                <a:prstGeom prst="rect">
                  <a:avLst/>
                </a:prstGeom>
              </p:spPr>
            </p:pic>
          </p:grp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E473B9A4-C4A7-89CC-0638-648B38076222}"/>
                  </a:ext>
                </a:extLst>
              </p:cNvPr>
              <p:cNvSpPr/>
              <p:nvPr/>
            </p:nvSpPr>
            <p:spPr>
              <a:xfrm>
                <a:off x="4684543" y="3387020"/>
                <a:ext cx="532073" cy="532073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/>
              </a:p>
            </p:txBody>
          </p:sp>
        </p:grp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D1D71206-E705-22C1-407D-E547CB6DFBFD}"/>
                </a:ext>
              </a:extLst>
            </p:cNvPr>
            <p:cNvGrpSpPr/>
            <p:nvPr/>
          </p:nvGrpSpPr>
          <p:grpSpPr>
            <a:xfrm>
              <a:off x="9461389" y="4573815"/>
              <a:ext cx="230562" cy="213225"/>
              <a:chOff x="4265929" y="2935512"/>
              <a:chExt cx="1689100" cy="1562100"/>
            </a:xfrm>
            <a:effectLst>
              <a:outerShdw blurRad="63500" sx="102000" sy="102000" algn="ctr" rotWithShape="0">
                <a:schemeClr val="bg1"/>
              </a:outerShdw>
            </a:effectLst>
          </p:grpSpPr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3499B0DE-DE91-CC28-B0A7-729FE7D33396}"/>
                  </a:ext>
                </a:extLst>
              </p:cNvPr>
              <p:cNvGrpSpPr/>
              <p:nvPr/>
            </p:nvGrpSpPr>
            <p:grpSpPr>
              <a:xfrm>
                <a:off x="4265929" y="2935512"/>
                <a:ext cx="1689100" cy="1562100"/>
                <a:chOff x="4265929" y="2935512"/>
                <a:chExt cx="1689100" cy="1562100"/>
              </a:xfrm>
            </p:grpSpPr>
            <p:pic>
              <p:nvPicPr>
                <p:cNvPr id="115" name="Graphic 114">
                  <a:extLst>
                    <a:ext uri="{FF2B5EF4-FFF2-40B4-BE49-F238E27FC236}">
                      <a16:creationId xmlns:a16="http://schemas.microsoft.com/office/drawing/2014/main" id="{DC2715EE-4C4D-6732-4FB5-965913C0B05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65929" y="2935512"/>
                  <a:ext cx="1689100" cy="1562100"/>
                </a:xfrm>
                <a:prstGeom prst="rect">
                  <a:avLst/>
                </a:prstGeom>
              </p:spPr>
            </p:pic>
            <p:pic>
              <p:nvPicPr>
                <p:cNvPr id="116" name="Graphic 115">
                  <a:extLst>
                    <a:ext uri="{FF2B5EF4-FFF2-40B4-BE49-F238E27FC236}">
                      <a16:creationId xmlns:a16="http://schemas.microsoft.com/office/drawing/2014/main" id="{3AB9DCF3-617D-9B50-9466-4AF27D9ACB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40833" y="3494703"/>
                  <a:ext cx="817550" cy="756080"/>
                </a:xfrm>
                <a:prstGeom prst="rect">
                  <a:avLst/>
                </a:prstGeom>
              </p:spPr>
            </p:pic>
          </p:grpSp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5E8869F5-83CE-BEC0-042B-40FDB875A28B}"/>
                  </a:ext>
                </a:extLst>
              </p:cNvPr>
              <p:cNvSpPr/>
              <p:nvPr/>
            </p:nvSpPr>
            <p:spPr>
              <a:xfrm>
                <a:off x="4684543" y="3387020"/>
                <a:ext cx="532073" cy="532073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/>
              </a:p>
            </p:txBody>
          </p:sp>
        </p:grp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42859FBE-774B-DB3D-0950-723BDC74874C}"/>
                </a:ext>
              </a:extLst>
            </p:cNvPr>
            <p:cNvGrpSpPr/>
            <p:nvPr/>
          </p:nvGrpSpPr>
          <p:grpSpPr>
            <a:xfrm>
              <a:off x="9169413" y="4584247"/>
              <a:ext cx="230562" cy="213225"/>
              <a:chOff x="4265929" y="2935512"/>
              <a:chExt cx="1689100" cy="1562100"/>
            </a:xfrm>
            <a:effectLst>
              <a:outerShdw blurRad="63500" sx="102000" sy="102000" algn="ctr" rotWithShape="0">
                <a:schemeClr val="bg1"/>
              </a:outerShdw>
            </a:effectLst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id="{BAAE2346-FE70-E04B-CB3C-26FE7A3CB4A3}"/>
                  </a:ext>
                </a:extLst>
              </p:cNvPr>
              <p:cNvGrpSpPr/>
              <p:nvPr/>
            </p:nvGrpSpPr>
            <p:grpSpPr>
              <a:xfrm>
                <a:off x="4265929" y="2935512"/>
                <a:ext cx="1689100" cy="1562100"/>
                <a:chOff x="4265929" y="2935512"/>
                <a:chExt cx="1689100" cy="1562100"/>
              </a:xfrm>
            </p:grpSpPr>
            <p:pic>
              <p:nvPicPr>
                <p:cNvPr id="111" name="Graphic 110">
                  <a:extLst>
                    <a:ext uri="{FF2B5EF4-FFF2-40B4-BE49-F238E27FC236}">
                      <a16:creationId xmlns:a16="http://schemas.microsoft.com/office/drawing/2014/main" id="{168B5C2B-DE56-55B1-F890-DC93D26A49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>
                  <a:extLst>
                    <a:ext uri="{96DAC541-7B7A-43D3-8B79-37D633B846F1}">
                      <asvg:svgBlip xmlns:asvg="http://schemas.microsoft.com/office/drawing/2016/SVG/main" r:embed="rId1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265929" y="2935512"/>
                  <a:ext cx="1689100" cy="1562100"/>
                </a:xfrm>
                <a:prstGeom prst="rect">
                  <a:avLst/>
                </a:prstGeom>
              </p:spPr>
            </p:pic>
            <p:pic>
              <p:nvPicPr>
                <p:cNvPr id="112" name="Graphic 111">
                  <a:extLst>
                    <a:ext uri="{FF2B5EF4-FFF2-40B4-BE49-F238E27FC236}">
                      <a16:creationId xmlns:a16="http://schemas.microsoft.com/office/drawing/2014/main" id="{0CE3541C-9E82-3A19-1650-E4A8DAE490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40833" y="3494703"/>
                  <a:ext cx="817550" cy="756080"/>
                </a:xfrm>
                <a:prstGeom prst="rect">
                  <a:avLst/>
                </a:prstGeom>
              </p:spPr>
            </p:pic>
          </p:grp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5E495DEB-CB7F-9F80-6E7C-F0B4CF74DF67}"/>
                  </a:ext>
                </a:extLst>
              </p:cNvPr>
              <p:cNvSpPr/>
              <p:nvPr/>
            </p:nvSpPr>
            <p:spPr>
              <a:xfrm>
                <a:off x="4684543" y="3387020"/>
                <a:ext cx="532073" cy="532073"/>
              </a:xfrm>
              <a:prstGeom prst="ellipse">
                <a:avLst/>
              </a:prstGeom>
              <a:solidFill>
                <a:schemeClr val="bg1">
                  <a:alpha val="43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100"/>
              </a:p>
            </p:txBody>
          </p: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A7512A9-96FD-10F3-F7C3-FD677846B846}"/>
                </a:ext>
              </a:extLst>
            </p:cNvPr>
            <p:cNvSpPr txBox="1"/>
            <p:nvPr/>
          </p:nvSpPr>
          <p:spPr>
            <a:xfrm>
              <a:off x="8951196" y="4890854"/>
              <a:ext cx="1139244" cy="3314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000" dirty="0"/>
                <a:t>Adaptive</a:t>
              </a:r>
              <a:br>
                <a:rPr lang="en-GB" sz="1000" dirty="0"/>
              </a:br>
              <a:r>
                <a:rPr lang="en-GB" sz="1000" dirty="0"/>
                <a:t>immune cells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8A7810B-64B2-E51D-662C-4FBC959D4266}"/>
                </a:ext>
              </a:extLst>
            </p:cNvPr>
            <p:cNvSpPr txBox="1"/>
            <p:nvPr/>
          </p:nvSpPr>
          <p:spPr>
            <a:xfrm>
              <a:off x="7803629" y="4966658"/>
              <a:ext cx="1212469" cy="33143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000" dirty="0"/>
                <a:t>Innate</a:t>
              </a:r>
              <a:br>
                <a:rPr lang="en-GB" sz="1000" dirty="0"/>
              </a:br>
              <a:r>
                <a:rPr lang="en-GB" sz="1000" dirty="0"/>
                <a:t>immune cells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5C8DF7B7-C8F4-F6BF-0D46-23757BDBEF52}"/>
                </a:ext>
              </a:extLst>
            </p:cNvPr>
            <p:cNvGrpSpPr/>
            <p:nvPr/>
          </p:nvGrpSpPr>
          <p:grpSpPr>
            <a:xfrm rot="549047">
              <a:off x="8516340" y="3602856"/>
              <a:ext cx="157417" cy="979916"/>
              <a:chOff x="3819726" y="3387479"/>
              <a:chExt cx="157417" cy="979919"/>
            </a:xfrm>
          </p:grpSpPr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68E181D5-21D8-A152-5A28-CE2A77835352}"/>
                  </a:ext>
                </a:extLst>
              </p:cNvPr>
              <p:cNvCxnSpPr>
                <a:cxnSpLocks/>
              </p:cNvCxnSpPr>
              <p:nvPr/>
            </p:nvCxnSpPr>
            <p:spPr>
              <a:xfrm rot="21050953" flipH="1">
                <a:off x="3819726" y="3393802"/>
                <a:ext cx="157417" cy="973596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>
                <a:extLst>
                  <a:ext uri="{FF2B5EF4-FFF2-40B4-BE49-F238E27FC236}">
                    <a16:creationId xmlns:a16="http://schemas.microsoft.com/office/drawing/2014/main" id="{9DFC774A-3D40-D3C9-CA7A-95AB52AAB74E}"/>
                  </a:ext>
                </a:extLst>
              </p:cNvPr>
              <p:cNvCxnSpPr/>
              <p:nvPr/>
            </p:nvCxnSpPr>
            <p:spPr>
              <a:xfrm>
                <a:off x="3825525" y="3387479"/>
                <a:ext cx="139700" cy="0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6BE9641A-0481-22B1-199B-B402D4C61B14}"/>
                </a:ext>
              </a:extLst>
            </p:cNvPr>
            <p:cNvGrpSpPr/>
            <p:nvPr/>
          </p:nvGrpSpPr>
          <p:grpSpPr>
            <a:xfrm rot="20865027">
              <a:off x="9203336" y="3603155"/>
              <a:ext cx="172087" cy="640087"/>
              <a:chOff x="3825525" y="3387479"/>
              <a:chExt cx="172087" cy="640088"/>
            </a:xfrm>
          </p:grpSpPr>
          <p:cxnSp>
            <p:nvCxnSpPr>
              <p:cNvPr id="105" name="Straight Connector 104">
                <a:extLst>
                  <a:ext uri="{FF2B5EF4-FFF2-40B4-BE49-F238E27FC236}">
                    <a16:creationId xmlns:a16="http://schemas.microsoft.com/office/drawing/2014/main" id="{16784B4D-14DB-E67B-83E3-3AB05AB6886D}"/>
                  </a:ext>
                </a:extLst>
              </p:cNvPr>
              <p:cNvCxnSpPr>
                <a:cxnSpLocks/>
              </p:cNvCxnSpPr>
              <p:nvPr/>
            </p:nvCxnSpPr>
            <p:spPr>
              <a:xfrm rot="734973">
                <a:off x="3830039" y="3398091"/>
                <a:ext cx="167573" cy="629476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>
                <a:extLst>
                  <a:ext uri="{FF2B5EF4-FFF2-40B4-BE49-F238E27FC236}">
                    <a16:creationId xmlns:a16="http://schemas.microsoft.com/office/drawing/2014/main" id="{02ADDFDA-7147-AD4D-2EA8-304D86AA2B23}"/>
                  </a:ext>
                </a:extLst>
              </p:cNvPr>
              <p:cNvCxnSpPr/>
              <p:nvPr/>
            </p:nvCxnSpPr>
            <p:spPr>
              <a:xfrm>
                <a:off x="3825525" y="3387479"/>
                <a:ext cx="139700" cy="0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4B8F7806-0BCD-C3B0-95AA-E49F9AC83BD2}"/>
                </a:ext>
              </a:extLst>
            </p:cNvPr>
            <p:cNvGrpSpPr/>
            <p:nvPr/>
          </p:nvGrpSpPr>
          <p:grpSpPr>
            <a:xfrm rot="20389212">
              <a:off x="9622124" y="3461021"/>
              <a:ext cx="206942" cy="550080"/>
              <a:chOff x="3802287" y="3387479"/>
              <a:chExt cx="206943" cy="702215"/>
            </a:xfrm>
          </p:grpSpPr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46F9BA02-0D69-356A-AFDE-91F57EFD971A}"/>
                  </a:ext>
                </a:extLst>
              </p:cNvPr>
              <p:cNvCxnSpPr>
                <a:cxnSpLocks/>
              </p:cNvCxnSpPr>
              <p:nvPr/>
            </p:nvCxnSpPr>
            <p:spPr>
              <a:xfrm rot="1210788">
                <a:off x="3802287" y="3412910"/>
                <a:ext cx="206943" cy="676784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Straight Connector 103">
                <a:extLst>
                  <a:ext uri="{FF2B5EF4-FFF2-40B4-BE49-F238E27FC236}">
                    <a16:creationId xmlns:a16="http://schemas.microsoft.com/office/drawing/2014/main" id="{E3C86840-5B54-9808-278C-06DA1438E66F}"/>
                  </a:ext>
                </a:extLst>
              </p:cNvPr>
              <p:cNvCxnSpPr/>
              <p:nvPr/>
            </p:nvCxnSpPr>
            <p:spPr>
              <a:xfrm>
                <a:off x="3825525" y="3387479"/>
                <a:ext cx="139700" cy="0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83AB8D0B-E6E7-5760-4302-7414E9614B13}"/>
                </a:ext>
              </a:extLst>
            </p:cNvPr>
            <p:cNvGrpSpPr/>
            <p:nvPr/>
          </p:nvGrpSpPr>
          <p:grpSpPr>
            <a:xfrm rot="1409514">
              <a:off x="8115080" y="3464512"/>
              <a:ext cx="169883" cy="406397"/>
              <a:chOff x="3806724" y="3355652"/>
              <a:chExt cx="169884" cy="406398"/>
            </a:xfrm>
          </p:grpSpPr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9858E789-0271-B35A-6C6A-5BC79F7BE24C}"/>
                  </a:ext>
                </a:extLst>
              </p:cNvPr>
              <p:cNvCxnSpPr>
                <a:cxnSpLocks/>
              </p:cNvCxnSpPr>
              <p:nvPr/>
            </p:nvCxnSpPr>
            <p:spPr>
              <a:xfrm rot="20190486" flipH="1">
                <a:off x="3806724" y="3406608"/>
                <a:ext cx="169884" cy="355442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>
                <a:extLst>
                  <a:ext uri="{FF2B5EF4-FFF2-40B4-BE49-F238E27FC236}">
                    <a16:creationId xmlns:a16="http://schemas.microsoft.com/office/drawing/2014/main" id="{06122F4C-20FE-71C9-F2A3-B9D3C5051A38}"/>
                  </a:ext>
                </a:extLst>
              </p:cNvPr>
              <p:cNvCxnSpPr>
                <a:cxnSpLocks/>
              </p:cNvCxnSpPr>
              <p:nvPr/>
            </p:nvCxnSpPr>
            <p:spPr>
              <a:xfrm rot="20190486">
                <a:off x="3835602" y="3355652"/>
                <a:ext cx="117770" cy="51860"/>
              </a:xfrm>
              <a:prstGeom prst="line">
                <a:avLst/>
              </a:prstGeom>
              <a:ln w="25400" cap="rnd">
                <a:solidFill>
                  <a:srgbClr val="F18213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9" name="ZoneTexte 581">
              <a:extLst>
                <a:ext uri="{FF2B5EF4-FFF2-40B4-BE49-F238E27FC236}">
                  <a16:creationId xmlns:a16="http://schemas.microsoft.com/office/drawing/2014/main" id="{D3230B69-9F9C-2CD0-5870-7FCF26BFD768}"/>
                </a:ext>
              </a:extLst>
            </p:cNvPr>
            <p:cNvSpPr txBox="1"/>
            <p:nvPr/>
          </p:nvSpPr>
          <p:spPr>
            <a:xfrm>
              <a:off x="9870486" y="4427645"/>
              <a:ext cx="741642" cy="16776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GB" sz="1000"/>
                <a:t>Antibodies</a:t>
              </a:r>
              <a:endParaRPr lang="fr-CH" sz="1000"/>
            </a:p>
          </p:txBody>
        </p:sp>
        <p:sp>
          <p:nvSpPr>
            <p:cNvPr id="90" name="Arco 34">
              <a:extLst>
                <a:ext uri="{FF2B5EF4-FFF2-40B4-BE49-F238E27FC236}">
                  <a16:creationId xmlns:a16="http://schemas.microsoft.com/office/drawing/2014/main" id="{D80CA03B-DF54-3D6D-1B9C-A888C1097CF0}"/>
                </a:ext>
              </a:extLst>
            </p:cNvPr>
            <p:cNvSpPr/>
            <p:nvPr/>
          </p:nvSpPr>
          <p:spPr>
            <a:xfrm rot="6959073">
              <a:off x="7433374" y="619666"/>
              <a:ext cx="2885470" cy="2985960"/>
            </a:xfrm>
            <a:prstGeom prst="arc">
              <a:avLst>
                <a:gd name="adj1" fmla="val 17872980"/>
                <a:gd name="adj2" fmla="val 253281"/>
              </a:avLst>
            </a:prstGeom>
            <a:ln w="12700" cap="rnd">
              <a:solidFill>
                <a:srgbClr val="0E2298"/>
              </a:solidFill>
              <a:prstDash val="dash"/>
              <a:round/>
            </a:ln>
            <a:effectLst>
              <a:glow rad="63500">
                <a:schemeClr val="bg1">
                  <a:alpha val="40000"/>
                </a:schemeClr>
              </a:glo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sz="1100"/>
            </a:p>
          </p:txBody>
        </p:sp>
        <p:sp>
          <p:nvSpPr>
            <p:cNvPr id="91" name="ZoneTexte 58">
              <a:extLst>
                <a:ext uri="{FF2B5EF4-FFF2-40B4-BE49-F238E27FC236}">
                  <a16:creationId xmlns:a16="http://schemas.microsoft.com/office/drawing/2014/main" id="{7557C22F-91AF-BAF4-46F2-5267E901602B}"/>
                </a:ext>
              </a:extLst>
            </p:cNvPr>
            <p:cNvSpPr txBox="1"/>
            <p:nvPr/>
          </p:nvSpPr>
          <p:spPr>
            <a:xfrm>
              <a:off x="9907389" y="2161416"/>
              <a:ext cx="1052130" cy="173322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15875">
              <a:noFill/>
            </a:ln>
            <a:effectLst/>
          </p:spPr>
          <p:txBody>
            <a:bodyPr wrap="none" lIns="90000" anchor="ctr" anchorCtr="0">
              <a:noAutofit/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b="1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</a:defRPr>
              </a:lvl1pPr>
            </a:lstStyle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H" sz="800" b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Calibri Light"/>
                </a:rPr>
                <a:t>Tissue damage</a:t>
              </a:r>
            </a:p>
          </p:txBody>
        </p:sp>
        <p:sp>
          <p:nvSpPr>
            <p:cNvPr id="92" name="Flèche : droite 59">
              <a:extLst>
                <a:ext uri="{FF2B5EF4-FFF2-40B4-BE49-F238E27FC236}">
                  <a16:creationId xmlns:a16="http://schemas.microsoft.com/office/drawing/2014/main" id="{DB42B3F0-916F-534A-C005-B922E678F407}"/>
                </a:ext>
              </a:extLst>
            </p:cNvPr>
            <p:cNvSpPr/>
            <p:nvPr/>
          </p:nvSpPr>
          <p:spPr>
            <a:xfrm rot="5400000" flipH="1">
              <a:off x="10262132" y="2429867"/>
              <a:ext cx="342645" cy="220854"/>
            </a:xfrm>
            <a:prstGeom prst="rightArrow">
              <a:avLst/>
            </a:prstGeom>
            <a:gradFill>
              <a:gsLst>
                <a:gs pos="7000">
                  <a:schemeClr val="bg1">
                    <a:alpha val="0"/>
                  </a:schemeClr>
                </a:gs>
                <a:gs pos="72000">
                  <a:srgbClr val="C00000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sz="1100">
                <a:solidFill>
                  <a:schemeClr val="accent6"/>
                </a:solidFill>
                <a:latin typeface="+mj-lt"/>
              </a:endParaRPr>
            </a:p>
          </p:txBody>
        </p:sp>
        <p:sp>
          <p:nvSpPr>
            <p:cNvPr id="93" name="Oval 24">
              <a:extLst>
                <a:ext uri="{FF2B5EF4-FFF2-40B4-BE49-F238E27FC236}">
                  <a16:creationId xmlns:a16="http://schemas.microsoft.com/office/drawing/2014/main" id="{FC1697F3-0DF0-1FC5-CDCE-73F83275490D}"/>
                </a:ext>
              </a:extLst>
            </p:cNvPr>
            <p:cNvSpPr/>
            <p:nvPr/>
          </p:nvSpPr>
          <p:spPr>
            <a:xfrm>
              <a:off x="9925855" y="2646849"/>
              <a:ext cx="1015199" cy="1014901"/>
            </a:xfrm>
            <a:prstGeom prst="ellipse">
              <a:avLst/>
            </a:prstGeom>
            <a:solidFill>
              <a:srgbClr val="C00000"/>
            </a:solidFill>
            <a:ln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tIns="180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Inflammation</a:t>
              </a:r>
            </a:p>
          </p:txBody>
        </p:sp>
        <p:pic>
          <p:nvPicPr>
            <p:cNvPr id="94" name="Graphic 93" descr="Fire with solid fill">
              <a:extLst>
                <a:ext uri="{FF2B5EF4-FFF2-40B4-BE49-F238E27FC236}">
                  <a16:creationId xmlns:a16="http://schemas.microsoft.com/office/drawing/2014/main" id="{BC85791D-8906-4D4D-EBEB-168E04A5E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38275" y="2703676"/>
              <a:ext cx="390358" cy="390358"/>
            </a:xfrm>
            <a:prstGeom prst="rect">
              <a:avLst/>
            </a:prstGeom>
          </p:spPr>
        </p:pic>
        <p:sp>
          <p:nvSpPr>
            <p:cNvPr id="95" name="Flèche : droite 59">
              <a:extLst>
                <a:ext uri="{FF2B5EF4-FFF2-40B4-BE49-F238E27FC236}">
                  <a16:creationId xmlns:a16="http://schemas.microsoft.com/office/drawing/2014/main" id="{C35F9518-82B4-2FA8-D4A5-B4C35698F510}"/>
                </a:ext>
              </a:extLst>
            </p:cNvPr>
            <p:cNvSpPr/>
            <p:nvPr/>
          </p:nvSpPr>
          <p:spPr>
            <a:xfrm rot="10800000" flipH="1">
              <a:off x="9254843" y="2867478"/>
              <a:ext cx="615643" cy="362148"/>
            </a:xfrm>
            <a:prstGeom prst="rightArrow">
              <a:avLst/>
            </a:prstGeom>
            <a:gradFill>
              <a:gsLst>
                <a:gs pos="7000">
                  <a:schemeClr val="bg1">
                    <a:alpha val="0"/>
                  </a:schemeClr>
                </a:gs>
                <a:gs pos="72000">
                  <a:srgbClr val="F18213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H" sz="1100">
                <a:solidFill>
                  <a:schemeClr val="accent6"/>
                </a:solidFill>
                <a:latin typeface="+mj-lt"/>
              </a:endParaRPr>
            </a:p>
          </p:txBody>
        </p:sp>
        <p:pic>
          <p:nvPicPr>
            <p:cNvPr id="96" name="Graphic 95" descr="Germ with solid fill">
              <a:extLst>
                <a:ext uri="{FF2B5EF4-FFF2-40B4-BE49-F238E27FC236}">
                  <a16:creationId xmlns:a16="http://schemas.microsoft.com/office/drawing/2014/main" id="{FBAB3FFD-1859-9435-69F9-6D4155000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8864772" y="2767036"/>
              <a:ext cx="635948" cy="635948"/>
            </a:xfrm>
            <a:prstGeom prst="rect">
              <a:avLst/>
            </a:prstGeom>
          </p:spPr>
        </p:pic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5A62EEEA-74C1-0EF1-22D2-010787ECFC27}"/>
                </a:ext>
              </a:extLst>
            </p:cNvPr>
            <p:cNvSpPr txBox="1"/>
            <p:nvPr/>
          </p:nvSpPr>
          <p:spPr>
            <a:xfrm>
              <a:off x="11183660" y="2884527"/>
              <a:ext cx="890226" cy="51983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80000"/>
                </a:lnSpc>
                <a:defRPr/>
              </a:pPr>
              <a:r>
                <a:rPr lang="en-GB" sz="1050" b="1" dirty="0"/>
                <a:t>MUST BE</a:t>
              </a:r>
              <a:br>
                <a:rPr lang="en-GB" sz="1050" b="1" dirty="0"/>
              </a:br>
              <a:r>
                <a:rPr lang="en-GB" sz="1050" b="1" dirty="0"/>
                <a:t>UNDER</a:t>
              </a:r>
              <a:br>
                <a:rPr lang="en-GB" sz="1050" b="1" dirty="0"/>
              </a:br>
              <a:r>
                <a:rPr lang="en-GB" sz="1050" b="1" dirty="0"/>
                <a:t>CONTROL</a:t>
              </a: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E5FF8403-08E8-E420-9BB8-5C5CD5E1C310}"/>
                </a:ext>
              </a:extLst>
            </p:cNvPr>
            <p:cNvGrpSpPr/>
            <p:nvPr/>
          </p:nvGrpSpPr>
          <p:grpSpPr>
            <a:xfrm>
              <a:off x="10737850" y="2895156"/>
              <a:ext cx="370484" cy="139700"/>
              <a:chOff x="10737850" y="2895156"/>
              <a:chExt cx="370484" cy="139700"/>
            </a:xfrm>
          </p:grpSpPr>
          <p:cxnSp>
            <p:nvCxnSpPr>
              <p:cNvPr id="99" name="Straight Connector 98">
                <a:extLst>
                  <a:ext uri="{FF2B5EF4-FFF2-40B4-BE49-F238E27FC236}">
                    <a16:creationId xmlns:a16="http://schemas.microsoft.com/office/drawing/2014/main" id="{111CF47D-C9A1-B464-A189-A8774AD9B9D2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11038484" y="2965006"/>
                <a:ext cx="139700" cy="0"/>
              </a:xfrm>
              <a:prstGeom prst="line">
                <a:avLst/>
              </a:prstGeom>
              <a:ln w="25400" cap="rnd">
                <a:solidFill>
                  <a:srgbClr val="C00000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>
                <a:extLst>
                  <a:ext uri="{FF2B5EF4-FFF2-40B4-BE49-F238E27FC236}">
                    <a16:creationId xmlns:a16="http://schemas.microsoft.com/office/drawing/2014/main" id="{AEA254E6-28F4-E822-9E0A-B1799F6B287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37850" y="2965006"/>
                <a:ext cx="370484" cy="0"/>
              </a:xfrm>
              <a:prstGeom prst="line">
                <a:avLst/>
              </a:prstGeom>
              <a:ln w="25400" cap="rnd">
                <a:solidFill>
                  <a:srgbClr val="C00000"/>
                </a:solidFill>
                <a:prstDash val="solid"/>
                <a:round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id="{6B8A1278-C0EE-D7CF-3245-5D60133122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/>
          <a:lstStyle/>
          <a:p>
            <a:r>
              <a:rPr lang="en-GB" dirty="0"/>
              <a:t>OM-85 in infection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E5C1219-2101-C6DD-0FE1-D267B973F3A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fr-CH" sz="900" dirty="0"/>
              <a:t>*OM-85 is indicated for the prophylaxis of recurrent respiratory tract infections. </a:t>
            </a:r>
            <a:r>
              <a:rPr lang="fr-CH" dirty="0" err="1"/>
              <a:t>Based</a:t>
            </a:r>
            <a:r>
              <a:rPr lang="fr-CH" dirty="0"/>
              <a:t> on </a:t>
            </a:r>
            <a:r>
              <a:rPr lang="fr-CH" dirty="0" err="1"/>
              <a:t>preclinical</a:t>
            </a:r>
            <a:r>
              <a:rPr lang="fr-CH" dirty="0"/>
              <a:t> </a:t>
            </a:r>
            <a:r>
              <a:rPr lang="fr-CH" dirty="0" err="1"/>
              <a:t>research</a:t>
            </a:r>
            <a:r>
              <a:rPr lang="fr-CH" dirty="0"/>
              <a:t> </a:t>
            </a:r>
            <a:r>
              <a:rPr lang="fr-CH" dirty="0" err="1"/>
              <a:t>studies</a:t>
            </a:r>
            <a:r>
              <a:rPr lang="fr-CH" dirty="0"/>
              <a:t>; </a:t>
            </a:r>
            <a:r>
              <a:rPr lang="fr-CH" dirty="0" err="1"/>
              <a:t>these</a:t>
            </a:r>
            <a:r>
              <a:rPr lang="fr-CH" dirty="0"/>
              <a:t> data </a:t>
            </a:r>
            <a:r>
              <a:rPr lang="fr-CH" dirty="0" err="1"/>
              <a:t>should</a:t>
            </a:r>
            <a:r>
              <a:rPr lang="fr-CH" dirty="0"/>
              <a:t> not </a:t>
            </a:r>
            <a:r>
              <a:rPr lang="fr-CH" dirty="0" err="1"/>
              <a:t>be</a:t>
            </a:r>
            <a:r>
              <a:rPr lang="fr-CH" dirty="0"/>
              <a:t> </a:t>
            </a:r>
            <a:r>
              <a:rPr lang="fr-CH" dirty="0" err="1"/>
              <a:t>extrapolated</a:t>
            </a:r>
            <a:r>
              <a:rPr lang="fr-CH" dirty="0"/>
              <a:t> to </a:t>
            </a:r>
            <a:r>
              <a:rPr lang="fr-CH" dirty="0" err="1"/>
              <a:t>any</a:t>
            </a:r>
            <a:r>
              <a:rPr lang="fr-CH" dirty="0"/>
              <a:t> </a:t>
            </a:r>
            <a:r>
              <a:rPr lang="fr-CH" dirty="0" err="1"/>
              <a:t>clinical</a:t>
            </a:r>
            <a:r>
              <a:rPr lang="fr-CH" dirty="0"/>
              <a:t> applications.</a:t>
            </a:r>
            <a:endParaRPr lang="fr-CH" sz="900" dirty="0"/>
          </a:p>
          <a:p>
            <a:r>
              <a:rPr lang="en-GB" dirty="0"/>
              <a:t>ICAM-1, intercellular adhesion molecule 1; IFN, interferon; Th, T helper cell; Treg, regulatory T cell.</a:t>
            </a:r>
          </a:p>
          <a:p>
            <a:r>
              <a:rPr lang="en-GB" dirty="0"/>
              <a:t>Please refer to slide notes for references.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38A0AA-96B9-D59B-D48A-7CECC91E48E9}"/>
              </a:ext>
            </a:extLst>
          </p:cNvPr>
          <p:cNvSpPr txBox="1"/>
          <p:nvPr/>
        </p:nvSpPr>
        <p:spPr>
          <a:xfrm>
            <a:off x="9601641" y="87730"/>
            <a:ext cx="2590359" cy="23963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>
            <a:noAutofit/>
          </a:bodyPr>
          <a:lstStyle/>
          <a:p>
            <a:r>
              <a:rPr lang="fr-CH" sz="1400" dirty="0">
                <a:solidFill>
                  <a:schemeClr val="bg1"/>
                </a:solidFill>
              </a:rPr>
              <a:t>OPTION 2 – EXPERT VERSION</a:t>
            </a:r>
          </a:p>
        </p:txBody>
      </p:sp>
      <p:sp>
        <p:nvSpPr>
          <p:cNvPr id="40" name="Left Bracket 112">
            <a:extLst>
              <a:ext uri="{FF2B5EF4-FFF2-40B4-BE49-F238E27FC236}">
                <a16:creationId xmlns:a16="http://schemas.microsoft.com/office/drawing/2014/main" id="{0D4ADB44-F597-DAA4-152A-11B7F49D31D2}"/>
              </a:ext>
            </a:extLst>
          </p:cNvPr>
          <p:cNvSpPr/>
          <p:nvPr/>
        </p:nvSpPr>
        <p:spPr>
          <a:xfrm rot="5400000">
            <a:off x="7982031" y="1370202"/>
            <a:ext cx="358201" cy="90333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41" name="ZoneTexte 58">
            <a:extLst>
              <a:ext uri="{FF2B5EF4-FFF2-40B4-BE49-F238E27FC236}">
                <a16:creationId xmlns:a16="http://schemas.microsoft.com/office/drawing/2014/main" id="{8F985B5E-42D3-8A87-63CC-FA1A7B19ECA3}"/>
              </a:ext>
            </a:extLst>
          </p:cNvPr>
          <p:cNvSpPr txBox="1"/>
          <p:nvPr/>
        </p:nvSpPr>
        <p:spPr>
          <a:xfrm>
            <a:off x="5074526" y="1408597"/>
            <a:ext cx="2864441" cy="44733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Immune training by OM-85</a:t>
            </a:r>
            <a:b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</a:b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in prophylactic use</a:t>
            </a:r>
          </a:p>
        </p:txBody>
      </p:sp>
      <p:sp>
        <p:nvSpPr>
          <p:cNvPr id="42" name="Rettangolo 2">
            <a:extLst>
              <a:ext uri="{FF2B5EF4-FFF2-40B4-BE49-F238E27FC236}">
                <a16:creationId xmlns:a16="http://schemas.microsoft.com/office/drawing/2014/main" id="{E7510B81-676A-7279-DFC6-89D2BBD057E3}"/>
              </a:ext>
            </a:extLst>
          </p:cNvPr>
          <p:cNvSpPr/>
          <p:nvPr/>
        </p:nvSpPr>
        <p:spPr>
          <a:xfrm>
            <a:off x="2769489" y="2197687"/>
            <a:ext cx="1897834" cy="568099"/>
          </a:xfrm>
          <a:prstGeom prst="rect">
            <a:avLst/>
          </a:prstGeom>
          <a:solidFill>
            <a:schemeClr val="bg1"/>
          </a:solidFill>
          <a:ln w="25400">
            <a:solidFill>
              <a:srgbClr val="F18213"/>
            </a:solidFill>
          </a:ln>
          <a:effectLst>
            <a:innerShdw blurRad="224601">
              <a:srgbClr val="F1821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E7792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STRENGTHEN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immune action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43" name="Rettangolo 2">
            <a:extLst>
              <a:ext uri="{FF2B5EF4-FFF2-40B4-BE49-F238E27FC236}">
                <a16:creationId xmlns:a16="http://schemas.microsoft.com/office/drawing/2014/main" id="{E6C0E420-2B97-5E67-5F0A-2DE394E56D81}"/>
              </a:ext>
            </a:extLst>
          </p:cNvPr>
          <p:cNvSpPr/>
          <p:nvPr/>
        </p:nvSpPr>
        <p:spPr>
          <a:xfrm>
            <a:off x="8322926" y="2197687"/>
            <a:ext cx="1897834" cy="568099"/>
          </a:xfrm>
          <a:prstGeom prst="rect">
            <a:avLst/>
          </a:prstGeom>
          <a:solidFill>
            <a:schemeClr val="bg1"/>
          </a:solidFill>
          <a:ln w="25400">
            <a:solidFill>
              <a:srgbClr val="F18213"/>
            </a:solidFill>
          </a:ln>
          <a:effectLst>
            <a:innerShdw blurRad="224601">
              <a:srgbClr val="F1821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18213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BALANCE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inflammation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44" name="Left Bracket 112">
            <a:extLst>
              <a:ext uri="{FF2B5EF4-FFF2-40B4-BE49-F238E27FC236}">
                <a16:creationId xmlns:a16="http://schemas.microsoft.com/office/drawing/2014/main" id="{354955F3-9B86-16DC-7F63-0FFA78529A45}"/>
              </a:ext>
            </a:extLst>
          </p:cNvPr>
          <p:cNvSpPr/>
          <p:nvPr/>
        </p:nvSpPr>
        <p:spPr>
          <a:xfrm rot="16200000" flipH="1">
            <a:off x="4674520" y="1370202"/>
            <a:ext cx="358201" cy="903337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2"/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45A959F-4B8D-86C4-D770-6A8BB6F5E95C}"/>
              </a:ext>
            </a:extLst>
          </p:cNvPr>
          <p:cNvGrpSpPr/>
          <p:nvPr/>
        </p:nvGrpSpPr>
        <p:grpSpPr>
          <a:xfrm>
            <a:off x="508247" y="1292087"/>
            <a:ext cx="2151113" cy="2037522"/>
            <a:chOff x="2294426" y="1506058"/>
            <a:chExt cx="3830656" cy="3628377"/>
          </a:xfrm>
        </p:grpSpPr>
        <p:sp>
          <p:nvSpPr>
            <p:cNvPr id="50" name="Ovale 30">
              <a:extLst>
                <a:ext uri="{FF2B5EF4-FFF2-40B4-BE49-F238E27FC236}">
                  <a16:creationId xmlns:a16="http://schemas.microsoft.com/office/drawing/2014/main" id="{5CDBA566-9771-23E2-1CF8-3E67C2CAC1E6}"/>
                </a:ext>
              </a:extLst>
            </p:cNvPr>
            <p:cNvSpPr/>
            <p:nvPr/>
          </p:nvSpPr>
          <p:spPr>
            <a:xfrm>
              <a:off x="2294426" y="2582442"/>
              <a:ext cx="2062845" cy="206284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3000">
                  <a:schemeClr val="accent1">
                    <a:lumMod val="0"/>
                    <a:lumOff val="100000"/>
                  </a:schemeClr>
                </a:gs>
                <a:gs pos="99000">
                  <a:schemeClr val="accent1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chemeClr val="accent1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VULNERABLE</a:t>
              </a:r>
              <a:b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</a:b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>
                      <a:lumMod val="75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HEALTH</a:t>
              </a:r>
            </a:p>
          </p:txBody>
        </p:sp>
        <p:sp>
          <p:nvSpPr>
            <p:cNvPr id="58" name="Ovale 8">
              <a:extLst>
                <a:ext uri="{FF2B5EF4-FFF2-40B4-BE49-F238E27FC236}">
                  <a16:creationId xmlns:a16="http://schemas.microsoft.com/office/drawing/2014/main" id="{06B40328-9D20-88DD-F6EE-A3D93C172587}"/>
                </a:ext>
              </a:extLst>
            </p:cNvPr>
            <p:cNvSpPr/>
            <p:nvPr/>
          </p:nvSpPr>
          <p:spPr>
            <a:xfrm>
              <a:off x="2933498" y="2352990"/>
              <a:ext cx="784704" cy="78470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 dirty="0"/>
            </a:p>
          </p:txBody>
        </p:sp>
        <p:sp>
          <p:nvSpPr>
            <p:cNvPr id="52" name="Ovale 30">
              <a:extLst>
                <a:ext uri="{FF2B5EF4-FFF2-40B4-BE49-F238E27FC236}">
                  <a16:creationId xmlns:a16="http://schemas.microsoft.com/office/drawing/2014/main" id="{34B90972-DA91-B5E9-FA6B-30CA8EF10348}"/>
                </a:ext>
              </a:extLst>
            </p:cNvPr>
            <p:cNvSpPr/>
            <p:nvPr/>
          </p:nvSpPr>
          <p:spPr>
            <a:xfrm>
              <a:off x="4370187" y="1789889"/>
              <a:ext cx="1754895" cy="1754895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3000">
                  <a:schemeClr val="accent1">
                    <a:lumMod val="0"/>
                    <a:lumOff val="100000"/>
                  </a:schemeClr>
                </a:gs>
                <a:gs pos="99000">
                  <a:srgbClr val="F6B472"/>
                </a:gs>
              </a:gsLst>
              <a:path path="circle">
                <a:fillToRect l="50000" t="-80000" r="50000" b="180000"/>
              </a:path>
              <a:tileRect/>
            </a:gradFill>
            <a:ln w="25400">
              <a:solidFill>
                <a:srgbClr val="F4A14B"/>
              </a:solidFill>
              <a:prstDash val="sysDash"/>
            </a:ln>
            <a:effectLst>
              <a:outerShdw blurRad="342900" dist="38100" dir="2700000" algn="tl" rotWithShape="0">
                <a:schemeClr val="accent1"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F18213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INFECTION</a:t>
              </a:r>
            </a:p>
          </p:txBody>
        </p:sp>
        <p:sp>
          <p:nvSpPr>
            <p:cNvPr id="53" name="Ovale 8">
              <a:extLst>
                <a:ext uri="{FF2B5EF4-FFF2-40B4-BE49-F238E27FC236}">
                  <a16:creationId xmlns:a16="http://schemas.microsoft.com/office/drawing/2014/main" id="{F4EF066A-FD30-1231-9D60-D792A872CC52}"/>
                </a:ext>
              </a:extLst>
            </p:cNvPr>
            <p:cNvSpPr/>
            <p:nvPr/>
          </p:nvSpPr>
          <p:spPr>
            <a:xfrm>
              <a:off x="3395974" y="4041153"/>
              <a:ext cx="1093282" cy="109328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95BBD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/>
            </a:p>
          </p:txBody>
        </p:sp>
        <p:sp>
          <p:nvSpPr>
            <p:cNvPr id="55" name="Arco 1063">
              <a:extLst>
                <a:ext uri="{FF2B5EF4-FFF2-40B4-BE49-F238E27FC236}">
                  <a16:creationId xmlns:a16="http://schemas.microsoft.com/office/drawing/2014/main" id="{0ECDBD43-48B4-B5B3-FBE9-3C0855C5BE51}"/>
                </a:ext>
              </a:extLst>
            </p:cNvPr>
            <p:cNvSpPr/>
            <p:nvPr/>
          </p:nvSpPr>
          <p:spPr>
            <a:xfrm>
              <a:off x="3503871" y="2581288"/>
              <a:ext cx="2028350" cy="1929407"/>
            </a:xfrm>
            <a:prstGeom prst="arc">
              <a:avLst>
                <a:gd name="adj1" fmla="val 216748"/>
                <a:gd name="adj2" fmla="val 5246566"/>
              </a:avLst>
            </a:prstGeom>
            <a:ln w="38100">
              <a:solidFill>
                <a:schemeClr val="accent1"/>
              </a:solidFill>
              <a:prstDash val="sysDash"/>
              <a:headEnd type="triangle"/>
              <a:tailEnd type="non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sz="1100"/>
            </a:p>
          </p:txBody>
        </p:sp>
        <p:sp>
          <p:nvSpPr>
            <p:cNvPr id="56" name="Ovale 8">
              <a:extLst>
                <a:ext uri="{FF2B5EF4-FFF2-40B4-BE49-F238E27FC236}">
                  <a16:creationId xmlns:a16="http://schemas.microsoft.com/office/drawing/2014/main" id="{83DE9F3C-63BC-3469-FEB8-BCF4061A5C36}"/>
                </a:ext>
              </a:extLst>
            </p:cNvPr>
            <p:cNvSpPr/>
            <p:nvPr/>
          </p:nvSpPr>
          <p:spPr>
            <a:xfrm>
              <a:off x="4855283" y="1506058"/>
              <a:ext cx="784703" cy="78470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F4A14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00"/>
            </a:p>
          </p:txBody>
        </p:sp>
        <p:pic>
          <p:nvPicPr>
            <p:cNvPr id="57" name="Immagine 22">
              <a:extLst>
                <a:ext uri="{FF2B5EF4-FFF2-40B4-BE49-F238E27FC236}">
                  <a16:creationId xmlns:a16="http://schemas.microsoft.com/office/drawing/2014/main" id="{32571EC1-1CE4-0BEC-CCDC-CFB3F90D6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 t="14473" r="14379"/>
            <a:stretch/>
          </p:blipFill>
          <p:spPr>
            <a:xfrm>
              <a:off x="5035007" y="1615377"/>
              <a:ext cx="497214" cy="497274"/>
            </a:xfrm>
            <a:prstGeom prst="rect">
              <a:avLst/>
            </a:prstGeom>
          </p:spPr>
        </p:pic>
      </p:grpSp>
      <p:sp>
        <p:nvSpPr>
          <p:cNvPr id="211" name="Lightning Bolt 210">
            <a:extLst>
              <a:ext uri="{FF2B5EF4-FFF2-40B4-BE49-F238E27FC236}">
                <a16:creationId xmlns:a16="http://schemas.microsoft.com/office/drawing/2014/main" id="{FD9F8E12-400B-219E-3316-C5748F3FB888}"/>
              </a:ext>
            </a:extLst>
          </p:cNvPr>
          <p:cNvSpPr/>
          <p:nvPr/>
        </p:nvSpPr>
        <p:spPr>
          <a:xfrm rot="20822336" flipH="1">
            <a:off x="5617292" y="4190705"/>
            <a:ext cx="239228" cy="438957"/>
          </a:xfrm>
          <a:prstGeom prst="lightningBolt">
            <a:avLst/>
          </a:prstGeom>
          <a:solidFill>
            <a:srgbClr val="F4EBE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Text Placeholder 27">
            <a:extLst>
              <a:ext uri="{FF2B5EF4-FFF2-40B4-BE49-F238E27FC236}">
                <a16:creationId xmlns:a16="http://schemas.microsoft.com/office/drawing/2014/main" id="{8F2A7803-3812-4140-E9BE-99A7543BBF0C}"/>
              </a:ext>
            </a:extLst>
          </p:cNvPr>
          <p:cNvSpPr txBox="1">
            <a:spLocks/>
          </p:cNvSpPr>
          <p:nvPr/>
        </p:nvSpPr>
        <p:spPr>
          <a:xfrm>
            <a:off x="8580724" y="4199600"/>
            <a:ext cx="3316635" cy="1572786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2400"/>
              </a:spcBef>
              <a:buClr>
                <a:schemeClr val="tx2"/>
              </a:buClr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39700" indent="-139700" algn="l" defTabSz="914400" rtl="0" eaLnBrk="1" latinLnBrk="0" hangingPunct="1">
              <a:lnSpc>
                <a:spcPct val="80000"/>
              </a:lnSpc>
              <a:spcBef>
                <a:spcPts val="1200"/>
              </a:spcBef>
              <a:buClr>
                <a:schemeClr val="tx2"/>
              </a:buClr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3159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4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455613" indent="-134938" algn="l" defTabSz="914400" rtl="0" eaLnBrk="1" latinLnBrk="0" hangingPunct="1">
              <a:lnSpc>
                <a:spcPct val="80000"/>
              </a:lnSpc>
              <a:spcBef>
                <a:spcPts val="6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120775" indent="-222250" algn="l" defTabSz="914400" rtl="0" eaLnBrk="1" latinLnBrk="0" hangingPunct="1">
              <a:lnSpc>
                <a:spcPct val="8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Char char="-"/>
              <a:tabLst/>
              <a:defRPr sz="1200" kern="120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r>
              <a:rPr lang="en-US" sz="1400" dirty="0"/>
              <a:t>OM-85 </a:t>
            </a:r>
            <a:r>
              <a:rPr lang="en-US" sz="1400" b="1" dirty="0">
                <a:solidFill>
                  <a:schemeClr val="accent2"/>
                </a:solidFill>
              </a:rPr>
              <a:t>controls excessive inflammation </a:t>
            </a:r>
            <a:r>
              <a:rPr lang="en-US" sz="1400" dirty="0"/>
              <a:t>by :</a:t>
            </a:r>
          </a:p>
          <a:p>
            <a:pPr marL="184150" indent="-184150">
              <a:spcBef>
                <a:spcPts val="3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Preventing the activation of </a:t>
            </a:r>
            <a:r>
              <a:rPr lang="en-US" sz="1400" dirty="0">
                <a:solidFill>
                  <a:schemeClr val="accent2"/>
                </a:solidFill>
                <a:latin typeface="Calibri" panose="020F0502020204030204"/>
                <a:ea typeface="+mn-ea"/>
                <a:cs typeface="+mn-cs"/>
              </a:rPr>
              <a:t>inflammasomes and neutrophils</a:t>
            </a:r>
            <a:r>
              <a:rPr lang="en-US" sz="1400" b="0" baseline="3000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7,11</a:t>
            </a:r>
          </a:p>
          <a:p>
            <a:pPr marL="184150" indent="-184150">
              <a:spcBef>
                <a:spcPts val="3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Preventing allergy-associated </a:t>
            </a:r>
            <a:r>
              <a:rPr lang="en-US" sz="1400" dirty="0">
                <a:solidFill>
                  <a:schemeClr val="accent2"/>
                </a:solidFill>
                <a:latin typeface="Calibri" panose="020F0502020204030204"/>
                <a:ea typeface="+mn-ea"/>
                <a:cs typeface="+mn-cs"/>
              </a:rPr>
              <a:t>Th2 responses</a:t>
            </a:r>
            <a:r>
              <a:rPr lang="en-US" sz="1400" b="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 including </a:t>
            </a:r>
            <a:r>
              <a:rPr lang="en-US" sz="1400" dirty="0">
                <a:solidFill>
                  <a:schemeClr val="accent2"/>
                </a:solidFill>
                <a:latin typeface="Calibri" panose="020F0502020204030204"/>
                <a:ea typeface="+mn-ea"/>
                <a:cs typeface="+mn-cs"/>
              </a:rPr>
              <a:t>eosinophils</a:t>
            </a:r>
            <a:r>
              <a:rPr lang="en-US" sz="1400" b="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 and </a:t>
            </a:r>
            <a:r>
              <a:rPr lang="en-US" sz="1400" dirty="0">
                <a:solidFill>
                  <a:schemeClr val="accent2"/>
                </a:solidFill>
                <a:latin typeface="Calibri" panose="020F0502020204030204"/>
                <a:ea typeface="+mn-ea"/>
                <a:cs typeface="+mn-cs"/>
              </a:rPr>
              <a:t>ILC2</a:t>
            </a:r>
            <a:r>
              <a:rPr lang="en-US" sz="1400" b="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 recruitment</a:t>
            </a:r>
            <a:r>
              <a:rPr lang="en-US" sz="1400" b="0" baseline="3000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3,7-10,12-15</a:t>
            </a:r>
          </a:p>
          <a:p>
            <a:pPr marL="184150" indent="-184150">
              <a:spcBef>
                <a:spcPts val="3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1400" b="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Promoting the recruitment of </a:t>
            </a:r>
            <a:r>
              <a:rPr lang="en-US" sz="1400" dirty="0">
                <a:solidFill>
                  <a:schemeClr val="accent2"/>
                </a:solidFill>
                <a:latin typeface="Calibri" panose="020F0502020204030204"/>
                <a:ea typeface="+mn-ea"/>
                <a:cs typeface="+mn-cs"/>
              </a:rPr>
              <a:t>tolerogenic dendritic cells </a:t>
            </a:r>
            <a:r>
              <a:rPr lang="en-US" sz="1400" b="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and the increase</a:t>
            </a:r>
            <a:br>
              <a:rPr lang="en-US" sz="1400" b="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sz="1400" b="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of </a:t>
            </a:r>
            <a:r>
              <a:rPr lang="en-US" sz="1400" dirty="0">
                <a:solidFill>
                  <a:schemeClr val="accent2"/>
                </a:solidFill>
                <a:latin typeface="Calibri" panose="020F0502020204030204"/>
                <a:ea typeface="+mn-ea"/>
                <a:cs typeface="+mn-cs"/>
              </a:rPr>
              <a:t>Tregs</a:t>
            </a:r>
            <a:r>
              <a:rPr lang="en-US" sz="1400" b="0" baseline="30000" dirty="0">
                <a:solidFill>
                  <a:srgbClr val="3C3C3B"/>
                </a:solidFill>
                <a:latin typeface="Calibri" panose="020F0502020204030204"/>
                <a:ea typeface="+mn-ea"/>
                <a:cs typeface="+mn-cs"/>
              </a:rPr>
              <a:t>3,8-10,12,15</a:t>
            </a:r>
          </a:p>
        </p:txBody>
      </p:sp>
      <p:sp>
        <p:nvSpPr>
          <p:cNvPr id="219" name="Left Bracket 218">
            <a:extLst>
              <a:ext uri="{FF2B5EF4-FFF2-40B4-BE49-F238E27FC236}">
                <a16:creationId xmlns:a16="http://schemas.microsoft.com/office/drawing/2014/main" id="{7EE47BF6-2B4C-8953-50B4-11A2492C8EB5}"/>
              </a:ext>
            </a:extLst>
          </p:cNvPr>
          <p:cNvSpPr/>
          <p:nvPr/>
        </p:nvSpPr>
        <p:spPr>
          <a:xfrm>
            <a:off x="8326264" y="4100513"/>
            <a:ext cx="170406" cy="1744018"/>
          </a:xfrm>
          <a:prstGeom prst="leftBracket">
            <a:avLst>
              <a:gd name="adj" fmla="val 0"/>
            </a:avLst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pic>
        <p:nvPicPr>
          <p:cNvPr id="220" name="Graphic 219" descr="Germ with solid fill">
            <a:extLst>
              <a:ext uri="{FF2B5EF4-FFF2-40B4-BE49-F238E27FC236}">
                <a16:creationId xmlns:a16="http://schemas.microsoft.com/office/drawing/2014/main" id="{EE92E2A2-AB13-0193-31A2-FC833B63284A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225113" y="2810289"/>
            <a:ext cx="417355" cy="417355"/>
          </a:xfrm>
          <a:prstGeom prst="rect">
            <a:avLst/>
          </a:prstGeom>
        </p:spPr>
      </p:pic>
      <p:sp>
        <p:nvSpPr>
          <p:cNvPr id="3" name="Graphic 53">
            <a:extLst>
              <a:ext uri="{FF2B5EF4-FFF2-40B4-BE49-F238E27FC236}">
                <a16:creationId xmlns:a16="http://schemas.microsoft.com/office/drawing/2014/main" id="{EBD1AB90-1E54-076E-3AFD-39B91DEE2D6C}"/>
              </a:ext>
            </a:extLst>
          </p:cNvPr>
          <p:cNvSpPr>
            <a:spLocks noChangeAspect="1"/>
          </p:cNvSpPr>
          <p:nvPr/>
        </p:nvSpPr>
        <p:spPr>
          <a:xfrm>
            <a:off x="942014" y="1844998"/>
            <a:ext cx="287540" cy="255257"/>
          </a:xfrm>
          <a:custGeom>
            <a:avLst/>
            <a:gdLst>
              <a:gd name="connsiteX0" fmla="*/ 78929 w 2014909"/>
              <a:gd name="connsiteY0" fmla="*/ 1957748 h 1962217"/>
              <a:gd name="connsiteX1" fmla="*/ 3542 w 2014909"/>
              <a:gd name="connsiteY1" fmla="*/ 1866128 h 1962217"/>
              <a:gd name="connsiteX2" fmla="*/ 14428 w 2014909"/>
              <a:gd name="connsiteY2" fmla="*/ 1626610 h 1962217"/>
              <a:gd name="connsiteX3" fmla="*/ 271248 w 2014909"/>
              <a:gd name="connsiteY3" fmla="*/ 1361667 h 1962217"/>
              <a:gd name="connsiteX4" fmla="*/ 480502 w 2014909"/>
              <a:gd name="connsiteY4" fmla="*/ 1361954 h 1962217"/>
              <a:gd name="connsiteX5" fmla="*/ 526852 w 2014909"/>
              <a:gd name="connsiteY5" fmla="*/ 1413410 h 1962217"/>
              <a:gd name="connsiteX6" fmla="*/ 503908 w 2014909"/>
              <a:gd name="connsiteY6" fmla="*/ 1450312 h 1962217"/>
              <a:gd name="connsiteX7" fmla="*/ 474931 w 2014909"/>
              <a:gd name="connsiteY7" fmla="*/ 1455243 h 1962217"/>
              <a:gd name="connsiteX8" fmla="*/ 374830 w 2014909"/>
              <a:gd name="connsiteY8" fmla="*/ 1434387 h 1962217"/>
              <a:gd name="connsiteX9" fmla="*/ 315853 w 2014909"/>
              <a:gd name="connsiteY9" fmla="*/ 1442537 h 1962217"/>
              <a:gd name="connsiteX10" fmla="*/ 104447 w 2014909"/>
              <a:gd name="connsiteY10" fmla="*/ 1639431 h 1962217"/>
              <a:gd name="connsiteX11" fmla="*/ 96881 w 2014909"/>
              <a:gd name="connsiteY11" fmla="*/ 1862533 h 1962217"/>
              <a:gd name="connsiteX12" fmla="*/ 373164 w 2014909"/>
              <a:gd name="connsiteY12" fmla="*/ 1870146 h 1962217"/>
              <a:gd name="connsiteX13" fmla="*/ 649313 w 2014909"/>
              <a:gd name="connsiteY13" fmla="*/ 1866096 h 1962217"/>
              <a:gd name="connsiteX14" fmla="*/ 657006 w 2014909"/>
              <a:gd name="connsiteY14" fmla="*/ 1795671 h 1962217"/>
              <a:gd name="connsiteX15" fmla="*/ 658449 w 2014909"/>
              <a:gd name="connsiteY15" fmla="*/ 1729215 h 1962217"/>
              <a:gd name="connsiteX16" fmla="*/ 679849 w 2014909"/>
              <a:gd name="connsiteY16" fmla="*/ 1724708 h 1962217"/>
              <a:gd name="connsiteX17" fmla="*/ 743301 w 2014909"/>
              <a:gd name="connsiteY17" fmla="*/ 1740051 h 1962217"/>
              <a:gd name="connsiteX18" fmla="*/ 742256 w 2014909"/>
              <a:gd name="connsiteY18" fmla="*/ 1889282 h 1962217"/>
              <a:gd name="connsiteX19" fmla="*/ 674942 w 2014909"/>
              <a:gd name="connsiteY19" fmla="*/ 1956600 h 1962217"/>
              <a:gd name="connsiteX20" fmla="*/ 78929 w 2014909"/>
              <a:gd name="connsiteY20" fmla="*/ 1957748 h 1962217"/>
              <a:gd name="connsiteX21" fmla="*/ 1335411 w 2014909"/>
              <a:gd name="connsiteY21" fmla="*/ 1956279 h 1962217"/>
              <a:gd name="connsiteX22" fmla="*/ 1267264 w 2014909"/>
              <a:gd name="connsiteY22" fmla="*/ 1810573 h 1962217"/>
              <a:gd name="connsiteX23" fmla="*/ 1277132 w 2014909"/>
              <a:gd name="connsiteY23" fmla="*/ 1729936 h 1962217"/>
              <a:gd name="connsiteX24" fmla="*/ 1322695 w 2014909"/>
              <a:gd name="connsiteY24" fmla="*/ 1725521 h 1962217"/>
              <a:gd name="connsiteX25" fmla="*/ 1355925 w 2014909"/>
              <a:gd name="connsiteY25" fmla="*/ 1729186 h 1962217"/>
              <a:gd name="connsiteX26" fmla="*/ 1358490 w 2014909"/>
              <a:gd name="connsiteY26" fmla="*/ 1798424 h 1962217"/>
              <a:gd name="connsiteX27" fmla="*/ 1361054 w 2014909"/>
              <a:gd name="connsiteY27" fmla="*/ 1867662 h 1962217"/>
              <a:gd name="connsiteX28" fmla="*/ 1640557 w 2014909"/>
              <a:gd name="connsiteY28" fmla="*/ 1867662 h 1962217"/>
              <a:gd name="connsiteX29" fmla="*/ 1920060 w 2014909"/>
              <a:gd name="connsiteY29" fmla="*/ 1867662 h 1962217"/>
              <a:gd name="connsiteX30" fmla="*/ 1921462 w 2014909"/>
              <a:gd name="connsiteY30" fmla="*/ 1776653 h 1962217"/>
              <a:gd name="connsiteX31" fmla="*/ 1890725 w 2014909"/>
              <a:gd name="connsiteY31" fmla="*/ 1586801 h 1962217"/>
              <a:gd name="connsiteX32" fmla="*/ 1551290 w 2014909"/>
              <a:gd name="connsiteY32" fmla="*/ 1452306 h 1962217"/>
              <a:gd name="connsiteX33" fmla="*/ 1496259 w 2014909"/>
              <a:gd name="connsiteY33" fmla="*/ 1424954 h 1962217"/>
              <a:gd name="connsiteX34" fmla="*/ 1500806 w 2014909"/>
              <a:gd name="connsiteY34" fmla="*/ 1373616 h 1962217"/>
              <a:gd name="connsiteX35" fmla="*/ 1717485 w 2014909"/>
              <a:gd name="connsiteY35" fmla="*/ 1354164 h 1962217"/>
              <a:gd name="connsiteX36" fmla="*/ 1928032 w 2014909"/>
              <a:gd name="connsiteY36" fmla="*/ 1483005 h 1962217"/>
              <a:gd name="connsiteX37" fmla="*/ 2014910 w 2014909"/>
              <a:gd name="connsiteY37" fmla="*/ 1784771 h 1962217"/>
              <a:gd name="connsiteX38" fmla="*/ 1988533 w 2014909"/>
              <a:gd name="connsiteY38" fmla="*/ 1929292 h 1962217"/>
              <a:gd name="connsiteX39" fmla="*/ 1635781 w 2014909"/>
              <a:gd name="connsiteY39" fmla="*/ 1962139 h 1962217"/>
              <a:gd name="connsiteX40" fmla="*/ 1335413 w 2014909"/>
              <a:gd name="connsiteY40" fmla="*/ 1956279 h 1962217"/>
              <a:gd name="connsiteX41" fmla="*/ 564800 w 2014909"/>
              <a:gd name="connsiteY41" fmla="*/ 1666856 h 1962217"/>
              <a:gd name="connsiteX42" fmla="*/ 509419 w 2014909"/>
              <a:gd name="connsiteY42" fmla="*/ 1560180 h 1962217"/>
              <a:gd name="connsiteX43" fmla="*/ 556504 w 2014909"/>
              <a:gd name="connsiteY43" fmla="*/ 1457240 h 1962217"/>
              <a:gd name="connsiteX44" fmla="*/ 739042 w 2014909"/>
              <a:gd name="connsiteY44" fmla="*/ 1113734 h 1962217"/>
              <a:gd name="connsiteX45" fmla="*/ 931627 w 2014909"/>
              <a:gd name="connsiteY45" fmla="*/ 758009 h 1962217"/>
              <a:gd name="connsiteX46" fmla="*/ 1082238 w 2014909"/>
              <a:gd name="connsiteY46" fmla="*/ 755533 h 1962217"/>
              <a:gd name="connsiteX47" fmla="*/ 1220091 w 2014909"/>
              <a:gd name="connsiteY47" fmla="*/ 1006030 h 1962217"/>
              <a:gd name="connsiteX48" fmla="*/ 1423490 w 2014909"/>
              <a:gd name="connsiteY48" fmla="*/ 1389290 h 1962217"/>
              <a:gd name="connsiteX49" fmla="*/ 1502278 w 2014909"/>
              <a:gd name="connsiteY49" fmla="*/ 1605519 h 1962217"/>
              <a:gd name="connsiteX50" fmla="*/ 1448450 w 2014909"/>
              <a:gd name="connsiteY50" fmla="*/ 1665693 h 1962217"/>
              <a:gd name="connsiteX51" fmla="*/ 1004623 w 2014909"/>
              <a:gd name="connsiteY51" fmla="*/ 1675103 h 1962217"/>
              <a:gd name="connsiteX52" fmla="*/ 564800 w 2014909"/>
              <a:gd name="connsiteY52" fmla="*/ 1666856 h 1962217"/>
              <a:gd name="connsiteX53" fmla="*/ 1406791 w 2014909"/>
              <a:gd name="connsiteY53" fmla="*/ 1585031 h 1962217"/>
              <a:gd name="connsiteX54" fmla="*/ 1414903 w 2014909"/>
              <a:gd name="connsiteY54" fmla="*/ 1574369 h 1962217"/>
              <a:gd name="connsiteX55" fmla="*/ 1216174 w 2014909"/>
              <a:gd name="connsiteY55" fmla="*/ 1190188 h 1962217"/>
              <a:gd name="connsiteX56" fmla="*/ 1007630 w 2014909"/>
              <a:gd name="connsiteY56" fmla="*/ 814911 h 1962217"/>
              <a:gd name="connsiteX57" fmla="*/ 658575 w 2014909"/>
              <a:gd name="connsiteY57" fmla="*/ 1457361 h 1962217"/>
              <a:gd name="connsiteX58" fmla="*/ 609175 w 2014909"/>
              <a:gd name="connsiteY58" fmla="*/ 1550040 h 1962217"/>
              <a:gd name="connsiteX59" fmla="*/ 1001479 w 2014909"/>
              <a:gd name="connsiteY59" fmla="*/ 1588144 h 1962217"/>
              <a:gd name="connsiteX60" fmla="*/ 1406791 w 2014909"/>
              <a:gd name="connsiteY60" fmla="*/ 1585031 h 1962217"/>
              <a:gd name="connsiteX61" fmla="*/ 995750 w 2014909"/>
              <a:gd name="connsiteY61" fmla="*/ 1512672 h 1962217"/>
              <a:gd name="connsiteX62" fmla="*/ 965532 w 2014909"/>
              <a:gd name="connsiteY62" fmla="*/ 1465362 h 1962217"/>
              <a:gd name="connsiteX63" fmla="*/ 1002425 w 2014909"/>
              <a:gd name="connsiteY63" fmla="*/ 1426258 h 1962217"/>
              <a:gd name="connsiteX64" fmla="*/ 1034461 w 2014909"/>
              <a:gd name="connsiteY64" fmla="*/ 1436847 h 1962217"/>
              <a:gd name="connsiteX65" fmla="*/ 995750 w 2014909"/>
              <a:gd name="connsiteY65" fmla="*/ 1512672 h 1962217"/>
              <a:gd name="connsiteX66" fmla="*/ 978384 w 2014909"/>
              <a:gd name="connsiteY66" fmla="*/ 1378057 h 1962217"/>
              <a:gd name="connsiteX67" fmla="*/ 963190 w 2014909"/>
              <a:gd name="connsiteY67" fmla="*/ 1362863 h 1962217"/>
              <a:gd name="connsiteX68" fmla="*/ 964675 w 2014909"/>
              <a:gd name="connsiteY68" fmla="*/ 1196122 h 1962217"/>
              <a:gd name="connsiteX69" fmla="*/ 977072 w 2014909"/>
              <a:gd name="connsiteY69" fmla="*/ 1018475 h 1962217"/>
              <a:gd name="connsiteX70" fmla="*/ 1039064 w 2014909"/>
              <a:gd name="connsiteY70" fmla="*/ 1021189 h 1962217"/>
              <a:gd name="connsiteX71" fmla="*/ 1050780 w 2014909"/>
              <a:gd name="connsiteY71" fmla="*/ 1201442 h 1962217"/>
              <a:gd name="connsiteX72" fmla="*/ 1050780 w 2014909"/>
              <a:gd name="connsiteY72" fmla="*/ 1368074 h 1962217"/>
              <a:gd name="connsiteX73" fmla="*/ 1038191 w 2014909"/>
              <a:gd name="connsiteY73" fmla="*/ 1380662 h 1962217"/>
              <a:gd name="connsiteX74" fmla="*/ 978384 w 2014909"/>
              <a:gd name="connsiteY74" fmla="*/ 1378057 h 1962217"/>
              <a:gd name="connsiteX75" fmla="*/ 329105 w 2014909"/>
              <a:gd name="connsiteY75" fmla="*/ 1301416 h 1962217"/>
              <a:gd name="connsiteX76" fmla="*/ 168557 w 2014909"/>
              <a:gd name="connsiteY76" fmla="*/ 1068154 h 1962217"/>
              <a:gd name="connsiteX77" fmla="*/ 405522 w 2014909"/>
              <a:gd name="connsiteY77" fmla="*/ 890386 h 1962217"/>
              <a:gd name="connsiteX78" fmla="*/ 579405 w 2014909"/>
              <a:gd name="connsiteY78" fmla="*/ 1062516 h 1962217"/>
              <a:gd name="connsiteX79" fmla="*/ 385353 w 2014909"/>
              <a:gd name="connsiteY79" fmla="*/ 1303785 h 1962217"/>
              <a:gd name="connsiteX80" fmla="*/ 329105 w 2014909"/>
              <a:gd name="connsiteY80" fmla="*/ 1301416 h 1962217"/>
              <a:gd name="connsiteX81" fmla="*/ 418857 w 2014909"/>
              <a:gd name="connsiteY81" fmla="*/ 1205791 h 1962217"/>
              <a:gd name="connsiteX82" fmla="*/ 493602 w 2014909"/>
              <a:gd name="connsiteY82" fmla="*/ 1095783 h 1962217"/>
              <a:gd name="connsiteX83" fmla="*/ 329883 w 2014909"/>
              <a:gd name="connsiteY83" fmla="*/ 987702 h 1962217"/>
              <a:gd name="connsiteX84" fmla="*/ 258806 w 2014909"/>
              <a:gd name="connsiteY84" fmla="*/ 1095783 h 1962217"/>
              <a:gd name="connsiteX85" fmla="*/ 327662 w 2014909"/>
              <a:gd name="connsiteY85" fmla="*/ 1205568 h 1962217"/>
              <a:gd name="connsiteX86" fmla="*/ 418857 w 2014909"/>
              <a:gd name="connsiteY86" fmla="*/ 1205799 h 1962217"/>
              <a:gd name="connsiteX87" fmla="*/ 1578176 w 2014909"/>
              <a:gd name="connsiteY87" fmla="*/ 1296221 h 1962217"/>
              <a:gd name="connsiteX88" fmla="*/ 1531473 w 2014909"/>
              <a:gd name="connsiteY88" fmla="*/ 1276018 h 1962217"/>
              <a:gd name="connsiteX89" fmla="*/ 1453049 w 2014909"/>
              <a:gd name="connsiteY89" fmla="*/ 1185504 h 1962217"/>
              <a:gd name="connsiteX90" fmla="*/ 1437981 w 2014909"/>
              <a:gd name="connsiteY90" fmla="*/ 1098348 h 1962217"/>
              <a:gd name="connsiteX91" fmla="*/ 1451807 w 2014909"/>
              <a:gd name="connsiteY91" fmla="*/ 1012427 h 1962217"/>
              <a:gd name="connsiteX92" fmla="*/ 1786608 w 2014909"/>
              <a:gd name="connsiteY92" fmla="*/ 949725 h 1962217"/>
              <a:gd name="connsiteX93" fmla="*/ 1827130 w 2014909"/>
              <a:gd name="connsiteY93" fmla="*/ 1191500 h 1962217"/>
              <a:gd name="connsiteX94" fmla="*/ 1578176 w 2014909"/>
              <a:gd name="connsiteY94" fmla="*/ 1296221 h 1962217"/>
              <a:gd name="connsiteX95" fmla="*/ 1668665 w 2014909"/>
              <a:gd name="connsiteY95" fmla="*/ 1213148 h 1962217"/>
              <a:gd name="connsiteX96" fmla="*/ 1745992 w 2014909"/>
              <a:gd name="connsiteY96" fmla="*/ 1149479 h 1962217"/>
              <a:gd name="connsiteX97" fmla="*/ 1757214 w 2014909"/>
              <a:gd name="connsiteY97" fmla="*/ 1087757 h 1962217"/>
              <a:gd name="connsiteX98" fmla="*/ 1664744 w 2014909"/>
              <a:gd name="connsiteY98" fmla="*/ 983665 h 1962217"/>
              <a:gd name="connsiteX99" fmla="*/ 1536927 w 2014909"/>
              <a:gd name="connsiteY99" fmla="*/ 1043887 h 1962217"/>
              <a:gd name="connsiteX100" fmla="*/ 1565654 w 2014909"/>
              <a:gd name="connsiteY100" fmla="*/ 1186554 h 1962217"/>
              <a:gd name="connsiteX101" fmla="*/ 1668665 w 2014909"/>
              <a:gd name="connsiteY101" fmla="*/ 1213148 h 1962217"/>
              <a:gd name="connsiteX102" fmla="*/ 683448 w 2014909"/>
              <a:gd name="connsiteY102" fmla="*/ 1061699 h 1962217"/>
              <a:gd name="connsiteX103" fmla="*/ 636166 w 2014909"/>
              <a:gd name="connsiteY103" fmla="*/ 1016287 h 1962217"/>
              <a:gd name="connsiteX104" fmla="*/ 637335 w 2014909"/>
              <a:gd name="connsiteY104" fmla="*/ 749592 h 1962217"/>
              <a:gd name="connsiteX105" fmla="*/ 750136 w 2014909"/>
              <a:gd name="connsiteY105" fmla="*/ 558840 h 1962217"/>
              <a:gd name="connsiteX106" fmla="*/ 1001597 w 2014909"/>
              <a:gd name="connsiteY106" fmla="*/ 459893 h 1962217"/>
              <a:gd name="connsiteX107" fmla="*/ 1168735 w 2014909"/>
              <a:gd name="connsiteY107" fmla="*/ 499428 h 1962217"/>
              <a:gd name="connsiteX108" fmla="*/ 1264179 w 2014909"/>
              <a:gd name="connsiteY108" fmla="*/ 569915 h 1962217"/>
              <a:gd name="connsiteX109" fmla="*/ 1331782 w 2014909"/>
              <a:gd name="connsiteY109" fmla="*/ 659945 h 1962217"/>
              <a:gd name="connsiteX110" fmla="*/ 1372481 w 2014909"/>
              <a:gd name="connsiteY110" fmla="*/ 871658 h 1962217"/>
              <a:gd name="connsiteX111" fmla="*/ 1371707 w 2014909"/>
              <a:gd name="connsiteY111" fmla="*/ 995456 h 1962217"/>
              <a:gd name="connsiteX112" fmla="*/ 1350436 w 2014909"/>
              <a:gd name="connsiteY112" fmla="*/ 1036228 h 1962217"/>
              <a:gd name="connsiteX113" fmla="*/ 1276593 w 2014909"/>
              <a:gd name="connsiteY113" fmla="*/ 1009083 h 1962217"/>
              <a:gd name="connsiteX114" fmla="*/ 1273359 w 2014909"/>
              <a:gd name="connsiteY114" fmla="*/ 981902 h 1962217"/>
              <a:gd name="connsiteX115" fmla="*/ 1281561 w 2014909"/>
              <a:gd name="connsiteY115" fmla="*/ 885949 h 1962217"/>
              <a:gd name="connsiteX116" fmla="*/ 1252806 w 2014909"/>
              <a:gd name="connsiteY116" fmla="*/ 701597 h 1962217"/>
              <a:gd name="connsiteX117" fmla="*/ 1017582 w 2014909"/>
              <a:gd name="connsiteY117" fmla="*/ 548696 h 1962217"/>
              <a:gd name="connsiteX118" fmla="*/ 732387 w 2014909"/>
              <a:gd name="connsiteY118" fmla="*/ 741401 h 1962217"/>
              <a:gd name="connsiteX119" fmla="*/ 718887 w 2014909"/>
              <a:gd name="connsiteY119" fmla="*/ 871348 h 1962217"/>
              <a:gd name="connsiteX120" fmla="*/ 738568 w 2014909"/>
              <a:gd name="connsiteY120" fmla="*/ 982951 h 1962217"/>
              <a:gd name="connsiteX121" fmla="*/ 748197 w 2014909"/>
              <a:gd name="connsiteY121" fmla="*/ 988629 h 1962217"/>
              <a:gd name="connsiteX122" fmla="*/ 703961 w 2014909"/>
              <a:gd name="connsiteY122" fmla="*/ 1067086 h 1962217"/>
              <a:gd name="connsiteX123" fmla="*/ 683447 w 2014909"/>
              <a:gd name="connsiteY123" fmla="*/ 1061699 h 1962217"/>
              <a:gd name="connsiteX124" fmla="*/ 963084 w 2014909"/>
              <a:gd name="connsiteY124" fmla="*/ 413590 h 1962217"/>
              <a:gd name="connsiteX125" fmla="*/ 814908 w 2014909"/>
              <a:gd name="connsiteY125" fmla="*/ 298733 h 1962217"/>
              <a:gd name="connsiteX126" fmla="*/ 853462 w 2014909"/>
              <a:gd name="connsiteY126" fmla="*/ 61575 h 1962217"/>
              <a:gd name="connsiteX127" fmla="*/ 1181055 w 2014909"/>
              <a:gd name="connsiteY127" fmla="*/ 102976 h 1962217"/>
              <a:gd name="connsiteX128" fmla="*/ 1178257 w 2014909"/>
              <a:gd name="connsiteY128" fmla="*/ 317101 h 1962217"/>
              <a:gd name="connsiteX129" fmla="*/ 1041261 w 2014909"/>
              <a:gd name="connsiteY129" fmla="*/ 411386 h 1962217"/>
              <a:gd name="connsiteX130" fmla="*/ 963084 w 2014909"/>
              <a:gd name="connsiteY130" fmla="*/ 413589 h 1962217"/>
              <a:gd name="connsiteX131" fmla="*/ 1054276 w 2014909"/>
              <a:gd name="connsiteY131" fmla="*/ 311836 h 1962217"/>
              <a:gd name="connsiteX132" fmla="*/ 1109694 w 2014909"/>
              <a:gd name="connsiteY132" fmla="*/ 255193 h 1962217"/>
              <a:gd name="connsiteX133" fmla="*/ 1116607 w 2014909"/>
              <a:gd name="connsiteY133" fmla="*/ 200382 h 1962217"/>
              <a:gd name="connsiteX134" fmla="*/ 1099417 w 2014909"/>
              <a:gd name="connsiteY134" fmla="*/ 141407 h 1962217"/>
              <a:gd name="connsiteX135" fmla="*/ 889186 w 2014909"/>
              <a:gd name="connsiteY135" fmla="*/ 172746 h 1962217"/>
              <a:gd name="connsiteX136" fmla="*/ 1054276 w 2014909"/>
              <a:gd name="connsiteY136" fmla="*/ 311836 h 196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014909" h="1962217">
                <a:moveTo>
                  <a:pt x="78929" y="1957748"/>
                </a:moveTo>
                <a:cubicBezTo>
                  <a:pt x="30543" y="1945968"/>
                  <a:pt x="10738" y="1921898"/>
                  <a:pt x="3542" y="1866128"/>
                </a:cubicBezTo>
                <a:cubicBezTo>
                  <a:pt x="-4307" y="1805298"/>
                  <a:pt x="1577" y="1675829"/>
                  <a:pt x="14428" y="1626610"/>
                </a:cubicBezTo>
                <a:cubicBezTo>
                  <a:pt x="47993" y="1498052"/>
                  <a:pt x="140671" y="1402442"/>
                  <a:pt x="271248" y="1361667"/>
                </a:cubicBezTo>
                <a:cubicBezTo>
                  <a:pt x="326047" y="1344556"/>
                  <a:pt x="419475" y="1344684"/>
                  <a:pt x="480502" y="1361954"/>
                </a:cubicBezTo>
                <a:cubicBezTo>
                  <a:pt x="537126" y="1377979"/>
                  <a:pt x="540171" y="1381359"/>
                  <a:pt x="526852" y="1413410"/>
                </a:cubicBezTo>
                <a:cubicBezTo>
                  <a:pt x="521099" y="1427256"/>
                  <a:pt x="510774" y="1443861"/>
                  <a:pt x="503908" y="1450312"/>
                </a:cubicBezTo>
                <a:cubicBezTo>
                  <a:pt x="492463" y="1461064"/>
                  <a:pt x="490051" y="1461475"/>
                  <a:pt x="474931" y="1455243"/>
                </a:cubicBezTo>
                <a:cubicBezTo>
                  <a:pt x="450110" y="1445012"/>
                  <a:pt x="399693" y="1434508"/>
                  <a:pt x="374830" y="1434387"/>
                </a:cubicBezTo>
                <a:cubicBezTo>
                  <a:pt x="362694" y="1434318"/>
                  <a:pt x="336154" y="1437996"/>
                  <a:pt x="315853" y="1442537"/>
                </a:cubicBezTo>
                <a:cubicBezTo>
                  <a:pt x="215089" y="1465075"/>
                  <a:pt x="135784" y="1538937"/>
                  <a:pt x="104447" y="1639431"/>
                </a:cubicBezTo>
                <a:cubicBezTo>
                  <a:pt x="92904" y="1676448"/>
                  <a:pt x="86997" y="1850623"/>
                  <a:pt x="96881" y="1862533"/>
                </a:cubicBezTo>
                <a:cubicBezTo>
                  <a:pt x="102407" y="1869193"/>
                  <a:pt x="139469" y="1870214"/>
                  <a:pt x="373164" y="1870146"/>
                </a:cubicBezTo>
                <a:cubicBezTo>
                  <a:pt x="521609" y="1870100"/>
                  <a:pt x="645876" y="1868281"/>
                  <a:pt x="649313" y="1866096"/>
                </a:cubicBezTo>
                <a:cubicBezTo>
                  <a:pt x="653571" y="1863392"/>
                  <a:pt x="656023" y="1840941"/>
                  <a:pt x="657006" y="1795671"/>
                </a:cubicBezTo>
                <a:lnTo>
                  <a:pt x="658449" y="1729215"/>
                </a:lnTo>
                <a:lnTo>
                  <a:pt x="679849" y="1724708"/>
                </a:lnTo>
                <a:cubicBezTo>
                  <a:pt x="711386" y="1718066"/>
                  <a:pt x="737328" y="1724338"/>
                  <a:pt x="743301" y="1740051"/>
                </a:cubicBezTo>
                <a:cubicBezTo>
                  <a:pt x="750146" y="1758053"/>
                  <a:pt x="749426" y="1860809"/>
                  <a:pt x="742256" y="1889282"/>
                </a:cubicBezTo>
                <a:cubicBezTo>
                  <a:pt x="734350" y="1920680"/>
                  <a:pt x="706338" y="1948694"/>
                  <a:pt x="674942" y="1956600"/>
                </a:cubicBezTo>
                <a:cubicBezTo>
                  <a:pt x="648437" y="1963274"/>
                  <a:pt x="105921" y="1964318"/>
                  <a:pt x="78929" y="1957748"/>
                </a:cubicBezTo>
                <a:close/>
                <a:moveTo>
                  <a:pt x="1335411" y="1956279"/>
                </a:moveTo>
                <a:cubicBezTo>
                  <a:pt x="1283783" y="1937973"/>
                  <a:pt x="1270634" y="1909861"/>
                  <a:pt x="1267264" y="1810573"/>
                </a:cubicBezTo>
                <a:cubicBezTo>
                  <a:pt x="1264813" y="1738379"/>
                  <a:pt x="1264863" y="1737976"/>
                  <a:pt x="1277132" y="1729936"/>
                </a:cubicBezTo>
                <a:cubicBezTo>
                  <a:pt x="1286857" y="1723564"/>
                  <a:pt x="1296488" y="1722631"/>
                  <a:pt x="1322695" y="1725521"/>
                </a:cubicBezTo>
                <a:lnTo>
                  <a:pt x="1355925" y="1729186"/>
                </a:lnTo>
                <a:lnTo>
                  <a:pt x="1358490" y="1798424"/>
                </a:lnTo>
                <a:lnTo>
                  <a:pt x="1361054" y="1867662"/>
                </a:lnTo>
                <a:lnTo>
                  <a:pt x="1640557" y="1867662"/>
                </a:lnTo>
                <a:lnTo>
                  <a:pt x="1920060" y="1867662"/>
                </a:lnTo>
                <a:lnTo>
                  <a:pt x="1921462" y="1776653"/>
                </a:lnTo>
                <a:cubicBezTo>
                  <a:pt x="1923061" y="1672731"/>
                  <a:pt x="1917187" y="1636452"/>
                  <a:pt x="1890725" y="1586801"/>
                </a:cubicBezTo>
                <a:cubicBezTo>
                  <a:pt x="1826397" y="1466104"/>
                  <a:pt x="1685238" y="1410172"/>
                  <a:pt x="1551290" y="1452306"/>
                </a:cubicBezTo>
                <a:cubicBezTo>
                  <a:pt x="1517438" y="1462955"/>
                  <a:pt x="1511224" y="1459866"/>
                  <a:pt x="1496259" y="1424954"/>
                </a:cubicBezTo>
                <a:cubicBezTo>
                  <a:pt x="1482641" y="1393182"/>
                  <a:pt x="1483787" y="1380246"/>
                  <a:pt x="1500806" y="1373616"/>
                </a:cubicBezTo>
                <a:cubicBezTo>
                  <a:pt x="1564773" y="1348695"/>
                  <a:pt x="1653520" y="1340729"/>
                  <a:pt x="1717485" y="1354164"/>
                </a:cubicBezTo>
                <a:cubicBezTo>
                  <a:pt x="1792315" y="1369882"/>
                  <a:pt x="1880967" y="1424131"/>
                  <a:pt x="1928032" y="1483005"/>
                </a:cubicBezTo>
                <a:cubicBezTo>
                  <a:pt x="1993539" y="1564948"/>
                  <a:pt x="2014957" y="1639343"/>
                  <a:pt x="2014910" y="1784771"/>
                </a:cubicBezTo>
                <a:cubicBezTo>
                  <a:pt x="2014887" y="1882986"/>
                  <a:pt x="2011122" y="1903564"/>
                  <a:pt x="1988533" y="1929292"/>
                </a:cubicBezTo>
                <a:cubicBezTo>
                  <a:pt x="1959669" y="1962168"/>
                  <a:pt x="1955111" y="1962593"/>
                  <a:pt x="1635781" y="1962139"/>
                </a:cubicBezTo>
                <a:cubicBezTo>
                  <a:pt x="1448513" y="1961874"/>
                  <a:pt x="1345523" y="1959865"/>
                  <a:pt x="1335413" y="1956279"/>
                </a:cubicBezTo>
                <a:close/>
                <a:moveTo>
                  <a:pt x="564800" y="1666856"/>
                </a:moveTo>
                <a:cubicBezTo>
                  <a:pt x="526810" y="1648128"/>
                  <a:pt x="503084" y="1602426"/>
                  <a:pt x="509419" y="1560180"/>
                </a:cubicBezTo>
                <a:cubicBezTo>
                  <a:pt x="511187" y="1548386"/>
                  <a:pt x="531830" y="1503256"/>
                  <a:pt x="556504" y="1457240"/>
                </a:cubicBezTo>
                <a:cubicBezTo>
                  <a:pt x="580670" y="1412173"/>
                  <a:pt x="662812" y="1257596"/>
                  <a:pt x="739042" y="1113734"/>
                </a:cubicBezTo>
                <a:cubicBezTo>
                  <a:pt x="923248" y="766100"/>
                  <a:pt x="916981" y="777677"/>
                  <a:pt x="931627" y="758009"/>
                </a:cubicBezTo>
                <a:cubicBezTo>
                  <a:pt x="966453" y="711240"/>
                  <a:pt x="1040062" y="710030"/>
                  <a:pt x="1082238" y="755533"/>
                </a:cubicBezTo>
                <a:cubicBezTo>
                  <a:pt x="1089667" y="763549"/>
                  <a:pt x="1151701" y="876272"/>
                  <a:pt x="1220091" y="1006030"/>
                </a:cubicBezTo>
                <a:cubicBezTo>
                  <a:pt x="1288481" y="1135787"/>
                  <a:pt x="1380010" y="1308255"/>
                  <a:pt x="1423490" y="1389290"/>
                </a:cubicBezTo>
                <a:cubicBezTo>
                  <a:pt x="1507795" y="1546414"/>
                  <a:pt x="1515135" y="1566559"/>
                  <a:pt x="1502278" y="1605519"/>
                </a:cubicBezTo>
                <a:cubicBezTo>
                  <a:pt x="1493728" y="1631424"/>
                  <a:pt x="1473084" y="1654502"/>
                  <a:pt x="1448450" y="1665693"/>
                </a:cubicBezTo>
                <a:cubicBezTo>
                  <a:pt x="1428878" y="1674583"/>
                  <a:pt x="1404164" y="1675107"/>
                  <a:pt x="1004623" y="1675103"/>
                </a:cubicBezTo>
                <a:cubicBezTo>
                  <a:pt x="626346" y="1675100"/>
                  <a:pt x="579751" y="1674226"/>
                  <a:pt x="564800" y="1666856"/>
                </a:cubicBezTo>
                <a:close/>
                <a:moveTo>
                  <a:pt x="1406791" y="1585031"/>
                </a:moveTo>
                <a:cubicBezTo>
                  <a:pt x="1411252" y="1583320"/>
                  <a:pt x="1414903" y="1578521"/>
                  <a:pt x="1414903" y="1574369"/>
                </a:cubicBezTo>
                <a:cubicBezTo>
                  <a:pt x="1414903" y="1570216"/>
                  <a:pt x="1325475" y="1397335"/>
                  <a:pt x="1216174" y="1190188"/>
                </a:cubicBezTo>
                <a:cubicBezTo>
                  <a:pt x="1051232" y="877591"/>
                  <a:pt x="1015776" y="813787"/>
                  <a:pt x="1007630" y="814911"/>
                </a:cubicBezTo>
                <a:cubicBezTo>
                  <a:pt x="998396" y="816186"/>
                  <a:pt x="948273" y="908439"/>
                  <a:pt x="658575" y="1457361"/>
                </a:cubicBezTo>
                <a:cubicBezTo>
                  <a:pt x="637733" y="1496852"/>
                  <a:pt x="615503" y="1538558"/>
                  <a:pt x="609175" y="1550040"/>
                </a:cubicBezTo>
                <a:cubicBezTo>
                  <a:pt x="586498" y="1591187"/>
                  <a:pt x="555171" y="1588144"/>
                  <a:pt x="1001479" y="1588144"/>
                </a:cubicBezTo>
                <a:cubicBezTo>
                  <a:pt x="1219938" y="1588144"/>
                  <a:pt x="1402329" y="1586742"/>
                  <a:pt x="1406791" y="1585031"/>
                </a:cubicBezTo>
                <a:close/>
                <a:moveTo>
                  <a:pt x="995750" y="1512672"/>
                </a:moveTo>
                <a:cubicBezTo>
                  <a:pt x="977010" y="1509156"/>
                  <a:pt x="962191" y="1485954"/>
                  <a:pt x="965532" y="1465362"/>
                </a:cubicBezTo>
                <a:cubicBezTo>
                  <a:pt x="969037" y="1443761"/>
                  <a:pt x="981626" y="1430418"/>
                  <a:pt x="1002425" y="1426258"/>
                </a:cubicBezTo>
                <a:cubicBezTo>
                  <a:pt x="1014806" y="1423782"/>
                  <a:pt x="1021605" y="1426027"/>
                  <a:pt x="1034461" y="1436847"/>
                </a:cubicBezTo>
                <a:cubicBezTo>
                  <a:pt x="1070833" y="1467454"/>
                  <a:pt x="1043202" y="1521576"/>
                  <a:pt x="995750" y="1512672"/>
                </a:cubicBezTo>
                <a:close/>
                <a:moveTo>
                  <a:pt x="978384" y="1378057"/>
                </a:moveTo>
                <a:lnTo>
                  <a:pt x="963190" y="1362863"/>
                </a:lnTo>
                <a:lnTo>
                  <a:pt x="964675" y="1196122"/>
                </a:lnTo>
                <a:cubicBezTo>
                  <a:pt x="966120" y="1033879"/>
                  <a:pt x="966453" y="1029087"/>
                  <a:pt x="977072" y="1018475"/>
                </a:cubicBezTo>
                <a:cubicBezTo>
                  <a:pt x="993316" y="1002239"/>
                  <a:pt x="1023917" y="1003579"/>
                  <a:pt x="1039064" y="1021189"/>
                </a:cubicBezTo>
                <a:cubicBezTo>
                  <a:pt x="1050746" y="1034771"/>
                  <a:pt x="1050780" y="1035289"/>
                  <a:pt x="1050780" y="1201442"/>
                </a:cubicBezTo>
                <a:lnTo>
                  <a:pt x="1050780" y="1368074"/>
                </a:lnTo>
                <a:lnTo>
                  <a:pt x="1038191" y="1380662"/>
                </a:lnTo>
                <a:cubicBezTo>
                  <a:pt x="1020472" y="1398383"/>
                  <a:pt x="997718" y="1397392"/>
                  <a:pt x="978384" y="1378057"/>
                </a:cubicBezTo>
                <a:close/>
                <a:moveTo>
                  <a:pt x="329105" y="1301416"/>
                </a:moveTo>
                <a:cubicBezTo>
                  <a:pt x="225600" y="1274765"/>
                  <a:pt x="152200" y="1168122"/>
                  <a:pt x="168557" y="1068154"/>
                </a:cubicBezTo>
                <a:cubicBezTo>
                  <a:pt x="187455" y="952660"/>
                  <a:pt x="294336" y="872479"/>
                  <a:pt x="405522" y="890386"/>
                </a:cubicBezTo>
                <a:cubicBezTo>
                  <a:pt x="494967" y="904791"/>
                  <a:pt x="562631" y="971774"/>
                  <a:pt x="579405" y="1062516"/>
                </a:cubicBezTo>
                <a:cubicBezTo>
                  <a:pt x="601377" y="1181382"/>
                  <a:pt x="507583" y="1297999"/>
                  <a:pt x="385353" y="1303785"/>
                </a:cubicBezTo>
                <a:cubicBezTo>
                  <a:pt x="363495" y="1304820"/>
                  <a:pt x="338183" y="1303762"/>
                  <a:pt x="329105" y="1301416"/>
                </a:cubicBezTo>
                <a:close/>
                <a:moveTo>
                  <a:pt x="418857" y="1205791"/>
                </a:moveTo>
                <a:cubicBezTo>
                  <a:pt x="462223" y="1187703"/>
                  <a:pt x="493224" y="1142077"/>
                  <a:pt x="493602" y="1095783"/>
                </a:cubicBezTo>
                <a:cubicBezTo>
                  <a:pt x="494266" y="1014487"/>
                  <a:pt x="404017" y="954908"/>
                  <a:pt x="329883" y="987702"/>
                </a:cubicBezTo>
                <a:cubicBezTo>
                  <a:pt x="280727" y="1009448"/>
                  <a:pt x="258806" y="1042780"/>
                  <a:pt x="258806" y="1095783"/>
                </a:cubicBezTo>
                <a:cubicBezTo>
                  <a:pt x="258806" y="1146034"/>
                  <a:pt x="284388" y="1186823"/>
                  <a:pt x="327662" y="1205568"/>
                </a:cubicBezTo>
                <a:cubicBezTo>
                  <a:pt x="351073" y="1215709"/>
                  <a:pt x="394823" y="1215816"/>
                  <a:pt x="418857" y="1205799"/>
                </a:cubicBezTo>
                <a:close/>
                <a:moveTo>
                  <a:pt x="1578176" y="1296221"/>
                </a:moveTo>
                <a:cubicBezTo>
                  <a:pt x="1562200" y="1291111"/>
                  <a:pt x="1541184" y="1282020"/>
                  <a:pt x="1531473" y="1276018"/>
                </a:cubicBezTo>
                <a:cubicBezTo>
                  <a:pt x="1504072" y="1259083"/>
                  <a:pt x="1469626" y="1219327"/>
                  <a:pt x="1453049" y="1185504"/>
                </a:cubicBezTo>
                <a:cubicBezTo>
                  <a:pt x="1439154" y="1157156"/>
                  <a:pt x="1437981" y="1150373"/>
                  <a:pt x="1437981" y="1098348"/>
                </a:cubicBezTo>
                <a:cubicBezTo>
                  <a:pt x="1437981" y="1047792"/>
                  <a:pt x="1439418" y="1038866"/>
                  <a:pt x="1451807" y="1012427"/>
                </a:cubicBezTo>
                <a:cubicBezTo>
                  <a:pt x="1514046" y="879611"/>
                  <a:pt x="1684564" y="847676"/>
                  <a:pt x="1786608" y="949725"/>
                </a:cubicBezTo>
                <a:cubicBezTo>
                  <a:pt x="1850846" y="1013967"/>
                  <a:pt x="1866613" y="1108036"/>
                  <a:pt x="1827130" y="1191500"/>
                </a:cubicBezTo>
                <a:cubicBezTo>
                  <a:pt x="1785400" y="1279714"/>
                  <a:pt x="1673603" y="1326741"/>
                  <a:pt x="1578176" y="1296221"/>
                </a:cubicBezTo>
                <a:close/>
                <a:moveTo>
                  <a:pt x="1668665" y="1213148"/>
                </a:moveTo>
                <a:cubicBezTo>
                  <a:pt x="1703030" y="1203607"/>
                  <a:pt x="1730628" y="1180884"/>
                  <a:pt x="1745992" y="1149479"/>
                </a:cubicBezTo>
                <a:cubicBezTo>
                  <a:pt x="1758090" y="1124751"/>
                  <a:pt x="1759542" y="1116763"/>
                  <a:pt x="1757214" y="1087757"/>
                </a:cubicBezTo>
                <a:cubicBezTo>
                  <a:pt x="1752795" y="1032703"/>
                  <a:pt x="1718085" y="993631"/>
                  <a:pt x="1664744" y="983665"/>
                </a:cubicBezTo>
                <a:cubicBezTo>
                  <a:pt x="1610515" y="973533"/>
                  <a:pt x="1561652" y="996555"/>
                  <a:pt x="1536927" y="1043887"/>
                </a:cubicBezTo>
                <a:cubicBezTo>
                  <a:pt x="1510230" y="1094994"/>
                  <a:pt x="1520698" y="1146980"/>
                  <a:pt x="1565654" y="1186554"/>
                </a:cubicBezTo>
                <a:cubicBezTo>
                  <a:pt x="1598658" y="1215607"/>
                  <a:pt x="1630344" y="1223787"/>
                  <a:pt x="1668665" y="1213148"/>
                </a:cubicBezTo>
                <a:close/>
                <a:moveTo>
                  <a:pt x="683448" y="1061699"/>
                </a:moveTo>
                <a:cubicBezTo>
                  <a:pt x="663654" y="1051457"/>
                  <a:pt x="646454" y="1034938"/>
                  <a:pt x="636166" y="1016287"/>
                </a:cubicBezTo>
                <a:cubicBezTo>
                  <a:pt x="623169" y="992726"/>
                  <a:pt x="623983" y="806894"/>
                  <a:pt x="637335" y="749592"/>
                </a:cubicBezTo>
                <a:cubicBezTo>
                  <a:pt x="655542" y="671450"/>
                  <a:pt x="687593" y="617252"/>
                  <a:pt x="750136" y="558840"/>
                </a:cubicBezTo>
                <a:cubicBezTo>
                  <a:pt x="821076" y="492587"/>
                  <a:pt x="904525" y="459751"/>
                  <a:pt x="1001597" y="459893"/>
                </a:cubicBezTo>
                <a:cubicBezTo>
                  <a:pt x="1067586" y="459985"/>
                  <a:pt x="1107895" y="469524"/>
                  <a:pt x="1168735" y="499428"/>
                </a:cubicBezTo>
                <a:cubicBezTo>
                  <a:pt x="1209632" y="519529"/>
                  <a:pt x="1224959" y="530848"/>
                  <a:pt x="1264179" y="569915"/>
                </a:cubicBezTo>
                <a:cubicBezTo>
                  <a:pt x="1302722" y="608308"/>
                  <a:pt x="1314557" y="624070"/>
                  <a:pt x="1331782" y="659945"/>
                </a:cubicBezTo>
                <a:cubicBezTo>
                  <a:pt x="1365701" y="730589"/>
                  <a:pt x="1369735" y="751577"/>
                  <a:pt x="1372481" y="871658"/>
                </a:cubicBezTo>
                <a:cubicBezTo>
                  <a:pt x="1373822" y="930332"/>
                  <a:pt x="1373474" y="986041"/>
                  <a:pt x="1371707" y="995456"/>
                </a:cubicBezTo>
                <a:cubicBezTo>
                  <a:pt x="1369941" y="1004871"/>
                  <a:pt x="1360369" y="1023218"/>
                  <a:pt x="1350436" y="1036228"/>
                </a:cubicBezTo>
                <a:cubicBezTo>
                  <a:pt x="1321671" y="1073903"/>
                  <a:pt x="1306602" y="1068364"/>
                  <a:pt x="1276593" y="1009083"/>
                </a:cubicBezTo>
                <a:cubicBezTo>
                  <a:pt x="1266347" y="988842"/>
                  <a:pt x="1266011" y="986015"/>
                  <a:pt x="1273359" y="981902"/>
                </a:cubicBezTo>
                <a:cubicBezTo>
                  <a:pt x="1280397" y="977963"/>
                  <a:pt x="1281561" y="964348"/>
                  <a:pt x="1281561" y="885949"/>
                </a:cubicBezTo>
                <a:cubicBezTo>
                  <a:pt x="1281561" y="778035"/>
                  <a:pt x="1277487" y="751914"/>
                  <a:pt x="1252806" y="701597"/>
                </a:cubicBezTo>
                <a:cubicBezTo>
                  <a:pt x="1210375" y="615088"/>
                  <a:pt x="1118736" y="555521"/>
                  <a:pt x="1017582" y="548696"/>
                </a:cubicBezTo>
                <a:cubicBezTo>
                  <a:pt x="891521" y="540191"/>
                  <a:pt x="770048" y="622270"/>
                  <a:pt x="732387" y="741401"/>
                </a:cubicBezTo>
                <a:cubicBezTo>
                  <a:pt x="723746" y="768732"/>
                  <a:pt x="721151" y="793710"/>
                  <a:pt x="718887" y="871348"/>
                </a:cubicBezTo>
                <a:cubicBezTo>
                  <a:pt x="715936" y="972536"/>
                  <a:pt x="717772" y="982951"/>
                  <a:pt x="738568" y="982951"/>
                </a:cubicBezTo>
                <a:cubicBezTo>
                  <a:pt x="743864" y="982951"/>
                  <a:pt x="748197" y="985506"/>
                  <a:pt x="748197" y="988629"/>
                </a:cubicBezTo>
                <a:cubicBezTo>
                  <a:pt x="748197" y="997543"/>
                  <a:pt x="710396" y="1064587"/>
                  <a:pt x="703961" y="1067086"/>
                </a:cubicBezTo>
                <a:cubicBezTo>
                  <a:pt x="700786" y="1068319"/>
                  <a:pt x="691555" y="1065894"/>
                  <a:pt x="683447" y="1061699"/>
                </a:cubicBezTo>
                <a:close/>
                <a:moveTo>
                  <a:pt x="963084" y="413590"/>
                </a:moveTo>
                <a:cubicBezTo>
                  <a:pt x="904264" y="403641"/>
                  <a:pt x="842721" y="355937"/>
                  <a:pt x="814908" y="298733"/>
                </a:cubicBezTo>
                <a:cubicBezTo>
                  <a:pt x="775322" y="217319"/>
                  <a:pt x="790370" y="124753"/>
                  <a:pt x="853462" y="61575"/>
                </a:cubicBezTo>
                <a:cubicBezTo>
                  <a:pt x="950326" y="-35424"/>
                  <a:pt x="1111920" y="-15001"/>
                  <a:pt x="1181055" y="102976"/>
                </a:cubicBezTo>
                <a:cubicBezTo>
                  <a:pt x="1219052" y="167815"/>
                  <a:pt x="1217917" y="254625"/>
                  <a:pt x="1178257" y="317101"/>
                </a:cubicBezTo>
                <a:cubicBezTo>
                  <a:pt x="1146305" y="367434"/>
                  <a:pt x="1100772" y="398772"/>
                  <a:pt x="1041261" y="411386"/>
                </a:cubicBezTo>
                <a:cubicBezTo>
                  <a:pt x="1003925" y="419300"/>
                  <a:pt x="997854" y="419472"/>
                  <a:pt x="963084" y="413589"/>
                </a:cubicBezTo>
                <a:close/>
                <a:moveTo>
                  <a:pt x="1054276" y="311836"/>
                </a:moveTo>
                <a:cubicBezTo>
                  <a:pt x="1077351" y="299968"/>
                  <a:pt x="1097460" y="279415"/>
                  <a:pt x="1109694" y="255193"/>
                </a:cubicBezTo>
                <a:cubicBezTo>
                  <a:pt x="1116297" y="242121"/>
                  <a:pt x="1118023" y="228431"/>
                  <a:pt x="1116607" y="200382"/>
                </a:cubicBezTo>
                <a:cubicBezTo>
                  <a:pt x="1115016" y="168856"/>
                  <a:pt x="1112320" y="159611"/>
                  <a:pt x="1099417" y="141407"/>
                </a:cubicBezTo>
                <a:cubicBezTo>
                  <a:pt x="1041698" y="59978"/>
                  <a:pt x="920646" y="78023"/>
                  <a:pt x="889186" y="172746"/>
                </a:cubicBezTo>
                <a:cubicBezTo>
                  <a:pt x="856517" y="271107"/>
                  <a:pt x="961494" y="359552"/>
                  <a:pt x="1054276" y="311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1DF8334-1C66-A6D1-8AB1-BBD1F1FBB7BB}"/>
              </a:ext>
            </a:extLst>
          </p:cNvPr>
          <p:cNvSpPr txBox="1"/>
          <p:nvPr/>
        </p:nvSpPr>
        <p:spPr>
          <a:xfrm>
            <a:off x="350981" y="869119"/>
            <a:ext cx="60941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2000" dirty="0" err="1">
                <a:solidFill>
                  <a:schemeClr val="accent2"/>
                </a:solidFill>
              </a:rPr>
              <a:t>Effectively</a:t>
            </a:r>
            <a:r>
              <a:rPr lang="fr-CH" sz="2000" dirty="0">
                <a:solidFill>
                  <a:schemeClr val="accent2"/>
                </a:solidFill>
              </a:rPr>
              <a:t> combat infection*</a:t>
            </a:r>
          </a:p>
        </p:txBody>
      </p:sp>
    </p:spTree>
    <p:extLst>
      <p:ext uri="{BB962C8B-B14F-4D97-AF65-F5344CB8AC3E}">
        <p14:creationId xmlns:p14="http://schemas.microsoft.com/office/powerpoint/2010/main" val="128453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FAB450-2562-C75C-1905-0AA8CE11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olo 1">
            <a:extLst>
              <a:ext uri="{FF2B5EF4-FFF2-40B4-BE49-F238E27FC236}">
                <a16:creationId xmlns:a16="http://schemas.microsoft.com/office/drawing/2014/main" id="{4BF1AAB7-E8A9-E4C1-470F-F218751C3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OM-85, an advanced trainer of the immune system</a:t>
            </a:r>
          </a:p>
        </p:txBody>
      </p:sp>
      <p:sp>
        <p:nvSpPr>
          <p:cNvPr id="97" name="Figura a mano libera 96">
            <a:extLst>
              <a:ext uri="{FF2B5EF4-FFF2-40B4-BE49-F238E27FC236}">
                <a16:creationId xmlns:a16="http://schemas.microsoft.com/office/drawing/2014/main" id="{E04F0C35-B352-DE91-0D89-3FB3AD1ED85B}"/>
              </a:ext>
            </a:extLst>
          </p:cNvPr>
          <p:cNvSpPr/>
          <p:nvPr/>
        </p:nvSpPr>
        <p:spPr>
          <a:xfrm>
            <a:off x="4678124" y="2479040"/>
            <a:ext cx="183639" cy="3238338"/>
          </a:xfrm>
          <a:custGeom>
            <a:avLst/>
            <a:gdLst>
              <a:gd name="connsiteX0" fmla="*/ 145473 w 145473"/>
              <a:gd name="connsiteY0" fmla="*/ 0 h 4073236"/>
              <a:gd name="connsiteX1" fmla="*/ 0 w 145473"/>
              <a:gd name="connsiteY1" fmla="*/ 0 h 4073236"/>
              <a:gd name="connsiteX2" fmla="*/ 0 w 145473"/>
              <a:gd name="connsiteY2" fmla="*/ 4073236 h 4073236"/>
              <a:gd name="connsiteX3" fmla="*/ 135082 w 145473"/>
              <a:gd name="connsiteY3" fmla="*/ 4073236 h 407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473" h="4073236">
                <a:moveTo>
                  <a:pt x="145473" y="0"/>
                </a:moveTo>
                <a:lnTo>
                  <a:pt x="0" y="0"/>
                </a:lnTo>
                <a:lnTo>
                  <a:pt x="0" y="4073236"/>
                </a:lnTo>
                <a:lnTo>
                  <a:pt x="135082" y="4073236"/>
                </a:ln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Figura a mano libera 96">
            <a:extLst>
              <a:ext uri="{FF2B5EF4-FFF2-40B4-BE49-F238E27FC236}">
                <a16:creationId xmlns:a16="http://schemas.microsoft.com/office/drawing/2014/main" id="{3FA15432-F654-1DF3-471D-395B65E427F5}"/>
              </a:ext>
            </a:extLst>
          </p:cNvPr>
          <p:cNvSpPr/>
          <p:nvPr/>
        </p:nvSpPr>
        <p:spPr>
          <a:xfrm flipH="1">
            <a:off x="7084920" y="2480638"/>
            <a:ext cx="183639" cy="3238338"/>
          </a:xfrm>
          <a:custGeom>
            <a:avLst/>
            <a:gdLst>
              <a:gd name="connsiteX0" fmla="*/ 145473 w 145473"/>
              <a:gd name="connsiteY0" fmla="*/ 0 h 4073236"/>
              <a:gd name="connsiteX1" fmla="*/ 0 w 145473"/>
              <a:gd name="connsiteY1" fmla="*/ 0 h 4073236"/>
              <a:gd name="connsiteX2" fmla="*/ 0 w 145473"/>
              <a:gd name="connsiteY2" fmla="*/ 4073236 h 4073236"/>
              <a:gd name="connsiteX3" fmla="*/ 135082 w 145473"/>
              <a:gd name="connsiteY3" fmla="*/ 4073236 h 4073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473" h="4073236">
                <a:moveTo>
                  <a:pt x="145473" y="0"/>
                </a:moveTo>
                <a:lnTo>
                  <a:pt x="0" y="0"/>
                </a:lnTo>
                <a:lnTo>
                  <a:pt x="0" y="4073236"/>
                </a:lnTo>
                <a:lnTo>
                  <a:pt x="135082" y="4073236"/>
                </a:ln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0" name="Gruppo 19">
            <a:extLst>
              <a:ext uri="{FF2B5EF4-FFF2-40B4-BE49-F238E27FC236}">
                <a16:creationId xmlns:a16="http://schemas.microsoft.com/office/drawing/2014/main" id="{7F52E4D9-E7DD-0A36-708F-7CDEBDE01011}"/>
              </a:ext>
            </a:extLst>
          </p:cNvPr>
          <p:cNvGrpSpPr/>
          <p:nvPr/>
        </p:nvGrpSpPr>
        <p:grpSpPr>
          <a:xfrm>
            <a:off x="7076067" y="3921811"/>
            <a:ext cx="390751" cy="390751"/>
            <a:chOff x="5107154" y="4839187"/>
            <a:chExt cx="478956" cy="478956"/>
          </a:xfrm>
        </p:grpSpPr>
        <p:sp>
          <p:nvSpPr>
            <p:cNvPr id="21" name="Ovale 20">
              <a:extLst>
                <a:ext uri="{FF2B5EF4-FFF2-40B4-BE49-F238E27FC236}">
                  <a16:creationId xmlns:a16="http://schemas.microsoft.com/office/drawing/2014/main" id="{D9B19293-B8E8-D99D-1568-5B58A67A89F9}"/>
                </a:ext>
              </a:extLst>
            </p:cNvPr>
            <p:cNvSpPr/>
            <p:nvPr/>
          </p:nvSpPr>
          <p:spPr>
            <a:xfrm>
              <a:off x="5107154" y="4839187"/>
              <a:ext cx="478956" cy="478956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1"/>
              </a:solidFill>
            </a:ln>
            <a:effectLst>
              <a:outerShdw blurRad="169865" dist="38100" dir="2700000" algn="tl" rotWithShape="0">
                <a:prstClr val="black">
                  <a:alpha val="21934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Freeform 26">
              <a:extLst>
                <a:ext uri="{FF2B5EF4-FFF2-40B4-BE49-F238E27FC236}">
                  <a16:creationId xmlns:a16="http://schemas.microsoft.com/office/drawing/2014/main" id="{8F192BF4-11E6-C5D2-81D4-552E10576F79}"/>
                </a:ext>
              </a:extLst>
            </p:cNvPr>
            <p:cNvSpPr/>
            <p:nvPr/>
          </p:nvSpPr>
          <p:spPr>
            <a:xfrm>
              <a:off x="5294322" y="4880452"/>
              <a:ext cx="198698" cy="396425"/>
            </a:xfrm>
            <a:custGeom>
              <a:avLst/>
              <a:gdLst>
                <a:gd name="connsiteX0" fmla="*/ 0 w 280249"/>
                <a:gd name="connsiteY0" fmla="*/ 0 h 559132"/>
                <a:gd name="connsiteX1" fmla="*/ 278883 w 280249"/>
                <a:gd name="connsiteY1" fmla="*/ 278883 h 559132"/>
                <a:gd name="connsiteX2" fmla="*/ 280249 w 280249"/>
                <a:gd name="connsiteY2" fmla="*/ 278883 h 559132"/>
                <a:gd name="connsiteX3" fmla="*/ 279566 w 280249"/>
                <a:gd name="connsiteY3" fmla="*/ 279566 h 559132"/>
                <a:gd name="connsiteX4" fmla="*/ 280249 w 280249"/>
                <a:gd name="connsiteY4" fmla="*/ 280249 h 559132"/>
                <a:gd name="connsiteX5" fmla="*/ 278883 w 280249"/>
                <a:gd name="connsiteY5" fmla="*/ 280249 h 559132"/>
                <a:gd name="connsiteX6" fmla="*/ 0 w 280249"/>
                <a:gd name="connsiteY6" fmla="*/ 559132 h 559132"/>
                <a:gd name="connsiteX7" fmla="*/ 0 w 280249"/>
                <a:gd name="connsiteY7" fmla="*/ 419008 h 559132"/>
                <a:gd name="connsiteX8" fmla="*/ 139442 w 280249"/>
                <a:gd name="connsiteY8" fmla="*/ 279566 h 559132"/>
                <a:gd name="connsiteX9" fmla="*/ 0 w 280249"/>
                <a:gd name="connsiteY9" fmla="*/ 140124 h 559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0249" h="559132">
                  <a:moveTo>
                    <a:pt x="0" y="0"/>
                  </a:moveTo>
                  <a:lnTo>
                    <a:pt x="278883" y="278883"/>
                  </a:lnTo>
                  <a:lnTo>
                    <a:pt x="280249" y="278883"/>
                  </a:lnTo>
                  <a:lnTo>
                    <a:pt x="279566" y="279566"/>
                  </a:lnTo>
                  <a:lnTo>
                    <a:pt x="280249" y="280249"/>
                  </a:lnTo>
                  <a:lnTo>
                    <a:pt x="278883" y="280249"/>
                  </a:lnTo>
                  <a:lnTo>
                    <a:pt x="0" y="559132"/>
                  </a:lnTo>
                  <a:lnTo>
                    <a:pt x="0" y="419008"/>
                  </a:lnTo>
                  <a:lnTo>
                    <a:pt x="139442" y="279566"/>
                  </a:lnTo>
                  <a:lnTo>
                    <a:pt x="0" y="140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E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Ovale 30">
            <a:extLst>
              <a:ext uri="{FF2B5EF4-FFF2-40B4-BE49-F238E27FC236}">
                <a16:creationId xmlns:a16="http://schemas.microsoft.com/office/drawing/2014/main" id="{798194D0-6897-7EDE-363A-088129B3E98F}"/>
              </a:ext>
            </a:extLst>
          </p:cNvPr>
          <p:cNvSpPr/>
          <p:nvPr/>
        </p:nvSpPr>
        <p:spPr>
          <a:xfrm>
            <a:off x="781958" y="2101637"/>
            <a:ext cx="1734297" cy="173429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1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1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VULNERABLE</a:t>
            </a:r>
            <a:b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</a:t>
            </a:r>
          </a:p>
        </p:txBody>
      </p:sp>
      <p:sp>
        <p:nvSpPr>
          <p:cNvPr id="48" name="Ovale 8">
            <a:extLst>
              <a:ext uri="{FF2B5EF4-FFF2-40B4-BE49-F238E27FC236}">
                <a16:creationId xmlns:a16="http://schemas.microsoft.com/office/drawing/2014/main" id="{78E1E28A-3AB1-F4F5-E072-12704002A536}"/>
              </a:ext>
            </a:extLst>
          </p:cNvPr>
          <p:cNvSpPr/>
          <p:nvPr/>
        </p:nvSpPr>
        <p:spPr>
          <a:xfrm>
            <a:off x="1319244" y="1908729"/>
            <a:ext cx="659724" cy="659724"/>
          </a:xfrm>
          <a:prstGeom prst="ellipse">
            <a:avLst/>
          </a:prstGeom>
          <a:solidFill>
            <a:schemeClr val="bg1"/>
          </a:solidFill>
          <a:ln w="1905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/>
          </a:p>
        </p:txBody>
      </p:sp>
      <p:sp>
        <p:nvSpPr>
          <p:cNvPr id="36" name="Ovale 30">
            <a:extLst>
              <a:ext uri="{FF2B5EF4-FFF2-40B4-BE49-F238E27FC236}">
                <a16:creationId xmlns:a16="http://schemas.microsoft.com/office/drawing/2014/main" id="{35D588BF-F5D5-6F78-EC78-78821A5ED1FA}"/>
              </a:ext>
            </a:extLst>
          </p:cNvPr>
          <p:cNvSpPr/>
          <p:nvPr/>
        </p:nvSpPr>
        <p:spPr>
          <a:xfrm>
            <a:off x="2527113" y="4697357"/>
            <a:ext cx="1475394" cy="1475394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rgbClr val="F6B472"/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rgbClr val="F4A14B"/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F1821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INFECTION*</a:t>
            </a:r>
          </a:p>
        </p:txBody>
      </p:sp>
      <p:sp>
        <p:nvSpPr>
          <p:cNvPr id="37" name="Ovale 8">
            <a:extLst>
              <a:ext uri="{FF2B5EF4-FFF2-40B4-BE49-F238E27FC236}">
                <a16:creationId xmlns:a16="http://schemas.microsoft.com/office/drawing/2014/main" id="{F24AC213-9BC7-2DD5-ADA3-26B4651BA382}"/>
              </a:ext>
            </a:extLst>
          </p:cNvPr>
          <p:cNvSpPr/>
          <p:nvPr/>
        </p:nvSpPr>
        <p:spPr>
          <a:xfrm>
            <a:off x="1708063" y="3328020"/>
            <a:ext cx="919155" cy="919155"/>
          </a:xfrm>
          <a:prstGeom prst="ellipse">
            <a:avLst/>
          </a:prstGeom>
          <a:solidFill>
            <a:schemeClr val="bg1"/>
          </a:solidFill>
          <a:ln w="63500">
            <a:solidFill>
              <a:srgbClr val="95BB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2" name="Arco 1063">
            <a:extLst>
              <a:ext uri="{FF2B5EF4-FFF2-40B4-BE49-F238E27FC236}">
                <a16:creationId xmlns:a16="http://schemas.microsoft.com/office/drawing/2014/main" id="{777E899C-C8C4-6303-FE33-8D8A6A21F4E5}"/>
              </a:ext>
            </a:extLst>
          </p:cNvPr>
          <p:cNvSpPr/>
          <p:nvPr/>
        </p:nvSpPr>
        <p:spPr>
          <a:xfrm rot="5400000">
            <a:off x="1621264" y="3778498"/>
            <a:ext cx="1705296" cy="1622111"/>
          </a:xfrm>
          <a:prstGeom prst="arc">
            <a:avLst>
              <a:gd name="adj1" fmla="val 216748"/>
              <a:gd name="adj2" fmla="val 7182025"/>
            </a:avLst>
          </a:prstGeom>
          <a:ln w="57150">
            <a:solidFill>
              <a:schemeClr val="accent1"/>
            </a:solidFill>
            <a:prstDash val="sysDash"/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sz="1600"/>
          </a:p>
        </p:txBody>
      </p:sp>
      <p:sp>
        <p:nvSpPr>
          <p:cNvPr id="45" name="Ovale 8">
            <a:extLst>
              <a:ext uri="{FF2B5EF4-FFF2-40B4-BE49-F238E27FC236}">
                <a16:creationId xmlns:a16="http://schemas.microsoft.com/office/drawing/2014/main" id="{D354FF35-A80F-E08F-CF03-1E44A46CDC11}"/>
              </a:ext>
            </a:extLst>
          </p:cNvPr>
          <p:cNvSpPr/>
          <p:nvPr/>
        </p:nvSpPr>
        <p:spPr>
          <a:xfrm>
            <a:off x="2934948" y="4458732"/>
            <a:ext cx="659724" cy="659724"/>
          </a:xfrm>
          <a:prstGeom prst="ellipse">
            <a:avLst/>
          </a:prstGeom>
          <a:solidFill>
            <a:schemeClr val="bg1"/>
          </a:solidFill>
          <a:ln w="19050">
            <a:solidFill>
              <a:srgbClr val="F4A1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pic>
        <p:nvPicPr>
          <p:cNvPr id="47" name="Immagine 22">
            <a:extLst>
              <a:ext uri="{FF2B5EF4-FFF2-40B4-BE49-F238E27FC236}">
                <a16:creationId xmlns:a16="http://schemas.microsoft.com/office/drawing/2014/main" id="{4A69947F-2FA8-2E10-EA6E-7BF946B872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473" r="14379"/>
          <a:stretch/>
        </p:blipFill>
        <p:spPr>
          <a:xfrm>
            <a:off x="3086048" y="4550640"/>
            <a:ext cx="418023" cy="418073"/>
          </a:xfrm>
          <a:prstGeom prst="rect">
            <a:avLst/>
          </a:prstGeom>
        </p:spPr>
      </p:pic>
      <p:sp>
        <p:nvSpPr>
          <p:cNvPr id="54" name="ZoneTexte 58">
            <a:extLst>
              <a:ext uri="{FF2B5EF4-FFF2-40B4-BE49-F238E27FC236}">
                <a16:creationId xmlns:a16="http://schemas.microsoft.com/office/drawing/2014/main" id="{F6CE021E-2F3E-5DF1-99A9-F9A4584BC897}"/>
              </a:ext>
            </a:extLst>
          </p:cNvPr>
          <p:cNvSpPr txBox="1"/>
          <p:nvPr/>
        </p:nvSpPr>
        <p:spPr>
          <a:xfrm>
            <a:off x="4539793" y="1532013"/>
            <a:ext cx="2864441" cy="44733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Immune training by OM-85</a:t>
            </a:r>
            <a:b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</a:b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in prophylactic use</a:t>
            </a:r>
          </a:p>
        </p:txBody>
      </p:sp>
      <p:sp>
        <p:nvSpPr>
          <p:cNvPr id="58" name="Rettangolo 2">
            <a:extLst>
              <a:ext uri="{FF2B5EF4-FFF2-40B4-BE49-F238E27FC236}">
                <a16:creationId xmlns:a16="http://schemas.microsoft.com/office/drawing/2014/main" id="{197B3981-2217-74D4-2745-58915F3CA71A}"/>
              </a:ext>
            </a:extLst>
          </p:cNvPr>
          <p:cNvSpPr/>
          <p:nvPr/>
        </p:nvSpPr>
        <p:spPr>
          <a:xfrm>
            <a:off x="5017891" y="2255077"/>
            <a:ext cx="1908244" cy="57237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75000"/>
              </a:schemeClr>
            </a:solidFill>
          </a:ln>
          <a:effectLst>
            <a:innerShdw blurRad="224601">
              <a:schemeClr val="accent1">
                <a:lumMod val="7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PRIME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innate immunity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59" name="Rettangolo 2">
            <a:extLst>
              <a:ext uri="{FF2B5EF4-FFF2-40B4-BE49-F238E27FC236}">
                <a16:creationId xmlns:a16="http://schemas.microsoft.com/office/drawing/2014/main" id="{C7DA854F-9ADF-0542-B9DF-6C0306F7631C}"/>
              </a:ext>
            </a:extLst>
          </p:cNvPr>
          <p:cNvSpPr/>
          <p:nvPr/>
        </p:nvSpPr>
        <p:spPr>
          <a:xfrm>
            <a:off x="5017891" y="3290684"/>
            <a:ext cx="1908244" cy="572379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lumMod val="75000"/>
              </a:schemeClr>
            </a:solidFill>
          </a:ln>
          <a:effectLst>
            <a:innerShdw blurRad="224601">
              <a:schemeClr val="accent1">
                <a:lumMod val="75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REINFORCE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adaptive immunity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60" name="Plus Sign 59">
            <a:extLst>
              <a:ext uri="{FF2B5EF4-FFF2-40B4-BE49-F238E27FC236}">
                <a16:creationId xmlns:a16="http://schemas.microsoft.com/office/drawing/2014/main" id="{34B4C308-2142-6203-311D-41D1248C4F68}"/>
              </a:ext>
            </a:extLst>
          </p:cNvPr>
          <p:cNvSpPr/>
          <p:nvPr/>
        </p:nvSpPr>
        <p:spPr>
          <a:xfrm>
            <a:off x="5789125" y="2878212"/>
            <a:ext cx="365776" cy="365776"/>
          </a:xfrm>
          <a:prstGeom prst="mathPlus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ttangolo 2">
            <a:extLst>
              <a:ext uri="{FF2B5EF4-FFF2-40B4-BE49-F238E27FC236}">
                <a16:creationId xmlns:a16="http://schemas.microsoft.com/office/drawing/2014/main" id="{8BCD9D50-3F82-8E75-1D59-C7D6A0ABEA8E}"/>
              </a:ext>
            </a:extLst>
          </p:cNvPr>
          <p:cNvSpPr/>
          <p:nvPr/>
        </p:nvSpPr>
        <p:spPr>
          <a:xfrm>
            <a:off x="5017891" y="4337076"/>
            <a:ext cx="1908244" cy="572379"/>
          </a:xfrm>
          <a:prstGeom prst="rect">
            <a:avLst/>
          </a:prstGeom>
          <a:solidFill>
            <a:schemeClr val="bg1"/>
          </a:solidFill>
          <a:ln w="25400">
            <a:solidFill>
              <a:srgbClr val="F18213"/>
            </a:solidFill>
          </a:ln>
          <a:effectLst>
            <a:innerShdw blurRad="224601">
              <a:srgbClr val="F1821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18213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STRENGTHEN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innate immunity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63" name="Rettangolo 2">
            <a:extLst>
              <a:ext uri="{FF2B5EF4-FFF2-40B4-BE49-F238E27FC236}">
                <a16:creationId xmlns:a16="http://schemas.microsoft.com/office/drawing/2014/main" id="{A33FDD2E-9051-9A04-671C-0DA9B9B51460}"/>
              </a:ext>
            </a:extLst>
          </p:cNvPr>
          <p:cNvSpPr/>
          <p:nvPr/>
        </p:nvSpPr>
        <p:spPr>
          <a:xfrm>
            <a:off x="5017891" y="5372683"/>
            <a:ext cx="1908244" cy="572379"/>
          </a:xfrm>
          <a:prstGeom prst="rect">
            <a:avLst/>
          </a:prstGeom>
          <a:solidFill>
            <a:schemeClr val="bg1"/>
          </a:solidFill>
          <a:ln w="25400">
            <a:solidFill>
              <a:srgbClr val="F18213"/>
            </a:solidFill>
          </a:ln>
          <a:effectLst>
            <a:innerShdw blurRad="224601">
              <a:srgbClr val="F18213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rgbClr val="E7792B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BALANCE</a:t>
            </a:r>
            <a:b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</a:br>
            <a:r>
              <a:rPr kumimoji="0" lang="en-GB" sz="16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ermina Light"/>
                <a:ea typeface="+mn-ea"/>
                <a:cs typeface="+mn-cs"/>
              </a:rPr>
              <a:t>adaptive immunity</a:t>
            </a:r>
            <a:r>
              <a:rPr lang="en-US" sz="2000" baseline="30000" dirty="0">
                <a:solidFill>
                  <a:schemeClr val="tx1"/>
                </a:solidFill>
              </a:rPr>
              <a:t>‡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ermina Light"/>
              <a:ea typeface="+mn-ea"/>
              <a:cs typeface="+mn-cs"/>
            </a:endParaRPr>
          </a:p>
        </p:txBody>
      </p:sp>
      <p:sp>
        <p:nvSpPr>
          <p:cNvPr id="64" name="Plus Sign 63">
            <a:extLst>
              <a:ext uri="{FF2B5EF4-FFF2-40B4-BE49-F238E27FC236}">
                <a16:creationId xmlns:a16="http://schemas.microsoft.com/office/drawing/2014/main" id="{10B51536-98F3-8861-C091-0A821F53ECFA}"/>
              </a:ext>
            </a:extLst>
          </p:cNvPr>
          <p:cNvSpPr/>
          <p:nvPr/>
        </p:nvSpPr>
        <p:spPr>
          <a:xfrm>
            <a:off x="5789125" y="4960211"/>
            <a:ext cx="365776" cy="365776"/>
          </a:xfrm>
          <a:prstGeom prst="mathPlus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C91C6C9-CFF3-CA06-B1E9-1C65807A9CC8}"/>
              </a:ext>
            </a:extLst>
          </p:cNvPr>
          <p:cNvSpPr/>
          <p:nvPr/>
        </p:nvSpPr>
        <p:spPr>
          <a:xfrm>
            <a:off x="8001431" y="2101637"/>
            <a:ext cx="3204834" cy="1327363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OM-85 ensures the immune system remains a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steadfast protector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against a variety of respiratory pathogens, 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including viruses</a:t>
            </a:r>
            <a:r>
              <a:rPr kumimoji="0" lang="en-US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1-32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67" name="Ovale 30">
            <a:extLst>
              <a:ext uri="{FF2B5EF4-FFF2-40B4-BE49-F238E27FC236}">
                <a16:creationId xmlns:a16="http://schemas.microsoft.com/office/drawing/2014/main" id="{D506636A-4FD5-C6C6-051C-5D426927186A}"/>
              </a:ext>
            </a:extLst>
          </p:cNvPr>
          <p:cNvSpPr/>
          <p:nvPr/>
        </p:nvSpPr>
        <p:spPr>
          <a:xfrm>
            <a:off x="8773929" y="3830208"/>
            <a:ext cx="1734297" cy="173429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3000">
                <a:schemeClr val="accent1">
                  <a:lumMod val="0"/>
                  <a:lumOff val="100000"/>
                </a:schemeClr>
              </a:gs>
              <a:gs pos="99000">
                <a:schemeClr val="accent2">
                  <a:lumMod val="60000"/>
                  <a:lumOff val="40000"/>
                </a:schemeClr>
              </a:gs>
            </a:gsLst>
            <a:path path="circle">
              <a:fillToRect l="50000" t="-80000" r="50000" b="180000"/>
            </a:path>
            <a:tileRect/>
          </a:gradFill>
          <a:ln w="25400">
            <a:solidFill>
              <a:schemeClr val="accent2">
                <a:lumMod val="60000"/>
                <a:lumOff val="40000"/>
              </a:schemeClr>
            </a:solidFill>
            <a:prstDash val="sysDash"/>
          </a:ln>
          <a:effectLst>
            <a:outerShdw blurRad="342900" dist="38100" dir="2700000" algn="tl" rotWithShape="0">
              <a:schemeClr val="accent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OPTIMIZED</a:t>
            </a:r>
            <a:b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</a:t>
            </a:r>
          </a:p>
        </p:txBody>
      </p:sp>
      <p:sp>
        <p:nvSpPr>
          <p:cNvPr id="69" name="Ovale 8">
            <a:extLst>
              <a:ext uri="{FF2B5EF4-FFF2-40B4-BE49-F238E27FC236}">
                <a16:creationId xmlns:a16="http://schemas.microsoft.com/office/drawing/2014/main" id="{B6EDBA86-AD70-35E1-0049-89B1AFD692F3}"/>
              </a:ext>
            </a:extLst>
          </p:cNvPr>
          <p:cNvSpPr/>
          <p:nvPr/>
        </p:nvSpPr>
        <p:spPr>
          <a:xfrm>
            <a:off x="9311215" y="3637300"/>
            <a:ext cx="659724" cy="65972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pic>
        <p:nvPicPr>
          <p:cNvPr id="73" name="Graphic 72" descr="Shield with solid fill">
            <a:extLst>
              <a:ext uri="{FF2B5EF4-FFF2-40B4-BE49-F238E27FC236}">
                <a16:creationId xmlns:a16="http://schemas.microsoft.com/office/drawing/2014/main" id="{B18D5831-88A0-1C1B-2ED5-9D5483FD83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04162" y="3733781"/>
            <a:ext cx="473830" cy="473830"/>
          </a:xfrm>
          <a:prstGeom prst="rect">
            <a:avLst/>
          </a:prstGeom>
        </p:spPr>
      </p:pic>
      <p:pic>
        <p:nvPicPr>
          <p:cNvPr id="76" name="Graphic 75" descr="Germ with solid fill">
            <a:extLst>
              <a:ext uri="{FF2B5EF4-FFF2-40B4-BE49-F238E27FC236}">
                <a16:creationId xmlns:a16="http://schemas.microsoft.com/office/drawing/2014/main" id="{BC7BCD7F-267D-C7BA-ABD4-2A66D280F4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95652" y="3515016"/>
            <a:ext cx="537668" cy="537668"/>
          </a:xfrm>
          <a:prstGeom prst="rect">
            <a:avLst/>
          </a:prstGeom>
        </p:spPr>
      </p:pic>
      <p:pic>
        <p:nvPicPr>
          <p:cNvPr id="77" name="Graphic 76" descr="Germ with solid fill">
            <a:extLst>
              <a:ext uri="{FF2B5EF4-FFF2-40B4-BE49-F238E27FC236}">
                <a16:creationId xmlns:a16="http://schemas.microsoft.com/office/drawing/2014/main" id="{B853B4A8-57C0-03C8-E891-4ADBEA4270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18046" y="3846297"/>
            <a:ext cx="246063" cy="246063"/>
          </a:xfrm>
          <a:prstGeom prst="rect">
            <a:avLst/>
          </a:prstGeom>
        </p:spPr>
      </p:pic>
      <p:sp>
        <p:nvSpPr>
          <p:cNvPr id="3" name="Graphic 53">
            <a:extLst>
              <a:ext uri="{FF2B5EF4-FFF2-40B4-BE49-F238E27FC236}">
                <a16:creationId xmlns:a16="http://schemas.microsoft.com/office/drawing/2014/main" id="{088E19DA-5C4C-9D96-7D78-551B2B64D317}"/>
              </a:ext>
            </a:extLst>
          </p:cNvPr>
          <p:cNvSpPr>
            <a:spLocks noChangeAspect="1"/>
          </p:cNvSpPr>
          <p:nvPr/>
        </p:nvSpPr>
        <p:spPr>
          <a:xfrm>
            <a:off x="1439814" y="2006770"/>
            <a:ext cx="446083" cy="396000"/>
          </a:xfrm>
          <a:custGeom>
            <a:avLst/>
            <a:gdLst>
              <a:gd name="connsiteX0" fmla="*/ 78929 w 2014909"/>
              <a:gd name="connsiteY0" fmla="*/ 1957748 h 1962217"/>
              <a:gd name="connsiteX1" fmla="*/ 3542 w 2014909"/>
              <a:gd name="connsiteY1" fmla="*/ 1866128 h 1962217"/>
              <a:gd name="connsiteX2" fmla="*/ 14428 w 2014909"/>
              <a:gd name="connsiteY2" fmla="*/ 1626610 h 1962217"/>
              <a:gd name="connsiteX3" fmla="*/ 271248 w 2014909"/>
              <a:gd name="connsiteY3" fmla="*/ 1361667 h 1962217"/>
              <a:gd name="connsiteX4" fmla="*/ 480502 w 2014909"/>
              <a:gd name="connsiteY4" fmla="*/ 1361954 h 1962217"/>
              <a:gd name="connsiteX5" fmla="*/ 526852 w 2014909"/>
              <a:gd name="connsiteY5" fmla="*/ 1413410 h 1962217"/>
              <a:gd name="connsiteX6" fmla="*/ 503908 w 2014909"/>
              <a:gd name="connsiteY6" fmla="*/ 1450312 h 1962217"/>
              <a:gd name="connsiteX7" fmla="*/ 474931 w 2014909"/>
              <a:gd name="connsiteY7" fmla="*/ 1455243 h 1962217"/>
              <a:gd name="connsiteX8" fmla="*/ 374830 w 2014909"/>
              <a:gd name="connsiteY8" fmla="*/ 1434387 h 1962217"/>
              <a:gd name="connsiteX9" fmla="*/ 315853 w 2014909"/>
              <a:gd name="connsiteY9" fmla="*/ 1442537 h 1962217"/>
              <a:gd name="connsiteX10" fmla="*/ 104447 w 2014909"/>
              <a:gd name="connsiteY10" fmla="*/ 1639431 h 1962217"/>
              <a:gd name="connsiteX11" fmla="*/ 96881 w 2014909"/>
              <a:gd name="connsiteY11" fmla="*/ 1862533 h 1962217"/>
              <a:gd name="connsiteX12" fmla="*/ 373164 w 2014909"/>
              <a:gd name="connsiteY12" fmla="*/ 1870146 h 1962217"/>
              <a:gd name="connsiteX13" fmla="*/ 649313 w 2014909"/>
              <a:gd name="connsiteY13" fmla="*/ 1866096 h 1962217"/>
              <a:gd name="connsiteX14" fmla="*/ 657006 w 2014909"/>
              <a:gd name="connsiteY14" fmla="*/ 1795671 h 1962217"/>
              <a:gd name="connsiteX15" fmla="*/ 658449 w 2014909"/>
              <a:gd name="connsiteY15" fmla="*/ 1729215 h 1962217"/>
              <a:gd name="connsiteX16" fmla="*/ 679849 w 2014909"/>
              <a:gd name="connsiteY16" fmla="*/ 1724708 h 1962217"/>
              <a:gd name="connsiteX17" fmla="*/ 743301 w 2014909"/>
              <a:gd name="connsiteY17" fmla="*/ 1740051 h 1962217"/>
              <a:gd name="connsiteX18" fmla="*/ 742256 w 2014909"/>
              <a:gd name="connsiteY18" fmla="*/ 1889282 h 1962217"/>
              <a:gd name="connsiteX19" fmla="*/ 674942 w 2014909"/>
              <a:gd name="connsiteY19" fmla="*/ 1956600 h 1962217"/>
              <a:gd name="connsiteX20" fmla="*/ 78929 w 2014909"/>
              <a:gd name="connsiteY20" fmla="*/ 1957748 h 1962217"/>
              <a:gd name="connsiteX21" fmla="*/ 1335411 w 2014909"/>
              <a:gd name="connsiteY21" fmla="*/ 1956279 h 1962217"/>
              <a:gd name="connsiteX22" fmla="*/ 1267264 w 2014909"/>
              <a:gd name="connsiteY22" fmla="*/ 1810573 h 1962217"/>
              <a:gd name="connsiteX23" fmla="*/ 1277132 w 2014909"/>
              <a:gd name="connsiteY23" fmla="*/ 1729936 h 1962217"/>
              <a:gd name="connsiteX24" fmla="*/ 1322695 w 2014909"/>
              <a:gd name="connsiteY24" fmla="*/ 1725521 h 1962217"/>
              <a:gd name="connsiteX25" fmla="*/ 1355925 w 2014909"/>
              <a:gd name="connsiteY25" fmla="*/ 1729186 h 1962217"/>
              <a:gd name="connsiteX26" fmla="*/ 1358490 w 2014909"/>
              <a:gd name="connsiteY26" fmla="*/ 1798424 h 1962217"/>
              <a:gd name="connsiteX27" fmla="*/ 1361054 w 2014909"/>
              <a:gd name="connsiteY27" fmla="*/ 1867662 h 1962217"/>
              <a:gd name="connsiteX28" fmla="*/ 1640557 w 2014909"/>
              <a:gd name="connsiteY28" fmla="*/ 1867662 h 1962217"/>
              <a:gd name="connsiteX29" fmla="*/ 1920060 w 2014909"/>
              <a:gd name="connsiteY29" fmla="*/ 1867662 h 1962217"/>
              <a:gd name="connsiteX30" fmla="*/ 1921462 w 2014909"/>
              <a:gd name="connsiteY30" fmla="*/ 1776653 h 1962217"/>
              <a:gd name="connsiteX31" fmla="*/ 1890725 w 2014909"/>
              <a:gd name="connsiteY31" fmla="*/ 1586801 h 1962217"/>
              <a:gd name="connsiteX32" fmla="*/ 1551290 w 2014909"/>
              <a:gd name="connsiteY32" fmla="*/ 1452306 h 1962217"/>
              <a:gd name="connsiteX33" fmla="*/ 1496259 w 2014909"/>
              <a:gd name="connsiteY33" fmla="*/ 1424954 h 1962217"/>
              <a:gd name="connsiteX34" fmla="*/ 1500806 w 2014909"/>
              <a:gd name="connsiteY34" fmla="*/ 1373616 h 1962217"/>
              <a:gd name="connsiteX35" fmla="*/ 1717485 w 2014909"/>
              <a:gd name="connsiteY35" fmla="*/ 1354164 h 1962217"/>
              <a:gd name="connsiteX36" fmla="*/ 1928032 w 2014909"/>
              <a:gd name="connsiteY36" fmla="*/ 1483005 h 1962217"/>
              <a:gd name="connsiteX37" fmla="*/ 2014910 w 2014909"/>
              <a:gd name="connsiteY37" fmla="*/ 1784771 h 1962217"/>
              <a:gd name="connsiteX38" fmla="*/ 1988533 w 2014909"/>
              <a:gd name="connsiteY38" fmla="*/ 1929292 h 1962217"/>
              <a:gd name="connsiteX39" fmla="*/ 1635781 w 2014909"/>
              <a:gd name="connsiteY39" fmla="*/ 1962139 h 1962217"/>
              <a:gd name="connsiteX40" fmla="*/ 1335413 w 2014909"/>
              <a:gd name="connsiteY40" fmla="*/ 1956279 h 1962217"/>
              <a:gd name="connsiteX41" fmla="*/ 564800 w 2014909"/>
              <a:gd name="connsiteY41" fmla="*/ 1666856 h 1962217"/>
              <a:gd name="connsiteX42" fmla="*/ 509419 w 2014909"/>
              <a:gd name="connsiteY42" fmla="*/ 1560180 h 1962217"/>
              <a:gd name="connsiteX43" fmla="*/ 556504 w 2014909"/>
              <a:gd name="connsiteY43" fmla="*/ 1457240 h 1962217"/>
              <a:gd name="connsiteX44" fmla="*/ 739042 w 2014909"/>
              <a:gd name="connsiteY44" fmla="*/ 1113734 h 1962217"/>
              <a:gd name="connsiteX45" fmla="*/ 931627 w 2014909"/>
              <a:gd name="connsiteY45" fmla="*/ 758009 h 1962217"/>
              <a:gd name="connsiteX46" fmla="*/ 1082238 w 2014909"/>
              <a:gd name="connsiteY46" fmla="*/ 755533 h 1962217"/>
              <a:gd name="connsiteX47" fmla="*/ 1220091 w 2014909"/>
              <a:gd name="connsiteY47" fmla="*/ 1006030 h 1962217"/>
              <a:gd name="connsiteX48" fmla="*/ 1423490 w 2014909"/>
              <a:gd name="connsiteY48" fmla="*/ 1389290 h 1962217"/>
              <a:gd name="connsiteX49" fmla="*/ 1502278 w 2014909"/>
              <a:gd name="connsiteY49" fmla="*/ 1605519 h 1962217"/>
              <a:gd name="connsiteX50" fmla="*/ 1448450 w 2014909"/>
              <a:gd name="connsiteY50" fmla="*/ 1665693 h 1962217"/>
              <a:gd name="connsiteX51" fmla="*/ 1004623 w 2014909"/>
              <a:gd name="connsiteY51" fmla="*/ 1675103 h 1962217"/>
              <a:gd name="connsiteX52" fmla="*/ 564800 w 2014909"/>
              <a:gd name="connsiteY52" fmla="*/ 1666856 h 1962217"/>
              <a:gd name="connsiteX53" fmla="*/ 1406791 w 2014909"/>
              <a:gd name="connsiteY53" fmla="*/ 1585031 h 1962217"/>
              <a:gd name="connsiteX54" fmla="*/ 1414903 w 2014909"/>
              <a:gd name="connsiteY54" fmla="*/ 1574369 h 1962217"/>
              <a:gd name="connsiteX55" fmla="*/ 1216174 w 2014909"/>
              <a:gd name="connsiteY55" fmla="*/ 1190188 h 1962217"/>
              <a:gd name="connsiteX56" fmla="*/ 1007630 w 2014909"/>
              <a:gd name="connsiteY56" fmla="*/ 814911 h 1962217"/>
              <a:gd name="connsiteX57" fmla="*/ 658575 w 2014909"/>
              <a:gd name="connsiteY57" fmla="*/ 1457361 h 1962217"/>
              <a:gd name="connsiteX58" fmla="*/ 609175 w 2014909"/>
              <a:gd name="connsiteY58" fmla="*/ 1550040 h 1962217"/>
              <a:gd name="connsiteX59" fmla="*/ 1001479 w 2014909"/>
              <a:gd name="connsiteY59" fmla="*/ 1588144 h 1962217"/>
              <a:gd name="connsiteX60" fmla="*/ 1406791 w 2014909"/>
              <a:gd name="connsiteY60" fmla="*/ 1585031 h 1962217"/>
              <a:gd name="connsiteX61" fmla="*/ 995750 w 2014909"/>
              <a:gd name="connsiteY61" fmla="*/ 1512672 h 1962217"/>
              <a:gd name="connsiteX62" fmla="*/ 965532 w 2014909"/>
              <a:gd name="connsiteY62" fmla="*/ 1465362 h 1962217"/>
              <a:gd name="connsiteX63" fmla="*/ 1002425 w 2014909"/>
              <a:gd name="connsiteY63" fmla="*/ 1426258 h 1962217"/>
              <a:gd name="connsiteX64" fmla="*/ 1034461 w 2014909"/>
              <a:gd name="connsiteY64" fmla="*/ 1436847 h 1962217"/>
              <a:gd name="connsiteX65" fmla="*/ 995750 w 2014909"/>
              <a:gd name="connsiteY65" fmla="*/ 1512672 h 1962217"/>
              <a:gd name="connsiteX66" fmla="*/ 978384 w 2014909"/>
              <a:gd name="connsiteY66" fmla="*/ 1378057 h 1962217"/>
              <a:gd name="connsiteX67" fmla="*/ 963190 w 2014909"/>
              <a:gd name="connsiteY67" fmla="*/ 1362863 h 1962217"/>
              <a:gd name="connsiteX68" fmla="*/ 964675 w 2014909"/>
              <a:gd name="connsiteY68" fmla="*/ 1196122 h 1962217"/>
              <a:gd name="connsiteX69" fmla="*/ 977072 w 2014909"/>
              <a:gd name="connsiteY69" fmla="*/ 1018475 h 1962217"/>
              <a:gd name="connsiteX70" fmla="*/ 1039064 w 2014909"/>
              <a:gd name="connsiteY70" fmla="*/ 1021189 h 1962217"/>
              <a:gd name="connsiteX71" fmla="*/ 1050780 w 2014909"/>
              <a:gd name="connsiteY71" fmla="*/ 1201442 h 1962217"/>
              <a:gd name="connsiteX72" fmla="*/ 1050780 w 2014909"/>
              <a:gd name="connsiteY72" fmla="*/ 1368074 h 1962217"/>
              <a:gd name="connsiteX73" fmla="*/ 1038191 w 2014909"/>
              <a:gd name="connsiteY73" fmla="*/ 1380662 h 1962217"/>
              <a:gd name="connsiteX74" fmla="*/ 978384 w 2014909"/>
              <a:gd name="connsiteY74" fmla="*/ 1378057 h 1962217"/>
              <a:gd name="connsiteX75" fmla="*/ 329105 w 2014909"/>
              <a:gd name="connsiteY75" fmla="*/ 1301416 h 1962217"/>
              <a:gd name="connsiteX76" fmla="*/ 168557 w 2014909"/>
              <a:gd name="connsiteY76" fmla="*/ 1068154 h 1962217"/>
              <a:gd name="connsiteX77" fmla="*/ 405522 w 2014909"/>
              <a:gd name="connsiteY77" fmla="*/ 890386 h 1962217"/>
              <a:gd name="connsiteX78" fmla="*/ 579405 w 2014909"/>
              <a:gd name="connsiteY78" fmla="*/ 1062516 h 1962217"/>
              <a:gd name="connsiteX79" fmla="*/ 385353 w 2014909"/>
              <a:gd name="connsiteY79" fmla="*/ 1303785 h 1962217"/>
              <a:gd name="connsiteX80" fmla="*/ 329105 w 2014909"/>
              <a:gd name="connsiteY80" fmla="*/ 1301416 h 1962217"/>
              <a:gd name="connsiteX81" fmla="*/ 418857 w 2014909"/>
              <a:gd name="connsiteY81" fmla="*/ 1205791 h 1962217"/>
              <a:gd name="connsiteX82" fmla="*/ 493602 w 2014909"/>
              <a:gd name="connsiteY82" fmla="*/ 1095783 h 1962217"/>
              <a:gd name="connsiteX83" fmla="*/ 329883 w 2014909"/>
              <a:gd name="connsiteY83" fmla="*/ 987702 h 1962217"/>
              <a:gd name="connsiteX84" fmla="*/ 258806 w 2014909"/>
              <a:gd name="connsiteY84" fmla="*/ 1095783 h 1962217"/>
              <a:gd name="connsiteX85" fmla="*/ 327662 w 2014909"/>
              <a:gd name="connsiteY85" fmla="*/ 1205568 h 1962217"/>
              <a:gd name="connsiteX86" fmla="*/ 418857 w 2014909"/>
              <a:gd name="connsiteY86" fmla="*/ 1205799 h 1962217"/>
              <a:gd name="connsiteX87" fmla="*/ 1578176 w 2014909"/>
              <a:gd name="connsiteY87" fmla="*/ 1296221 h 1962217"/>
              <a:gd name="connsiteX88" fmla="*/ 1531473 w 2014909"/>
              <a:gd name="connsiteY88" fmla="*/ 1276018 h 1962217"/>
              <a:gd name="connsiteX89" fmla="*/ 1453049 w 2014909"/>
              <a:gd name="connsiteY89" fmla="*/ 1185504 h 1962217"/>
              <a:gd name="connsiteX90" fmla="*/ 1437981 w 2014909"/>
              <a:gd name="connsiteY90" fmla="*/ 1098348 h 1962217"/>
              <a:gd name="connsiteX91" fmla="*/ 1451807 w 2014909"/>
              <a:gd name="connsiteY91" fmla="*/ 1012427 h 1962217"/>
              <a:gd name="connsiteX92" fmla="*/ 1786608 w 2014909"/>
              <a:gd name="connsiteY92" fmla="*/ 949725 h 1962217"/>
              <a:gd name="connsiteX93" fmla="*/ 1827130 w 2014909"/>
              <a:gd name="connsiteY93" fmla="*/ 1191500 h 1962217"/>
              <a:gd name="connsiteX94" fmla="*/ 1578176 w 2014909"/>
              <a:gd name="connsiteY94" fmla="*/ 1296221 h 1962217"/>
              <a:gd name="connsiteX95" fmla="*/ 1668665 w 2014909"/>
              <a:gd name="connsiteY95" fmla="*/ 1213148 h 1962217"/>
              <a:gd name="connsiteX96" fmla="*/ 1745992 w 2014909"/>
              <a:gd name="connsiteY96" fmla="*/ 1149479 h 1962217"/>
              <a:gd name="connsiteX97" fmla="*/ 1757214 w 2014909"/>
              <a:gd name="connsiteY97" fmla="*/ 1087757 h 1962217"/>
              <a:gd name="connsiteX98" fmla="*/ 1664744 w 2014909"/>
              <a:gd name="connsiteY98" fmla="*/ 983665 h 1962217"/>
              <a:gd name="connsiteX99" fmla="*/ 1536927 w 2014909"/>
              <a:gd name="connsiteY99" fmla="*/ 1043887 h 1962217"/>
              <a:gd name="connsiteX100" fmla="*/ 1565654 w 2014909"/>
              <a:gd name="connsiteY100" fmla="*/ 1186554 h 1962217"/>
              <a:gd name="connsiteX101" fmla="*/ 1668665 w 2014909"/>
              <a:gd name="connsiteY101" fmla="*/ 1213148 h 1962217"/>
              <a:gd name="connsiteX102" fmla="*/ 683448 w 2014909"/>
              <a:gd name="connsiteY102" fmla="*/ 1061699 h 1962217"/>
              <a:gd name="connsiteX103" fmla="*/ 636166 w 2014909"/>
              <a:gd name="connsiteY103" fmla="*/ 1016287 h 1962217"/>
              <a:gd name="connsiteX104" fmla="*/ 637335 w 2014909"/>
              <a:gd name="connsiteY104" fmla="*/ 749592 h 1962217"/>
              <a:gd name="connsiteX105" fmla="*/ 750136 w 2014909"/>
              <a:gd name="connsiteY105" fmla="*/ 558840 h 1962217"/>
              <a:gd name="connsiteX106" fmla="*/ 1001597 w 2014909"/>
              <a:gd name="connsiteY106" fmla="*/ 459893 h 1962217"/>
              <a:gd name="connsiteX107" fmla="*/ 1168735 w 2014909"/>
              <a:gd name="connsiteY107" fmla="*/ 499428 h 1962217"/>
              <a:gd name="connsiteX108" fmla="*/ 1264179 w 2014909"/>
              <a:gd name="connsiteY108" fmla="*/ 569915 h 1962217"/>
              <a:gd name="connsiteX109" fmla="*/ 1331782 w 2014909"/>
              <a:gd name="connsiteY109" fmla="*/ 659945 h 1962217"/>
              <a:gd name="connsiteX110" fmla="*/ 1372481 w 2014909"/>
              <a:gd name="connsiteY110" fmla="*/ 871658 h 1962217"/>
              <a:gd name="connsiteX111" fmla="*/ 1371707 w 2014909"/>
              <a:gd name="connsiteY111" fmla="*/ 995456 h 1962217"/>
              <a:gd name="connsiteX112" fmla="*/ 1350436 w 2014909"/>
              <a:gd name="connsiteY112" fmla="*/ 1036228 h 1962217"/>
              <a:gd name="connsiteX113" fmla="*/ 1276593 w 2014909"/>
              <a:gd name="connsiteY113" fmla="*/ 1009083 h 1962217"/>
              <a:gd name="connsiteX114" fmla="*/ 1273359 w 2014909"/>
              <a:gd name="connsiteY114" fmla="*/ 981902 h 1962217"/>
              <a:gd name="connsiteX115" fmla="*/ 1281561 w 2014909"/>
              <a:gd name="connsiteY115" fmla="*/ 885949 h 1962217"/>
              <a:gd name="connsiteX116" fmla="*/ 1252806 w 2014909"/>
              <a:gd name="connsiteY116" fmla="*/ 701597 h 1962217"/>
              <a:gd name="connsiteX117" fmla="*/ 1017582 w 2014909"/>
              <a:gd name="connsiteY117" fmla="*/ 548696 h 1962217"/>
              <a:gd name="connsiteX118" fmla="*/ 732387 w 2014909"/>
              <a:gd name="connsiteY118" fmla="*/ 741401 h 1962217"/>
              <a:gd name="connsiteX119" fmla="*/ 718887 w 2014909"/>
              <a:gd name="connsiteY119" fmla="*/ 871348 h 1962217"/>
              <a:gd name="connsiteX120" fmla="*/ 738568 w 2014909"/>
              <a:gd name="connsiteY120" fmla="*/ 982951 h 1962217"/>
              <a:gd name="connsiteX121" fmla="*/ 748197 w 2014909"/>
              <a:gd name="connsiteY121" fmla="*/ 988629 h 1962217"/>
              <a:gd name="connsiteX122" fmla="*/ 703961 w 2014909"/>
              <a:gd name="connsiteY122" fmla="*/ 1067086 h 1962217"/>
              <a:gd name="connsiteX123" fmla="*/ 683447 w 2014909"/>
              <a:gd name="connsiteY123" fmla="*/ 1061699 h 1962217"/>
              <a:gd name="connsiteX124" fmla="*/ 963084 w 2014909"/>
              <a:gd name="connsiteY124" fmla="*/ 413590 h 1962217"/>
              <a:gd name="connsiteX125" fmla="*/ 814908 w 2014909"/>
              <a:gd name="connsiteY125" fmla="*/ 298733 h 1962217"/>
              <a:gd name="connsiteX126" fmla="*/ 853462 w 2014909"/>
              <a:gd name="connsiteY126" fmla="*/ 61575 h 1962217"/>
              <a:gd name="connsiteX127" fmla="*/ 1181055 w 2014909"/>
              <a:gd name="connsiteY127" fmla="*/ 102976 h 1962217"/>
              <a:gd name="connsiteX128" fmla="*/ 1178257 w 2014909"/>
              <a:gd name="connsiteY128" fmla="*/ 317101 h 1962217"/>
              <a:gd name="connsiteX129" fmla="*/ 1041261 w 2014909"/>
              <a:gd name="connsiteY129" fmla="*/ 411386 h 1962217"/>
              <a:gd name="connsiteX130" fmla="*/ 963084 w 2014909"/>
              <a:gd name="connsiteY130" fmla="*/ 413589 h 1962217"/>
              <a:gd name="connsiteX131" fmla="*/ 1054276 w 2014909"/>
              <a:gd name="connsiteY131" fmla="*/ 311836 h 1962217"/>
              <a:gd name="connsiteX132" fmla="*/ 1109694 w 2014909"/>
              <a:gd name="connsiteY132" fmla="*/ 255193 h 1962217"/>
              <a:gd name="connsiteX133" fmla="*/ 1116607 w 2014909"/>
              <a:gd name="connsiteY133" fmla="*/ 200382 h 1962217"/>
              <a:gd name="connsiteX134" fmla="*/ 1099417 w 2014909"/>
              <a:gd name="connsiteY134" fmla="*/ 141407 h 1962217"/>
              <a:gd name="connsiteX135" fmla="*/ 889186 w 2014909"/>
              <a:gd name="connsiteY135" fmla="*/ 172746 h 1962217"/>
              <a:gd name="connsiteX136" fmla="*/ 1054276 w 2014909"/>
              <a:gd name="connsiteY136" fmla="*/ 311836 h 1962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014909" h="1962217">
                <a:moveTo>
                  <a:pt x="78929" y="1957748"/>
                </a:moveTo>
                <a:cubicBezTo>
                  <a:pt x="30543" y="1945968"/>
                  <a:pt x="10738" y="1921898"/>
                  <a:pt x="3542" y="1866128"/>
                </a:cubicBezTo>
                <a:cubicBezTo>
                  <a:pt x="-4307" y="1805298"/>
                  <a:pt x="1577" y="1675829"/>
                  <a:pt x="14428" y="1626610"/>
                </a:cubicBezTo>
                <a:cubicBezTo>
                  <a:pt x="47993" y="1498052"/>
                  <a:pt x="140671" y="1402442"/>
                  <a:pt x="271248" y="1361667"/>
                </a:cubicBezTo>
                <a:cubicBezTo>
                  <a:pt x="326047" y="1344556"/>
                  <a:pt x="419475" y="1344684"/>
                  <a:pt x="480502" y="1361954"/>
                </a:cubicBezTo>
                <a:cubicBezTo>
                  <a:pt x="537126" y="1377979"/>
                  <a:pt x="540171" y="1381359"/>
                  <a:pt x="526852" y="1413410"/>
                </a:cubicBezTo>
                <a:cubicBezTo>
                  <a:pt x="521099" y="1427256"/>
                  <a:pt x="510774" y="1443861"/>
                  <a:pt x="503908" y="1450312"/>
                </a:cubicBezTo>
                <a:cubicBezTo>
                  <a:pt x="492463" y="1461064"/>
                  <a:pt x="490051" y="1461475"/>
                  <a:pt x="474931" y="1455243"/>
                </a:cubicBezTo>
                <a:cubicBezTo>
                  <a:pt x="450110" y="1445012"/>
                  <a:pt x="399693" y="1434508"/>
                  <a:pt x="374830" y="1434387"/>
                </a:cubicBezTo>
                <a:cubicBezTo>
                  <a:pt x="362694" y="1434318"/>
                  <a:pt x="336154" y="1437996"/>
                  <a:pt x="315853" y="1442537"/>
                </a:cubicBezTo>
                <a:cubicBezTo>
                  <a:pt x="215089" y="1465075"/>
                  <a:pt x="135784" y="1538937"/>
                  <a:pt x="104447" y="1639431"/>
                </a:cubicBezTo>
                <a:cubicBezTo>
                  <a:pt x="92904" y="1676448"/>
                  <a:pt x="86997" y="1850623"/>
                  <a:pt x="96881" y="1862533"/>
                </a:cubicBezTo>
                <a:cubicBezTo>
                  <a:pt x="102407" y="1869193"/>
                  <a:pt x="139469" y="1870214"/>
                  <a:pt x="373164" y="1870146"/>
                </a:cubicBezTo>
                <a:cubicBezTo>
                  <a:pt x="521609" y="1870100"/>
                  <a:pt x="645876" y="1868281"/>
                  <a:pt x="649313" y="1866096"/>
                </a:cubicBezTo>
                <a:cubicBezTo>
                  <a:pt x="653571" y="1863392"/>
                  <a:pt x="656023" y="1840941"/>
                  <a:pt x="657006" y="1795671"/>
                </a:cubicBezTo>
                <a:lnTo>
                  <a:pt x="658449" y="1729215"/>
                </a:lnTo>
                <a:lnTo>
                  <a:pt x="679849" y="1724708"/>
                </a:lnTo>
                <a:cubicBezTo>
                  <a:pt x="711386" y="1718066"/>
                  <a:pt x="737328" y="1724338"/>
                  <a:pt x="743301" y="1740051"/>
                </a:cubicBezTo>
                <a:cubicBezTo>
                  <a:pt x="750146" y="1758053"/>
                  <a:pt x="749426" y="1860809"/>
                  <a:pt x="742256" y="1889282"/>
                </a:cubicBezTo>
                <a:cubicBezTo>
                  <a:pt x="734350" y="1920680"/>
                  <a:pt x="706338" y="1948694"/>
                  <a:pt x="674942" y="1956600"/>
                </a:cubicBezTo>
                <a:cubicBezTo>
                  <a:pt x="648437" y="1963274"/>
                  <a:pt x="105921" y="1964318"/>
                  <a:pt x="78929" y="1957748"/>
                </a:cubicBezTo>
                <a:close/>
                <a:moveTo>
                  <a:pt x="1335411" y="1956279"/>
                </a:moveTo>
                <a:cubicBezTo>
                  <a:pt x="1283783" y="1937973"/>
                  <a:pt x="1270634" y="1909861"/>
                  <a:pt x="1267264" y="1810573"/>
                </a:cubicBezTo>
                <a:cubicBezTo>
                  <a:pt x="1264813" y="1738379"/>
                  <a:pt x="1264863" y="1737976"/>
                  <a:pt x="1277132" y="1729936"/>
                </a:cubicBezTo>
                <a:cubicBezTo>
                  <a:pt x="1286857" y="1723564"/>
                  <a:pt x="1296488" y="1722631"/>
                  <a:pt x="1322695" y="1725521"/>
                </a:cubicBezTo>
                <a:lnTo>
                  <a:pt x="1355925" y="1729186"/>
                </a:lnTo>
                <a:lnTo>
                  <a:pt x="1358490" y="1798424"/>
                </a:lnTo>
                <a:lnTo>
                  <a:pt x="1361054" y="1867662"/>
                </a:lnTo>
                <a:lnTo>
                  <a:pt x="1640557" y="1867662"/>
                </a:lnTo>
                <a:lnTo>
                  <a:pt x="1920060" y="1867662"/>
                </a:lnTo>
                <a:lnTo>
                  <a:pt x="1921462" y="1776653"/>
                </a:lnTo>
                <a:cubicBezTo>
                  <a:pt x="1923061" y="1672731"/>
                  <a:pt x="1917187" y="1636452"/>
                  <a:pt x="1890725" y="1586801"/>
                </a:cubicBezTo>
                <a:cubicBezTo>
                  <a:pt x="1826397" y="1466104"/>
                  <a:pt x="1685238" y="1410172"/>
                  <a:pt x="1551290" y="1452306"/>
                </a:cubicBezTo>
                <a:cubicBezTo>
                  <a:pt x="1517438" y="1462955"/>
                  <a:pt x="1511224" y="1459866"/>
                  <a:pt x="1496259" y="1424954"/>
                </a:cubicBezTo>
                <a:cubicBezTo>
                  <a:pt x="1482641" y="1393182"/>
                  <a:pt x="1483787" y="1380246"/>
                  <a:pt x="1500806" y="1373616"/>
                </a:cubicBezTo>
                <a:cubicBezTo>
                  <a:pt x="1564773" y="1348695"/>
                  <a:pt x="1653520" y="1340729"/>
                  <a:pt x="1717485" y="1354164"/>
                </a:cubicBezTo>
                <a:cubicBezTo>
                  <a:pt x="1792315" y="1369882"/>
                  <a:pt x="1880967" y="1424131"/>
                  <a:pt x="1928032" y="1483005"/>
                </a:cubicBezTo>
                <a:cubicBezTo>
                  <a:pt x="1993539" y="1564948"/>
                  <a:pt x="2014957" y="1639343"/>
                  <a:pt x="2014910" y="1784771"/>
                </a:cubicBezTo>
                <a:cubicBezTo>
                  <a:pt x="2014887" y="1882986"/>
                  <a:pt x="2011122" y="1903564"/>
                  <a:pt x="1988533" y="1929292"/>
                </a:cubicBezTo>
                <a:cubicBezTo>
                  <a:pt x="1959669" y="1962168"/>
                  <a:pt x="1955111" y="1962593"/>
                  <a:pt x="1635781" y="1962139"/>
                </a:cubicBezTo>
                <a:cubicBezTo>
                  <a:pt x="1448513" y="1961874"/>
                  <a:pt x="1345523" y="1959865"/>
                  <a:pt x="1335413" y="1956279"/>
                </a:cubicBezTo>
                <a:close/>
                <a:moveTo>
                  <a:pt x="564800" y="1666856"/>
                </a:moveTo>
                <a:cubicBezTo>
                  <a:pt x="526810" y="1648128"/>
                  <a:pt x="503084" y="1602426"/>
                  <a:pt x="509419" y="1560180"/>
                </a:cubicBezTo>
                <a:cubicBezTo>
                  <a:pt x="511187" y="1548386"/>
                  <a:pt x="531830" y="1503256"/>
                  <a:pt x="556504" y="1457240"/>
                </a:cubicBezTo>
                <a:cubicBezTo>
                  <a:pt x="580670" y="1412173"/>
                  <a:pt x="662812" y="1257596"/>
                  <a:pt x="739042" y="1113734"/>
                </a:cubicBezTo>
                <a:cubicBezTo>
                  <a:pt x="923248" y="766100"/>
                  <a:pt x="916981" y="777677"/>
                  <a:pt x="931627" y="758009"/>
                </a:cubicBezTo>
                <a:cubicBezTo>
                  <a:pt x="966453" y="711240"/>
                  <a:pt x="1040062" y="710030"/>
                  <a:pt x="1082238" y="755533"/>
                </a:cubicBezTo>
                <a:cubicBezTo>
                  <a:pt x="1089667" y="763549"/>
                  <a:pt x="1151701" y="876272"/>
                  <a:pt x="1220091" y="1006030"/>
                </a:cubicBezTo>
                <a:cubicBezTo>
                  <a:pt x="1288481" y="1135787"/>
                  <a:pt x="1380010" y="1308255"/>
                  <a:pt x="1423490" y="1389290"/>
                </a:cubicBezTo>
                <a:cubicBezTo>
                  <a:pt x="1507795" y="1546414"/>
                  <a:pt x="1515135" y="1566559"/>
                  <a:pt x="1502278" y="1605519"/>
                </a:cubicBezTo>
                <a:cubicBezTo>
                  <a:pt x="1493728" y="1631424"/>
                  <a:pt x="1473084" y="1654502"/>
                  <a:pt x="1448450" y="1665693"/>
                </a:cubicBezTo>
                <a:cubicBezTo>
                  <a:pt x="1428878" y="1674583"/>
                  <a:pt x="1404164" y="1675107"/>
                  <a:pt x="1004623" y="1675103"/>
                </a:cubicBezTo>
                <a:cubicBezTo>
                  <a:pt x="626346" y="1675100"/>
                  <a:pt x="579751" y="1674226"/>
                  <a:pt x="564800" y="1666856"/>
                </a:cubicBezTo>
                <a:close/>
                <a:moveTo>
                  <a:pt x="1406791" y="1585031"/>
                </a:moveTo>
                <a:cubicBezTo>
                  <a:pt x="1411252" y="1583320"/>
                  <a:pt x="1414903" y="1578521"/>
                  <a:pt x="1414903" y="1574369"/>
                </a:cubicBezTo>
                <a:cubicBezTo>
                  <a:pt x="1414903" y="1570216"/>
                  <a:pt x="1325475" y="1397335"/>
                  <a:pt x="1216174" y="1190188"/>
                </a:cubicBezTo>
                <a:cubicBezTo>
                  <a:pt x="1051232" y="877591"/>
                  <a:pt x="1015776" y="813787"/>
                  <a:pt x="1007630" y="814911"/>
                </a:cubicBezTo>
                <a:cubicBezTo>
                  <a:pt x="998396" y="816186"/>
                  <a:pt x="948273" y="908439"/>
                  <a:pt x="658575" y="1457361"/>
                </a:cubicBezTo>
                <a:cubicBezTo>
                  <a:pt x="637733" y="1496852"/>
                  <a:pt x="615503" y="1538558"/>
                  <a:pt x="609175" y="1550040"/>
                </a:cubicBezTo>
                <a:cubicBezTo>
                  <a:pt x="586498" y="1591187"/>
                  <a:pt x="555171" y="1588144"/>
                  <a:pt x="1001479" y="1588144"/>
                </a:cubicBezTo>
                <a:cubicBezTo>
                  <a:pt x="1219938" y="1588144"/>
                  <a:pt x="1402329" y="1586742"/>
                  <a:pt x="1406791" y="1585031"/>
                </a:cubicBezTo>
                <a:close/>
                <a:moveTo>
                  <a:pt x="995750" y="1512672"/>
                </a:moveTo>
                <a:cubicBezTo>
                  <a:pt x="977010" y="1509156"/>
                  <a:pt x="962191" y="1485954"/>
                  <a:pt x="965532" y="1465362"/>
                </a:cubicBezTo>
                <a:cubicBezTo>
                  <a:pt x="969037" y="1443761"/>
                  <a:pt x="981626" y="1430418"/>
                  <a:pt x="1002425" y="1426258"/>
                </a:cubicBezTo>
                <a:cubicBezTo>
                  <a:pt x="1014806" y="1423782"/>
                  <a:pt x="1021605" y="1426027"/>
                  <a:pt x="1034461" y="1436847"/>
                </a:cubicBezTo>
                <a:cubicBezTo>
                  <a:pt x="1070833" y="1467454"/>
                  <a:pt x="1043202" y="1521576"/>
                  <a:pt x="995750" y="1512672"/>
                </a:cubicBezTo>
                <a:close/>
                <a:moveTo>
                  <a:pt x="978384" y="1378057"/>
                </a:moveTo>
                <a:lnTo>
                  <a:pt x="963190" y="1362863"/>
                </a:lnTo>
                <a:lnTo>
                  <a:pt x="964675" y="1196122"/>
                </a:lnTo>
                <a:cubicBezTo>
                  <a:pt x="966120" y="1033879"/>
                  <a:pt x="966453" y="1029087"/>
                  <a:pt x="977072" y="1018475"/>
                </a:cubicBezTo>
                <a:cubicBezTo>
                  <a:pt x="993316" y="1002239"/>
                  <a:pt x="1023917" y="1003579"/>
                  <a:pt x="1039064" y="1021189"/>
                </a:cubicBezTo>
                <a:cubicBezTo>
                  <a:pt x="1050746" y="1034771"/>
                  <a:pt x="1050780" y="1035289"/>
                  <a:pt x="1050780" y="1201442"/>
                </a:cubicBezTo>
                <a:lnTo>
                  <a:pt x="1050780" y="1368074"/>
                </a:lnTo>
                <a:lnTo>
                  <a:pt x="1038191" y="1380662"/>
                </a:lnTo>
                <a:cubicBezTo>
                  <a:pt x="1020472" y="1398383"/>
                  <a:pt x="997718" y="1397392"/>
                  <a:pt x="978384" y="1378057"/>
                </a:cubicBezTo>
                <a:close/>
                <a:moveTo>
                  <a:pt x="329105" y="1301416"/>
                </a:moveTo>
                <a:cubicBezTo>
                  <a:pt x="225600" y="1274765"/>
                  <a:pt x="152200" y="1168122"/>
                  <a:pt x="168557" y="1068154"/>
                </a:cubicBezTo>
                <a:cubicBezTo>
                  <a:pt x="187455" y="952660"/>
                  <a:pt x="294336" y="872479"/>
                  <a:pt x="405522" y="890386"/>
                </a:cubicBezTo>
                <a:cubicBezTo>
                  <a:pt x="494967" y="904791"/>
                  <a:pt x="562631" y="971774"/>
                  <a:pt x="579405" y="1062516"/>
                </a:cubicBezTo>
                <a:cubicBezTo>
                  <a:pt x="601377" y="1181382"/>
                  <a:pt x="507583" y="1297999"/>
                  <a:pt x="385353" y="1303785"/>
                </a:cubicBezTo>
                <a:cubicBezTo>
                  <a:pt x="363495" y="1304820"/>
                  <a:pt x="338183" y="1303762"/>
                  <a:pt x="329105" y="1301416"/>
                </a:cubicBezTo>
                <a:close/>
                <a:moveTo>
                  <a:pt x="418857" y="1205791"/>
                </a:moveTo>
                <a:cubicBezTo>
                  <a:pt x="462223" y="1187703"/>
                  <a:pt x="493224" y="1142077"/>
                  <a:pt x="493602" y="1095783"/>
                </a:cubicBezTo>
                <a:cubicBezTo>
                  <a:pt x="494266" y="1014487"/>
                  <a:pt x="404017" y="954908"/>
                  <a:pt x="329883" y="987702"/>
                </a:cubicBezTo>
                <a:cubicBezTo>
                  <a:pt x="280727" y="1009448"/>
                  <a:pt x="258806" y="1042780"/>
                  <a:pt x="258806" y="1095783"/>
                </a:cubicBezTo>
                <a:cubicBezTo>
                  <a:pt x="258806" y="1146034"/>
                  <a:pt x="284388" y="1186823"/>
                  <a:pt x="327662" y="1205568"/>
                </a:cubicBezTo>
                <a:cubicBezTo>
                  <a:pt x="351073" y="1215709"/>
                  <a:pt x="394823" y="1215816"/>
                  <a:pt x="418857" y="1205799"/>
                </a:cubicBezTo>
                <a:close/>
                <a:moveTo>
                  <a:pt x="1578176" y="1296221"/>
                </a:moveTo>
                <a:cubicBezTo>
                  <a:pt x="1562200" y="1291111"/>
                  <a:pt x="1541184" y="1282020"/>
                  <a:pt x="1531473" y="1276018"/>
                </a:cubicBezTo>
                <a:cubicBezTo>
                  <a:pt x="1504072" y="1259083"/>
                  <a:pt x="1469626" y="1219327"/>
                  <a:pt x="1453049" y="1185504"/>
                </a:cubicBezTo>
                <a:cubicBezTo>
                  <a:pt x="1439154" y="1157156"/>
                  <a:pt x="1437981" y="1150373"/>
                  <a:pt x="1437981" y="1098348"/>
                </a:cubicBezTo>
                <a:cubicBezTo>
                  <a:pt x="1437981" y="1047792"/>
                  <a:pt x="1439418" y="1038866"/>
                  <a:pt x="1451807" y="1012427"/>
                </a:cubicBezTo>
                <a:cubicBezTo>
                  <a:pt x="1514046" y="879611"/>
                  <a:pt x="1684564" y="847676"/>
                  <a:pt x="1786608" y="949725"/>
                </a:cubicBezTo>
                <a:cubicBezTo>
                  <a:pt x="1850846" y="1013967"/>
                  <a:pt x="1866613" y="1108036"/>
                  <a:pt x="1827130" y="1191500"/>
                </a:cubicBezTo>
                <a:cubicBezTo>
                  <a:pt x="1785400" y="1279714"/>
                  <a:pt x="1673603" y="1326741"/>
                  <a:pt x="1578176" y="1296221"/>
                </a:cubicBezTo>
                <a:close/>
                <a:moveTo>
                  <a:pt x="1668665" y="1213148"/>
                </a:moveTo>
                <a:cubicBezTo>
                  <a:pt x="1703030" y="1203607"/>
                  <a:pt x="1730628" y="1180884"/>
                  <a:pt x="1745992" y="1149479"/>
                </a:cubicBezTo>
                <a:cubicBezTo>
                  <a:pt x="1758090" y="1124751"/>
                  <a:pt x="1759542" y="1116763"/>
                  <a:pt x="1757214" y="1087757"/>
                </a:cubicBezTo>
                <a:cubicBezTo>
                  <a:pt x="1752795" y="1032703"/>
                  <a:pt x="1718085" y="993631"/>
                  <a:pt x="1664744" y="983665"/>
                </a:cubicBezTo>
                <a:cubicBezTo>
                  <a:pt x="1610515" y="973533"/>
                  <a:pt x="1561652" y="996555"/>
                  <a:pt x="1536927" y="1043887"/>
                </a:cubicBezTo>
                <a:cubicBezTo>
                  <a:pt x="1510230" y="1094994"/>
                  <a:pt x="1520698" y="1146980"/>
                  <a:pt x="1565654" y="1186554"/>
                </a:cubicBezTo>
                <a:cubicBezTo>
                  <a:pt x="1598658" y="1215607"/>
                  <a:pt x="1630344" y="1223787"/>
                  <a:pt x="1668665" y="1213148"/>
                </a:cubicBezTo>
                <a:close/>
                <a:moveTo>
                  <a:pt x="683448" y="1061699"/>
                </a:moveTo>
                <a:cubicBezTo>
                  <a:pt x="663654" y="1051457"/>
                  <a:pt x="646454" y="1034938"/>
                  <a:pt x="636166" y="1016287"/>
                </a:cubicBezTo>
                <a:cubicBezTo>
                  <a:pt x="623169" y="992726"/>
                  <a:pt x="623983" y="806894"/>
                  <a:pt x="637335" y="749592"/>
                </a:cubicBezTo>
                <a:cubicBezTo>
                  <a:pt x="655542" y="671450"/>
                  <a:pt x="687593" y="617252"/>
                  <a:pt x="750136" y="558840"/>
                </a:cubicBezTo>
                <a:cubicBezTo>
                  <a:pt x="821076" y="492587"/>
                  <a:pt x="904525" y="459751"/>
                  <a:pt x="1001597" y="459893"/>
                </a:cubicBezTo>
                <a:cubicBezTo>
                  <a:pt x="1067586" y="459985"/>
                  <a:pt x="1107895" y="469524"/>
                  <a:pt x="1168735" y="499428"/>
                </a:cubicBezTo>
                <a:cubicBezTo>
                  <a:pt x="1209632" y="519529"/>
                  <a:pt x="1224959" y="530848"/>
                  <a:pt x="1264179" y="569915"/>
                </a:cubicBezTo>
                <a:cubicBezTo>
                  <a:pt x="1302722" y="608308"/>
                  <a:pt x="1314557" y="624070"/>
                  <a:pt x="1331782" y="659945"/>
                </a:cubicBezTo>
                <a:cubicBezTo>
                  <a:pt x="1365701" y="730589"/>
                  <a:pt x="1369735" y="751577"/>
                  <a:pt x="1372481" y="871658"/>
                </a:cubicBezTo>
                <a:cubicBezTo>
                  <a:pt x="1373822" y="930332"/>
                  <a:pt x="1373474" y="986041"/>
                  <a:pt x="1371707" y="995456"/>
                </a:cubicBezTo>
                <a:cubicBezTo>
                  <a:pt x="1369941" y="1004871"/>
                  <a:pt x="1360369" y="1023218"/>
                  <a:pt x="1350436" y="1036228"/>
                </a:cubicBezTo>
                <a:cubicBezTo>
                  <a:pt x="1321671" y="1073903"/>
                  <a:pt x="1306602" y="1068364"/>
                  <a:pt x="1276593" y="1009083"/>
                </a:cubicBezTo>
                <a:cubicBezTo>
                  <a:pt x="1266347" y="988842"/>
                  <a:pt x="1266011" y="986015"/>
                  <a:pt x="1273359" y="981902"/>
                </a:cubicBezTo>
                <a:cubicBezTo>
                  <a:pt x="1280397" y="977963"/>
                  <a:pt x="1281561" y="964348"/>
                  <a:pt x="1281561" y="885949"/>
                </a:cubicBezTo>
                <a:cubicBezTo>
                  <a:pt x="1281561" y="778035"/>
                  <a:pt x="1277487" y="751914"/>
                  <a:pt x="1252806" y="701597"/>
                </a:cubicBezTo>
                <a:cubicBezTo>
                  <a:pt x="1210375" y="615088"/>
                  <a:pt x="1118736" y="555521"/>
                  <a:pt x="1017582" y="548696"/>
                </a:cubicBezTo>
                <a:cubicBezTo>
                  <a:pt x="891521" y="540191"/>
                  <a:pt x="770048" y="622270"/>
                  <a:pt x="732387" y="741401"/>
                </a:cubicBezTo>
                <a:cubicBezTo>
                  <a:pt x="723746" y="768732"/>
                  <a:pt x="721151" y="793710"/>
                  <a:pt x="718887" y="871348"/>
                </a:cubicBezTo>
                <a:cubicBezTo>
                  <a:pt x="715936" y="972536"/>
                  <a:pt x="717772" y="982951"/>
                  <a:pt x="738568" y="982951"/>
                </a:cubicBezTo>
                <a:cubicBezTo>
                  <a:pt x="743864" y="982951"/>
                  <a:pt x="748197" y="985506"/>
                  <a:pt x="748197" y="988629"/>
                </a:cubicBezTo>
                <a:cubicBezTo>
                  <a:pt x="748197" y="997543"/>
                  <a:pt x="710396" y="1064587"/>
                  <a:pt x="703961" y="1067086"/>
                </a:cubicBezTo>
                <a:cubicBezTo>
                  <a:pt x="700786" y="1068319"/>
                  <a:pt x="691555" y="1065894"/>
                  <a:pt x="683447" y="1061699"/>
                </a:cubicBezTo>
                <a:close/>
                <a:moveTo>
                  <a:pt x="963084" y="413590"/>
                </a:moveTo>
                <a:cubicBezTo>
                  <a:pt x="904264" y="403641"/>
                  <a:pt x="842721" y="355937"/>
                  <a:pt x="814908" y="298733"/>
                </a:cubicBezTo>
                <a:cubicBezTo>
                  <a:pt x="775322" y="217319"/>
                  <a:pt x="790370" y="124753"/>
                  <a:pt x="853462" y="61575"/>
                </a:cubicBezTo>
                <a:cubicBezTo>
                  <a:pt x="950326" y="-35424"/>
                  <a:pt x="1111920" y="-15001"/>
                  <a:pt x="1181055" y="102976"/>
                </a:cubicBezTo>
                <a:cubicBezTo>
                  <a:pt x="1219052" y="167815"/>
                  <a:pt x="1217917" y="254625"/>
                  <a:pt x="1178257" y="317101"/>
                </a:cubicBezTo>
                <a:cubicBezTo>
                  <a:pt x="1146305" y="367434"/>
                  <a:pt x="1100772" y="398772"/>
                  <a:pt x="1041261" y="411386"/>
                </a:cubicBezTo>
                <a:cubicBezTo>
                  <a:pt x="1003925" y="419300"/>
                  <a:pt x="997854" y="419472"/>
                  <a:pt x="963084" y="413589"/>
                </a:cubicBezTo>
                <a:close/>
                <a:moveTo>
                  <a:pt x="1054276" y="311836"/>
                </a:moveTo>
                <a:cubicBezTo>
                  <a:pt x="1077351" y="299968"/>
                  <a:pt x="1097460" y="279415"/>
                  <a:pt x="1109694" y="255193"/>
                </a:cubicBezTo>
                <a:cubicBezTo>
                  <a:pt x="1116297" y="242121"/>
                  <a:pt x="1118023" y="228431"/>
                  <a:pt x="1116607" y="200382"/>
                </a:cubicBezTo>
                <a:cubicBezTo>
                  <a:pt x="1115016" y="168856"/>
                  <a:pt x="1112320" y="159611"/>
                  <a:pt x="1099417" y="141407"/>
                </a:cubicBezTo>
                <a:cubicBezTo>
                  <a:pt x="1041698" y="59978"/>
                  <a:pt x="920646" y="78023"/>
                  <a:pt x="889186" y="172746"/>
                </a:cubicBezTo>
                <a:cubicBezTo>
                  <a:pt x="856517" y="271107"/>
                  <a:pt x="961494" y="359552"/>
                  <a:pt x="1054276" y="31183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28DD5B0-5829-EE81-E681-AE332627D189}"/>
              </a:ext>
            </a:extLst>
          </p:cNvPr>
          <p:cNvSpPr txBox="1"/>
          <p:nvPr/>
        </p:nvSpPr>
        <p:spPr>
          <a:xfrm>
            <a:off x="289793" y="6387273"/>
            <a:ext cx="9669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*OM-85 </a:t>
            </a:r>
            <a:r>
              <a:rPr kumimoji="0" lang="fr-CH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is</a:t>
            </a: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CH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indicated</a:t>
            </a: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for the </a:t>
            </a:r>
            <a:r>
              <a:rPr kumimoji="0" lang="fr-CH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prophylaxis</a:t>
            </a: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</a:t>
            </a:r>
            <a:r>
              <a:rPr kumimoji="0" lang="fr-CH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recurrent</a:t>
            </a: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CH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respiratory</a:t>
            </a: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tract infections.</a:t>
            </a:r>
            <a:r>
              <a:rPr lang="fr-CH" sz="900" dirty="0"/>
              <a:t> </a:t>
            </a:r>
            <a:r>
              <a:rPr lang="fr-CH" sz="900" dirty="0" err="1"/>
              <a:t>Based</a:t>
            </a:r>
            <a:r>
              <a:rPr lang="fr-CH" sz="900" dirty="0"/>
              <a:t> on </a:t>
            </a:r>
            <a:r>
              <a:rPr lang="fr-CH" sz="900" dirty="0" err="1"/>
              <a:t>preclinical</a:t>
            </a:r>
            <a:r>
              <a:rPr lang="fr-CH" sz="900" dirty="0"/>
              <a:t> </a:t>
            </a:r>
            <a:r>
              <a:rPr lang="fr-CH" sz="900" dirty="0" err="1"/>
              <a:t>research</a:t>
            </a:r>
            <a:r>
              <a:rPr lang="fr-CH" sz="900" dirty="0"/>
              <a:t> </a:t>
            </a:r>
            <a:r>
              <a:rPr lang="fr-CH" sz="900" dirty="0" err="1"/>
              <a:t>studies</a:t>
            </a:r>
            <a:r>
              <a:rPr lang="fr-CH" sz="900" dirty="0"/>
              <a:t>; </a:t>
            </a:r>
            <a:r>
              <a:rPr lang="fr-CH" sz="900" dirty="0" err="1"/>
              <a:t>these</a:t>
            </a:r>
            <a:r>
              <a:rPr lang="fr-CH" sz="900" dirty="0"/>
              <a:t> data </a:t>
            </a:r>
            <a:r>
              <a:rPr lang="fr-CH" sz="900" dirty="0" err="1"/>
              <a:t>should</a:t>
            </a:r>
            <a:r>
              <a:rPr lang="fr-CH" sz="900" dirty="0"/>
              <a:t> not </a:t>
            </a:r>
            <a:r>
              <a:rPr lang="fr-CH" sz="900" dirty="0" err="1"/>
              <a:t>be</a:t>
            </a:r>
            <a:r>
              <a:rPr lang="fr-CH" sz="900" dirty="0"/>
              <a:t> </a:t>
            </a:r>
            <a:r>
              <a:rPr lang="fr-CH" sz="900" dirty="0" err="1"/>
              <a:t>extrapolated</a:t>
            </a:r>
            <a:r>
              <a:rPr lang="fr-CH" sz="900" dirty="0"/>
              <a:t> to </a:t>
            </a:r>
            <a:r>
              <a:rPr lang="fr-CH" sz="900" dirty="0" err="1"/>
              <a:t>any</a:t>
            </a:r>
            <a:r>
              <a:rPr lang="fr-CH" sz="900" dirty="0"/>
              <a:t> </a:t>
            </a:r>
            <a:r>
              <a:rPr lang="fr-CH" sz="900" dirty="0" err="1"/>
              <a:t>clinical</a:t>
            </a:r>
            <a:r>
              <a:rPr lang="fr-CH" sz="900" dirty="0"/>
              <a:t> applications.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003A753-CABB-F626-6A02-C31C7AF6FF3D}"/>
              </a:ext>
            </a:extLst>
          </p:cNvPr>
          <p:cNvSpPr txBox="1"/>
          <p:nvPr/>
        </p:nvSpPr>
        <p:spPr>
          <a:xfrm>
            <a:off x="284029" y="6540431"/>
            <a:ext cx="3760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aseline="30000" dirty="0"/>
              <a:t>‡</a:t>
            </a:r>
            <a:r>
              <a:rPr lang="en-US" sz="900" dirty="0"/>
              <a:t>Non-specific adaptive immunity</a:t>
            </a:r>
          </a:p>
          <a:p>
            <a:endParaRPr lang="fr-CH" sz="900" dirty="0"/>
          </a:p>
        </p:txBody>
      </p:sp>
    </p:spTree>
    <p:extLst>
      <p:ext uri="{BB962C8B-B14F-4D97-AF65-F5344CB8AC3E}">
        <p14:creationId xmlns:p14="http://schemas.microsoft.com/office/powerpoint/2010/main" val="2218291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11E3E-4383-FFB1-8618-90FFD2A0A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Left Bracket 112">
            <a:extLst>
              <a:ext uri="{FF2B5EF4-FFF2-40B4-BE49-F238E27FC236}">
                <a16:creationId xmlns:a16="http://schemas.microsoft.com/office/drawing/2014/main" id="{1B5A8F7F-9F6B-58FA-BA2A-CF67BB021A9E}"/>
              </a:ext>
            </a:extLst>
          </p:cNvPr>
          <p:cNvSpPr/>
          <p:nvPr/>
        </p:nvSpPr>
        <p:spPr>
          <a:xfrm rot="10800000" flipH="1">
            <a:off x="9610342" y="1900731"/>
            <a:ext cx="358201" cy="4181710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30" name="Left Bracket 112">
            <a:extLst>
              <a:ext uri="{FF2B5EF4-FFF2-40B4-BE49-F238E27FC236}">
                <a16:creationId xmlns:a16="http://schemas.microsoft.com/office/drawing/2014/main" id="{AE90959A-17E9-22EA-CA51-1300FCCB1E81}"/>
              </a:ext>
            </a:extLst>
          </p:cNvPr>
          <p:cNvSpPr/>
          <p:nvPr/>
        </p:nvSpPr>
        <p:spPr>
          <a:xfrm rot="10800000" flipH="1">
            <a:off x="7072741" y="1900731"/>
            <a:ext cx="358201" cy="4181710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8" name="Left Bracket 112">
            <a:extLst>
              <a:ext uri="{FF2B5EF4-FFF2-40B4-BE49-F238E27FC236}">
                <a16:creationId xmlns:a16="http://schemas.microsoft.com/office/drawing/2014/main" id="{83CFB0C3-C9DB-274A-7C39-D18BD23143F5}"/>
              </a:ext>
            </a:extLst>
          </p:cNvPr>
          <p:cNvSpPr/>
          <p:nvPr/>
        </p:nvSpPr>
        <p:spPr>
          <a:xfrm rot="10800000" flipH="1">
            <a:off x="4553325" y="1900731"/>
            <a:ext cx="358201" cy="4181710"/>
          </a:xfrm>
          <a:custGeom>
            <a:avLst/>
            <a:gdLst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0" fmla="*/ 4107582 w 4107582"/>
              <a:gd name="connsiteY0" fmla="*/ 1887188 h 1887188"/>
              <a:gd name="connsiteX1" fmla="*/ 0 w 4107582"/>
              <a:gd name="connsiteY1" fmla="*/ 1887169 h 1887188"/>
              <a:gd name="connsiteX2" fmla="*/ 0 w 4107582"/>
              <a:gd name="connsiteY2" fmla="*/ 19 h 1887188"/>
              <a:gd name="connsiteX3" fmla="*/ 4107582 w 4107582"/>
              <a:gd name="connsiteY3" fmla="*/ 0 h 1887188"/>
              <a:gd name="connsiteX4" fmla="*/ 4107582 w 4107582"/>
              <a:gd name="connsiteY4" fmla="*/ 1887188 h 1887188"/>
              <a:gd name="connsiteX0" fmla="*/ 0 w 4107582"/>
              <a:gd name="connsiteY0" fmla="*/ 1887169 h 1887188"/>
              <a:gd name="connsiteX1" fmla="*/ 0 w 4107582"/>
              <a:gd name="connsiteY1" fmla="*/ 19 h 1887188"/>
              <a:gd name="connsiteX2" fmla="*/ 4107582 w 4107582"/>
              <a:gd name="connsiteY2" fmla="*/ 0 h 1887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107582" h="1887188" stroke="0" extrusionOk="0">
                <a:moveTo>
                  <a:pt x="4107582" y="1887188"/>
                </a:moveTo>
                <a:lnTo>
                  <a:pt x="0" y="1887169"/>
                </a:ln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  <a:lnTo>
                  <a:pt x="4107582" y="1887188"/>
                </a:lnTo>
                <a:close/>
              </a:path>
              <a:path w="4107582" h="1887188" fill="none">
                <a:moveTo>
                  <a:pt x="0" y="1887169"/>
                </a:moveTo>
                <a:lnTo>
                  <a:pt x="0" y="19"/>
                </a:lnTo>
                <a:cubicBezTo>
                  <a:pt x="0" y="9"/>
                  <a:pt x="1839027" y="0"/>
                  <a:pt x="4107582" y="0"/>
                </a:cubicBezTo>
              </a:path>
            </a:pathLst>
          </a:custGeom>
          <a:noFill/>
          <a:ln w="28575">
            <a:solidFill>
              <a:schemeClr val="accent1">
                <a:lumMod val="75000"/>
              </a:schemeClr>
            </a:solidFill>
            <a:headEnd type="none"/>
            <a:tailEnd type="diamon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73DC0A-BC65-7806-5E3D-170E3379784D}"/>
              </a:ext>
            </a:extLst>
          </p:cNvPr>
          <p:cNvSpPr txBox="1"/>
          <p:nvPr/>
        </p:nvSpPr>
        <p:spPr>
          <a:xfrm>
            <a:off x="5910591" y="1153756"/>
            <a:ext cx="3856441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Reported AEs with OM-85 by frequency</a:t>
            </a:r>
            <a:r>
              <a:rPr kumimoji="0" lang="en-GB" i="0" u="none" strike="noStrike" kern="1200" cap="none" spc="0" normalizeH="0" baseline="3000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E6BDD67-A7EC-C723-0FF7-09C42550D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OM-85 has a </a:t>
            </a:r>
            <a:r>
              <a:rPr lang="en-GB" dirty="0" err="1"/>
              <a:t>favorable</a:t>
            </a:r>
            <a:r>
              <a:rPr lang="en-GB" dirty="0"/>
              <a:t> safety profile,</a:t>
            </a:r>
            <a:br>
              <a:rPr lang="en-GB" dirty="0"/>
            </a:br>
            <a:r>
              <a:rPr lang="en-GB" dirty="0"/>
              <a:t>supported by post-marketing and clinical experience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6109ED0-99F3-A4BB-9F81-27AB0ED0E20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AE, adverse event.</a:t>
            </a:r>
          </a:p>
          <a:p>
            <a:r>
              <a:rPr lang="en-US" dirty="0"/>
              <a:t>1. Rossi GA, et al. </a:t>
            </a:r>
            <a:r>
              <a:rPr lang="en-US" dirty="0" err="1"/>
              <a:t>Eur</a:t>
            </a:r>
            <a:r>
              <a:rPr lang="en-US" dirty="0"/>
              <a:t> Respir </a:t>
            </a:r>
            <a:r>
              <a:rPr lang="en-US" dirty="0" err="1"/>
              <a:t>Pulmon</a:t>
            </a:r>
            <a:r>
              <a:rPr lang="en-US" dirty="0"/>
              <a:t> Dis. 2019;15:17-23. 2. OM Pharma. Data on file. OM-85-RTI Investigator’s Brochure Version 12.0_September 2024.</a:t>
            </a:r>
            <a:br>
              <a:rPr lang="en-US" dirty="0"/>
            </a:br>
            <a:r>
              <a:rPr lang="en-US" dirty="0"/>
              <a:t>3. </a:t>
            </a:r>
            <a:r>
              <a:rPr lang="da-DK" dirty="0"/>
              <a:t>SmPC OM-85 (Broncho-Munal) _Italy_Dec 2021.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05E5CD0-31E9-B9B3-AE63-80678AFC5E65}"/>
              </a:ext>
            </a:extLst>
          </p:cNvPr>
          <p:cNvSpPr/>
          <p:nvPr/>
        </p:nvSpPr>
        <p:spPr>
          <a:xfrm>
            <a:off x="771257" y="2474411"/>
            <a:ext cx="3033663" cy="865835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08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&gt;40 years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clinical experience</a:t>
            </a:r>
            <a:r>
              <a:rPr kumimoji="0" lang="en-US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D5BE7A-8454-1340-BADD-717CCF5DBE94}"/>
              </a:ext>
            </a:extLst>
          </p:cNvPr>
          <p:cNvSpPr/>
          <p:nvPr/>
        </p:nvSpPr>
        <p:spPr>
          <a:xfrm>
            <a:off x="771257" y="3617725"/>
            <a:ext cx="3033663" cy="1629619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216000" rIns="180000" bIns="108000" rtlCol="0" anchor="t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~140 million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patients treated</a:t>
            </a:r>
            <a:r>
              <a:rPr kumimoji="0" lang="en-US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1,2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014B963-C42A-F4CF-C465-20106035E98A}"/>
              </a:ext>
            </a:extLst>
          </p:cNvPr>
          <p:cNvSpPr/>
          <p:nvPr/>
        </p:nvSpPr>
        <p:spPr>
          <a:xfrm>
            <a:off x="982759" y="4512315"/>
            <a:ext cx="2610658" cy="469453"/>
          </a:xfrm>
          <a:prstGeom prst="rect">
            <a:avLst/>
          </a:prstGeom>
          <a:solidFill>
            <a:srgbClr val="95BB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chemeClr val="bg1"/>
                </a:solidFill>
              </a:rPr>
              <a:t>~50% adults </a:t>
            </a:r>
            <a:br>
              <a:rPr lang="en-GB" sz="1600" dirty="0">
                <a:solidFill>
                  <a:schemeClr val="bg1"/>
                </a:solidFill>
              </a:rPr>
            </a:br>
            <a:r>
              <a:rPr lang="en-GB" sz="1600" dirty="0">
                <a:solidFill>
                  <a:schemeClr val="bg1"/>
                </a:solidFill>
              </a:rPr>
              <a:t>and ~50% children</a:t>
            </a:r>
          </a:p>
        </p:txBody>
      </p:sp>
      <p:sp>
        <p:nvSpPr>
          <p:cNvPr id="20" name="ZoneTexte 58">
            <a:extLst>
              <a:ext uri="{FF2B5EF4-FFF2-40B4-BE49-F238E27FC236}">
                <a16:creationId xmlns:a16="http://schemas.microsoft.com/office/drawing/2014/main" id="{7A6A9114-6DE7-D83E-6DE9-AA7703105D5E}"/>
              </a:ext>
            </a:extLst>
          </p:cNvPr>
          <p:cNvSpPr txBox="1"/>
          <p:nvPr/>
        </p:nvSpPr>
        <p:spPr>
          <a:xfrm>
            <a:off x="4255629" y="1660521"/>
            <a:ext cx="2399567" cy="3232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COMMON</a:t>
            </a:r>
          </a:p>
        </p:txBody>
      </p:sp>
      <p:sp>
        <p:nvSpPr>
          <p:cNvPr id="21" name="ZoneTexte 58">
            <a:extLst>
              <a:ext uri="{FF2B5EF4-FFF2-40B4-BE49-F238E27FC236}">
                <a16:creationId xmlns:a16="http://schemas.microsoft.com/office/drawing/2014/main" id="{B6F326EE-7261-8C19-16D1-FFDC730E01D8}"/>
              </a:ext>
            </a:extLst>
          </p:cNvPr>
          <p:cNvSpPr txBox="1"/>
          <p:nvPr/>
        </p:nvSpPr>
        <p:spPr>
          <a:xfrm>
            <a:off x="6775211" y="1595867"/>
            <a:ext cx="2399567" cy="42246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FREQUENCY UNKNOWN/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H" sz="1600" b="0" dirty="0">
                <a:solidFill>
                  <a:srgbClr val="FFFFFF"/>
                </a:solidFill>
                <a:cs typeface="Calibri Light"/>
              </a:rPr>
              <a:t>RARE</a:t>
            </a:r>
            <a:endParaRPr kumimoji="0" lang="fr-CH" sz="1600" b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ea typeface="+mn-ea"/>
              <a:cs typeface="Calibri Light"/>
            </a:endParaRPr>
          </a:p>
        </p:txBody>
      </p:sp>
      <p:sp>
        <p:nvSpPr>
          <p:cNvPr id="22" name="ZoneTexte 58">
            <a:extLst>
              <a:ext uri="{FF2B5EF4-FFF2-40B4-BE49-F238E27FC236}">
                <a16:creationId xmlns:a16="http://schemas.microsoft.com/office/drawing/2014/main" id="{A8E7E42B-E90D-52C0-2BCE-145E67548560}"/>
              </a:ext>
            </a:extLst>
          </p:cNvPr>
          <p:cNvSpPr txBox="1"/>
          <p:nvPr/>
        </p:nvSpPr>
        <p:spPr>
          <a:xfrm>
            <a:off x="9294793" y="1660521"/>
            <a:ext cx="2399567" cy="3232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  <a:effectLst/>
        </p:spPr>
        <p:txBody>
          <a:bodyPr wrap="square" lIns="90000" anchor="ctr" anchorCtr="0">
            <a:noAutofit/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</a:defRPr>
            </a:lvl1pPr>
          </a:lstStyle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H" sz="1600" b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Calibri Light"/>
              </a:rPr>
              <a:t>UNCOMMON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66BBD1B-E9B8-DD73-A19C-54A9B846D160}"/>
              </a:ext>
            </a:extLst>
          </p:cNvPr>
          <p:cNvCxnSpPr>
            <a:cxnSpLocks/>
          </p:cNvCxnSpPr>
          <p:nvPr/>
        </p:nvCxnSpPr>
        <p:spPr>
          <a:xfrm>
            <a:off x="5827124" y="1483360"/>
            <a:ext cx="6364876" cy="0"/>
          </a:xfrm>
          <a:prstGeom prst="line">
            <a:avLst/>
          </a:prstGeom>
          <a:ln>
            <a:solidFill>
              <a:schemeClr val="accent2"/>
            </a:solidFill>
            <a:head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e 8">
            <a:extLst>
              <a:ext uri="{FF2B5EF4-FFF2-40B4-BE49-F238E27FC236}">
                <a16:creationId xmlns:a16="http://schemas.microsoft.com/office/drawing/2014/main" id="{32651F38-AB5B-42DA-A979-1428FA018D2D}"/>
              </a:ext>
            </a:extLst>
          </p:cNvPr>
          <p:cNvSpPr/>
          <p:nvPr/>
        </p:nvSpPr>
        <p:spPr>
          <a:xfrm>
            <a:off x="6920736" y="22546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e 8">
            <a:extLst>
              <a:ext uri="{FF2B5EF4-FFF2-40B4-BE49-F238E27FC236}">
                <a16:creationId xmlns:a16="http://schemas.microsoft.com/office/drawing/2014/main" id="{30F2EBAE-074D-C82A-2ACE-2E02BCD96E85}"/>
              </a:ext>
            </a:extLst>
          </p:cNvPr>
          <p:cNvSpPr/>
          <p:nvPr/>
        </p:nvSpPr>
        <p:spPr>
          <a:xfrm>
            <a:off x="6920736" y="277953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e 8">
            <a:extLst>
              <a:ext uri="{FF2B5EF4-FFF2-40B4-BE49-F238E27FC236}">
                <a16:creationId xmlns:a16="http://schemas.microsoft.com/office/drawing/2014/main" id="{C707CDA6-1F9D-BBB2-4D5D-756F09D03275}"/>
              </a:ext>
            </a:extLst>
          </p:cNvPr>
          <p:cNvSpPr/>
          <p:nvPr/>
        </p:nvSpPr>
        <p:spPr>
          <a:xfrm>
            <a:off x="6920736" y="33043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e 8">
            <a:extLst>
              <a:ext uri="{FF2B5EF4-FFF2-40B4-BE49-F238E27FC236}">
                <a16:creationId xmlns:a16="http://schemas.microsoft.com/office/drawing/2014/main" id="{7F8ADA45-D8F9-6B7F-D676-229DA90DF214}"/>
              </a:ext>
            </a:extLst>
          </p:cNvPr>
          <p:cNvSpPr/>
          <p:nvPr/>
        </p:nvSpPr>
        <p:spPr>
          <a:xfrm>
            <a:off x="6920736" y="382923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e 8">
            <a:extLst>
              <a:ext uri="{FF2B5EF4-FFF2-40B4-BE49-F238E27FC236}">
                <a16:creationId xmlns:a16="http://schemas.microsoft.com/office/drawing/2014/main" id="{FA9B7AC3-F69C-7147-033B-640279E51532}"/>
              </a:ext>
            </a:extLst>
          </p:cNvPr>
          <p:cNvSpPr/>
          <p:nvPr/>
        </p:nvSpPr>
        <p:spPr>
          <a:xfrm>
            <a:off x="6920736" y="43540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e 8">
            <a:extLst>
              <a:ext uri="{FF2B5EF4-FFF2-40B4-BE49-F238E27FC236}">
                <a16:creationId xmlns:a16="http://schemas.microsoft.com/office/drawing/2014/main" id="{E123CB77-BFB1-6EA0-BE33-6E8B2ED98F41}"/>
              </a:ext>
            </a:extLst>
          </p:cNvPr>
          <p:cNvSpPr/>
          <p:nvPr/>
        </p:nvSpPr>
        <p:spPr>
          <a:xfrm>
            <a:off x="6920736" y="4876037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e 8">
            <a:extLst>
              <a:ext uri="{FF2B5EF4-FFF2-40B4-BE49-F238E27FC236}">
                <a16:creationId xmlns:a16="http://schemas.microsoft.com/office/drawing/2014/main" id="{A8D16BC1-678D-A5ED-38C6-C318A3DAB550}"/>
              </a:ext>
            </a:extLst>
          </p:cNvPr>
          <p:cNvSpPr/>
          <p:nvPr/>
        </p:nvSpPr>
        <p:spPr>
          <a:xfrm>
            <a:off x="4405593" y="4351282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Graphic 69">
            <a:extLst>
              <a:ext uri="{FF2B5EF4-FFF2-40B4-BE49-F238E27FC236}">
                <a16:creationId xmlns:a16="http://schemas.microsoft.com/office/drawing/2014/main" id="{F94BB714-1ECD-B949-B068-00CDF315405E}"/>
              </a:ext>
            </a:extLst>
          </p:cNvPr>
          <p:cNvSpPr/>
          <p:nvPr/>
        </p:nvSpPr>
        <p:spPr>
          <a:xfrm>
            <a:off x="7001384" y="2324064"/>
            <a:ext cx="267111" cy="267149"/>
          </a:xfrm>
          <a:custGeom>
            <a:avLst/>
            <a:gdLst>
              <a:gd name="connsiteX0" fmla="*/ 27439 w 3014426"/>
              <a:gd name="connsiteY0" fmla="*/ 3009806 h 3014856"/>
              <a:gd name="connsiteX1" fmla="*/ 2298 w 3014426"/>
              <a:gd name="connsiteY1" fmla="*/ 2925914 h 3014856"/>
              <a:gd name="connsiteX2" fmla="*/ 35978 w 3014426"/>
              <a:gd name="connsiteY2" fmla="*/ 2815727 h 3014856"/>
              <a:gd name="connsiteX3" fmla="*/ 270170 w 3014426"/>
              <a:gd name="connsiteY3" fmla="*/ 2632558 h 3014856"/>
              <a:gd name="connsiteX4" fmla="*/ 668536 w 3014426"/>
              <a:gd name="connsiteY4" fmla="*/ 2625863 h 3014856"/>
              <a:gd name="connsiteX5" fmla="*/ 1047136 w 3014426"/>
              <a:gd name="connsiteY5" fmla="*/ 2624138 h 3014856"/>
              <a:gd name="connsiteX6" fmla="*/ 1062341 w 3014426"/>
              <a:gd name="connsiteY6" fmla="*/ 2616607 h 3014856"/>
              <a:gd name="connsiteX7" fmla="*/ 1109548 w 3014426"/>
              <a:gd name="connsiteY7" fmla="*/ 2569397 h 3014856"/>
              <a:gd name="connsiteX8" fmla="*/ 1117078 w 3014426"/>
              <a:gd name="connsiteY8" fmla="*/ 2554192 h 3014856"/>
              <a:gd name="connsiteX9" fmla="*/ 1117978 w 3014426"/>
              <a:gd name="connsiteY9" fmla="*/ 2444381 h 3014856"/>
              <a:gd name="connsiteX10" fmla="*/ 1118878 w 3014426"/>
              <a:gd name="connsiteY10" fmla="*/ 2334570 h 3014856"/>
              <a:gd name="connsiteX11" fmla="*/ 1096691 w 3014426"/>
              <a:gd name="connsiteY11" fmla="*/ 2321509 h 3014856"/>
              <a:gd name="connsiteX12" fmla="*/ 998197 w 3014426"/>
              <a:gd name="connsiteY12" fmla="*/ 2254540 h 3014856"/>
              <a:gd name="connsiteX13" fmla="*/ 952866 w 3014426"/>
              <a:gd name="connsiteY13" fmla="*/ 2229046 h 3014856"/>
              <a:gd name="connsiteX14" fmla="*/ 916374 w 3014426"/>
              <a:gd name="connsiteY14" fmla="*/ 2219094 h 3014856"/>
              <a:gd name="connsiteX15" fmla="*/ 716470 w 3014426"/>
              <a:gd name="connsiteY15" fmla="*/ 2046325 h 3014856"/>
              <a:gd name="connsiteX16" fmla="*/ 693207 w 3014426"/>
              <a:gd name="connsiteY16" fmla="*/ 1805511 h 3014856"/>
              <a:gd name="connsiteX17" fmla="*/ 699531 w 3014426"/>
              <a:gd name="connsiteY17" fmla="*/ 1780617 h 3014856"/>
              <a:gd name="connsiteX18" fmla="*/ 693167 w 3014426"/>
              <a:gd name="connsiteY18" fmla="*/ 1744689 h 3014856"/>
              <a:gd name="connsiteX19" fmla="*/ 684843 w 3014426"/>
              <a:gd name="connsiteY19" fmla="*/ 1681001 h 3014856"/>
              <a:gd name="connsiteX20" fmla="*/ 682882 w 3014426"/>
              <a:gd name="connsiteY20" fmla="*/ 1653240 h 3014856"/>
              <a:gd name="connsiteX21" fmla="*/ 639978 w 3014426"/>
              <a:gd name="connsiteY21" fmla="*/ 1651753 h 3014856"/>
              <a:gd name="connsiteX22" fmla="*/ 572093 w 3014426"/>
              <a:gd name="connsiteY22" fmla="*/ 1642162 h 3014856"/>
              <a:gd name="connsiteX23" fmla="*/ 447362 w 3014426"/>
              <a:gd name="connsiteY23" fmla="*/ 1518188 h 3014856"/>
              <a:gd name="connsiteX24" fmla="*/ 439484 w 3014426"/>
              <a:gd name="connsiteY24" fmla="*/ 1457868 h 3014856"/>
              <a:gd name="connsiteX25" fmla="*/ 447362 w 3014426"/>
              <a:gd name="connsiteY25" fmla="*/ 1397547 h 3014856"/>
              <a:gd name="connsiteX26" fmla="*/ 495330 w 3014426"/>
              <a:gd name="connsiteY26" fmla="*/ 1321147 h 3014856"/>
              <a:gd name="connsiteX27" fmla="*/ 619839 w 3014426"/>
              <a:gd name="connsiteY27" fmla="*/ 1264028 h 3014856"/>
              <a:gd name="connsiteX28" fmla="*/ 646776 w 3014426"/>
              <a:gd name="connsiteY28" fmla="*/ 1261715 h 3014856"/>
              <a:gd name="connsiteX29" fmla="*/ 593499 w 3014426"/>
              <a:gd name="connsiteY29" fmla="*/ 1164399 h 3014856"/>
              <a:gd name="connsiteX30" fmla="*/ 522402 w 3014426"/>
              <a:gd name="connsiteY30" fmla="*/ 1031991 h 3014856"/>
              <a:gd name="connsiteX31" fmla="*/ 491144 w 3014426"/>
              <a:gd name="connsiteY31" fmla="*/ 644368 h 3014856"/>
              <a:gd name="connsiteX32" fmla="*/ 692341 w 3014426"/>
              <a:gd name="connsiteY32" fmla="*/ 377224 h 3014856"/>
              <a:gd name="connsiteX33" fmla="*/ 807354 w 3014426"/>
              <a:gd name="connsiteY33" fmla="*/ 319150 h 3014856"/>
              <a:gd name="connsiteX34" fmla="*/ 944349 w 3014426"/>
              <a:gd name="connsiteY34" fmla="*/ 225389 h 3014856"/>
              <a:gd name="connsiteX35" fmla="*/ 1214389 w 3014426"/>
              <a:gd name="connsiteY35" fmla="*/ 62741 h 3014856"/>
              <a:gd name="connsiteX36" fmla="*/ 1550415 w 3014426"/>
              <a:gd name="connsiteY36" fmla="*/ 0 h 3014856"/>
              <a:gd name="connsiteX37" fmla="*/ 1883368 w 3014426"/>
              <a:gd name="connsiteY37" fmla="*/ 62728 h 3014856"/>
              <a:gd name="connsiteX38" fmla="*/ 2256799 w 3014426"/>
              <a:gd name="connsiteY38" fmla="*/ 247266 h 3014856"/>
              <a:gd name="connsiteX39" fmla="*/ 2418975 w 3014426"/>
              <a:gd name="connsiteY39" fmla="*/ 388914 h 3014856"/>
              <a:gd name="connsiteX40" fmla="*/ 2507387 w 3014426"/>
              <a:gd name="connsiteY40" fmla="*/ 971288 h 3014856"/>
              <a:gd name="connsiteX41" fmla="*/ 2430539 w 3014426"/>
              <a:gd name="connsiteY41" fmla="*/ 1132787 h 3014856"/>
              <a:gd name="connsiteX42" fmla="*/ 2365949 w 3014426"/>
              <a:gd name="connsiteY42" fmla="*/ 1262355 h 3014856"/>
              <a:gd name="connsiteX43" fmla="*/ 2393800 w 3014426"/>
              <a:gd name="connsiteY43" fmla="*/ 1264207 h 3014856"/>
              <a:gd name="connsiteX44" fmla="*/ 2566309 w 3014426"/>
              <a:gd name="connsiteY44" fmla="*/ 1392355 h 3014856"/>
              <a:gd name="connsiteX45" fmla="*/ 2576016 w 3014426"/>
              <a:gd name="connsiteY45" fmla="*/ 1481770 h 3014856"/>
              <a:gd name="connsiteX46" fmla="*/ 2518653 w 3014426"/>
              <a:gd name="connsiteY46" fmla="*/ 1596380 h 3014856"/>
              <a:gd name="connsiteX47" fmla="*/ 2365977 w 3014426"/>
              <a:gd name="connsiteY47" fmla="*/ 1652499 h 3014856"/>
              <a:gd name="connsiteX48" fmla="*/ 2332854 w 3014426"/>
              <a:gd name="connsiteY48" fmla="*/ 1652499 h 3014856"/>
              <a:gd name="connsiteX49" fmla="*/ 2330953 w 3014426"/>
              <a:gd name="connsiteY49" fmla="*/ 1679109 h 3014856"/>
              <a:gd name="connsiteX50" fmla="*/ 2322650 w 3014426"/>
              <a:gd name="connsiteY50" fmla="*/ 1743353 h 3014856"/>
              <a:gd name="connsiteX51" fmla="*/ 2316247 w 3014426"/>
              <a:gd name="connsiteY51" fmla="*/ 1780987 h 3014856"/>
              <a:gd name="connsiteX52" fmla="*/ 2322524 w 3014426"/>
              <a:gd name="connsiteY52" fmla="*/ 1805696 h 3014856"/>
              <a:gd name="connsiteX53" fmla="*/ 2315793 w 3014426"/>
              <a:gd name="connsiteY53" fmla="*/ 2006789 h 3014856"/>
              <a:gd name="connsiteX54" fmla="*/ 2144923 w 3014426"/>
              <a:gd name="connsiteY54" fmla="*/ 2200658 h 3014856"/>
              <a:gd name="connsiteX55" fmla="*/ 2062958 w 3014426"/>
              <a:gd name="connsiteY55" fmla="*/ 2228929 h 3014856"/>
              <a:gd name="connsiteX56" fmla="*/ 2031411 w 3014426"/>
              <a:gd name="connsiteY56" fmla="*/ 2244449 h 3014856"/>
              <a:gd name="connsiteX57" fmla="*/ 1930399 w 3014426"/>
              <a:gd name="connsiteY57" fmla="*/ 2314294 h 3014856"/>
              <a:gd name="connsiteX58" fmla="*/ 1896804 w 3014426"/>
              <a:gd name="connsiteY58" fmla="*/ 2334468 h 3014856"/>
              <a:gd name="connsiteX59" fmla="*/ 1897705 w 3014426"/>
              <a:gd name="connsiteY59" fmla="*/ 2444330 h 3014856"/>
              <a:gd name="connsiteX60" fmla="*/ 1906048 w 3014426"/>
              <a:gd name="connsiteY60" fmla="*/ 2569317 h 3014856"/>
              <a:gd name="connsiteX61" fmla="*/ 1953422 w 3014426"/>
              <a:gd name="connsiteY61" fmla="*/ 2616693 h 3014856"/>
              <a:gd name="connsiteX62" fmla="*/ 1968547 w 3014426"/>
              <a:gd name="connsiteY62" fmla="*/ 2624137 h 3014856"/>
              <a:gd name="connsiteX63" fmla="*/ 2347148 w 3014426"/>
              <a:gd name="connsiteY63" fmla="*/ 2625861 h 3014856"/>
              <a:gd name="connsiteX64" fmla="*/ 2785433 w 3014426"/>
              <a:gd name="connsiteY64" fmla="*/ 2644136 h 3014856"/>
              <a:gd name="connsiteX65" fmla="*/ 3014382 w 3014426"/>
              <a:gd name="connsiteY65" fmla="*/ 2952784 h 3014856"/>
              <a:gd name="connsiteX66" fmla="*/ 3006448 w 3014426"/>
              <a:gd name="connsiteY66" fmla="*/ 2994172 h 3014856"/>
              <a:gd name="connsiteX67" fmla="*/ 2987743 w 3014426"/>
              <a:gd name="connsiteY67" fmla="*/ 3009930 h 3014856"/>
              <a:gd name="connsiteX68" fmla="*/ 1507382 w 3014426"/>
              <a:gd name="connsiteY68" fmla="*/ 3014850 h 3014856"/>
              <a:gd name="connsiteX69" fmla="*/ 27438 w 3014426"/>
              <a:gd name="connsiteY69" fmla="*/ 3009805 h 3014856"/>
              <a:gd name="connsiteX70" fmla="*/ 2912767 w 3014426"/>
              <a:gd name="connsiteY70" fmla="*/ 2912947 h 3014856"/>
              <a:gd name="connsiteX71" fmla="*/ 2889388 w 3014426"/>
              <a:gd name="connsiteY71" fmla="*/ 2850700 h 3014856"/>
              <a:gd name="connsiteX72" fmla="*/ 2780722 w 3014426"/>
              <a:gd name="connsiteY72" fmla="*/ 2747343 h 3014856"/>
              <a:gd name="connsiteX73" fmla="*/ 2339546 w 3014426"/>
              <a:gd name="connsiteY73" fmla="*/ 2723096 h 3014856"/>
              <a:gd name="connsiteX74" fmla="*/ 1959425 w 3014426"/>
              <a:gd name="connsiteY74" fmla="*/ 2721424 h 3014856"/>
              <a:gd name="connsiteX75" fmla="*/ 1938138 w 3014426"/>
              <a:gd name="connsiteY75" fmla="*/ 2714299 h 3014856"/>
              <a:gd name="connsiteX76" fmla="*/ 1902526 w 3014426"/>
              <a:gd name="connsiteY76" fmla="*/ 2699449 h 3014856"/>
              <a:gd name="connsiteX77" fmla="*/ 1888200 w 3014426"/>
              <a:gd name="connsiteY77" fmla="*/ 2691724 h 3014856"/>
              <a:gd name="connsiteX78" fmla="*/ 1867555 w 3014426"/>
              <a:gd name="connsiteY78" fmla="*/ 2709936 h 3014856"/>
              <a:gd name="connsiteX79" fmla="*/ 1612673 w 3014426"/>
              <a:gd name="connsiteY79" fmla="*/ 2838500 h 3014856"/>
              <a:gd name="connsiteX80" fmla="*/ 1445134 w 3014426"/>
              <a:gd name="connsiteY80" fmla="*/ 2844796 h 3014856"/>
              <a:gd name="connsiteX81" fmla="*/ 1152892 w 3014426"/>
              <a:gd name="connsiteY81" fmla="*/ 2713906 h 3014856"/>
              <a:gd name="connsiteX82" fmla="*/ 1127887 w 3014426"/>
              <a:gd name="connsiteY82" fmla="*/ 2692098 h 3014856"/>
              <a:gd name="connsiteX83" fmla="*/ 1108661 w 3014426"/>
              <a:gd name="connsiteY83" fmla="*/ 2701564 h 3014856"/>
              <a:gd name="connsiteX84" fmla="*/ 676138 w 3014426"/>
              <a:gd name="connsiteY84" fmla="*/ 2722987 h 3014856"/>
              <a:gd name="connsiteX85" fmla="*/ 234962 w 3014426"/>
              <a:gd name="connsiteY85" fmla="*/ 2747342 h 3014856"/>
              <a:gd name="connsiteX86" fmla="*/ 126296 w 3014426"/>
              <a:gd name="connsiteY86" fmla="*/ 2850699 h 3014856"/>
              <a:gd name="connsiteX87" fmla="*/ 102917 w 3014426"/>
              <a:gd name="connsiteY87" fmla="*/ 2912946 h 3014856"/>
              <a:gd name="connsiteX88" fmla="*/ 1507842 w 3014426"/>
              <a:gd name="connsiteY88" fmla="*/ 2917604 h 3014856"/>
              <a:gd name="connsiteX89" fmla="*/ 2912767 w 3014426"/>
              <a:gd name="connsiteY89" fmla="*/ 2912946 h 3014856"/>
              <a:gd name="connsiteX90" fmla="*/ 1595948 w 3014426"/>
              <a:gd name="connsiteY90" fmla="*/ 2742768 h 3014856"/>
              <a:gd name="connsiteX91" fmla="*/ 1761762 w 3014426"/>
              <a:gd name="connsiteY91" fmla="*/ 2670500 h 3014856"/>
              <a:gd name="connsiteX92" fmla="*/ 1819939 w 3014426"/>
              <a:gd name="connsiteY92" fmla="*/ 2616601 h 3014856"/>
              <a:gd name="connsiteX93" fmla="*/ 1810071 w 3014426"/>
              <a:gd name="connsiteY93" fmla="*/ 2589164 h 3014856"/>
              <a:gd name="connsiteX94" fmla="*/ 1800460 w 3014426"/>
              <a:gd name="connsiteY94" fmla="*/ 2472841 h 3014856"/>
              <a:gd name="connsiteX95" fmla="*/ 1797678 w 3014426"/>
              <a:gd name="connsiteY95" fmla="*/ 2379327 h 3014856"/>
              <a:gd name="connsiteX96" fmla="*/ 1768993 w 3014426"/>
              <a:gd name="connsiteY96" fmla="*/ 2388412 h 3014856"/>
              <a:gd name="connsiteX97" fmla="*/ 1247423 w 3014426"/>
              <a:gd name="connsiteY97" fmla="*/ 2388482 h 3014856"/>
              <a:gd name="connsiteX98" fmla="*/ 1218214 w 3014426"/>
              <a:gd name="connsiteY98" fmla="*/ 2379330 h 3014856"/>
              <a:gd name="connsiteX99" fmla="*/ 1215857 w 3014426"/>
              <a:gd name="connsiteY99" fmla="*/ 2462201 h 3014856"/>
              <a:gd name="connsiteX100" fmla="*/ 1200305 w 3014426"/>
              <a:gd name="connsiteY100" fmla="*/ 2603779 h 3014856"/>
              <a:gd name="connsiteX101" fmla="*/ 1193781 w 3014426"/>
              <a:gd name="connsiteY101" fmla="*/ 2619911 h 3014856"/>
              <a:gd name="connsiteX102" fmla="*/ 1211346 w 3014426"/>
              <a:gd name="connsiteY102" fmla="*/ 2635711 h 3014856"/>
              <a:gd name="connsiteX103" fmla="*/ 1419912 w 3014426"/>
              <a:gd name="connsiteY103" fmla="*/ 2742910 h 3014856"/>
              <a:gd name="connsiteX104" fmla="*/ 1595948 w 3014426"/>
              <a:gd name="connsiteY104" fmla="*/ 2742771 h 3014856"/>
              <a:gd name="connsiteX105" fmla="*/ 1614276 w 3014426"/>
              <a:gd name="connsiteY105" fmla="*/ 2326085 h 3014856"/>
              <a:gd name="connsiteX106" fmla="*/ 1976150 w 3014426"/>
              <a:gd name="connsiteY106" fmla="*/ 2163403 h 3014856"/>
              <a:gd name="connsiteX107" fmla="*/ 2030457 w 3014426"/>
              <a:gd name="connsiteY107" fmla="*/ 2136226 h 3014856"/>
              <a:gd name="connsiteX108" fmla="*/ 2213269 w 3014426"/>
              <a:gd name="connsiteY108" fmla="*/ 2000708 h 3014856"/>
              <a:gd name="connsiteX109" fmla="*/ 2235865 w 3014426"/>
              <a:gd name="connsiteY109" fmla="*/ 1895789 h 3014856"/>
              <a:gd name="connsiteX110" fmla="*/ 2213312 w 3014426"/>
              <a:gd name="connsiteY110" fmla="*/ 1790634 h 3014856"/>
              <a:gd name="connsiteX111" fmla="*/ 2016311 w 3014426"/>
              <a:gd name="connsiteY111" fmla="*/ 1653663 h 3014856"/>
              <a:gd name="connsiteX112" fmla="*/ 1994396 w 3014426"/>
              <a:gd name="connsiteY112" fmla="*/ 1651626 h 3014856"/>
              <a:gd name="connsiteX113" fmla="*/ 1994396 w 3014426"/>
              <a:gd name="connsiteY113" fmla="*/ 1602968 h 3014856"/>
              <a:gd name="connsiteX114" fmla="*/ 1994396 w 3014426"/>
              <a:gd name="connsiteY114" fmla="*/ 1554310 h 3014856"/>
              <a:gd name="connsiteX115" fmla="*/ 2018955 w 3014426"/>
              <a:gd name="connsiteY115" fmla="*/ 1556358 h 3014856"/>
              <a:gd name="connsiteX116" fmla="*/ 2208880 w 3014426"/>
              <a:gd name="connsiteY116" fmla="*/ 1631806 h 3014856"/>
              <a:gd name="connsiteX117" fmla="*/ 2236067 w 3014426"/>
              <a:gd name="connsiteY117" fmla="*/ 1652499 h 3014856"/>
              <a:gd name="connsiteX118" fmla="*/ 2237674 w 3014426"/>
              <a:gd name="connsiteY118" fmla="*/ 1485999 h 3014856"/>
              <a:gd name="connsiteX119" fmla="*/ 2237674 w 3014426"/>
              <a:gd name="connsiteY119" fmla="*/ 1319497 h 3014856"/>
              <a:gd name="connsiteX120" fmla="*/ 2177959 w 3014426"/>
              <a:gd name="connsiteY120" fmla="*/ 1140071 h 3014856"/>
              <a:gd name="connsiteX121" fmla="*/ 2117350 w 3014426"/>
              <a:gd name="connsiteY121" fmla="*/ 959588 h 3014856"/>
              <a:gd name="connsiteX122" fmla="*/ 2080514 w 3014426"/>
              <a:gd name="connsiteY122" fmla="*/ 989581 h 3014856"/>
              <a:gd name="connsiteX123" fmla="*/ 1855405 w 3014426"/>
              <a:gd name="connsiteY123" fmla="*/ 1138553 h 3014856"/>
              <a:gd name="connsiteX124" fmla="*/ 1072807 w 3014426"/>
              <a:gd name="connsiteY124" fmla="*/ 1092380 h 3014856"/>
              <a:gd name="connsiteX125" fmla="*/ 935189 w 3014426"/>
              <a:gd name="connsiteY125" fmla="*/ 989505 h 3014856"/>
              <a:gd name="connsiteX126" fmla="*/ 898354 w 3014426"/>
              <a:gd name="connsiteY126" fmla="*/ 959570 h 3014856"/>
              <a:gd name="connsiteX127" fmla="*/ 837726 w 3014426"/>
              <a:gd name="connsiteY127" fmla="*/ 1140071 h 3014856"/>
              <a:gd name="connsiteX128" fmla="*/ 778011 w 3014426"/>
              <a:gd name="connsiteY128" fmla="*/ 1319497 h 3014856"/>
              <a:gd name="connsiteX129" fmla="*/ 778011 w 3014426"/>
              <a:gd name="connsiteY129" fmla="*/ 1485999 h 3014856"/>
              <a:gd name="connsiteX130" fmla="*/ 779964 w 3014426"/>
              <a:gd name="connsiteY130" fmla="*/ 1652499 h 3014856"/>
              <a:gd name="connsiteX131" fmla="*/ 797450 w 3014426"/>
              <a:gd name="connsiteY131" fmla="*/ 1639298 h 3014856"/>
              <a:gd name="connsiteX132" fmla="*/ 996730 w 3014426"/>
              <a:gd name="connsiteY132" fmla="*/ 1556358 h 3014856"/>
              <a:gd name="connsiteX133" fmla="*/ 1021288 w 3014426"/>
              <a:gd name="connsiteY133" fmla="*/ 1554310 h 3014856"/>
              <a:gd name="connsiteX134" fmla="*/ 1021288 w 3014426"/>
              <a:gd name="connsiteY134" fmla="*/ 1602968 h 3014856"/>
              <a:gd name="connsiteX135" fmla="*/ 1021288 w 3014426"/>
              <a:gd name="connsiteY135" fmla="*/ 1651626 h 3014856"/>
              <a:gd name="connsiteX136" fmla="*/ 999373 w 3014426"/>
              <a:gd name="connsiteY136" fmla="*/ 1653663 h 3014856"/>
              <a:gd name="connsiteX137" fmla="*/ 802372 w 3014426"/>
              <a:gd name="connsiteY137" fmla="*/ 1790634 h 3014856"/>
              <a:gd name="connsiteX138" fmla="*/ 779819 w 3014426"/>
              <a:gd name="connsiteY138" fmla="*/ 1895789 h 3014856"/>
              <a:gd name="connsiteX139" fmla="*/ 802372 w 3014426"/>
              <a:gd name="connsiteY139" fmla="*/ 2000944 h 3014856"/>
              <a:gd name="connsiteX140" fmla="*/ 992399 w 3014426"/>
              <a:gd name="connsiteY140" fmla="*/ 2137504 h 3014856"/>
              <a:gd name="connsiteX141" fmla="*/ 1039534 w 3014426"/>
              <a:gd name="connsiteY141" fmla="*/ 2163403 h 3014856"/>
              <a:gd name="connsiteX142" fmla="*/ 1433339 w 3014426"/>
              <a:gd name="connsiteY142" fmla="*/ 2330350 h 3014856"/>
              <a:gd name="connsiteX143" fmla="*/ 1614276 w 3014426"/>
              <a:gd name="connsiteY143" fmla="*/ 2326085 h 3014856"/>
              <a:gd name="connsiteX144" fmla="*/ 1264565 w 3014426"/>
              <a:gd name="connsiteY144" fmla="*/ 1944447 h 3014856"/>
              <a:gd name="connsiteX145" fmla="*/ 1264565 w 3014426"/>
              <a:gd name="connsiteY145" fmla="*/ 1895789 h 3014856"/>
              <a:gd name="connsiteX146" fmla="*/ 1507842 w 3014426"/>
              <a:gd name="connsiteY146" fmla="*/ 1895789 h 3014856"/>
              <a:gd name="connsiteX147" fmla="*/ 1751119 w 3014426"/>
              <a:gd name="connsiteY147" fmla="*/ 1895789 h 3014856"/>
              <a:gd name="connsiteX148" fmla="*/ 1751119 w 3014426"/>
              <a:gd name="connsiteY148" fmla="*/ 1944447 h 3014856"/>
              <a:gd name="connsiteX149" fmla="*/ 1751119 w 3014426"/>
              <a:gd name="connsiteY149" fmla="*/ 1993105 h 3014856"/>
              <a:gd name="connsiteX150" fmla="*/ 1507842 w 3014426"/>
              <a:gd name="connsiteY150" fmla="*/ 1993105 h 3014856"/>
              <a:gd name="connsiteX151" fmla="*/ 1264565 w 3014426"/>
              <a:gd name="connsiteY151" fmla="*/ 1993105 h 3014856"/>
              <a:gd name="connsiteX152" fmla="*/ 1021288 w 3014426"/>
              <a:gd name="connsiteY152" fmla="*/ 1409210 h 3014856"/>
              <a:gd name="connsiteX153" fmla="*/ 1021288 w 3014426"/>
              <a:gd name="connsiteY153" fmla="*/ 1360552 h 3014856"/>
              <a:gd name="connsiteX154" fmla="*/ 1167254 w 3014426"/>
              <a:gd name="connsiteY154" fmla="*/ 1360552 h 3014856"/>
              <a:gd name="connsiteX155" fmla="*/ 1313220 w 3014426"/>
              <a:gd name="connsiteY155" fmla="*/ 1360552 h 3014856"/>
              <a:gd name="connsiteX156" fmla="*/ 1313220 w 3014426"/>
              <a:gd name="connsiteY156" fmla="*/ 1409210 h 3014856"/>
              <a:gd name="connsiteX157" fmla="*/ 1313220 w 3014426"/>
              <a:gd name="connsiteY157" fmla="*/ 1457868 h 3014856"/>
              <a:gd name="connsiteX158" fmla="*/ 1167254 w 3014426"/>
              <a:gd name="connsiteY158" fmla="*/ 1457868 h 3014856"/>
              <a:gd name="connsiteX159" fmla="*/ 1021288 w 3014426"/>
              <a:gd name="connsiteY159" fmla="*/ 1457868 h 3014856"/>
              <a:gd name="connsiteX160" fmla="*/ 1702464 w 3014426"/>
              <a:gd name="connsiteY160" fmla="*/ 1409210 h 3014856"/>
              <a:gd name="connsiteX161" fmla="*/ 1702464 w 3014426"/>
              <a:gd name="connsiteY161" fmla="*/ 1360552 h 3014856"/>
              <a:gd name="connsiteX162" fmla="*/ 1848430 w 3014426"/>
              <a:gd name="connsiteY162" fmla="*/ 1360552 h 3014856"/>
              <a:gd name="connsiteX163" fmla="*/ 1994396 w 3014426"/>
              <a:gd name="connsiteY163" fmla="*/ 1360552 h 3014856"/>
              <a:gd name="connsiteX164" fmla="*/ 1994396 w 3014426"/>
              <a:gd name="connsiteY164" fmla="*/ 1409210 h 3014856"/>
              <a:gd name="connsiteX165" fmla="*/ 1994396 w 3014426"/>
              <a:gd name="connsiteY165" fmla="*/ 1457868 h 3014856"/>
              <a:gd name="connsiteX166" fmla="*/ 1848430 w 3014426"/>
              <a:gd name="connsiteY166" fmla="*/ 1457868 h 3014856"/>
              <a:gd name="connsiteX167" fmla="*/ 1702464 w 3014426"/>
              <a:gd name="connsiteY167" fmla="*/ 1457868 h 3014856"/>
              <a:gd name="connsiteX168" fmla="*/ 680700 w 3014426"/>
              <a:gd name="connsiteY168" fmla="*/ 1457555 h 3014856"/>
              <a:gd name="connsiteX169" fmla="*/ 680700 w 3014426"/>
              <a:gd name="connsiteY169" fmla="*/ 1359927 h 3014856"/>
              <a:gd name="connsiteX170" fmla="*/ 643448 w 3014426"/>
              <a:gd name="connsiteY170" fmla="*/ 1361028 h 3014856"/>
              <a:gd name="connsiteX171" fmla="*/ 591071 w 3014426"/>
              <a:gd name="connsiteY171" fmla="*/ 1369545 h 3014856"/>
              <a:gd name="connsiteX172" fmla="*/ 551504 w 3014426"/>
              <a:gd name="connsiteY172" fmla="*/ 1511618 h 3014856"/>
              <a:gd name="connsiteX173" fmla="*/ 602840 w 3014426"/>
              <a:gd name="connsiteY173" fmla="*/ 1550871 h 3014856"/>
              <a:gd name="connsiteX174" fmla="*/ 648009 w 3014426"/>
              <a:gd name="connsiteY174" fmla="*/ 1554981 h 3014856"/>
              <a:gd name="connsiteX175" fmla="*/ 680700 w 3014426"/>
              <a:gd name="connsiteY175" fmla="*/ 1555188 h 3014856"/>
              <a:gd name="connsiteX176" fmla="*/ 2424692 w 3014426"/>
              <a:gd name="connsiteY176" fmla="*/ 1545984 h 3014856"/>
              <a:gd name="connsiteX177" fmla="*/ 2471825 w 3014426"/>
              <a:gd name="connsiteY177" fmla="*/ 1498923 h 3014856"/>
              <a:gd name="connsiteX178" fmla="*/ 2471987 w 3014426"/>
              <a:gd name="connsiteY178" fmla="*/ 1416892 h 3014856"/>
              <a:gd name="connsiteX179" fmla="*/ 2424613 w 3014426"/>
              <a:gd name="connsiteY179" fmla="*/ 1369544 h 3014856"/>
              <a:gd name="connsiteX180" fmla="*/ 2372236 w 3014426"/>
              <a:gd name="connsiteY180" fmla="*/ 1361027 h 3014856"/>
              <a:gd name="connsiteX181" fmla="*/ 2334984 w 3014426"/>
              <a:gd name="connsiteY181" fmla="*/ 1359926 h 3014856"/>
              <a:gd name="connsiteX182" fmla="*/ 2334984 w 3014426"/>
              <a:gd name="connsiteY182" fmla="*/ 1457868 h 3014856"/>
              <a:gd name="connsiteX183" fmla="*/ 2334984 w 3014426"/>
              <a:gd name="connsiteY183" fmla="*/ 1555808 h 3014856"/>
              <a:gd name="connsiteX184" fmla="*/ 2372236 w 3014426"/>
              <a:gd name="connsiteY184" fmla="*/ 1554587 h 3014856"/>
              <a:gd name="connsiteX185" fmla="*/ 2424692 w 3014426"/>
              <a:gd name="connsiteY185" fmla="*/ 1545984 h 3014856"/>
              <a:gd name="connsiteX186" fmla="*/ 837815 w 3014426"/>
              <a:gd name="connsiteY186" fmla="*/ 844228 h 3014856"/>
              <a:gd name="connsiteX187" fmla="*/ 903431 w 3014426"/>
              <a:gd name="connsiteY187" fmla="*/ 835170 h 3014856"/>
              <a:gd name="connsiteX188" fmla="*/ 981755 w 3014426"/>
              <a:gd name="connsiteY188" fmla="*/ 901294 h 3014856"/>
              <a:gd name="connsiteX189" fmla="*/ 1178900 w 3014426"/>
              <a:gd name="connsiteY189" fmla="*/ 1039588 h 3014856"/>
              <a:gd name="connsiteX190" fmla="*/ 1809145 w 3014426"/>
              <a:gd name="connsiteY190" fmla="*/ 1053331 h 3014856"/>
              <a:gd name="connsiteX191" fmla="*/ 1935674 w 3014426"/>
              <a:gd name="connsiteY191" fmla="*/ 981417 h 3014856"/>
              <a:gd name="connsiteX192" fmla="*/ 2036112 w 3014426"/>
              <a:gd name="connsiteY192" fmla="*/ 899306 h 3014856"/>
              <a:gd name="connsiteX193" fmla="*/ 2119935 w 3014426"/>
              <a:gd name="connsiteY193" fmla="*/ 830637 h 3014856"/>
              <a:gd name="connsiteX194" fmla="*/ 2178164 w 3014426"/>
              <a:gd name="connsiteY194" fmla="*/ 844750 h 3014856"/>
              <a:gd name="connsiteX195" fmla="*/ 2239551 w 3014426"/>
              <a:gd name="connsiteY195" fmla="*/ 1017666 h 3014856"/>
              <a:gd name="connsiteX196" fmla="*/ 2295529 w 3014426"/>
              <a:gd name="connsiteY196" fmla="*/ 1181126 h 3014856"/>
              <a:gd name="connsiteX197" fmla="*/ 2426087 w 3014426"/>
              <a:gd name="connsiteY197" fmla="*/ 911377 h 3014856"/>
              <a:gd name="connsiteX198" fmla="*/ 2361347 w 3014426"/>
              <a:gd name="connsiteY198" fmla="*/ 474066 h 3014856"/>
              <a:gd name="connsiteX199" fmla="*/ 2233112 w 3014426"/>
              <a:gd name="connsiteY199" fmla="*/ 347295 h 3014856"/>
              <a:gd name="connsiteX200" fmla="*/ 2029367 w 3014426"/>
              <a:gd name="connsiteY200" fmla="*/ 240785 h 3014856"/>
              <a:gd name="connsiteX201" fmla="*/ 1808897 w 3014426"/>
              <a:gd name="connsiteY201" fmla="*/ 138858 h 3014856"/>
              <a:gd name="connsiteX202" fmla="*/ 1657777 w 3014426"/>
              <a:gd name="connsiteY202" fmla="*/ 102465 h 3014856"/>
              <a:gd name="connsiteX203" fmla="*/ 1440013 w 3014426"/>
              <a:gd name="connsiteY203" fmla="*/ 102465 h 3014856"/>
              <a:gd name="connsiteX204" fmla="*/ 1051075 w 3014426"/>
              <a:gd name="connsiteY204" fmla="*/ 266345 h 3014856"/>
              <a:gd name="connsiteX205" fmla="*/ 1017095 w 3014426"/>
              <a:gd name="connsiteY205" fmla="*/ 291432 h 3014856"/>
              <a:gd name="connsiteX206" fmla="*/ 1051794 w 3014426"/>
              <a:gd name="connsiteY206" fmla="*/ 295301 h 3014856"/>
              <a:gd name="connsiteX207" fmla="*/ 1413336 w 3014426"/>
              <a:gd name="connsiteY207" fmla="*/ 468204 h 3014856"/>
              <a:gd name="connsiteX208" fmla="*/ 1444328 w 3014426"/>
              <a:gd name="connsiteY208" fmla="*/ 497952 h 3014856"/>
              <a:gd name="connsiteX209" fmla="*/ 1410072 w 3014426"/>
              <a:gd name="connsiteY209" fmla="*/ 532308 h 3014856"/>
              <a:gd name="connsiteX210" fmla="*/ 1375815 w 3014426"/>
              <a:gd name="connsiteY210" fmla="*/ 566664 h 3014856"/>
              <a:gd name="connsiteX211" fmla="*/ 1351360 w 3014426"/>
              <a:gd name="connsiteY211" fmla="*/ 542991 h 3014856"/>
              <a:gd name="connsiteX212" fmla="*/ 1148521 w 3014426"/>
              <a:gd name="connsiteY212" fmla="*/ 416565 h 3014856"/>
              <a:gd name="connsiteX213" fmla="*/ 789121 w 3014426"/>
              <a:gd name="connsiteY213" fmla="*/ 432773 h 3014856"/>
              <a:gd name="connsiteX214" fmla="*/ 593202 w 3014426"/>
              <a:gd name="connsiteY214" fmla="*/ 953980 h 3014856"/>
              <a:gd name="connsiteX215" fmla="*/ 660959 w 3014426"/>
              <a:gd name="connsiteY215" fmla="*/ 1085095 h 3014856"/>
              <a:gd name="connsiteX216" fmla="*/ 718522 w 3014426"/>
              <a:gd name="connsiteY216" fmla="*/ 1190819 h 3014856"/>
              <a:gd name="connsiteX217" fmla="*/ 774874 w 3014426"/>
              <a:gd name="connsiteY217" fmla="*/ 1021951 h 3014856"/>
              <a:gd name="connsiteX218" fmla="*/ 837815 w 3014426"/>
              <a:gd name="connsiteY218" fmla="*/ 844228 h 3014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3014426" h="3014856">
                <a:moveTo>
                  <a:pt x="27439" y="3009806"/>
                </a:moveTo>
                <a:cubicBezTo>
                  <a:pt x="2698" y="2997614"/>
                  <a:pt x="-4186" y="2974643"/>
                  <a:pt x="2298" y="2925914"/>
                </a:cubicBezTo>
                <a:cubicBezTo>
                  <a:pt x="7919" y="2883677"/>
                  <a:pt x="16850" y="2854457"/>
                  <a:pt x="35978" y="2815727"/>
                </a:cubicBezTo>
                <a:cubicBezTo>
                  <a:pt x="82883" y="2720754"/>
                  <a:pt x="160339" y="2660172"/>
                  <a:pt x="270170" y="2632558"/>
                </a:cubicBezTo>
                <a:cubicBezTo>
                  <a:pt x="287738" y="2628140"/>
                  <a:pt x="332030" y="2627396"/>
                  <a:pt x="668536" y="2625863"/>
                </a:cubicBezTo>
                <a:lnTo>
                  <a:pt x="1047136" y="2624138"/>
                </a:lnTo>
                <a:lnTo>
                  <a:pt x="1062341" y="2616607"/>
                </a:lnTo>
                <a:cubicBezTo>
                  <a:pt x="1081726" y="2607006"/>
                  <a:pt x="1099948" y="2588784"/>
                  <a:pt x="1109548" y="2569397"/>
                </a:cubicBezTo>
                <a:lnTo>
                  <a:pt x="1117078" y="2554192"/>
                </a:lnTo>
                <a:lnTo>
                  <a:pt x="1117978" y="2444381"/>
                </a:lnTo>
                <a:lnTo>
                  <a:pt x="1118878" y="2334570"/>
                </a:lnTo>
                <a:lnTo>
                  <a:pt x="1096691" y="2321509"/>
                </a:lnTo>
                <a:cubicBezTo>
                  <a:pt x="1063049" y="2301705"/>
                  <a:pt x="1022232" y="2273952"/>
                  <a:pt x="998197" y="2254540"/>
                </a:cubicBezTo>
                <a:cubicBezTo>
                  <a:pt x="972662" y="2233918"/>
                  <a:pt x="968823" y="2231758"/>
                  <a:pt x="952866" y="2229046"/>
                </a:cubicBezTo>
                <a:cubicBezTo>
                  <a:pt x="946176" y="2227907"/>
                  <a:pt x="929754" y="2223430"/>
                  <a:pt x="916374" y="2219094"/>
                </a:cubicBezTo>
                <a:cubicBezTo>
                  <a:pt x="829285" y="2190868"/>
                  <a:pt x="757520" y="2128845"/>
                  <a:pt x="716470" y="2046325"/>
                </a:cubicBezTo>
                <a:cubicBezTo>
                  <a:pt x="679370" y="1971745"/>
                  <a:pt x="671548" y="1890773"/>
                  <a:pt x="693207" y="1805511"/>
                </a:cubicBezTo>
                <a:lnTo>
                  <a:pt x="699531" y="1780617"/>
                </a:lnTo>
                <a:lnTo>
                  <a:pt x="693167" y="1744689"/>
                </a:lnTo>
                <a:cubicBezTo>
                  <a:pt x="689667" y="1724928"/>
                  <a:pt x="685921" y="1696268"/>
                  <a:pt x="684843" y="1681001"/>
                </a:cubicBezTo>
                <a:lnTo>
                  <a:pt x="682882" y="1653240"/>
                </a:lnTo>
                <a:lnTo>
                  <a:pt x="639978" y="1651753"/>
                </a:lnTo>
                <a:cubicBezTo>
                  <a:pt x="604465" y="1650523"/>
                  <a:pt x="592769" y="1648871"/>
                  <a:pt x="572093" y="1642162"/>
                </a:cubicBezTo>
                <a:cubicBezTo>
                  <a:pt x="513608" y="1623183"/>
                  <a:pt x="468665" y="1578514"/>
                  <a:pt x="447362" y="1518188"/>
                </a:cubicBezTo>
                <a:cubicBezTo>
                  <a:pt x="440495" y="1498745"/>
                  <a:pt x="439484" y="1491001"/>
                  <a:pt x="439484" y="1457868"/>
                </a:cubicBezTo>
                <a:cubicBezTo>
                  <a:pt x="439484" y="1424734"/>
                  <a:pt x="440496" y="1416990"/>
                  <a:pt x="447362" y="1397547"/>
                </a:cubicBezTo>
                <a:cubicBezTo>
                  <a:pt x="458409" y="1366262"/>
                  <a:pt x="472233" y="1344245"/>
                  <a:pt x="495330" y="1321147"/>
                </a:cubicBezTo>
                <a:cubicBezTo>
                  <a:pt x="529760" y="1286716"/>
                  <a:pt x="569858" y="1268321"/>
                  <a:pt x="619839" y="1264028"/>
                </a:cubicBezTo>
                <a:lnTo>
                  <a:pt x="646776" y="1261715"/>
                </a:lnTo>
                <a:lnTo>
                  <a:pt x="593499" y="1164399"/>
                </a:lnTo>
                <a:cubicBezTo>
                  <a:pt x="564196" y="1110876"/>
                  <a:pt x="532203" y="1051292"/>
                  <a:pt x="522402" y="1031991"/>
                </a:cubicBezTo>
                <a:cubicBezTo>
                  <a:pt x="461022" y="911108"/>
                  <a:pt x="449940" y="773691"/>
                  <a:pt x="491144" y="644368"/>
                </a:cubicBezTo>
                <a:cubicBezTo>
                  <a:pt x="525371" y="536941"/>
                  <a:pt x="597547" y="441109"/>
                  <a:pt x="692341" y="377224"/>
                </a:cubicBezTo>
                <a:cubicBezTo>
                  <a:pt x="720462" y="358273"/>
                  <a:pt x="781494" y="327456"/>
                  <a:pt x="807354" y="319150"/>
                </a:cubicBezTo>
                <a:cubicBezTo>
                  <a:pt x="826653" y="312952"/>
                  <a:pt x="827797" y="312169"/>
                  <a:pt x="944349" y="225389"/>
                </a:cubicBezTo>
                <a:cubicBezTo>
                  <a:pt x="1074958" y="128143"/>
                  <a:pt x="1125636" y="97618"/>
                  <a:pt x="1214389" y="62741"/>
                </a:cubicBezTo>
                <a:cubicBezTo>
                  <a:pt x="1328802" y="17779"/>
                  <a:pt x="1424194" y="-32"/>
                  <a:pt x="1550415" y="0"/>
                </a:cubicBezTo>
                <a:cubicBezTo>
                  <a:pt x="1674639" y="23"/>
                  <a:pt x="1769128" y="17833"/>
                  <a:pt x="1883368" y="62728"/>
                </a:cubicBezTo>
                <a:cubicBezTo>
                  <a:pt x="1925896" y="79442"/>
                  <a:pt x="2212748" y="221194"/>
                  <a:pt x="2256799" y="247266"/>
                </a:cubicBezTo>
                <a:cubicBezTo>
                  <a:pt x="2313305" y="280708"/>
                  <a:pt x="2380254" y="339183"/>
                  <a:pt x="2418975" y="388914"/>
                </a:cubicBezTo>
                <a:cubicBezTo>
                  <a:pt x="2549864" y="557017"/>
                  <a:pt x="2582895" y="774593"/>
                  <a:pt x="2507387" y="971288"/>
                </a:cubicBezTo>
                <a:cubicBezTo>
                  <a:pt x="2500645" y="988851"/>
                  <a:pt x="2466063" y="1061525"/>
                  <a:pt x="2430539" y="1132787"/>
                </a:cubicBezTo>
                <a:lnTo>
                  <a:pt x="2365949" y="1262355"/>
                </a:lnTo>
                <a:lnTo>
                  <a:pt x="2393800" y="1264207"/>
                </a:lnTo>
                <a:cubicBezTo>
                  <a:pt x="2473015" y="1269474"/>
                  <a:pt x="2540826" y="1319847"/>
                  <a:pt x="2566309" y="1392355"/>
                </a:cubicBezTo>
                <a:cubicBezTo>
                  <a:pt x="2576493" y="1421331"/>
                  <a:pt x="2580049" y="1454094"/>
                  <a:pt x="2576016" y="1481770"/>
                </a:cubicBezTo>
                <a:cubicBezTo>
                  <a:pt x="2569041" y="1529627"/>
                  <a:pt x="2552616" y="1562443"/>
                  <a:pt x="2518653" y="1596380"/>
                </a:cubicBezTo>
                <a:cubicBezTo>
                  <a:pt x="2480047" y="1634956"/>
                  <a:pt x="2432320" y="1652499"/>
                  <a:pt x="2365977" y="1652499"/>
                </a:cubicBezTo>
                <a:lnTo>
                  <a:pt x="2332854" y="1652499"/>
                </a:lnTo>
                <a:lnTo>
                  <a:pt x="2330953" y="1679109"/>
                </a:lnTo>
                <a:cubicBezTo>
                  <a:pt x="2329907" y="1693744"/>
                  <a:pt x="2326172" y="1722654"/>
                  <a:pt x="2322650" y="1743353"/>
                </a:cubicBezTo>
                <a:lnTo>
                  <a:pt x="2316247" y="1780987"/>
                </a:lnTo>
                <a:lnTo>
                  <a:pt x="2322524" y="1805696"/>
                </a:lnTo>
                <a:cubicBezTo>
                  <a:pt x="2340419" y="1876144"/>
                  <a:pt x="2338234" y="1941439"/>
                  <a:pt x="2315793" y="2006789"/>
                </a:cubicBezTo>
                <a:cubicBezTo>
                  <a:pt x="2287003" y="2090630"/>
                  <a:pt x="2225468" y="2160446"/>
                  <a:pt x="2144923" y="2200658"/>
                </a:cubicBezTo>
                <a:cubicBezTo>
                  <a:pt x="2119708" y="2213247"/>
                  <a:pt x="2082921" y="2225935"/>
                  <a:pt x="2062958" y="2228929"/>
                </a:cubicBezTo>
                <a:cubicBezTo>
                  <a:pt x="2052739" y="2230462"/>
                  <a:pt x="2043740" y="2234889"/>
                  <a:pt x="2031411" y="2244449"/>
                </a:cubicBezTo>
                <a:cubicBezTo>
                  <a:pt x="1996062" y="2271860"/>
                  <a:pt x="1963036" y="2294696"/>
                  <a:pt x="1930399" y="2314294"/>
                </a:cubicBezTo>
                <a:lnTo>
                  <a:pt x="1896804" y="2334468"/>
                </a:lnTo>
                <a:lnTo>
                  <a:pt x="1897705" y="2444330"/>
                </a:lnTo>
                <a:cubicBezTo>
                  <a:pt x="1898603" y="2553880"/>
                  <a:pt x="1898626" y="2554233"/>
                  <a:pt x="1906048" y="2569317"/>
                </a:cubicBezTo>
                <a:cubicBezTo>
                  <a:pt x="1915542" y="2588610"/>
                  <a:pt x="1934130" y="2607199"/>
                  <a:pt x="1953422" y="2616693"/>
                </a:cubicBezTo>
                <a:lnTo>
                  <a:pt x="1968547" y="2624137"/>
                </a:lnTo>
                <a:lnTo>
                  <a:pt x="2347148" y="2625861"/>
                </a:lnTo>
                <a:cubicBezTo>
                  <a:pt x="2757428" y="2627732"/>
                  <a:pt x="2734146" y="2626760"/>
                  <a:pt x="2785433" y="2644136"/>
                </a:cubicBezTo>
                <a:cubicBezTo>
                  <a:pt x="2917594" y="2688913"/>
                  <a:pt x="3013248" y="2817865"/>
                  <a:pt x="3014382" y="2952784"/>
                </a:cubicBezTo>
                <a:cubicBezTo>
                  <a:pt x="3014624" y="2981535"/>
                  <a:pt x="3014139" y="2984060"/>
                  <a:pt x="3006448" y="2994172"/>
                </a:cubicBezTo>
                <a:cubicBezTo>
                  <a:pt x="3001943" y="3000094"/>
                  <a:pt x="2993526" y="3007186"/>
                  <a:pt x="2987743" y="3009930"/>
                </a:cubicBezTo>
                <a:cubicBezTo>
                  <a:pt x="2978040" y="3014534"/>
                  <a:pt x="2863732" y="3014914"/>
                  <a:pt x="1507382" y="3014850"/>
                </a:cubicBezTo>
                <a:cubicBezTo>
                  <a:pt x="152694" y="3014781"/>
                  <a:pt x="36744" y="3014391"/>
                  <a:pt x="27438" y="3009805"/>
                </a:cubicBezTo>
                <a:close/>
                <a:moveTo>
                  <a:pt x="2912767" y="2912947"/>
                </a:moveTo>
                <a:cubicBezTo>
                  <a:pt x="2912767" y="2904066"/>
                  <a:pt x="2900111" y="2870370"/>
                  <a:pt x="2889388" y="2850700"/>
                </a:cubicBezTo>
                <a:cubicBezTo>
                  <a:pt x="2864726" y="2805463"/>
                  <a:pt x="2826949" y="2769531"/>
                  <a:pt x="2780722" y="2747343"/>
                </a:cubicBezTo>
                <a:cubicBezTo>
                  <a:pt x="2730127" y="2723057"/>
                  <a:pt x="2764850" y="2724966"/>
                  <a:pt x="2339546" y="2723096"/>
                </a:cubicBezTo>
                <a:lnTo>
                  <a:pt x="1959425" y="2721424"/>
                </a:lnTo>
                <a:lnTo>
                  <a:pt x="1938138" y="2714299"/>
                </a:lnTo>
                <a:cubicBezTo>
                  <a:pt x="1926431" y="2710381"/>
                  <a:pt x="1910405" y="2703698"/>
                  <a:pt x="1902526" y="2699449"/>
                </a:cubicBezTo>
                <a:lnTo>
                  <a:pt x="1888200" y="2691724"/>
                </a:lnTo>
                <a:lnTo>
                  <a:pt x="1867555" y="2709936"/>
                </a:lnTo>
                <a:cubicBezTo>
                  <a:pt x="1793835" y="2774965"/>
                  <a:pt x="1708109" y="2818206"/>
                  <a:pt x="1612673" y="2838500"/>
                </a:cubicBezTo>
                <a:cubicBezTo>
                  <a:pt x="1573344" y="2846863"/>
                  <a:pt x="1487860" y="2850075"/>
                  <a:pt x="1445134" y="2844796"/>
                </a:cubicBezTo>
                <a:cubicBezTo>
                  <a:pt x="1337079" y="2831444"/>
                  <a:pt x="1235498" y="2785948"/>
                  <a:pt x="1152892" y="2713906"/>
                </a:cubicBezTo>
                <a:lnTo>
                  <a:pt x="1127887" y="2692098"/>
                </a:lnTo>
                <a:lnTo>
                  <a:pt x="1108661" y="2701564"/>
                </a:lnTo>
                <a:cubicBezTo>
                  <a:pt x="1066142" y="2722497"/>
                  <a:pt x="1095941" y="2721021"/>
                  <a:pt x="676138" y="2722987"/>
                </a:cubicBezTo>
                <a:cubicBezTo>
                  <a:pt x="250880" y="2724977"/>
                  <a:pt x="285541" y="2723056"/>
                  <a:pt x="234962" y="2747342"/>
                </a:cubicBezTo>
                <a:cubicBezTo>
                  <a:pt x="188735" y="2769531"/>
                  <a:pt x="150958" y="2805462"/>
                  <a:pt x="126296" y="2850699"/>
                </a:cubicBezTo>
                <a:cubicBezTo>
                  <a:pt x="115573" y="2870369"/>
                  <a:pt x="102917" y="2904065"/>
                  <a:pt x="102917" y="2912946"/>
                </a:cubicBezTo>
                <a:cubicBezTo>
                  <a:pt x="102917" y="2917122"/>
                  <a:pt x="248186" y="2917604"/>
                  <a:pt x="1507842" y="2917604"/>
                </a:cubicBezTo>
                <a:cubicBezTo>
                  <a:pt x="2767498" y="2917604"/>
                  <a:pt x="2912767" y="2917121"/>
                  <a:pt x="2912767" y="2912946"/>
                </a:cubicBezTo>
                <a:close/>
                <a:moveTo>
                  <a:pt x="1595948" y="2742768"/>
                </a:moveTo>
                <a:cubicBezTo>
                  <a:pt x="1652266" y="2731257"/>
                  <a:pt x="1716565" y="2703233"/>
                  <a:pt x="1761762" y="2670500"/>
                </a:cubicBezTo>
                <a:cubicBezTo>
                  <a:pt x="1795324" y="2646194"/>
                  <a:pt x="1821604" y="2621846"/>
                  <a:pt x="1819939" y="2616601"/>
                </a:cubicBezTo>
                <a:cubicBezTo>
                  <a:pt x="1819131" y="2614055"/>
                  <a:pt x="1814691" y="2601709"/>
                  <a:pt x="1810071" y="2589164"/>
                </a:cubicBezTo>
                <a:cubicBezTo>
                  <a:pt x="1801703" y="2566438"/>
                  <a:pt x="1801668" y="2566018"/>
                  <a:pt x="1800460" y="2472841"/>
                </a:cubicBezTo>
                <a:cubicBezTo>
                  <a:pt x="1799792" y="2421409"/>
                  <a:pt x="1798541" y="2379327"/>
                  <a:pt x="1797678" y="2379327"/>
                </a:cubicBezTo>
                <a:cubicBezTo>
                  <a:pt x="1796815" y="2379327"/>
                  <a:pt x="1783907" y="2383415"/>
                  <a:pt x="1768993" y="2388412"/>
                </a:cubicBezTo>
                <a:cubicBezTo>
                  <a:pt x="1601842" y="2444416"/>
                  <a:pt x="1411947" y="2444440"/>
                  <a:pt x="1247423" y="2388482"/>
                </a:cubicBezTo>
                <a:cubicBezTo>
                  <a:pt x="1232625" y="2383448"/>
                  <a:pt x="1219481" y="2379330"/>
                  <a:pt x="1218214" y="2379330"/>
                </a:cubicBezTo>
                <a:cubicBezTo>
                  <a:pt x="1216946" y="2379330"/>
                  <a:pt x="1215886" y="2416622"/>
                  <a:pt x="1215857" y="2462201"/>
                </a:cubicBezTo>
                <a:cubicBezTo>
                  <a:pt x="1215801" y="2550008"/>
                  <a:pt x="1213470" y="2571222"/>
                  <a:pt x="1200305" y="2603779"/>
                </a:cubicBezTo>
                <a:lnTo>
                  <a:pt x="1193781" y="2619911"/>
                </a:lnTo>
                <a:lnTo>
                  <a:pt x="1211346" y="2635711"/>
                </a:lnTo>
                <a:cubicBezTo>
                  <a:pt x="1270306" y="2688747"/>
                  <a:pt x="1343801" y="2726522"/>
                  <a:pt x="1419912" y="2742910"/>
                </a:cubicBezTo>
                <a:cubicBezTo>
                  <a:pt x="1468145" y="2753295"/>
                  <a:pt x="1544756" y="2753235"/>
                  <a:pt x="1595948" y="2742771"/>
                </a:cubicBezTo>
                <a:close/>
                <a:moveTo>
                  <a:pt x="1614276" y="2326085"/>
                </a:moveTo>
                <a:cubicBezTo>
                  <a:pt x="1749348" y="2305115"/>
                  <a:pt x="1877436" y="2247533"/>
                  <a:pt x="1976150" y="2163403"/>
                </a:cubicBezTo>
                <a:cubicBezTo>
                  <a:pt x="2000630" y="2142541"/>
                  <a:pt x="2005787" y="2139960"/>
                  <a:pt x="2030457" y="2136226"/>
                </a:cubicBezTo>
                <a:cubicBezTo>
                  <a:pt x="2110519" y="2124107"/>
                  <a:pt x="2177312" y="2074594"/>
                  <a:pt x="2213269" y="2000708"/>
                </a:cubicBezTo>
                <a:cubicBezTo>
                  <a:pt x="2231614" y="1963012"/>
                  <a:pt x="2235865" y="1943271"/>
                  <a:pt x="2235865" y="1895789"/>
                </a:cubicBezTo>
                <a:cubicBezTo>
                  <a:pt x="2235865" y="1848420"/>
                  <a:pt x="2231671" y="1828864"/>
                  <a:pt x="2213312" y="1790634"/>
                </a:cubicBezTo>
                <a:cubicBezTo>
                  <a:pt x="2176291" y="1713544"/>
                  <a:pt x="2101563" y="1661587"/>
                  <a:pt x="2016311" y="1653663"/>
                </a:cubicBezTo>
                <a:lnTo>
                  <a:pt x="1994396" y="1651626"/>
                </a:lnTo>
                <a:lnTo>
                  <a:pt x="1994396" y="1602968"/>
                </a:lnTo>
                <a:lnTo>
                  <a:pt x="1994396" y="1554310"/>
                </a:lnTo>
                <a:lnTo>
                  <a:pt x="2018955" y="1556358"/>
                </a:lnTo>
                <a:cubicBezTo>
                  <a:pt x="2089002" y="1562200"/>
                  <a:pt x="2155487" y="1588611"/>
                  <a:pt x="2208880" y="1631806"/>
                </a:cubicBezTo>
                <a:cubicBezTo>
                  <a:pt x="2222950" y="1643187"/>
                  <a:pt x="2235183" y="1652499"/>
                  <a:pt x="2236067" y="1652499"/>
                </a:cubicBezTo>
                <a:cubicBezTo>
                  <a:pt x="2236951" y="1652499"/>
                  <a:pt x="2237674" y="1577574"/>
                  <a:pt x="2237674" y="1485999"/>
                </a:cubicBezTo>
                <a:lnTo>
                  <a:pt x="2237674" y="1319497"/>
                </a:lnTo>
                <a:lnTo>
                  <a:pt x="2177959" y="1140071"/>
                </a:lnTo>
                <a:cubicBezTo>
                  <a:pt x="2145116" y="1041387"/>
                  <a:pt x="2117842" y="960169"/>
                  <a:pt x="2117350" y="959588"/>
                </a:cubicBezTo>
                <a:cubicBezTo>
                  <a:pt x="2116858" y="959006"/>
                  <a:pt x="2100282" y="972504"/>
                  <a:pt x="2080514" y="989581"/>
                </a:cubicBezTo>
                <a:cubicBezTo>
                  <a:pt x="2001237" y="1058069"/>
                  <a:pt x="1932971" y="1103245"/>
                  <a:pt x="1855405" y="1138553"/>
                </a:cubicBezTo>
                <a:cubicBezTo>
                  <a:pt x="1602317" y="1253758"/>
                  <a:pt x="1311822" y="1236619"/>
                  <a:pt x="1072807" y="1092380"/>
                </a:cubicBezTo>
                <a:cubicBezTo>
                  <a:pt x="1033972" y="1068945"/>
                  <a:pt x="983565" y="1031263"/>
                  <a:pt x="935189" y="989505"/>
                </a:cubicBezTo>
                <a:cubicBezTo>
                  <a:pt x="915431" y="972449"/>
                  <a:pt x="898855" y="958979"/>
                  <a:pt x="898354" y="959570"/>
                </a:cubicBezTo>
                <a:cubicBezTo>
                  <a:pt x="897852" y="960161"/>
                  <a:pt x="870570" y="1041387"/>
                  <a:pt x="837726" y="1140071"/>
                </a:cubicBezTo>
                <a:lnTo>
                  <a:pt x="778011" y="1319497"/>
                </a:lnTo>
                <a:lnTo>
                  <a:pt x="778011" y="1485999"/>
                </a:lnTo>
                <a:cubicBezTo>
                  <a:pt x="778011" y="1577574"/>
                  <a:pt x="778890" y="1652499"/>
                  <a:pt x="779964" y="1652499"/>
                </a:cubicBezTo>
                <a:cubicBezTo>
                  <a:pt x="781038" y="1652499"/>
                  <a:pt x="788907" y="1646559"/>
                  <a:pt x="797450" y="1639298"/>
                </a:cubicBezTo>
                <a:cubicBezTo>
                  <a:pt x="854874" y="1590493"/>
                  <a:pt x="921895" y="1562599"/>
                  <a:pt x="996730" y="1556358"/>
                </a:cubicBezTo>
                <a:lnTo>
                  <a:pt x="1021288" y="1554310"/>
                </a:lnTo>
                <a:lnTo>
                  <a:pt x="1021288" y="1602968"/>
                </a:lnTo>
                <a:lnTo>
                  <a:pt x="1021288" y="1651626"/>
                </a:lnTo>
                <a:lnTo>
                  <a:pt x="999373" y="1653663"/>
                </a:lnTo>
                <a:cubicBezTo>
                  <a:pt x="914122" y="1661587"/>
                  <a:pt x="839393" y="1713544"/>
                  <a:pt x="802372" y="1790634"/>
                </a:cubicBezTo>
                <a:cubicBezTo>
                  <a:pt x="784013" y="1828864"/>
                  <a:pt x="779819" y="1848420"/>
                  <a:pt x="779819" y="1895789"/>
                </a:cubicBezTo>
                <a:cubicBezTo>
                  <a:pt x="779819" y="1943158"/>
                  <a:pt x="784013" y="1962714"/>
                  <a:pt x="802372" y="2000944"/>
                </a:cubicBezTo>
                <a:cubicBezTo>
                  <a:pt x="838369" y="2075900"/>
                  <a:pt x="908339" y="2126183"/>
                  <a:pt x="992399" y="2137504"/>
                </a:cubicBezTo>
                <a:cubicBezTo>
                  <a:pt x="1009627" y="2139825"/>
                  <a:pt x="1015935" y="2143291"/>
                  <a:pt x="1039534" y="2163403"/>
                </a:cubicBezTo>
                <a:cubicBezTo>
                  <a:pt x="1145396" y="2253624"/>
                  <a:pt x="1289786" y="2314835"/>
                  <a:pt x="1433339" y="2330350"/>
                </a:cubicBezTo>
                <a:cubicBezTo>
                  <a:pt x="1471858" y="2334514"/>
                  <a:pt x="1575766" y="2332064"/>
                  <a:pt x="1614276" y="2326085"/>
                </a:cubicBezTo>
                <a:close/>
                <a:moveTo>
                  <a:pt x="1264565" y="1944447"/>
                </a:moveTo>
                <a:lnTo>
                  <a:pt x="1264565" y="1895789"/>
                </a:lnTo>
                <a:lnTo>
                  <a:pt x="1507842" y="1895789"/>
                </a:lnTo>
                <a:lnTo>
                  <a:pt x="1751119" y="1895789"/>
                </a:lnTo>
                <a:lnTo>
                  <a:pt x="1751119" y="1944447"/>
                </a:lnTo>
                <a:lnTo>
                  <a:pt x="1751119" y="1993105"/>
                </a:lnTo>
                <a:lnTo>
                  <a:pt x="1507842" y="1993105"/>
                </a:lnTo>
                <a:lnTo>
                  <a:pt x="1264565" y="1993105"/>
                </a:lnTo>
                <a:close/>
                <a:moveTo>
                  <a:pt x="1021288" y="1409210"/>
                </a:moveTo>
                <a:lnTo>
                  <a:pt x="1021288" y="1360552"/>
                </a:lnTo>
                <a:lnTo>
                  <a:pt x="1167254" y="1360552"/>
                </a:lnTo>
                <a:lnTo>
                  <a:pt x="1313220" y="1360552"/>
                </a:lnTo>
                <a:lnTo>
                  <a:pt x="1313220" y="1409210"/>
                </a:lnTo>
                <a:lnTo>
                  <a:pt x="1313220" y="1457868"/>
                </a:lnTo>
                <a:lnTo>
                  <a:pt x="1167254" y="1457868"/>
                </a:lnTo>
                <a:lnTo>
                  <a:pt x="1021288" y="1457868"/>
                </a:lnTo>
                <a:close/>
                <a:moveTo>
                  <a:pt x="1702464" y="1409210"/>
                </a:moveTo>
                <a:lnTo>
                  <a:pt x="1702464" y="1360552"/>
                </a:lnTo>
                <a:lnTo>
                  <a:pt x="1848430" y="1360552"/>
                </a:lnTo>
                <a:lnTo>
                  <a:pt x="1994396" y="1360552"/>
                </a:lnTo>
                <a:lnTo>
                  <a:pt x="1994396" y="1409210"/>
                </a:lnTo>
                <a:lnTo>
                  <a:pt x="1994396" y="1457868"/>
                </a:lnTo>
                <a:lnTo>
                  <a:pt x="1848430" y="1457868"/>
                </a:lnTo>
                <a:lnTo>
                  <a:pt x="1702464" y="1457868"/>
                </a:lnTo>
                <a:close/>
                <a:moveTo>
                  <a:pt x="680700" y="1457555"/>
                </a:moveTo>
                <a:lnTo>
                  <a:pt x="680700" y="1359927"/>
                </a:lnTo>
                <a:lnTo>
                  <a:pt x="643448" y="1361028"/>
                </a:lnTo>
                <a:cubicBezTo>
                  <a:pt x="611495" y="1361972"/>
                  <a:pt x="604044" y="1363185"/>
                  <a:pt x="591071" y="1369545"/>
                </a:cubicBezTo>
                <a:cubicBezTo>
                  <a:pt x="536924" y="1396091"/>
                  <a:pt x="518653" y="1461696"/>
                  <a:pt x="551504" y="1511618"/>
                </a:cubicBezTo>
                <a:cubicBezTo>
                  <a:pt x="562953" y="1529016"/>
                  <a:pt x="583700" y="1544881"/>
                  <a:pt x="602840" y="1550871"/>
                </a:cubicBezTo>
                <a:cubicBezTo>
                  <a:pt x="609703" y="1553019"/>
                  <a:pt x="630030" y="1554869"/>
                  <a:pt x="648009" y="1554981"/>
                </a:cubicBezTo>
                <a:lnTo>
                  <a:pt x="680700" y="1555188"/>
                </a:lnTo>
                <a:close/>
                <a:moveTo>
                  <a:pt x="2424692" y="1545984"/>
                </a:moveTo>
                <a:cubicBezTo>
                  <a:pt x="2444032" y="1536595"/>
                  <a:pt x="2462296" y="1518359"/>
                  <a:pt x="2471825" y="1498923"/>
                </a:cubicBezTo>
                <a:cubicBezTo>
                  <a:pt x="2482564" y="1477019"/>
                  <a:pt x="2482641" y="1438542"/>
                  <a:pt x="2471987" y="1416892"/>
                </a:cubicBezTo>
                <a:cubicBezTo>
                  <a:pt x="2462484" y="1397580"/>
                  <a:pt x="2443887" y="1378993"/>
                  <a:pt x="2424613" y="1369544"/>
                </a:cubicBezTo>
                <a:cubicBezTo>
                  <a:pt x="2411639" y="1363183"/>
                  <a:pt x="2404189" y="1361972"/>
                  <a:pt x="2372236" y="1361027"/>
                </a:cubicBezTo>
                <a:lnTo>
                  <a:pt x="2334984" y="1359926"/>
                </a:lnTo>
                <a:lnTo>
                  <a:pt x="2334984" y="1457868"/>
                </a:lnTo>
                <a:lnTo>
                  <a:pt x="2334984" y="1555808"/>
                </a:lnTo>
                <a:lnTo>
                  <a:pt x="2372236" y="1554587"/>
                </a:lnTo>
                <a:cubicBezTo>
                  <a:pt x="2403921" y="1553548"/>
                  <a:pt x="2411760" y="1552262"/>
                  <a:pt x="2424692" y="1545984"/>
                </a:cubicBezTo>
                <a:close/>
                <a:moveTo>
                  <a:pt x="837815" y="844228"/>
                </a:moveTo>
                <a:cubicBezTo>
                  <a:pt x="852758" y="824143"/>
                  <a:pt x="883451" y="819906"/>
                  <a:pt x="903431" y="835170"/>
                </a:cubicBezTo>
                <a:cubicBezTo>
                  <a:pt x="908877" y="839331"/>
                  <a:pt x="944123" y="869087"/>
                  <a:pt x="981755" y="901294"/>
                </a:cubicBezTo>
                <a:cubicBezTo>
                  <a:pt x="1073968" y="980213"/>
                  <a:pt x="1108473" y="1004418"/>
                  <a:pt x="1178900" y="1039588"/>
                </a:cubicBezTo>
                <a:cubicBezTo>
                  <a:pt x="1375337" y="1137685"/>
                  <a:pt x="1605397" y="1142702"/>
                  <a:pt x="1809145" y="1053331"/>
                </a:cubicBezTo>
                <a:cubicBezTo>
                  <a:pt x="1846271" y="1037047"/>
                  <a:pt x="1902452" y="1005115"/>
                  <a:pt x="1935674" y="981417"/>
                </a:cubicBezTo>
                <a:cubicBezTo>
                  <a:pt x="1950141" y="971097"/>
                  <a:pt x="1995338" y="934147"/>
                  <a:pt x="2036112" y="899306"/>
                </a:cubicBezTo>
                <a:cubicBezTo>
                  <a:pt x="2076886" y="864465"/>
                  <a:pt x="2114606" y="833564"/>
                  <a:pt x="2119935" y="830637"/>
                </a:cubicBezTo>
                <a:cubicBezTo>
                  <a:pt x="2138839" y="820254"/>
                  <a:pt x="2164548" y="826484"/>
                  <a:pt x="2178164" y="844750"/>
                </a:cubicBezTo>
                <a:cubicBezTo>
                  <a:pt x="2182318" y="850323"/>
                  <a:pt x="2207529" y="921337"/>
                  <a:pt x="2239551" y="1017666"/>
                </a:cubicBezTo>
                <a:cubicBezTo>
                  <a:pt x="2269437" y="1107569"/>
                  <a:pt x="2294627" y="1181126"/>
                  <a:pt x="2295529" y="1181126"/>
                </a:cubicBezTo>
                <a:cubicBezTo>
                  <a:pt x="2299670" y="1181126"/>
                  <a:pt x="2417962" y="936720"/>
                  <a:pt x="2426087" y="911377"/>
                </a:cubicBezTo>
                <a:cubicBezTo>
                  <a:pt x="2473736" y="762764"/>
                  <a:pt x="2450575" y="606314"/>
                  <a:pt x="2361347" y="474066"/>
                </a:cubicBezTo>
                <a:cubicBezTo>
                  <a:pt x="2335579" y="435875"/>
                  <a:pt x="2272430" y="373447"/>
                  <a:pt x="2233112" y="347295"/>
                </a:cubicBezTo>
                <a:cubicBezTo>
                  <a:pt x="2214249" y="334748"/>
                  <a:pt x="2136886" y="294306"/>
                  <a:pt x="2029367" y="240785"/>
                </a:cubicBezTo>
                <a:cubicBezTo>
                  <a:pt x="1881853" y="167355"/>
                  <a:pt x="1849011" y="152172"/>
                  <a:pt x="1808897" y="138858"/>
                </a:cubicBezTo>
                <a:cubicBezTo>
                  <a:pt x="1758382" y="122092"/>
                  <a:pt x="1710485" y="110557"/>
                  <a:pt x="1657777" y="102465"/>
                </a:cubicBezTo>
                <a:cubicBezTo>
                  <a:pt x="1611844" y="95413"/>
                  <a:pt x="1485946" y="95413"/>
                  <a:pt x="1440013" y="102465"/>
                </a:cubicBezTo>
                <a:cubicBezTo>
                  <a:pt x="1292079" y="125177"/>
                  <a:pt x="1176079" y="174053"/>
                  <a:pt x="1051075" y="266345"/>
                </a:cubicBezTo>
                <a:lnTo>
                  <a:pt x="1017095" y="291432"/>
                </a:lnTo>
                <a:lnTo>
                  <a:pt x="1051794" y="295301"/>
                </a:lnTo>
                <a:cubicBezTo>
                  <a:pt x="1184475" y="310094"/>
                  <a:pt x="1312305" y="371227"/>
                  <a:pt x="1413336" y="468204"/>
                </a:cubicBezTo>
                <a:lnTo>
                  <a:pt x="1444328" y="497952"/>
                </a:lnTo>
                <a:lnTo>
                  <a:pt x="1410072" y="532308"/>
                </a:lnTo>
                <a:lnTo>
                  <a:pt x="1375815" y="566664"/>
                </a:lnTo>
                <a:lnTo>
                  <a:pt x="1351360" y="542991"/>
                </a:lnTo>
                <a:cubicBezTo>
                  <a:pt x="1289702" y="483304"/>
                  <a:pt x="1223995" y="442351"/>
                  <a:pt x="1148521" y="416565"/>
                </a:cubicBezTo>
                <a:cubicBezTo>
                  <a:pt x="1021595" y="373202"/>
                  <a:pt x="894899" y="378915"/>
                  <a:pt x="789121" y="432773"/>
                </a:cubicBezTo>
                <a:cubicBezTo>
                  <a:pt x="599090" y="529529"/>
                  <a:pt x="513841" y="756319"/>
                  <a:pt x="593202" y="953980"/>
                </a:cubicBezTo>
                <a:cubicBezTo>
                  <a:pt x="598809" y="967945"/>
                  <a:pt x="629299" y="1026947"/>
                  <a:pt x="660959" y="1085095"/>
                </a:cubicBezTo>
                <a:lnTo>
                  <a:pt x="718522" y="1190819"/>
                </a:lnTo>
                <a:lnTo>
                  <a:pt x="774874" y="1021951"/>
                </a:lnTo>
                <a:cubicBezTo>
                  <a:pt x="805869" y="929073"/>
                  <a:pt x="834192" y="849098"/>
                  <a:pt x="837815" y="84422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EFFF7C4-827A-DB00-14E5-35BC7AD2BF32}"/>
              </a:ext>
            </a:extLst>
          </p:cNvPr>
          <p:cNvSpPr txBox="1"/>
          <p:nvPr/>
        </p:nvSpPr>
        <p:spPr>
          <a:xfrm>
            <a:off x="7464949" y="2345775"/>
            <a:ext cx="132727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ANGIOEDEMA</a:t>
            </a:r>
            <a:endParaRPr kumimoji="0" lang="en-GB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4" name="Ovale 8">
            <a:extLst>
              <a:ext uri="{FF2B5EF4-FFF2-40B4-BE49-F238E27FC236}">
                <a16:creationId xmlns:a16="http://schemas.microsoft.com/office/drawing/2014/main" id="{56126952-A0C8-7EFE-DDCC-409136CE8AF2}"/>
              </a:ext>
            </a:extLst>
          </p:cNvPr>
          <p:cNvSpPr/>
          <p:nvPr/>
        </p:nvSpPr>
        <p:spPr>
          <a:xfrm>
            <a:off x="9461579" y="22546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E096F3D-7C8A-B8B2-BD5B-967B7E81E9DF}"/>
              </a:ext>
            </a:extLst>
          </p:cNvPr>
          <p:cNvSpPr txBox="1"/>
          <p:nvPr/>
        </p:nvSpPr>
        <p:spPr>
          <a:xfrm>
            <a:off x="10005791" y="2329474"/>
            <a:ext cx="1664593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HYPERSENSITIVITY</a:t>
            </a:r>
          </a:p>
        </p:txBody>
      </p:sp>
      <p:sp>
        <p:nvSpPr>
          <p:cNvPr id="78" name="Graphic 76">
            <a:extLst>
              <a:ext uri="{FF2B5EF4-FFF2-40B4-BE49-F238E27FC236}">
                <a16:creationId xmlns:a16="http://schemas.microsoft.com/office/drawing/2014/main" id="{62072ED9-7EBC-CF6A-E341-6976E0B3E680}"/>
              </a:ext>
            </a:extLst>
          </p:cNvPr>
          <p:cNvSpPr/>
          <p:nvPr/>
        </p:nvSpPr>
        <p:spPr>
          <a:xfrm>
            <a:off x="7001663" y="2838528"/>
            <a:ext cx="267249" cy="267149"/>
          </a:xfrm>
          <a:custGeom>
            <a:avLst/>
            <a:gdLst>
              <a:gd name="connsiteX0" fmla="*/ 22388 w 2460802"/>
              <a:gd name="connsiteY0" fmla="*/ 2455763 h 2459883"/>
              <a:gd name="connsiteX1" fmla="*/ 1875 w 2460802"/>
              <a:gd name="connsiteY1" fmla="*/ 2387314 h 2459883"/>
              <a:gd name="connsiteX2" fmla="*/ 29355 w 2460802"/>
              <a:gd name="connsiteY2" fmla="*/ 2297410 h 2459883"/>
              <a:gd name="connsiteX3" fmla="*/ 241527 w 2460802"/>
              <a:gd name="connsiteY3" fmla="*/ 2144896 h 2459883"/>
              <a:gd name="connsiteX4" fmla="*/ 552010 w 2460802"/>
              <a:gd name="connsiteY4" fmla="*/ 2142377 h 2459883"/>
              <a:gd name="connsiteX5" fmla="*/ 857817 w 2460802"/>
              <a:gd name="connsiteY5" fmla="*/ 2138229 h 2459883"/>
              <a:gd name="connsiteX6" fmla="*/ 870507 w 2460802"/>
              <a:gd name="connsiteY6" fmla="*/ 2132109 h 2459883"/>
              <a:gd name="connsiteX7" fmla="*/ 860664 w 2460802"/>
              <a:gd name="connsiteY7" fmla="*/ 2114859 h 2459883"/>
              <a:gd name="connsiteX8" fmla="*/ 879401 w 2460802"/>
              <a:gd name="connsiteY8" fmla="*/ 1906933 h 2459883"/>
              <a:gd name="connsiteX9" fmla="*/ 892017 w 2460802"/>
              <a:gd name="connsiteY9" fmla="*/ 1893281 h 2459883"/>
              <a:gd name="connsiteX10" fmla="*/ 855830 w 2460802"/>
              <a:gd name="connsiteY10" fmla="*/ 1869098 h 2459883"/>
              <a:gd name="connsiteX11" fmla="*/ 588556 w 2460802"/>
              <a:gd name="connsiteY11" fmla="*/ 1517037 h 2459883"/>
              <a:gd name="connsiteX12" fmla="*/ 557892 w 2460802"/>
              <a:gd name="connsiteY12" fmla="*/ 1360407 h 2459883"/>
              <a:gd name="connsiteX13" fmla="*/ 557878 w 2460802"/>
              <a:gd name="connsiteY13" fmla="*/ 1348933 h 2459883"/>
              <a:gd name="connsiteX14" fmla="*/ 522521 w 2460802"/>
              <a:gd name="connsiteY14" fmla="*/ 1347709 h 2459883"/>
              <a:gd name="connsiteX15" fmla="*/ 466783 w 2460802"/>
              <a:gd name="connsiteY15" fmla="*/ 1339873 h 2459883"/>
              <a:gd name="connsiteX16" fmla="*/ 365012 w 2460802"/>
              <a:gd name="connsiteY16" fmla="*/ 1238720 h 2459883"/>
              <a:gd name="connsiteX17" fmla="*/ 358584 w 2460802"/>
              <a:gd name="connsiteY17" fmla="*/ 1189503 h 2459883"/>
              <a:gd name="connsiteX18" fmla="*/ 365012 w 2460802"/>
              <a:gd name="connsiteY18" fmla="*/ 1140287 h 2459883"/>
              <a:gd name="connsiteX19" fmla="*/ 404150 w 2460802"/>
              <a:gd name="connsiteY19" fmla="*/ 1077950 h 2459883"/>
              <a:gd name="connsiteX20" fmla="*/ 505740 w 2460802"/>
              <a:gd name="connsiteY20" fmla="*/ 1031346 h 2459883"/>
              <a:gd name="connsiteX21" fmla="*/ 527718 w 2460802"/>
              <a:gd name="connsiteY21" fmla="*/ 1029459 h 2459883"/>
              <a:gd name="connsiteX22" fmla="*/ 484248 w 2460802"/>
              <a:gd name="connsiteY22" fmla="*/ 950058 h 2459883"/>
              <a:gd name="connsiteX23" fmla="*/ 426239 w 2460802"/>
              <a:gd name="connsiteY23" fmla="*/ 842023 h 2459883"/>
              <a:gd name="connsiteX24" fmla="*/ 400735 w 2460802"/>
              <a:gd name="connsiteY24" fmla="*/ 525754 h 2459883"/>
              <a:gd name="connsiteX25" fmla="*/ 564895 w 2460802"/>
              <a:gd name="connsiteY25" fmla="*/ 307785 h 2459883"/>
              <a:gd name="connsiteX26" fmla="*/ 658737 w 2460802"/>
              <a:gd name="connsiteY26" fmla="*/ 260402 h 2459883"/>
              <a:gd name="connsiteX27" fmla="*/ 770514 w 2460802"/>
              <a:gd name="connsiteY27" fmla="*/ 183899 h 2459883"/>
              <a:gd name="connsiteX28" fmla="*/ 990845 w 2460802"/>
              <a:gd name="connsiteY28" fmla="*/ 51192 h 2459883"/>
              <a:gd name="connsiteX29" fmla="*/ 1265016 w 2460802"/>
              <a:gd name="connsiteY29" fmla="*/ 0 h 2459883"/>
              <a:gd name="connsiteX30" fmla="*/ 1536679 w 2460802"/>
              <a:gd name="connsiteY30" fmla="*/ 51182 h 2459883"/>
              <a:gd name="connsiteX31" fmla="*/ 1841369 w 2460802"/>
              <a:gd name="connsiteY31" fmla="*/ 201750 h 2459883"/>
              <a:gd name="connsiteX32" fmla="*/ 1973692 w 2460802"/>
              <a:gd name="connsiteY32" fmla="*/ 317323 h 2459883"/>
              <a:gd name="connsiteX33" fmla="*/ 2045828 w 2460802"/>
              <a:gd name="connsiteY33" fmla="*/ 792494 h 2459883"/>
              <a:gd name="connsiteX34" fmla="*/ 1983127 w 2460802"/>
              <a:gd name="connsiteY34" fmla="*/ 924265 h 2459883"/>
              <a:gd name="connsiteX35" fmla="*/ 1930426 w 2460802"/>
              <a:gd name="connsiteY35" fmla="*/ 1029982 h 2459883"/>
              <a:gd name="connsiteX36" fmla="*/ 1953151 w 2460802"/>
              <a:gd name="connsiteY36" fmla="*/ 1031492 h 2459883"/>
              <a:gd name="connsiteX37" fmla="*/ 2093904 w 2460802"/>
              <a:gd name="connsiteY37" fmla="*/ 1136051 h 2459883"/>
              <a:gd name="connsiteX38" fmla="*/ 2101824 w 2460802"/>
              <a:gd name="connsiteY38" fmla="*/ 1209006 h 2459883"/>
              <a:gd name="connsiteX39" fmla="*/ 2055021 w 2460802"/>
              <a:gd name="connsiteY39" fmla="*/ 1302519 h 2459883"/>
              <a:gd name="connsiteX40" fmla="*/ 1930078 w 2460802"/>
              <a:gd name="connsiteY40" fmla="*/ 1348308 h 2459883"/>
              <a:gd name="connsiteX41" fmla="*/ 1902680 w 2460802"/>
              <a:gd name="connsiteY41" fmla="*/ 1348308 h 2459883"/>
              <a:gd name="connsiteX42" fmla="*/ 1902669 w 2460802"/>
              <a:gd name="connsiteY42" fmla="*/ 1360094 h 2459883"/>
              <a:gd name="connsiteX43" fmla="*/ 1886587 w 2460802"/>
              <a:gd name="connsiteY43" fmla="*/ 1464405 h 2459883"/>
              <a:gd name="connsiteX44" fmla="*/ 1589190 w 2460802"/>
              <a:gd name="connsiteY44" fmla="*/ 1880102 h 2459883"/>
              <a:gd name="connsiteX45" fmla="*/ 1568485 w 2460802"/>
              <a:gd name="connsiteY45" fmla="*/ 1893102 h 2459883"/>
              <a:gd name="connsiteX46" fmla="*/ 1581129 w 2460802"/>
              <a:gd name="connsiteY46" fmla="*/ 1907017 h 2459883"/>
              <a:gd name="connsiteX47" fmla="*/ 1599894 w 2460802"/>
              <a:gd name="connsiteY47" fmla="*/ 2114858 h 2459883"/>
              <a:gd name="connsiteX48" fmla="*/ 1590051 w 2460802"/>
              <a:gd name="connsiteY48" fmla="*/ 2131942 h 2459883"/>
              <a:gd name="connsiteX49" fmla="*/ 1598115 w 2460802"/>
              <a:gd name="connsiteY49" fmla="*/ 2137412 h 2459883"/>
              <a:gd name="connsiteX50" fmla="*/ 1915086 w 2460802"/>
              <a:gd name="connsiteY50" fmla="*/ 2142465 h 2459883"/>
              <a:gd name="connsiteX51" fmla="*/ 2272693 w 2460802"/>
              <a:gd name="connsiteY51" fmla="*/ 2157405 h 2459883"/>
              <a:gd name="connsiteX52" fmla="*/ 2459497 w 2460802"/>
              <a:gd name="connsiteY52" fmla="*/ 2409238 h 2459883"/>
              <a:gd name="connsiteX53" fmla="*/ 2453023 w 2460802"/>
              <a:gd name="connsiteY53" fmla="*/ 2443006 h 2459883"/>
              <a:gd name="connsiteX54" fmla="*/ 2437761 w 2460802"/>
              <a:gd name="connsiteY54" fmla="*/ 2455864 h 2459883"/>
              <a:gd name="connsiteX55" fmla="*/ 1229904 w 2460802"/>
              <a:gd name="connsiteY55" fmla="*/ 2459879 h 2459883"/>
              <a:gd name="connsiteX56" fmla="*/ 22388 w 2460802"/>
              <a:gd name="connsiteY56" fmla="*/ 2455762 h 2459883"/>
              <a:gd name="connsiteX57" fmla="*/ 2376587 w 2460802"/>
              <a:gd name="connsiteY57" fmla="*/ 2376734 h 2459883"/>
              <a:gd name="connsiteX58" fmla="*/ 2357511 w 2460802"/>
              <a:gd name="connsiteY58" fmla="*/ 2325945 h 2459883"/>
              <a:gd name="connsiteX59" fmla="*/ 2268848 w 2460802"/>
              <a:gd name="connsiteY59" fmla="*/ 2241614 h 2459883"/>
              <a:gd name="connsiteX60" fmla="*/ 1908883 w 2460802"/>
              <a:gd name="connsiteY60" fmla="*/ 2221747 h 2459883"/>
              <a:gd name="connsiteX61" fmla="*/ 1586316 w 2460802"/>
              <a:gd name="connsiteY61" fmla="*/ 2216442 h 2459883"/>
              <a:gd name="connsiteX62" fmla="*/ 1538871 w 2460802"/>
              <a:gd name="connsiteY62" fmla="*/ 2194218 h 2459883"/>
              <a:gd name="connsiteX63" fmla="*/ 1520799 w 2460802"/>
              <a:gd name="connsiteY63" fmla="*/ 2188903 h 2459883"/>
              <a:gd name="connsiteX64" fmla="*/ 1446853 w 2460802"/>
              <a:gd name="connsiteY64" fmla="*/ 2214643 h 2459883"/>
              <a:gd name="connsiteX65" fmla="*/ 1405611 w 2460802"/>
              <a:gd name="connsiteY65" fmla="*/ 2234932 h 2459883"/>
              <a:gd name="connsiteX66" fmla="*/ 1348136 w 2460802"/>
              <a:gd name="connsiteY66" fmla="*/ 2274458 h 2459883"/>
              <a:gd name="connsiteX67" fmla="*/ 1215392 w 2460802"/>
              <a:gd name="connsiteY67" fmla="*/ 2300358 h 2459883"/>
              <a:gd name="connsiteX68" fmla="*/ 1058032 w 2460802"/>
              <a:gd name="connsiteY68" fmla="*/ 2237537 h 2459883"/>
              <a:gd name="connsiteX69" fmla="*/ 1013607 w 2460802"/>
              <a:gd name="connsiteY69" fmla="*/ 2214623 h 2459883"/>
              <a:gd name="connsiteX70" fmla="*/ 939957 w 2460802"/>
              <a:gd name="connsiteY70" fmla="*/ 2188978 h 2459883"/>
              <a:gd name="connsiteX71" fmla="*/ 922124 w 2460802"/>
              <a:gd name="connsiteY71" fmla="*/ 2194187 h 2459883"/>
              <a:gd name="connsiteX72" fmla="*/ 874242 w 2460802"/>
              <a:gd name="connsiteY72" fmla="*/ 2216442 h 2459883"/>
              <a:gd name="connsiteX73" fmla="*/ 551675 w 2460802"/>
              <a:gd name="connsiteY73" fmla="*/ 2221747 h 2459883"/>
              <a:gd name="connsiteX74" fmla="*/ 191710 w 2460802"/>
              <a:gd name="connsiteY74" fmla="*/ 2241614 h 2459883"/>
              <a:gd name="connsiteX75" fmla="*/ 103047 w 2460802"/>
              <a:gd name="connsiteY75" fmla="*/ 2325945 h 2459883"/>
              <a:gd name="connsiteX76" fmla="*/ 83972 w 2460802"/>
              <a:gd name="connsiteY76" fmla="*/ 2376734 h 2459883"/>
              <a:gd name="connsiteX77" fmla="*/ 1230279 w 2460802"/>
              <a:gd name="connsiteY77" fmla="*/ 2380534 h 2459883"/>
              <a:gd name="connsiteX78" fmla="*/ 2376587 w 2460802"/>
              <a:gd name="connsiteY78" fmla="*/ 2376734 h 2459883"/>
              <a:gd name="connsiteX79" fmla="*/ 1288587 w 2460802"/>
              <a:gd name="connsiteY79" fmla="*/ 2213418 h 2459883"/>
              <a:gd name="connsiteX80" fmla="*/ 1358891 w 2460802"/>
              <a:gd name="connsiteY80" fmla="*/ 2168904 h 2459883"/>
              <a:gd name="connsiteX81" fmla="*/ 1384113 w 2460802"/>
              <a:gd name="connsiteY81" fmla="*/ 2146202 h 2459883"/>
              <a:gd name="connsiteX82" fmla="*/ 1412646 w 2460802"/>
              <a:gd name="connsiteY82" fmla="*/ 2139975 h 2459883"/>
              <a:gd name="connsiteX83" fmla="*/ 1511653 w 2460802"/>
              <a:gd name="connsiteY83" fmla="*/ 2097453 h 2459883"/>
              <a:gd name="connsiteX84" fmla="*/ 1511653 w 2460802"/>
              <a:gd name="connsiteY84" fmla="*/ 1948997 h 2459883"/>
              <a:gd name="connsiteX85" fmla="*/ 1415377 w 2460802"/>
              <a:gd name="connsiteY85" fmla="*/ 1906761 h 2459883"/>
              <a:gd name="connsiteX86" fmla="*/ 1376169 w 2460802"/>
              <a:gd name="connsiteY86" fmla="*/ 1887365 h 2459883"/>
              <a:gd name="connsiteX87" fmla="*/ 1312158 w 2460802"/>
              <a:gd name="connsiteY87" fmla="*/ 1638952 h 2459883"/>
              <a:gd name="connsiteX88" fmla="*/ 1387574 w 2460802"/>
              <a:gd name="connsiteY88" fmla="*/ 1619076 h 2459883"/>
              <a:gd name="connsiteX89" fmla="*/ 1395262 w 2460802"/>
              <a:gd name="connsiteY89" fmla="*/ 1648547 h 2459883"/>
              <a:gd name="connsiteX90" fmla="*/ 1403963 w 2460802"/>
              <a:gd name="connsiteY90" fmla="*/ 1680506 h 2459883"/>
              <a:gd name="connsiteX91" fmla="*/ 1425106 w 2460802"/>
              <a:gd name="connsiteY91" fmla="*/ 1649103 h 2459883"/>
              <a:gd name="connsiteX92" fmla="*/ 1428388 w 2460802"/>
              <a:gd name="connsiteY92" fmla="*/ 1605830 h 2459883"/>
              <a:gd name="connsiteX93" fmla="*/ 1402410 w 2460802"/>
              <a:gd name="connsiteY93" fmla="*/ 1537259 h 2459883"/>
              <a:gd name="connsiteX94" fmla="*/ 1389439 w 2460802"/>
              <a:gd name="connsiteY94" fmla="*/ 1523866 h 2459883"/>
              <a:gd name="connsiteX95" fmla="*/ 1374990 w 2460802"/>
              <a:gd name="connsiteY95" fmla="*/ 1535179 h 2459883"/>
              <a:gd name="connsiteX96" fmla="*/ 1268230 w 2460802"/>
              <a:gd name="connsiteY96" fmla="*/ 1582811 h 2459883"/>
              <a:gd name="connsiteX97" fmla="*/ 1087337 w 2460802"/>
              <a:gd name="connsiteY97" fmla="*/ 1536495 h 2459883"/>
              <a:gd name="connsiteX98" fmla="*/ 1071009 w 2460802"/>
              <a:gd name="connsiteY98" fmla="*/ 1523980 h 2459883"/>
              <a:gd name="connsiteX99" fmla="*/ 1057386 w 2460802"/>
              <a:gd name="connsiteY99" fmla="*/ 1538046 h 2459883"/>
              <a:gd name="connsiteX100" fmla="*/ 1033025 w 2460802"/>
              <a:gd name="connsiteY100" fmla="*/ 1611327 h 2459883"/>
              <a:gd name="connsiteX101" fmla="*/ 1050007 w 2460802"/>
              <a:gd name="connsiteY101" fmla="*/ 1676888 h 2459883"/>
              <a:gd name="connsiteX102" fmla="*/ 1055817 w 2460802"/>
              <a:gd name="connsiteY102" fmla="*/ 1684138 h 2459883"/>
              <a:gd name="connsiteX103" fmla="*/ 1062780 w 2460802"/>
              <a:gd name="connsiteY103" fmla="*/ 1655797 h 2459883"/>
              <a:gd name="connsiteX104" fmla="*/ 1071696 w 2460802"/>
              <a:gd name="connsiteY104" fmla="*/ 1622127 h 2459883"/>
              <a:gd name="connsiteX105" fmla="*/ 1073649 w 2460802"/>
              <a:gd name="connsiteY105" fmla="*/ 1616798 h 2459883"/>
              <a:gd name="connsiteX106" fmla="*/ 1110235 w 2460802"/>
              <a:gd name="connsiteY106" fmla="*/ 1625962 h 2459883"/>
              <a:gd name="connsiteX107" fmla="*/ 1147705 w 2460802"/>
              <a:gd name="connsiteY107" fmla="*/ 1637776 h 2459883"/>
              <a:gd name="connsiteX108" fmla="*/ 1084390 w 2460802"/>
              <a:gd name="connsiteY108" fmla="*/ 1887365 h 2459883"/>
              <a:gd name="connsiteX109" fmla="*/ 1045181 w 2460802"/>
              <a:gd name="connsiteY109" fmla="*/ 1906761 h 2459883"/>
              <a:gd name="connsiteX110" fmla="*/ 916628 w 2460802"/>
              <a:gd name="connsiteY110" fmla="*/ 1998242 h 2459883"/>
              <a:gd name="connsiteX111" fmla="*/ 1047920 w 2460802"/>
              <a:gd name="connsiteY111" fmla="*/ 2139962 h 2459883"/>
              <a:gd name="connsiteX112" fmla="*/ 1076446 w 2460802"/>
              <a:gd name="connsiteY112" fmla="*/ 2146171 h 2459883"/>
              <a:gd name="connsiteX113" fmla="*/ 1099428 w 2460802"/>
              <a:gd name="connsiteY113" fmla="*/ 2166752 h 2459883"/>
              <a:gd name="connsiteX114" fmla="*/ 1236482 w 2460802"/>
              <a:gd name="connsiteY114" fmla="*/ 2220755 h 2459883"/>
              <a:gd name="connsiteX115" fmla="*/ 1288587 w 2460802"/>
              <a:gd name="connsiteY115" fmla="*/ 2213418 h 2459883"/>
              <a:gd name="connsiteX116" fmla="*/ 1190580 w 2460802"/>
              <a:gd name="connsiteY116" fmla="*/ 1745318 h 2459883"/>
              <a:gd name="connsiteX117" fmla="*/ 1190580 w 2460802"/>
              <a:gd name="connsiteY117" fmla="*/ 1626215 h 2459883"/>
              <a:gd name="connsiteX118" fmla="*/ 1230279 w 2460802"/>
              <a:gd name="connsiteY118" fmla="*/ 1626215 h 2459883"/>
              <a:gd name="connsiteX119" fmla="*/ 1269978 w 2460802"/>
              <a:gd name="connsiteY119" fmla="*/ 1626215 h 2459883"/>
              <a:gd name="connsiteX120" fmla="*/ 1269978 w 2460802"/>
              <a:gd name="connsiteY120" fmla="*/ 1745318 h 2459883"/>
              <a:gd name="connsiteX121" fmla="*/ 1269978 w 2460802"/>
              <a:gd name="connsiteY121" fmla="*/ 1864421 h 2459883"/>
              <a:gd name="connsiteX122" fmla="*/ 1230279 w 2460802"/>
              <a:gd name="connsiteY122" fmla="*/ 1864421 h 2459883"/>
              <a:gd name="connsiteX123" fmla="*/ 1190580 w 2460802"/>
              <a:gd name="connsiteY123" fmla="*/ 1864421 h 2459883"/>
              <a:gd name="connsiteX124" fmla="*/ 988364 w 2460802"/>
              <a:gd name="connsiteY124" fmla="*/ 1838330 h 2459883"/>
              <a:gd name="connsiteX125" fmla="*/ 1012608 w 2460802"/>
              <a:gd name="connsiteY125" fmla="*/ 1832164 h 2459883"/>
              <a:gd name="connsiteX126" fmla="*/ 1019379 w 2460802"/>
              <a:gd name="connsiteY126" fmla="*/ 1826581 h 2459883"/>
              <a:gd name="connsiteX127" fmla="*/ 1034266 w 2460802"/>
              <a:gd name="connsiteY127" fmla="*/ 1768125 h 2459883"/>
              <a:gd name="connsiteX128" fmla="*/ 1017053 w 2460802"/>
              <a:gd name="connsiteY128" fmla="*/ 1753219 h 2459883"/>
              <a:gd name="connsiteX129" fmla="*/ 955950 w 2460802"/>
              <a:gd name="connsiteY129" fmla="*/ 1656115 h 2459883"/>
              <a:gd name="connsiteX130" fmla="*/ 959800 w 2460802"/>
              <a:gd name="connsiteY130" fmla="*/ 1549294 h 2459883"/>
              <a:gd name="connsiteX131" fmla="*/ 1027882 w 2460802"/>
              <a:gd name="connsiteY131" fmla="*/ 1458905 h 2459883"/>
              <a:gd name="connsiteX132" fmla="*/ 1246407 w 2460802"/>
              <a:gd name="connsiteY132" fmla="*/ 1388955 h 2459883"/>
              <a:gd name="connsiteX133" fmla="*/ 1457417 w 2460802"/>
              <a:gd name="connsiteY133" fmla="*/ 1481058 h 2459883"/>
              <a:gd name="connsiteX134" fmla="*/ 1490173 w 2460802"/>
              <a:gd name="connsiteY134" fmla="*/ 1524481 h 2459883"/>
              <a:gd name="connsiteX135" fmla="*/ 1508172 w 2460802"/>
              <a:gd name="connsiteY135" fmla="*/ 1611327 h 2459883"/>
              <a:gd name="connsiteX136" fmla="*/ 1431017 w 2460802"/>
              <a:gd name="connsiteY136" fmla="*/ 1762848 h 2459883"/>
              <a:gd name="connsiteX137" fmla="*/ 1425497 w 2460802"/>
              <a:gd name="connsiteY137" fmla="*/ 1766732 h 2459883"/>
              <a:gd name="connsiteX138" fmla="*/ 1432448 w 2460802"/>
              <a:gd name="connsiteY138" fmla="*/ 1795105 h 2459883"/>
              <a:gd name="connsiteX139" fmla="*/ 1448091 w 2460802"/>
              <a:gd name="connsiteY139" fmla="*/ 1832164 h 2459883"/>
              <a:gd name="connsiteX140" fmla="*/ 1471956 w 2460802"/>
              <a:gd name="connsiteY140" fmla="*/ 1838216 h 2459883"/>
              <a:gd name="connsiteX141" fmla="*/ 1491567 w 2460802"/>
              <a:gd name="connsiteY141" fmla="*/ 1844267 h 2459883"/>
              <a:gd name="connsiteX142" fmla="*/ 1503960 w 2460802"/>
              <a:gd name="connsiteY142" fmla="*/ 1837987 h 2459883"/>
              <a:gd name="connsiteX143" fmla="*/ 1592128 w 2460802"/>
              <a:gd name="connsiteY143" fmla="*/ 1781485 h 2459883"/>
              <a:gd name="connsiteX144" fmla="*/ 1823099 w 2460802"/>
              <a:gd name="connsiteY144" fmla="*/ 1364626 h 2459883"/>
              <a:gd name="connsiteX145" fmla="*/ 1825764 w 2460802"/>
              <a:gd name="connsiteY145" fmla="*/ 1207063 h 2459883"/>
              <a:gd name="connsiteX146" fmla="*/ 1825764 w 2460802"/>
              <a:gd name="connsiteY146" fmla="*/ 1076605 h 2459883"/>
              <a:gd name="connsiteX147" fmla="*/ 1777041 w 2460802"/>
              <a:gd name="connsiteY147" fmla="*/ 930207 h 2459883"/>
              <a:gd name="connsiteX148" fmla="*/ 1727589 w 2460802"/>
              <a:gd name="connsiteY148" fmla="*/ 782947 h 2459883"/>
              <a:gd name="connsiteX149" fmla="*/ 1697534 w 2460802"/>
              <a:gd name="connsiteY149" fmla="*/ 807419 h 2459883"/>
              <a:gd name="connsiteX150" fmla="*/ 1513862 w 2460802"/>
              <a:gd name="connsiteY150" fmla="*/ 928969 h 2459883"/>
              <a:gd name="connsiteX151" fmla="*/ 875325 w 2460802"/>
              <a:gd name="connsiteY151" fmla="*/ 891295 h 2459883"/>
              <a:gd name="connsiteX152" fmla="*/ 763040 w 2460802"/>
              <a:gd name="connsiteY152" fmla="*/ 807357 h 2459883"/>
              <a:gd name="connsiteX153" fmla="*/ 732985 w 2460802"/>
              <a:gd name="connsiteY153" fmla="*/ 782933 h 2459883"/>
              <a:gd name="connsiteX154" fmla="*/ 683518 w 2460802"/>
              <a:gd name="connsiteY154" fmla="*/ 930207 h 2459883"/>
              <a:gd name="connsiteX155" fmla="*/ 634795 w 2460802"/>
              <a:gd name="connsiteY155" fmla="*/ 1076605 h 2459883"/>
              <a:gd name="connsiteX156" fmla="*/ 634795 w 2460802"/>
              <a:gd name="connsiteY156" fmla="*/ 1207231 h 2459883"/>
              <a:gd name="connsiteX157" fmla="*/ 637322 w 2460802"/>
              <a:gd name="connsiteY157" fmla="*/ 1363553 h 2459883"/>
              <a:gd name="connsiteX158" fmla="*/ 936087 w 2460802"/>
              <a:gd name="connsiteY158" fmla="*/ 1826224 h 2459883"/>
              <a:gd name="connsiteX159" fmla="*/ 968342 w 2460802"/>
              <a:gd name="connsiteY159" fmla="*/ 1844533 h 2459883"/>
              <a:gd name="connsiteX160" fmla="*/ 988364 w 2460802"/>
              <a:gd name="connsiteY160" fmla="*/ 1838330 h 2459883"/>
              <a:gd name="connsiteX161" fmla="*/ 873203 w 2460802"/>
              <a:gd name="connsiteY161" fmla="*/ 1348593 h 2459883"/>
              <a:gd name="connsiteX162" fmla="*/ 850757 w 2460802"/>
              <a:gd name="connsiteY162" fmla="*/ 1316772 h 2459883"/>
              <a:gd name="connsiteX163" fmla="*/ 907725 w 2460802"/>
              <a:gd name="connsiteY163" fmla="*/ 1272628 h 2459883"/>
              <a:gd name="connsiteX164" fmla="*/ 964593 w 2460802"/>
              <a:gd name="connsiteY164" fmla="*/ 1229205 h 2459883"/>
              <a:gd name="connsiteX165" fmla="*/ 907725 w 2460802"/>
              <a:gd name="connsiteY165" fmla="*/ 1185782 h 2459883"/>
              <a:gd name="connsiteX166" fmla="*/ 850757 w 2460802"/>
              <a:gd name="connsiteY166" fmla="*/ 1141638 h 2459883"/>
              <a:gd name="connsiteX167" fmla="*/ 873203 w 2460802"/>
              <a:gd name="connsiteY167" fmla="*/ 1109818 h 2459883"/>
              <a:gd name="connsiteX168" fmla="*/ 899125 w 2460802"/>
              <a:gd name="connsiteY168" fmla="*/ 1081256 h 2459883"/>
              <a:gd name="connsiteX169" fmla="*/ 1065378 w 2460802"/>
              <a:gd name="connsiteY169" fmla="*/ 1208371 h 2459883"/>
              <a:gd name="connsiteX170" fmla="*/ 1065378 w 2460802"/>
              <a:gd name="connsiteY170" fmla="*/ 1250039 h 2459883"/>
              <a:gd name="connsiteX171" fmla="*/ 899125 w 2460802"/>
              <a:gd name="connsiteY171" fmla="*/ 1377154 h 2459883"/>
              <a:gd name="connsiteX172" fmla="*/ 873203 w 2460802"/>
              <a:gd name="connsiteY172" fmla="*/ 1348593 h 2459883"/>
              <a:gd name="connsiteX173" fmla="*/ 1480578 w 2460802"/>
              <a:gd name="connsiteY173" fmla="*/ 1317676 h 2459883"/>
              <a:gd name="connsiteX174" fmla="*/ 1395195 w 2460802"/>
              <a:gd name="connsiteY174" fmla="*/ 1250061 h 2459883"/>
              <a:gd name="connsiteX175" fmla="*/ 1395181 w 2460802"/>
              <a:gd name="connsiteY175" fmla="*/ 1208371 h 2459883"/>
              <a:gd name="connsiteX176" fmla="*/ 1561434 w 2460802"/>
              <a:gd name="connsiteY176" fmla="*/ 1081256 h 2459883"/>
              <a:gd name="connsiteX177" fmla="*/ 1587355 w 2460802"/>
              <a:gd name="connsiteY177" fmla="*/ 1109818 h 2459883"/>
              <a:gd name="connsiteX178" fmla="*/ 1609801 w 2460802"/>
              <a:gd name="connsiteY178" fmla="*/ 1141638 h 2459883"/>
              <a:gd name="connsiteX179" fmla="*/ 1552833 w 2460802"/>
              <a:gd name="connsiteY179" fmla="*/ 1185782 h 2459883"/>
              <a:gd name="connsiteX180" fmla="*/ 1495965 w 2460802"/>
              <a:gd name="connsiteY180" fmla="*/ 1229205 h 2459883"/>
              <a:gd name="connsiteX181" fmla="*/ 1552833 w 2460802"/>
              <a:gd name="connsiteY181" fmla="*/ 1272628 h 2459883"/>
              <a:gd name="connsiteX182" fmla="*/ 1609801 w 2460802"/>
              <a:gd name="connsiteY182" fmla="*/ 1316772 h 2459883"/>
              <a:gd name="connsiteX183" fmla="*/ 1563085 w 2460802"/>
              <a:gd name="connsiteY183" fmla="*/ 1378084 h 2459883"/>
              <a:gd name="connsiteX184" fmla="*/ 1480578 w 2460802"/>
              <a:gd name="connsiteY184" fmla="*/ 1317676 h 2459883"/>
              <a:gd name="connsiteX185" fmla="*/ 1274941 w 2460802"/>
              <a:gd name="connsiteY185" fmla="*/ 1500174 h 2459883"/>
              <a:gd name="connsiteX186" fmla="*/ 1312158 w 2460802"/>
              <a:gd name="connsiteY186" fmla="*/ 1482011 h 2459883"/>
              <a:gd name="connsiteX187" fmla="*/ 1289208 w 2460802"/>
              <a:gd name="connsiteY187" fmla="*/ 1474550 h 2459883"/>
              <a:gd name="connsiteX188" fmla="*/ 1230279 w 2460802"/>
              <a:gd name="connsiteY188" fmla="*/ 1468869 h 2459883"/>
              <a:gd name="connsiteX189" fmla="*/ 1171351 w 2460802"/>
              <a:gd name="connsiteY189" fmla="*/ 1474550 h 2459883"/>
              <a:gd name="connsiteX190" fmla="*/ 1148400 w 2460802"/>
              <a:gd name="connsiteY190" fmla="*/ 1482026 h 2459883"/>
              <a:gd name="connsiteX191" fmla="*/ 1205467 w 2460802"/>
              <a:gd name="connsiteY191" fmla="*/ 1505558 h 2459883"/>
              <a:gd name="connsiteX192" fmla="*/ 1274941 w 2460802"/>
              <a:gd name="connsiteY192" fmla="*/ 1500174 h 2459883"/>
              <a:gd name="connsiteX193" fmla="*/ 555397 w 2460802"/>
              <a:gd name="connsiteY193" fmla="*/ 1189249 h 2459883"/>
              <a:gd name="connsiteX194" fmla="*/ 555397 w 2460802"/>
              <a:gd name="connsiteY194" fmla="*/ 1109592 h 2459883"/>
              <a:gd name="connsiteX195" fmla="*/ 525002 w 2460802"/>
              <a:gd name="connsiteY195" fmla="*/ 1110490 h 2459883"/>
              <a:gd name="connsiteX196" fmla="*/ 482267 w 2460802"/>
              <a:gd name="connsiteY196" fmla="*/ 1117439 h 2459883"/>
              <a:gd name="connsiteX197" fmla="*/ 449984 w 2460802"/>
              <a:gd name="connsiteY197" fmla="*/ 1233360 h 2459883"/>
              <a:gd name="connsiteX198" fmla="*/ 491869 w 2460802"/>
              <a:gd name="connsiteY198" fmla="*/ 1265387 h 2459883"/>
              <a:gd name="connsiteX199" fmla="*/ 528724 w 2460802"/>
              <a:gd name="connsiteY199" fmla="*/ 1268740 h 2459883"/>
              <a:gd name="connsiteX200" fmla="*/ 555397 w 2460802"/>
              <a:gd name="connsiteY200" fmla="*/ 1268902 h 2459883"/>
              <a:gd name="connsiteX201" fmla="*/ 1978357 w 2460802"/>
              <a:gd name="connsiteY201" fmla="*/ 1261400 h 2459883"/>
              <a:gd name="connsiteX202" fmla="*/ 2016813 w 2460802"/>
              <a:gd name="connsiteY202" fmla="*/ 1223002 h 2459883"/>
              <a:gd name="connsiteX203" fmla="*/ 2016951 w 2460802"/>
              <a:gd name="connsiteY203" fmla="*/ 1156071 h 2459883"/>
              <a:gd name="connsiteX204" fmla="*/ 1978298 w 2460802"/>
              <a:gd name="connsiteY204" fmla="*/ 1117439 h 2459883"/>
              <a:gd name="connsiteX205" fmla="*/ 1935562 w 2460802"/>
              <a:gd name="connsiteY205" fmla="*/ 1110490 h 2459883"/>
              <a:gd name="connsiteX206" fmla="*/ 1905168 w 2460802"/>
              <a:gd name="connsiteY206" fmla="*/ 1109592 h 2459883"/>
              <a:gd name="connsiteX207" fmla="*/ 1905168 w 2460802"/>
              <a:gd name="connsiteY207" fmla="*/ 1189504 h 2459883"/>
              <a:gd name="connsiteX208" fmla="*/ 1905168 w 2460802"/>
              <a:gd name="connsiteY208" fmla="*/ 1269417 h 2459883"/>
              <a:gd name="connsiteX209" fmla="*/ 1935562 w 2460802"/>
              <a:gd name="connsiteY209" fmla="*/ 1268419 h 2459883"/>
              <a:gd name="connsiteX210" fmla="*/ 1978363 w 2460802"/>
              <a:gd name="connsiteY210" fmla="*/ 1261399 h 2459883"/>
              <a:gd name="connsiteX211" fmla="*/ 683591 w 2460802"/>
              <a:gd name="connsiteY211" fmla="*/ 688823 h 2459883"/>
              <a:gd name="connsiteX212" fmla="*/ 737128 w 2460802"/>
              <a:gd name="connsiteY212" fmla="*/ 681432 h 2459883"/>
              <a:gd name="connsiteX213" fmla="*/ 801034 w 2460802"/>
              <a:gd name="connsiteY213" fmla="*/ 735384 h 2459883"/>
              <a:gd name="connsiteX214" fmla="*/ 961888 w 2460802"/>
              <a:gd name="connsiteY214" fmla="*/ 848221 h 2459883"/>
              <a:gd name="connsiteX215" fmla="*/ 1476119 w 2460802"/>
              <a:gd name="connsiteY215" fmla="*/ 859434 h 2459883"/>
              <a:gd name="connsiteX216" fmla="*/ 1579356 w 2460802"/>
              <a:gd name="connsiteY216" fmla="*/ 800758 h 2459883"/>
              <a:gd name="connsiteX217" fmla="*/ 1661305 w 2460802"/>
              <a:gd name="connsiteY217" fmla="*/ 733762 h 2459883"/>
              <a:gd name="connsiteX218" fmla="*/ 1729699 w 2460802"/>
              <a:gd name="connsiteY218" fmla="*/ 677734 h 2459883"/>
              <a:gd name="connsiteX219" fmla="*/ 1777209 w 2460802"/>
              <a:gd name="connsiteY219" fmla="*/ 689249 h 2459883"/>
              <a:gd name="connsiteX220" fmla="*/ 1827296 w 2460802"/>
              <a:gd name="connsiteY220" fmla="*/ 830334 h 2459883"/>
              <a:gd name="connsiteX221" fmla="*/ 1872970 w 2460802"/>
              <a:gd name="connsiteY221" fmla="*/ 963705 h 2459883"/>
              <a:gd name="connsiteX222" fmla="*/ 1979495 w 2460802"/>
              <a:gd name="connsiteY222" fmla="*/ 743611 h 2459883"/>
              <a:gd name="connsiteX223" fmla="*/ 1926672 w 2460802"/>
              <a:gd name="connsiteY223" fmla="*/ 386800 h 2459883"/>
              <a:gd name="connsiteX224" fmla="*/ 1822042 w 2460802"/>
              <a:gd name="connsiteY224" fmla="*/ 283365 h 2459883"/>
              <a:gd name="connsiteX225" fmla="*/ 1655802 w 2460802"/>
              <a:gd name="connsiteY225" fmla="*/ 196461 h 2459883"/>
              <a:gd name="connsiteX226" fmla="*/ 1475917 w 2460802"/>
              <a:gd name="connsiteY226" fmla="*/ 113297 h 2459883"/>
              <a:gd name="connsiteX227" fmla="*/ 1352614 w 2460802"/>
              <a:gd name="connsiteY227" fmla="*/ 83603 h 2459883"/>
              <a:gd name="connsiteX228" fmla="*/ 1174936 w 2460802"/>
              <a:gd name="connsiteY228" fmla="*/ 83603 h 2459883"/>
              <a:gd name="connsiteX229" fmla="*/ 857593 w 2460802"/>
              <a:gd name="connsiteY229" fmla="*/ 217316 h 2459883"/>
              <a:gd name="connsiteX230" fmla="*/ 829869 w 2460802"/>
              <a:gd name="connsiteY230" fmla="*/ 237785 h 2459883"/>
              <a:gd name="connsiteX231" fmla="*/ 858180 w 2460802"/>
              <a:gd name="connsiteY231" fmla="*/ 240942 h 2459883"/>
              <a:gd name="connsiteX232" fmla="*/ 1153170 w 2460802"/>
              <a:gd name="connsiteY232" fmla="*/ 382017 h 2459883"/>
              <a:gd name="connsiteX233" fmla="*/ 1178457 w 2460802"/>
              <a:gd name="connsiteY233" fmla="*/ 406289 h 2459883"/>
              <a:gd name="connsiteX234" fmla="*/ 1150506 w 2460802"/>
              <a:gd name="connsiteY234" fmla="*/ 434321 h 2459883"/>
              <a:gd name="connsiteX235" fmla="*/ 1122556 w 2460802"/>
              <a:gd name="connsiteY235" fmla="*/ 462352 h 2459883"/>
              <a:gd name="connsiteX236" fmla="*/ 1102602 w 2460802"/>
              <a:gd name="connsiteY236" fmla="*/ 443037 h 2459883"/>
              <a:gd name="connsiteX237" fmla="*/ 937102 w 2460802"/>
              <a:gd name="connsiteY237" fmla="*/ 339884 h 2459883"/>
              <a:gd name="connsiteX238" fmla="*/ 643860 w 2460802"/>
              <a:gd name="connsiteY238" fmla="*/ 353108 h 2459883"/>
              <a:gd name="connsiteX239" fmla="*/ 484005 w 2460802"/>
              <a:gd name="connsiteY239" fmla="*/ 778372 h 2459883"/>
              <a:gd name="connsiteX240" fmla="*/ 539290 w 2460802"/>
              <a:gd name="connsiteY240" fmla="*/ 885351 h 2459883"/>
              <a:gd name="connsiteX241" fmla="*/ 586257 w 2460802"/>
              <a:gd name="connsiteY241" fmla="*/ 971614 h 2459883"/>
              <a:gd name="connsiteX242" fmla="*/ 632236 w 2460802"/>
              <a:gd name="connsiteY242" fmla="*/ 833831 h 2459883"/>
              <a:gd name="connsiteX243" fmla="*/ 683591 w 2460802"/>
              <a:gd name="connsiteY243" fmla="*/ 688823 h 2459883"/>
              <a:gd name="connsiteX244" fmla="*/ 2036835 w 2460802"/>
              <a:gd name="connsiteY244" fmla="*/ 1782318 h 2459883"/>
              <a:gd name="connsiteX245" fmla="*/ 1913199 w 2460802"/>
              <a:gd name="connsiteY245" fmla="*/ 1675432 h 2459883"/>
              <a:gd name="connsiteX246" fmla="*/ 1906551 w 2460802"/>
              <a:gd name="connsiteY246" fmla="*/ 1612568 h 2459883"/>
              <a:gd name="connsiteX247" fmla="*/ 1912172 w 2460802"/>
              <a:gd name="connsiteY247" fmla="*/ 1550535 h 2459883"/>
              <a:gd name="connsiteX248" fmla="*/ 1980657 w 2460802"/>
              <a:gd name="connsiteY248" fmla="*/ 1458905 h 2459883"/>
              <a:gd name="connsiteX249" fmla="*/ 2199182 w 2460802"/>
              <a:gd name="connsiteY249" fmla="*/ 1388955 h 2459883"/>
              <a:gd name="connsiteX250" fmla="*/ 2410192 w 2460802"/>
              <a:gd name="connsiteY250" fmla="*/ 1481058 h 2459883"/>
              <a:gd name="connsiteX251" fmla="*/ 2442948 w 2460802"/>
              <a:gd name="connsiteY251" fmla="*/ 1524481 h 2459883"/>
              <a:gd name="connsiteX252" fmla="*/ 2457080 w 2460802"/>
              <a:gd name="connsiteY252" fmla="*/ 1564698 h 2459883"/>
              <a:gd name="connsiteX253" fmla="*/ 2457065 w 2460802"/>
              <a:gd name="connsiteY253" fmla="*/ 1657629 h 2459883"/>
              <a:gd name="connsiteX254" fmla="*/ 2370965 w 2460802"/>
              <a:gd name="connsiteY254" fmla="*/ 1768635 h 2459883"/>
              <a:gd name="connsiteX255" fmla="*/ 2181298 w 2460802"/>
              <a:gd name="connsiteY255" fmla="*/ 1784747 h 2459883"/>
              <a:gd name="connsiteX256" fmla="*/ 2036835 w 2460802"/>
              <a:gd name="connsiteY256" fmla="*/ 1782318 h 2459883"/>
              <a:gd name="connsiteX257" fmla="*/ 2335647 w 2460802"/>
              <a:gd name="connsiteY257" fmla="*/ 1698232 h 2459883"/>
              <a:gd name="connsiteX258" fmla="*/ 2374044 w 2460802"/>
              <a:gd name="connsiteY258" fmla="*/ 1659713 h 2459883"/>
              <a:gd name="connsiteX259" fmla="*/ 2381056 w 2460802"/>
              <a:gd name="connsiteY259" fmla="*/ 1617159 h 2459883"/>
              <a:gd name="connsiteX260" fmla="*/ 2365376 w 2460802"/>
              <a:gd name="connsiteY260" fmla="*/ 1548644 h 2459883"/>
              <a:gd name="connsiteX261" fmla="*/ 2260751 w 2460802"/>
              <a:gd name="connsiteY261" fmla="*/ 1479992 h 2459883"/>
              <a:gd name="connsiteX262" fmla="*/ 2012546 w 2460802"/>
              <a:gd name="connsiteY262" fmla="*/ 1535911 h 2459883"/>
              <a:gd name="connsiteX263" fmla="*/ 1985008 w 2460802"/>
              <a:gd name="connsiteY263" fmla="*/ 1604622 h 2459883"/>
              <a:gd name="connsiteX264" fmla="*/ 1986911 w 2460802"/>
              <a:gd name="connsiteY264" fmla="*/ 1645563 h 2459883"/>
              <a:gd name="connsiteX265" fmla="*/ 2040128 w 2460802"/>
              <a:gd name="connsiteY265" fmla="*/ 1702139 h 2459883"/>
              <a:gd name="connsiteX266" fmla="*/ 2186775 w 2460802"/>
              <a:gd name="connsiteY266" fmla="*/ 1704872 h 2459883"/>
              <a:gd name="connsiteX267" fmla="*/ 2323240 w 2460802"/>
              <a:gd name="connsiteY267" fmla="*/ 1704375 h 245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</a:cxnLst>
            <a:rect l="l" t="t" r="r" b="b"/>
            <a:pathLst>
              <a:path w="2460802" h="2459883">
                <a:moveTo>
                  <a:pt x="22388" y="2455763"/>
                </a:moveTo>
                <a:cubicBezTo>
                  <a:pt x="2202" y="2445815"/>
                  <a:pt x="-3415" y="2427072"/>
                  <a:pt x="1875" y="2387314"/>
                </a:cubicBezTo>
                <a:cubicBezTo>
                  <a:pt x="6461" y="2352851"/>
                  <a:pt x="13748" y="2329011"/>
                  <a:pt x="29355" y="2297410"/>
                </a:cubicBezTo>
                <a:cubicBezTo>
                  <a:pt x="70872" y="2213345"/>
                  <a:pt x="147497" y="2158265"/>
                  <a:pt x="241527" y="2144896"/>
                </a:cubicBezTo>
                <a:cubicBezTo>
                  <a:pt x="252246" y="2143371"/>
                  <a:pt x="371107" y="2142407"/>
                  <a:pt x="552010" y="2142377"/>
                </a:cubicBezTo>
                <a:cubicBezTo>
                  <a:pt x="817676" y="2142331"/>
                  <a:pt x="846314" y="2141943"/>
                  <a:pt x="857817" y="2138229"/>
                </a:cubicBezTo>
                <a:cubicBezTo>
                  <a:pt x="864797" y="2135975"/>
                  <a:pt x="870507" y="2133221"/>
                  <a:pt x="870507" y="2132109"/>
                </a:cubicBezTo>
                <a:cubicBezTo>
                  <a:pt x="870507" y="2130999"/>
                  <a:pt x="866078" y="2123235"/>
                  <a:pt x="860664" y="2114859"/>
                </a:cubicBezTo>
                <a:cubicBezTo>
                  <a:pt x="818936" y="2050294"/>
                  <a:pt x="826718" y="1963946"/>
                  <a:pt x="879401" y="1906933"/>
                </a:cubicBezTo>
                <a:lnTo>
                  <a:pt x="892017" y="1893281"/>
                </a:lnTo>
                <a:lnTo>
                  <a:pt x="855830" y="1869098"/>
                </a:lnTo>
                <a:cubicBezTo>
                  <a:pt x="728455" y="1783978"/>
                  <a:pt x="637004" y="1663516"/>
                  <a:pt x="588556" y="1517037"/>
                </a:cubicBezTo>
                <a:cubicBezTo>
                  <a:pt x="574056" y="1473199"/>
                  <a:pt x="557927" y="1390813"/>
                  <a:pt x="557892" y="1360407"/>
                </a:cubicBezTo>
                <a:lnTo>
                  <a:pt x="557878" y="1348933"/>
                </a:lnTo>
                <a:lnTo>
                  <a:pt x="522521" y="1347709"/>
                </a:lnTo>
                <a:cubicBezTo>
                  <a:pt x="493177" y="1346696"/>
                  <a:pt x="483698" y="1345362"/>
                  <a:pt x="466783" y="1339873"/>
                </a:cubicBezTo>
                <a:cubicBezTo>
                  <a:pt x="419063" y="1324388"/>
                  <a:pt x="382394" y="1287942"/>
                  <a:pt x="365012" y="1238720"/>
                </a:cubicBezTo>
                <a:cubicBezTo>
                  <a:pt x="359410" y="1222856"/>
                  <a:pt x="358584" y="1216538"/>
                  <a:pt x="358584" y="1189503"/>
                </a:cubicBezTo>
                <a:cubicBezTo>
                  <a:pt x="358584" y="1162469"/>
                  <a:pt x="359410" y="1156150"/>
                  <a:pt x="365012" y="1140287"/>
                </a:cubicBezTo>
                <a:cubicBezTo>
                  <a:pt x="374026" y="1114761"/>
                  <a:pt x="385305" y="1096796"/>
                  <a:pt x="404150" y="1077950"/>
                </a:cubicBezTo>
                <a:cubicBezTo>
                  <a:pt x="432242" y="1049857"/>
                  <a:pt x="464959" y="1034848"/>
                  <a:pt x="505740" y="1031346"/>
                </a:cubicBezTo>
                <a:lnTo>
                  <a:pt x="527718" y="1029459"/>
                </a:lnTo>
                <a:lnTo>
                  <a:pt x="484248" y="950058"/>
                </a:lnTo>
                <a:cubicBezTo>
                  <a:pt x="460339" y="906387"/>
                  <a:pt x="434235" y="857771"/>
                  <a:pt x="426239" y="842023"/>
                </a:cubicBezTo>
                <a:cubicBezTo>
                  <a:pt x="376157" y="743392"/>
                  <a:pt x="367116" y="631271"/>
                  <a:pt x="400735" y="525754"/>
                </a:cubicBezTo>
                <a:cubicBezTo>
                  <a:pt x="428662" y="438102"/>
                  <a:pt x="487551" y="359910"/>
                  <a:pt x="564895" y="307785"/>
                </a:cubicBezTo>
                <a:cubicBezTo>
                  <a:pt x="587840" y="292322"/>
                  <a:pt x="637637" y="267178"/>
                  <a:pt x="658737" y="260402"/>
                </a:cubicBezTo>
                <a:cubicBezTo>
                  <a:pt x="674483" y="255344"/>
                  <a:pt x="675417" y="254705"/>
                  <a:pt x="770514" y="183899"/>
                </a:cubicBezTo>
                <a:cubicBezTo>
                  <a:pt x="877080" y="104555"/>
                  <a:pt x="918430" y="79649"/>
                  <a:pt x="990845" y="51192"/>
                </a:cubicBezTo>
                <a:cubicBezTo>
                  <a:pt x="1084197" y="14506"/>
                  <a:pt x="1162030" y="-26"/>
                  <a:pt x="1265016" y="0"/>
                </a:cubicBezTo>
                <a:cubicBezTo>
                  <a:pt x="1366373" y="23"/>
                  <a:pt x="1443468" y="14551"/>
                  <a:pt x="1536679" y="51182"/>
                </a:cubicBezTo>
                <a:cubicBezTo>
                  <a:pt x="1571379" y="64818"/>
                  <a:pt x="1805426" y="180477"/>
                  <a:pt x="1841369" y="201750"/>
                </a:cubicBezTo>
                <a:cubicBezTo>
                  <a:pt x="1887473" y="229036"/>
                  <a:pt x="1942098" y="276747"/>
                  <a:pt x="1973692" y="317323"/>
                </a:cubicBezTo>
                <a:cubicBezTo>
                  <a:pt x="2080487" y="454482"/>
                  <a:pt x="2107437" y="632007"/>
                  <a:pt x="2045828" y="792494"/>
                </a:cubicBezTo>
                <a:cubicBezTo>
                  <a:pt x="2040328" y="806824"/>
                  <a:pt x="2012112" y="866121"/>
                  <a:pt x="1983127" y="924265"/>
                </a:cubicBezTo>
                <a:lnTo>
                  <a:pt x="1930426" y="1029982"/>
                </a:lnTo>
                <a:lnTo>
                  <a:pt x="1953151" y="1031492"/>
                </a:lnTo>
                <a:cubicBezTo>
                  <a:pt x="2017784" y="1035789"/>
                  <a:pt x="2073112" y="1076890"/>
                  <a:pt x="2093904" y="1136051"/>
                </a:cubicBezTo>
                <a:cubicBezTo>
                  <a:pt x="2102213" y="1159693"/>
                  <a:pt x="2105116" y="1186425"/>
                  <a:pt x="2101824" y="1209006"/>
                </a:cubicBezTo>
                <a:cubicBezTo>
                  <a:pt x="2096133" y="1248054"/>
                  <a:pt x="2082732" y="1274829"/>
                  <a:pt x="2055021" y="1302519"/>
                </a:cubicBezTo>
                <a:cubicBezTo>
                  <a:pt x="2023445" y="1334071"/>
                  <a:pt x="1984597" y="1348308"/>
                  <a:pt x="1930078" y="1348308"/>
                </a:cubicBezTo>
                <a:lnTo>
                  <a:pt x="1902680" y="1348308"/>
                </a:lnTo>
                <a:lnTo>
                  <a:pt x="1902669" y="1360094"/>
                </a:lnTo>
                <a:cubicBezTo>
                  <a:pt x="1902652" y="1377243"/>
                  <a:pt x="1893954" y="1433661"/>
                  <a:pt x="1886587" y="1464405"/>
                </a:cubicBezTo>
                <a:cubicBezTo>
                  <a:pt x="1845256" y="1636879"/>
                  <a:pt x="1738175" y="1786556"/>
                  <a:pt x="1589190" y="1880102"/>
                </a:cubicBezTo>
                <a:lnTo>
                  <a:pt x="1568485" y="1893102"/>
                </a:lnTo>
                <a:lnTo>
                  <a:pt x="1581129" y="1907017"/>
                </a:lnTo>
                <a:cubicBezTo>
                  <a:pt x="1634025" y="1965230"/>
                  <a:pt x="1641695" y="2050181"/>
                  <a:pt x="1599894" y="2114858"/>
                </a:cubicBezTo>
                <a:cubicBezTo>
                  <a:pt x="1594480" y="2123235"/>
                  <a:pt x="1590051" y="2130922"/>
                  <a:pt x="1590051" y="2131942"/>
                </a:cubicBezTo>
                <a:cubicBezTo>
                  <a:pt x="1590051" y="2132962"/>
                  <a:pt x="1593680" y="2135423"/>
                  <a:pt x="1598115" y="2137412"/>
                </a:cubicBezTo>
                <a:cubicBezTo>
                  <a:pt x="1604981" y="2140491"/>
                  <a:pt x="1652055" y="2141241"/>
                  <a:pt x="1915086" y="2142465"/>
                </a:cubicBezTo>
                <a:cubicBezTo>
                  <a:pt x="2249821" y="2144022"/>
                  <a:pt x="2230852" y="2143229"/>
                  <a:pt x="2272693" y="2157405"/>
                </a:cubicBezTo>
                <a:cubicBezTo>
                  <a:pt x="2380525" y="2193940"/>
                  <a:pt x="2458571" y="2299154"/>
                  <a:pt x="2459497" y="2409238"/>
                </a:cubicBezTo>
                <a:cubicBezTo>
                  <a:pt x="2459704" y="2432696"/>
                  <a:pt x="2459289" y="2434756"/>
                  <a:pt x="2453023" y="2443006"/>
                </a:cubicBezTo>
                <a:cubicBezTo>
                  <a:pt x="2449347" y="2447839"/>
                  <a:pt x="2442479" y="2453625"/>
                  <a:pt x="2437761" y="2455864"/>
                </a:cubicBezTo>
                <a:cubicBezTo>
                  <a:pt x="2429845" y="2459621"/>
                  <a:pt x="2336578" y="2459931"/>
                  <a:pt x="1229904" y="2459879"/>
                </a:cubicBezTo>
                <a:cubicBezTo>
                  <a:pt x="124587" y="2459832"/>
                  <a:pt x="29981" y="2459504"/>
                  <a:pt x="22388" y="2455762"/>
                </a:cubicBezTo>
                <a:close/>
                <a:moveTo>
                  <a:pt x="2376587" y="2376734"/>
                </a:moveTo>
                <a:cubicBezTo>
                  <a:pt x="2376587" y="2369487"/>
                  <a:pt x="2366260" y="2341994"/>
                  <a:pt x="2357511" y="2325945"/>
                </a:cubicBezTo>
                <a:cubicBezTo>
                  <a:pt x="2337388" y="2289035"/>
                  <a:pt x="2306566" y="2259718"/>
                  <a:pt x="2268848" y="2241614"/>
                </a:cubicBezTo>
                <a:cubicBezTo>
                  <a:pt x="2227552" y="2221791"/>
                  <a:pt x="2255886" y="2223355"/>
                  <a:pt x="1908883" y="2221747"/>
                </a:cubicBezTo>
                <a:cubicBezTo>
                  <a:pt x="1637722" y="2220490"/>
                  <a:pt x="1597174" y="2219823"/>
                  <a:pt x="1586316" y="2216442"/>
                </a:cubicBezTo>
                <a:cubicBezTo>
                  <a:pt x="1567970" y="2210729"/>
                  <a:pt x="1551984" y="2203241"/>
                  <a:pt x="1538871" y="2194218"/>
                </a:cubicBezTo>
                <a:cubicBezTo>
                  <a:pt x="1528776" y="2187272"/>
                  <a:pt x="1526368" y="2186564"/>
                  <a:pt x="1520799" y="2188903"/>
                </a:cubicBezTo>
                <a:cubicBezTo>
                  <a:pt x="1480699" y="2205749"/>
                  <a:pt x="1466934" y="2210541"/>
                  <a:pt x="1446853" y="2214643"/>
                </a:cubicBezTo>
                <a:cubicBezTo>
                  <a:pt x="1424144" y="2219282"/>
                  <a:pt x="1422813" y="2219938"/>
                  <a:pt x="1405611" y="2234932"/>
                </a:cubicBezTo>
                <a:cubicBezTo>
                  <a:pt x="1383357" y="2254331"/>
                  <a:pt x="1370183" y="2263391"/>
                  <a:pt x="1348136" y="2274458"/>
                </a:cubicBezTo>
                <a:cubicBezTo>
                  <a:pt x="1308220" y="2294494"/>
                  <a:pt x="1266121" y="2302708"/>
                  <a:pt x="1215392" y="2300358"/>
                </a:cubicBezTo>
                <a:cubicBezTo>
                  <a:pt x="1154133" y="2297519"/>
                  <a:pt x="1104802" y="2277826"/>
                  <a:pt x="1058032" y="2237537"/>
                </a:cubicBezTo>
                <a:cubicBezTo>
                  <a:pt x="1037209" y="2219599"/>
                  <a:pt x="1036714" y="2219344"/>
                  <a:pt x="1013607" y="2214623"/>
                </a:cubicBezTo>
                <a:cubicBezTo>
                  <a:pt x="993670" y="2210550"/>
                  <a:pt x="979125" y="2205485"/>
                  <a:pt x="939957" y="2188978"/>
                </a:cubicBezTo>
                <a:cubicBezTo>
                  <a:pt x="934650" y="2186741"/>
                  <a:pt x="932016" y="2187512"/>
                  <a:pt x="922124" y="2194187"/>
                </a:cubicBezTo>
                <a:cubicBezTo>
                  <a:pt x="908923" y="2203097"/>
                  <a:pt x="892331" y="2210808"/>
                  <a:pt x="874242" y="2216442"/>
                </a:cubicBezTo>
                <a:cubicBezTo>
                  <a:pt x="863384" y="2219822"/>
                  <a:pt x="822836" y="2220489"/>
                  <a:pt x="551675" y="2221747"/>
                </a:cubicBezTo>
                <a:cubicBezTo>
                  <a:pt x="204673" y="2223356"/>
                  <a:pt x="233007" y="2221793"/>
                  <a:pt x="191710" y="2241614"/>
                </a:cubicBezTo>
                <a:cubicBezTo>
                  <a:pt x="153993" y="2259718"/>
                  <a:pt x="123170" y="2289035"/>
                  <a:pt x="103047" y="2325945"/>
                </a:cubicBezTo>
                <a:cubicBezTo>
                  <a:pt x="94298" y="2341994"/>
                  <a:pt x="83972" y="2369487"/>
                  <a:pt x="83972" y="2376734"/>
                </a:cubicBezTo>
                <a:cubicBezTo>
                  <a:pt x="83972" y="2380141"/>
                  <a:pt x="202500" y="2380534"/>
                  <a:pt x="1230279" y="2380534"/>
                </a:cubicBezTo>
                <a:cubicBezTo>
                  <a:pt x="2258059" y="2380534"/>
                  <a:pt x="2376587" y="2380141"/>
                  <a:pt x="2376587" y="2376734"/>
                </a:cubicBezTo>
                <a:close/>
                <a:moveTo>
                  <a:pt x="1288587" y="2213418"/>
                </a:moveTo>
                <a:cubicBezTo>
                  <a:pt x="1316371" y="2204391"/>
                  <a:pt x="1336775" y="2191471"/>
                  <a:pt x="1358891" y="2168904"/>
                </a:cubicBezTo>
                <a:cubicBezTo>
                  <a:pt x="1369351" y="2158230"/>
                  <a:pt x="1380701" y="2148014"/>
                  <a:pt x="1384113" y="2146202"/>
                </a:cubicBezTo>
                <a:cubicBezTo>
                  <a:pt x="1387524" y="2144389"/>
                  <a:pt x="1400364" y="2141587"/>
                  <a:pt x="1412646" y="2139975"/>
                </a:cubicBezTo>
                <a:cubicBezTo>
                  <a:pt x="1453706" y="2134583"/>
                  <a:pt x="1486384" y="2120548"/>
                  <a:pt x="1511653" y="2097453"/>
                </a:cubicBezTo>
                <a:cubicBezTo>
                  <a:pt x="1559719" y="2053521"/>
                  <a:pt x="1559719" y="1992929"/>
                  <a:pt x="1511653" y="1948997"/>
                </a:cubicBezTo>
                <a:cubicBezTo>
                  <a:pt x="1487075" y="1926533"/>
                  <a:pt x="1454141" y="1912085"/>
                  <a:pt x="1415377" y="1906761"/>
                </a:cubicBezTo>
                <a:cubicBezTo>
                  <a:pt x="1393773" y="1903794"/>
                  <a:pt x="1382577" y="1898255"/>
                  <a:pt x="1376169" y="1887365"/>
                </a:cubicBezTo>
                <a:cubicBezTo>
                  <a:pt x="1372726" y="1881514"/>
                  <a:pt x="1312158" y="1646463"/>
                  <a:pt x="1312158" y="1638952"/>
                </a:cubicBezTo>
                <a:cubicBezTo>
                  <a:pt x="1312158" y="1636747"/>
                  <a:pt x="1386060" y="1617270"/>
                  <a:pt x="1387574" y="1619076"/>
                </a:cubicBezTo>
                <a:cubicBezTo>
                  <a:pt x="1388006" y="1619591"/>
                  <a:pt x="1391466" y="1632853"/>
                  <a:pt x="1395262" y="1648547"/>
                </a:cubicBezTo>
                <a:cubicBezTo>
                  <a:pt x="1399059" y="1664241"/>
                  <a:pt x="1402974" y="1678623"/>
                  <a:pt x="1403963" y="1680506"/>
                </a:cubicBezTo>
                <a:cubicBezTo>
                  <a:pt x="1406469" y="1685278"/>
                  <a:pt x="1419703" y="1665620"/>
                  <a:pt x="1425106" y="1649103"/>
                </a:cubicBezTo>
                <a:cubicBezTo>
                  <a:pt x="1428366" y="1639133"/>
                  <a:pt x="1429090" y="1629590"/>
                  <a:pt x="1428388" y="1605830"/>
                </a:cubicBezTo>
                <a:cubicBezTo>
                  <a:pt x="1427319" y="1569671"/>
                  <a:pt x="1423155" y="1558678"/>
                  <a:pt x="1402410" y="1537259"/>
                </a:cubicBezTo>
                <a:lnTo>
                  <a:pt x="1389439" y="1523866"/>
                </a:lnTo>
                <a:lnTo>
                  <a:pt x="1374990" y="1535179"/>
                </a:lnTo>
                <a:cubicBezTo>
                  <a:pt x="1342772" y="1560407"/>
                  <a:pt x="1308165" y="1575847"/>
                  <a:pt x="1268230" y="1582811"/>
                </a:cubicBezTo>
                <a:cubicBezTo>
                  <a:pt x="1204974" y="1593843"/>
                  <a:pt x="1140677" y="1577380"/>
                  <a:pt x="1087337" y="1536495"/>
                </a:cubicBezTo>
                <a:lnTo>
                  <a:pt x="1071009" y="1523980"/>
                </a:lnTo>
                <a:lnTo>
                  <a:pt x="1057386" y="1538046"/>
                </a:lnTo>
                <a:cubicBezTo>
                  <a:pt x="1035746" y="1560389"/>
                  <a:pt x="1033025" y="1568573"/>
                  <a:pt x="1033025" y="1611327"/>
                </a:cubicBezTo>
                <a:cubicBezTo>
                  <a:pt x="1033025" y="1650003"/>
                  <a:pt x="1035204" y="1658416"/>
                  <a:pt x="1050007" y="1676888"/>
                </a:cubicBezTo>
                <a:lnTo>
                  <a:pt x="1055817" y="1684138"/>
                </a:lnTo>
                <a:lnTo>
                  <a:pt x="1062780" y="1655797"/>
                </a:lnTo>
                <a:cubicBezTo>
                  <a:pt x="1066609" y="1640209"/>
                  <a:pt x="1070622" y="1625058"/>
                  <a:pt x="1071696" y="1622127"/>
                </a:cubicBezTo>
                <a:lnTo>
                  <a:pt x="1073649" y="1616798"/>
                </a:lnTo>
                <a:lnTo>
                  <a:pt x="1110235" y="1625962"/>
                </a:lnTo>
                <a:cubicBezTo>
                  <a:pt x="1130358" y="1631002"/>
                  <a:pt x="1147219" y="1636318"/>
                  <a:pt x="1147705" y="1637776"/>
                </a:cubicBezTo>
                <a:cubicBezTo>
                  <a:pt x="1149174" y="1642182"/>
                  <a:pt x="1088936" y="1879640"/>
                  <a:pt x="1084390" y="1887365"/>
                </a:cubicBezTo>
                <a:cubicBezTo>
                  <a:pt x="1077981" y="1898255"/>
                  <a:pt x="1066785" y="1903794"/>
                  <a:pt x="1045181" y="1906761"/>
                </a:cubicBezTo>
                <a:cubicBezTo>
                  <a:pt x="981422" y="1915518"/>
                  <a:pt x="930148" y="1952006"/>
                  <a:pt x="916628" y="1998242"/>
                </a:cubicBezTo>
                <a:cubicBezTo>
                  <a:pt x="897273" y="2064435"/>
                  <a:pt x="956010" y="2127838"/>
                  <a:pt x="1047920" y="2139962"/>
                </a:cubicBezTo>
                <a:cubicBezTo>
                  <a:pt x="1060197" y="2141581"/>
                  <a:pt x="1073034" y="2144376"/>
                  <a:pt x="1076446" y="2146171"/>
                </a:cubicBezTo>
                <a:cubicBezTo>
                  <a:pt x="1079857" y="2147968"/>
                  <a:pt x="1090199" y="2157228"/>
                  <a:pt x="1099428" y="2166752"/>
                </a:cubicBezTo>
                <a:cubicBezTo>
                  <a:pt x="1138830" y="2207417"/>
                  <a:pt x="1176850" y="2222398"/>
                  <a:pt x="1236482" y="2220755"/>
                </a:cubicBezTo>
                <a:cubicBezTo>
                  <a:pt x="1262830" y="2220030"/>
                  <a:pt x="1272373" y="2218686"/>
                  <a:pt x="1288587" y="2213418"/>
                </a:cubicBezTo>
                <a:close/>
                <a:moveTo>
                  <a:pt x="1190580" y="1745318"/>
                </a:moveTo>
                <a:lnTo>
                  <a:pt x="1190580" y="1626215"/>
                </a:lnTo>
                <a:lnTo>
                  <a:pt x="1230279" y="1626215"/>
                </a:lnTo>
                <a:lnTo>
                  <a:pt x="1269978" y="1626215"/>
                </a:lnTo>
                <a:lnTo>
                  <a:pt x="1269978" y="1745318"/>
                </a:lnTo>
                <a:lnTo>
                  <a:pt x="1269978" y="1864421"/>
                </a:lnTo>
                <a:lnTo>
                  <a:pt x="1230279" y="1864421"/>
                </a:lnTo>
                <a:lnTo>
                  <a:pt x="1190580" y="1864421"/>
                </a:lnTo>
                <a:close/>
                <a:moveTo>
                  <a:pt x="988364" y="1838330"/>
                </a:moveTo>
                <a:cubicBezTo>
                  <a:pt x="999281" y="1834939"/>
                  <a:pt x="1010191" y="1832165"/>
                  <a:pt x="1012608" y="1832164"/>
                </a:cubicBezTo>
                <a:cubicBezTo>
                  <a:pt x="1015026" y="1832164"/>
                  <a:pt x="1018073" y="1829651"/>
                  <a:pt x="1019379" y="1826581"/>
                </a:cubicBezTo>
                <a:cubicBezTo>
                  <a:pt x="1021900" y="1820657"/>
                  <a:pt x="1034266" y="1772100"/>
                  <a:pt x="1034266" y="1768125"/>
                </a:cubicBezTo>
                <a:cubicBezTo>
                  <a:pt x="1034266" y="1766834"/>
                  <a:pt x="1026520" y="1760127"/>
                  <a:pt x="1017053" y="1753219"/>
                </a:cubicBezTo>
                <a:cubicBezTo>
                  <a:pt x="985772" y="1730394"/>
                  <a:pt x="963887" y="1695616"/>
                  <a:pt x="955950" y="1656115"/>
                </a:cubicBezTo>
                <a:cubicBezTo>
                  <a:pt x="950089" y="1626954"/>
                  <a:pt x="952055" y="1572429"/>
                  <a:pt x="959800" y="1549294"/>
                </a:cubicBezTo>
                <a:cubicBezTo>
                  <a:pt x="971816" y="1513404"/>
                  <a:pt x="991777" y="1486903"/>
                  <a:pt x="1027882" y="1458905"/>
                </a:cubicBezTo>
                <a:cubicBezTo>
                  <a:pt x="1092549" y="1408759"/>
                  <a:pt x="1167337" y="1384820"/>
                  <a:pt x="1246407" y="1388955"/>
                </a:cubicBezTo>
                <a:cubicBezTo>
                  <a:pt x="1327574" y="1393201"/>
                  <a:pt x="1401378" y="1425416"/>
                  <a:pt x="1457417" y="1481058"/>
                </a:cubicBezTo>
                <a:cubicBezTo>
                  <a:pt x="1475842" y="1499354"/>
                  <a:pt x="1481763" y="1507202"/>
                  <a:pt x="1490173" y="1524481"/>
                </a:cubicBezTo>
                <a:cubicBezTo>
                  <a:pt x="1502962" y="1550759"/>
                  <a:pt x="1508172" y="1575897"/>
                  <a:pt x="1508172" y="1611327"/>
                </a:cubicBezTo>
                <a:cubicBezTo>
                  <a:pt x="1508172" y="1680491"/>
                  <a:pt x="1485893" y="1724244"/>
                  <a:pt x="1431017" y="1762848"/>
                </a:cubicBezTo>
                <a:lnTo>
                  <a:pt x="1425497" y="1766732"/>
                </a:lnTo>
                <a:lnTo>
                  <a:pt x="1432448" y="1795105"/>
                </a:lnTo>
                <a:cubicBezTo>
                  <a:pt x="1440481" y="1827893"/>
                  <a:pt x="1442284" y="1832164"/>
                  <a:pt x="1448091" y="1832164"/>
                </a:cubicBezTo>
                <a:cubicBezTo>
                  <a:pt x="1450431" y="1832165"/>
                  <a:pt x="1461170" y="1834887"/>
                  <a:pt x="1471956" y="1838216"/>
                </a:cubicBezTo>
                <a:lnTo>
                  <a:pt x="1491567" y="1844267"/>
                </a:lnTo>
                <a:lnTo>
                  <a:pt x="1503960" y="1837987"/>
                </a:lnTo>
                <a:cubicBezTo>
                  <a:pt x="1527239" y="1826190"/>
                  <a:pt x="1567301" y="1800516"/>
                  <a:pt x="1592128" y="1781485"/>
                </a:cubicBezTo>
                <a:cubicBezTo>
                  <a:pt x="1723633" y="1680679"/>
                  <a:pt x="1806781" y="1530612"/>
                  <a:pt x="1823099" y="1364626"/>
                </a:cubicBezTo>
                <a:cubicBezTo>
                  <a:pt x="1824620" y="1349151"/>
                  <a:pt x="1825764" y="1281544"/>
                  <a:pt x="1825764" y="1207063"/>
                </a:cubicBezTo>
                <a:lnTo>
                  <a:pt x="1825764" y="1076605"/>
                </a:lnTo>
                <a:lnTo>
                  <a:pt x="1777041" y="930207"/>
                </a:lnTo>
                <a:cubicBezTo>
                  <a:pt x="1750243" y="849689"/>
                  <a:pt x="1727990" y="783422"/>
                  <a:pt x="1727589" y="782947"/>
                </a:cubicBezTo>
                <a:cubicBezTo>
                  <a:pt x="1727187" y="782474"/>
                  <a:pt x="1713663" y="793485"/>
                  <a:pt x="1697534" y="807419"/>
                </a:cubicBezTo>
                <a:cubicBezTo>
                  <a:pt x="1632850" y="863300"/>
                  <a:pt x="1577151" y="900160"/>
                  <a:pt x="1513862" y="928969"/>
                </a:cubicBezTo>
                <a:cubicBezTo>
                  <a:pt x="1307363" y="1022966"/>
                  <a:pt x="1070343" y="1008982"/>
                  <a:pt x="875325" y="891295"/>
                </a:cubicBezTo>
                <a:cubicBezTo>
                  <a:pt x="843638" y="872173"/>
                  <a:pt x="802510" y="841429"/>
                  <a:pt x="763040" y="807357"/>
                </a:cubicBezTo>
                <a:cubicBezTo>
                  <a:pt x="746919" y="793441"/>
                  <a:pt x="733394" y="782450"/>
                  <a:pt x="732985" y="782933"/>
                </a:cubicBezTo>
                <a:cubicBezTo>
                  <a:pt x="732575" y="783415"/>
                  <a:pt x="710315" y="849689"/>
                  <a:pt x="683518" y="930207"/>
                </a:cubicBezTo>
                <a:lnTo>
                  <a:pt x="634795" y="1076605"/>
                </a:lnTo>
                <a:lnTo>
                  <a:pt x="634795" y="1207231"/>
                </a:lnTo>
                <a:cubicBezTo>
                  <a:pt x="634795" y="1279075"/>
                  <a:pt x="635932" y="1349420"/>
                  <a:pt x="637322" y="1363553"/>
                </a:cubicBezTo>
                <a:cubicBezTo>
                  <a:pt x="656569" y="1559226"/>
                  <a:pt x="766279" y="1729123"/>
                  <a:pt x="936087" y="1826224"/>
                </a:cubicBezTo>
                <a:cubicBezTo>
                  <a:pt x="953733" y="1836315"/>
                  <a:pt x="968248" y="1844553"/>
                  <a:pt x="968342" y="1844533"/>
                </a:cubicBezTo>
                <a:cubicBezTo>
                  <a:pt x="968437" y="1844513"/>
                  <a:pt x="977447" y="1841721"/>
                  <a:pt x="988364" y="1838330"/>
                </a:cubicBezTo>
                <a:close/>
                <a:moveTo>
                  <a:pt x="873203" y="1348593"/>
                </a:moveTo>
                <a:cubicBezTo>
                  <a:pt x="860803" y="1332171"/>
                  <a:pt x="850703" y="1317852"/>
                  <a:pt x="850757" y="1316772"/>
                </a:cubicBezTo>
                <a:cubicBezTo>
                  <a:pt x="850813" y="1315694"/>
                  <a:pt x="876448" y="1295828"/>
                  <a:pt x="907725" y="1272628"/>
                </a:cubicBezTo>
                <a:cubicBezTo>
                  <a:pt x="939003" y="1249428"/>
                  <a:pt x="964593" y="1229887"/>
                  <a:pt x="964593" y="1229205"/>
                </a:cubicBezTo>
                <a:cubicBezTo>
                  <a:pt x="964593" y="1228522"/>
                  <a:pt x="939003" y="1208983"/>
                  <a:pt x="907725" y="1185782"/>
                </a:cubicBezTo>
                <a:cubicBezTo>
                  <a:pt x="876448" y="1162582"/>
                  <a:pt x="850812" y="1142717"/>
                  <a:pt x="850757" y="1141638"/>
                </a:cubicBezTo>
                <a:cubicBezTo>
                  <a:pt x="850702" y="1140559"/>
                  <a:pt x="860803" y="1126240"/>
                  <a:pt x="873203" y="1109818"/>
                </a:cubicBezTo>
                <a:cubicBezTo>
                  <a:pt x="887635" y="1090705"/>
                  <a:pt x="896964" y="1080426"/>
                  <a:pt x="899125" y="1081256"/>
                </a:cubicBezTo>
                <a:cubicBezTo>
                  <a:pt x="907304" y="1084395"/>
                  <a:pt x="1061006" y="1201914"/>
                  <a:pt x="1065378" y="1208371"/>
                </a:cubicBezTo>
                <a:cubicBezTo>
                  <a:pt x="1072047" y="1218222"/>
                  <a:pt x="1072047" y="1240188"/>
                  <a:pt x="1065378" y="1250039"/>
                </a:cubicBezTo>
                <a:cubicBezTo>
                  <a:pt x="1061006" y="1256496"/>
                  <a:pt x="907304" y="1374016"/>
                  <a:pt x="899125" y="1377154"/>
                </a:cubicBezTo>
                <a:cubicBezTo>
                  <a:pt x="896964" y="1377983"/>
                  <a:pt x="887635" y="1367705"/>
                  <a:pt x="873203" y="1348593"/>
                </a:cubicBezTo>
                <a:close/>
                <a:moveTo>
                  <a:pt x="1480578" y="1317676"/>
                </a:moveTo>
                <a:cubicBezTo>
                  <a:pt x="1436301" y="1284452"/>
                  <a:pt x="1397879" y="1254025"/>
                  <a:pt x="1395195" y="1250061"/>
                </a:cubicBezTo>
                <a:cubicBezTo>
                  <a:pt x="1388512" y="1240188"/>
                  <a:pt x="1388505" y="1218233"/>
                  <a:pt x="1395181" y="1208371"/>
                </a:cubicBezTo>
                <a:cubicBezTo>
                  <a:pt x="1399552" y="1201914"/>
                  <a:pt x="1553255" y="1084395"/>
                  <a:pt x="1561434" y="1081256"/>
                </a:cubicBezTo>
                <a:cubicBezTo>
                  <a:pt x="1563595" y="1080427"/>
                  <a:pt x="1572923" y="1090705"/>
                  <a:pt x="1587355" y="1109818"/>
                </a:cubicBezTo>
                <a:cubicBezTo>
                  <a:pt x="1599755" y="1126240"/>
                  <a:pt x="1609856" y="1140559"/>
                  <a:pt x="1609801" y="1141638"/>
                </a:cubicBezTo>
                <a:cubicBezTo>
                  <a:pt x="1609755" y="1142716"/>
                  <a:pt x="1584111" y="1162582"/>
                  <a:pt x="1552833" y="1185782"/>
                </a:cubicBezTo>
                <a:cubicBezTo>
                  <a:pt x="1521556" y="1208983"/>
                  <a:pt x="1495965" y="1228523"/>
                  <a:pt x="1495965" y="1229205"/>
                </a:cubicBezTo>
                <a:cubicBezTo>
                  <a:pt x="1495965" y="1229889"/>
                  <a:pt x="1521556" y="1249428"/>
                  <a:pt x="1552833" y="1272628"/>
                </a:cubicBezTo>
                <a:cubicBezTo>
                  <a:pt x="1584111" y="1295828"/>
                  <a:pt x="1609746" y="1315694"/>
                  <a:pt x="1609801" y="1316772"/>
                </a:cubicBezTo>
                <a:cubicBezTo>
                  <a:pt x="1609939" y="1319663"/>
                  <a:pt x="1565433" y="1378084"/>
                  <a:pt x="1563085" y="1378084"/>
                </a:cubicBezTo>
                <a:cubicBezTo>
                  <a:pt x="1561983" y="1378084"/>
                  <a:pt x="1524856" y="1350900"/>
                  <a:pt x="1480578" y="1317676"/>
                </a:cubicBezTo>
                <a:close/>
                <a:moveTo>
                  <a:pt x="1274941" y="1500174"/>
                </a:moveTo>
                <a:cubicBezTo>
                  <a:pt x="1292330" y="1493996"/>
                  <a:pt x="1312158" y="1484320"/>
                  <a:pt x="1312158" y="1482011"/>
                </a:cubicBezTo>
                <a:cubicBezTo>
                  <a:pt x="1312158" y="1481032"/>
                  <a:pt x="1301830" y="1477675"/>
                  <a:pt x="1289208" y="1474550"/>
                </a:cubicBezTo>
                <a:cubicBezTo>
                  <a:pt x="1270607" y="1469945"/>
                  <a:pt x="1259437" y="1468869"/>
                  <a:pt x="1230279" y="1468869"/>
                </a:cubicBezTo>
                <a:cubicBezTo>
                  <a:pt x="1201122" y="1468869"/>
                  <a:pt x="1189952" y="1469945"/>
                  <a:pt x="1171351" y="1474550"/>
                </a:cubicBezTo>
                <a:cubicBezTo>
                  <a:pt x="1158728" y="1477675"/>
                  <a:pt x="1148400" y="1481039"/>
                  <a:pt x="1148400" y="1482026"/>
                </a:cubicBezTo>
                <a:cubicBezTo>
                  <a:pt x="1148400" y="1485954"/>
                  <a:pt x="1187470" y="1502065"/>
                  <a:pt x="1205467" y="1505558"/>
                </a:cubicBezTo>
                <a:cubicBezTo>
                  <a:pt x="1219272" y="1508238"/>
                  <a:pt x="1261440" y="1504970"/>
                  <a:pt x="1274941" y="1500174"/>
                </a:cubicBezTo>
                <a:close/>
                <a:moveTo>
                  <a:pt x="555397" y="1189249"/>
                </a:moveTo>
                <a:lnTo>
                  <a:pt x="555397" y="1109592"/>
                </a:lnTo>
                <a:lnTo>
                  <a:pt x="525002" y="1110490"/>
                </a:lnTo>
                <a:cubicBezTo>
                  <a:pt x="498931" y="1111261"/>
                  <a:pt x="492852" y="1112250"/>
                  <a:pt x="482267" y="1117439"/>
                </a:cubicBezTo>
                <a:cubicBezTo>
                  <a:pt x="438088" y="1139098"/>
                  <a:pt x="423180" y="1192628"/>
                  <a:pt x="449984" y="1233360"/>
                </a:cubicBezTo>
                <a:cubicBezTo>
                  <a:pt x="459325" y="1247555"/>
                  <a:pt x="476253" y="1260499"/>
                  <a:pt x="491869" y="1265387"/>
                </a:cubicBezTo>
                <a:cubicBezTo>
                  <a:pt x="497470" y="1267140"/>
                  <a:pt x="514054" y="1268649"/>
                  <a:pt x="528724" y="1268740"/>
                </a:cubicBezTo>
                <a:lnTo>
                  <a:pt x="555397" y="1268902"/>
                </a:lnTo>
                <a:close/>
                <a:moveTo>
                  <a:pt x="1978357" y="1261400"/>
                </a:moveTo>
                <a:cubicBezTo>
                  <a:pt x="1994136" y="1253739"/>
                  <a:pt x="2009038" y="1238860"/>
                  <a:pt x="2016813" y="1223002"/>
                </a:cubicBezTo>
                <a:cubicBezTo>
                  <a:pt x="2025575" y="1205129"/>
                  <a:pt x="2025637" y="1173736"/>
                  <a:pt x="2016951" y="1156071"/>
                </a:cubicBezTo>
                <a:cubicBezTo>
                  <a:pt x="2009198" y="1140314"/>
                  <a:pt x="1994024" y="1125149"/>
                  <a:pt x="1978298" y="1117439"/>
                </a:cubicBezTo>
                <a:cubicBezTo>
                  <a:pt x="1967713" y="1112249"/>
                  <a:pt x="1961633" y="1111261"/>
                  <a:pt x="1935562" y="1110490"/>
                </a:cubicBezTo>
                <a:lnTo>
                  <a:pt x="1905168" y="1109592"/>
                </a:lnTo>
                <a:lnTo>
                  <a:pt x="1905168" y="1189504"/>
                </a:lnTo>
                <a:lnTo>
                  <a:pt x="1905168" y="1269417"/>
                </a:lnTo>
                <a:lnTo>
                  <a:pt x="1935562" y="1268419"/>
                </a:lnTo>
                <a:cubicBezTo>
                  <a:pt x="1961415" y="1267572"/>
                  <a:pt x="1967811" y="1266523"/>
                  <a:pt x="1978363" y="1261399"/>
                </a:cubicBezTo>
                <a:close/>
                <a:moveTo>
                  <a:pt x="683591" y="688823"/>
                </a:moveTo>
                <a:cubicBezTo>
                  <a:pt x="695783" y="672435"/>
                  <a:pt x="720826" y="668978"/>
                  <a:pt x="737128" y="681432"/>
                </a:cubicBezTo>
                <a:cubicBezTo>
                  <a:pt x="741572" y="684828"/>
                  <a:pt x="770330" y="709106"/>
                  <a:pt x="801034" y="735384"/>
                </a:cubicBezTo>
                <a:cubicBezTo>
                  <a:pt x="876273" y="799776"/>
                  <a:pt x="904426" y="819525"/>
                  <a:pt x="961888" y="848221"/>
                </a:cubicBezTo>
                <a:cubicBezTo>
                  <a:pt x="1122166" y="928261"/>
                  <a:pt x="1309877" y="932354"/>
                  <a:pt x="1476119" y="859434"/>
                </a:cubicBezTo>
                <a:cubicBezTo>
                  <a:pt x="1506411" y="846148"/>
                  <a:pt x="1552250" y="820094"/>
                  <a:pt x="1579356" y="800758"/>
                </a:cubicBezTo>
                <a:cubicBezTo>
                  <a:pt x="1591160" y="792338"/>
                  <a:pt x="1628037" y="762190"/>
                  <a:pt x="1661305" y="733762"/>
                </a:cubicBezTo>
                <a:cubicBezTo>
                  <a:pt x="1694574" y="705335"/>
                  <a:pt x="1725351" y="680122"/>
                  <a:pt x="1729699" y="677734"/>
                </a:cubicBezTo>
                <a:cubicBezTo>
                  <a:pt x="1745123" y="669262"/>
                  <a:pt x="1766099" y="674346"/>
                  <a:pt x="1777209" y="689249"/>
                </a:cubicBezTo>
                <a:cubicBezTo>
                  <a:pt x="1780598" y="693795"/>
                  <a:pt x="1801168" y="751737"/>
                  <a:pt x="1827296" y="830334"/>
                </a:cubicBezTo>
                <a:cubicBezTo>
                  <a:pt x="1851680" y="903688"/>
                  <a:pt x="1872233" y="963705"/>
                  <a:pt x="1872970" y="963705"/>
                </a:cubicBezTo>
                <a:cubicBezTo>
                  <a:pt x="1876348" y="963705"/>
                  <a:pt x="1972865" y="764289"/>
                  <a:pt x="1979495" y="743611"/>
                </a:cubicBezTo>
                <a:cubicBezTo>
                  <a:pt x="2018373" y="622354"/>
                  <a:pt x="1999475" y="494704"/>
                  <a:pt x="1926672" y="386800"/>
                </a:cubicBezTo>
                <a:cubicBezTo>
                  <a:pt x="1905647" y="355639"/>
                  <a:pt x="1854123" y="304703"/>
                  <a:pt x="1822042" y="283365"/>
                </a:cubicBezTo>
                <a:cubicBezTo>
                  <a:pt x="1806651" y="273128"/>
                  <a:pt x="1743529" y="240130"/>
                  <a:pt x="1655802" y="196461"/>
                </a:cubicBezTo>
                <a:cubicBezTo>
                  <a:pt x="1535442" y="136548"/>
                  <a:pt x="1508646" y="124160"/>
                  <a:pt x="1475917" y="113297"/>
                </a:cubicBezTo>
                <a:cubicBezTo>
                  <a:pt x="1434700" y="99617"/>
                  <a:pt x="1395620" y="90206"/>
                  <a:pt x="1352614" y="83603"/>
                </a:cubicBezTo>
                <a:cubicBezTo>
                  <a:pt x="1315137" y="77849"/>
                  <a:pt x="1212414" y="77849"/>
                  <a:pt x="1174936" y="83603"/>
                </a:cubicBezTo>
                <a:cubicBezTo>
                  <a:pt x="1054234" y="102134"/>
                  <a:pt x="959587" y="142014"/>
                  <a:pt x="857593" y="217316"/>
                </a:cubicBezTo>
                <a:lnTo>
                  <a:pt x="829869" y="237785"/>
                </a:lnTo>
                <a:lnTo>
                  <a:pt x="858180" y="240942"/>
                </a:lnTo>
                <a:cubicBezTo>
                  <a:pt x="966437" y="253012"/>
                  <a:pt x="1070737" y="302892"/>
                  <a:pt x="1153170" y="382017"/>
                </a:cubicBezTo>
                <a:lnTo>
                  <a:pt x="1178457" y="406289"/>
                </a:lnTo>
                <a:lnTo>
                  <a:pt x="1150506" y="434321"/>
                </a:lnTo>
                <a:lnTo>
                  <a:pt x="1122556" y="462352"/>
                </a:lnTo>
                <a:lnTo>
                  <a:pt x="1102602" y="443037"/>
                </a:lnTo>
                <a:cubicBezTo>
                  <a:pt x="1052294" y="394338"/>
                  <a:pt x="998683" y="360923"/>
                  <a:pt x="937102" y="339884"/>
                </a:cubicBezTo>
                <a:cubicBezTo>
                  <a:pt x="833540" y="304503"/>
                  <a:pt x="730167" y="309165"/>
                  <a:pt x="643860" y="353108"/>
                </a:cubicBezTo>
                <a:cubicBezTo>
                  <a:pt x="488810" y="432053"/>
                  <a:pt x="419253" y="617096"/>
                  <a:pt x="484005" y="778372"/>
                </a:cubicBezTo>
                <a:cubicBezTo>
                  <a:pt x="488580" y="789766"/>
                  <a:pt x="513458" y="837907"/>
                  <a:pt x="539290" y="885351"/>
                </a:cubicBezTo>
                <a:lnTo>
                  <a:pt x="586257" y="971614"/>
                </a:lnTo>
                <a:lnTo>
                  <a:pt x="632236" y="833831"/>
                </a:lnTo>
                <a:cubicBezTo>
                  <a:pt x="657525" y="758050"/>
                  <a:pt x="680634" y="692796"/>
                  <a:pt x="683591" y="688823"/>
                </a:cubicBezTo>
                <a:close/>
                <a:moveTo>
                  <a:pt x="2036835" y="1782318"/>
                </a:moveTo>
                <a:cubicBezTo>
                  <a:pt x="1977961" y="1770769"/>
                  <a:pt x="1933527" y="1732355"/>
                  <a:pt x="1913199" y="1675432"/>
                </a:cubicBezTo>
                <a:cubicBezTo>
                  <a:pt x="1907131" y="1658442"/>
                  <a:pt x="1906690" y="1654262"/>
                  <a:pt x="1906551" y="1612568"/>
                </a:cubicBezTo>
                <a:cubicBezTo>
                  <a:pt x="1906412" y="1572218"/>
                  <a:pt x="1906959" y="1566227"/>
                  <a:pt x="1912172" y="1550535"/>
                </a:cubicBezTo>
                <a:cubicBezTo>
                  <a:pt x="1924467" y="1513526"/>
                  <a:pt x="1944109" y="1487247"/>
                  <a:pt x="1980657" y="1458905"/>
                </a:cubicBezTo>
                <a:cubicBezTo>
                  <a:pt x="2045324" y="1408759"/>
                  <a:pt x="2120112" y="1384820"/>
                  <a:pt x="2199182" y="1388955"/>
                </a:cubicBezTo>
                <a:cubicBezTo>
                  <a:pt x="2280349" y="1393201"/>
                  <a:pt x="2354153" y="1425416"/>
                  <a:pt x="2410192" y="1481058"/>
                </a:cubicBezTo>
                <a:cubicBezTo>
                  <a:pt x="2428617" y="1499354"/>
                  <a:pt x="2434538" y="1507202"/>
                  <a:pt x="2442948" y="1524481"/>
                </a:cubicBezTo>
                <a:cubicBezTo>
                  <a:pt x="2448594" y="1536081"/>
                  <a:pt x="2454953" y="1554179"/>
                  <a:pt x="2457080" y="1564698"/>
                </a:cubicBezTo>
                <a:cubicBezTo>
                  <a:pt x="2462049" y="1589274"/>
                  <a:pt x="2462042" y="1633531"/>
                  <a:pt x="2457065" y="1657629"/>
                </a:cubicBezTo>
                <a:cubicBezTo>
                  <a:pt x="2446932" y="1706685"/>
                  <a:pt x="2415324" y="1747436"/>
                  <a:pt x="2370965" y="1768635"/>
                </a:cubicBezTo>
                <a:cubicBezTo>
                  <a:pt x="2337962" y="1784406"/>
                  <a:pt x="2330378" y="1785051"/>
                  <a:pt x="2181298" y="1784747"/>
                </a:cubicBezTo>
                <a:cubicBezTo>
                  <a:pt x="2107890" y="1784609"/>
                  <a:pt x="2042882" y="1783505"/>
                  <a:pt x="2036835" y="1782318"/>
                </a:cubicBezTo>
                <a:close/>
                <a:moveTo>
                  <a:pt x="2335647" y="1698232"/>
                </a:moveTo>
                <a:cubicBezTo>
                  <a:pt x="2351544" y="1690359"/>
                  <a:pt x="2366402" y="1675454"/>
                  <a:pt x="2374044" y="1659713"/>
                </a:cubicBezTo>
                <a:cubicBezTo>
                  <a:pt x="2379157" y="1649179"/>
                  <a:pt x="2380216" y="1642755"/>
                  <a:pt x="2381056" y="1617159"/>
                </a:cubicBezTo>
                <a:cubicBezTo>
                  <a:pt x="2382220" y="1581693"/>
                  <a:pt x="2378821" y="1566842"/>
                  <a:pt x="2365376" y="1548644"/>
                </a:cubicBezTo>
                <a:cubicBezTo>
                  <a:pt x="2347076" y="1523876"/>
                  <a:pt x="2300011" y="1492994"/>
                  <a:pt x="2260751" y="1479992"/>
                </a:cubicBezTo>
                <a:cubicBezTo>
                  <a:pt x="2175158" y="1451648"/>
                  <a:pt x="2075607" y="1474076"/>
                  <a:pt x="2012546" y="1535911"/>
                </a:cubicBezTo>
                <a:cubicBezTo>
                  <a:pt x="1990507" y="1557521"/>
                  <a:pt x="1986225" y="1568205"/>
                  <a:pt x="1985008" y="1604622"/>
                </a:cubicBezTo>
                <a:cubicBezTo>
                  <a:pt x="1984429" y="1621994"/>
                  <a:pt x="1985193" y="1638639"/>
                  <a:pt x="1986911" y="1645563"/>
                </a:cubicBezTo>
                <a:cubicBezTo>
                  <a:pt x="1993029" y="1670335"/>
                  <a:pt x="2015644" y="1694377"/>
                  <a:pt x="2040128" y="1702139"/>
                </a:cubicBezTo>
                <a:cubicBezTo>
                  <a:pt x="2048057" y="1704653"/>
                  <a:pt x="2080500" y="1705258"/>
                  <a:pt x="2186775" y="1704872"/>
                </a:cubicBezTo>
                <a:lnTo>
                  <a:pt x="2323240" y="170437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9CDE47B-9987-51FD-789C-6F768688C912}"/>
              </a:ext>
            </a:extLst>
          </p:cNvPr>
          <p:cNvSpPr txBox="1"/>
          <p:nvPr/>
        </p:nvSpPr>
        <p:spPr>
          <a:xfrm>
            <a:off x="7464949" y="2870625"/>
            <a:ext cx="132727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VOMITING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38EE760-DAA8-8B4E-4B61-9928458EAACB}"/>
              </a:ext>
            </a:extLst>
          </p:cNvPr>
          <p:cNvSpPr txBox="1"/>
          <p:nvPr/>
        </p:nvSpPr>
        <p:spPr>
          <a:xfrm>
            <a:off x="7464949" y="3395475"/>
            <a:ext cx="132727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NAUSEA</a:t>
            </a:r>
          </a:p>
        </p:txBody>
      </p:sp>
      <p:sp>
        <p:nvSpPr>
          <p:cNvPr id="83" name="Graphic 81">
            <a:extLst>
              <a:ext uri="{FF2B5EF4-FFF2-40B4-BE49-F238E27FC236}">
                <a16:creationId xmlns:a16="http://schemas.microsoft.com/office/drawing/2014/main" id="{6E8DCB4C-16E6-5B13-C158-01BDC5E6426D}"/>
              </a:ext>
            </a:extLst>
          </p:cNvPr>
          <p:cNvSpPr/>
          <p:nvPr/>
        </p:nvSpPr>
        <p:spPr>
          <a:xfrm>
            <a:off x="7035173" y="3391184"/>
            <a:ext cx="199535" cy="249226"/>
          </a:xfrm>
          <a:custGeom>
            <a:avLst/>
            <a:gdLst>
              <a:gd name="connsiteX0" fmla="*/ 1206961 w 2539596"/>
              <a:gd name="connsiteY0" fmla="*/ 3171169 h 3172047"/>
              <a:gd name="connsiteX1" fmla="*/ 978761 w 2539596"/>
              <a:gd name="connsiteY1" fmla="*/ 3131345 h 3172047"/>
              <a:gd name="connsiteX2" fmla="*/ 221593 w 2539596"/>
              <a:gd name="connsiteY2" fmla="*/ 2257015 h 3172047"/>
              <a:gd name="connsiteX3" fmla="*/ 211482 w 2539596"/>
              <a:gd name="connsiteY3" fmla="*/ 2077935 h 3172047"/>
              <a:gd name="connsiteX4" fmla="*/ 211482 w 2539596"/>
              <a:gd name="connsiteY4" fmla="*/ 2008960 h 3172047"/>
              <a:gd name="connsiteX5" fmla="*/ 178236 w 2539596"/>
              <a:gd name="connsiteY5" fmla="*/ 2008960 h 3172047"/>
              <a:gd name="connsiteX6" fmla="*/ 122321 w 2539596"/>
              <a:gd name="connsiteY6" fmla="*/ 2003804 h 3172047"/>
              <a:gd name="connsiteX7" fmla="*/ 5882 w 2539596"/>
              <a:gd name="connsiteY7" fmla="*/ 1890161 h 3172047"/>
              <a:gd name="connsiteX8" fmla="*/ 10 w 2539596"/>
              <a:gd name="connsiteY8" fmla="*/ 1694092 h 3172047"/>
              <a:gd name="connsiteX9" fmla="*/ 3557 w 2539596"/>
              <a:gd name="connsiteY9" fmla="*/ 1502263 h 3172047"/>
              <a:gd name="connsiteX10" fmla="*/ 36930 w 2539596"/>
              <a:gd name="connsiteY10" fmla="*/ 1433125 h 3172047"/>
              <a:gd name="connsiteX11" fmla="*/ 51936 w 2539596"/>
              <a:gd name="connsiteY11" fmla="*/ 1414702 h 3172047"/>
              <a:gd name="connsiteX12" fmla="*/ 53720 w 2539596"/>
              <a:gd name="connsiteY12" fmla="*/ 1266158 h 3172047"/>
              <a:gd name="connsiteX13" fmla="*/ 72905 w 2539596"/>
              <a:gd name="connsiteY13" fmla="*/ 996894 h 3172047"/>
              <a:gd name="connsiteX14" fmla="*/ 983722 w 2539596"/>
              <a:gd name="connsiteY14" fmla="*/ 32720 h 3172047"/>
              <a:gd name="connsiteX15" fmla="*/ 1269798 w 2539596"/>
              <a:gd name="connsiteY15" fmla="*/ 0 h 3172047"/>
              <a:gd name="connsiteX16" fmla="*/ 1571815 w 2539596"/>
              <a:gd name="connsiteY16" fmla="*/ 36448 h 3172047"/>
              <a:gd name="connsiteX17" fmla="*/ 2452039 w 2539596"/>
              <a:gd name="connsiteY17" fmla="*/ 927438 h 3172047"/>
              <a:gd name="connsiteX18" fmla="*/ 2485877 w 2539596"/>
              <a:gd name="connsiteY18" fmla="*/ 1266158 h 3172047"/>
              <a:gd name="connsiteX19" fmla="*/ 2487662 w 2539596"/>
              <a:gd name="connsiteY19" fmla="*/ 1414702 h 3172047"/>
              <a:gd name="connsiteX20" fmla="*/ 2502667 w 2539596"/>
              <a:gd name="connsiteY20" fmla="*/ 1433125 h 3172047"/>
              <a:gd name="connsiteX21" fmla="*/ 2536040 w 2539596"/>
              <a:gd name="connsiteY21" fmla="*/ 1502263 h 3172047"/>
              <a:gd name="connsiteX22" fmla="*/ 2539587 w 2539596"/>
              <a:gd name="connsiteY22" fmla="*/ 1694092 h 3172047"/>
              <a:gd name="connsiteX23" fmla="*/ 2533715 w 2539596"/>
              <a:gd name="connsiteY23" fmla="*/ 1890161 h 3172047"/>
              <a:gd name="connsiteX24" fmla="*/ 2487227 w 2539596"/>
              <a:gd name="connsiteY24" fmla="*/ 1966495 h 3172047"/>
              <a:gd name="connsiteX25" fmla="*/ 2362014 w 2539596"/>
              <a:gd name="connsiteY25" fmla="*/ 2008911 h 3172047"/>
              <a:gd name="connsiteX26" fmla="*/ 2328115 w 2539596"/>
              <a:gd name="connsiteY26" fmla="*/ 2008957 h 3172047"/>
              <a:gd name="connsiteX27" fmla="*/ 2328115 w 2539596"/>
              <a:gd name="connsiteY27" fmla="*/ 2066357 h 3172047"/>
              <a:gd name="connsiteX28" fmla="*/ 1991926 w 2539596"/>
              <a:gd name="connsiteY28" fmla="*/ 2875497 h 3172047"/>
              <a:gd name="connsiteX29" fmla="*/ 1394268 w 2539596"/>
              <a:gd name="connsiteY29" fmla="*/ 3165039 h 3172047"/>
              <a:gd name="connsiteX30" fmla="*/ 1206961 w 2539596"/>
              <a:gd name="connsiteY30" fmla="*/ 3171167 h 3172047"/>
              <a:gd name="connsiteX31" fmla="*/ 1398781 w 2539596"/>
              <a:gd name="connsiteY31" fmla="*/ 3059154 h 3172047"/>
              <a:gd name="connsiteX32" fmla="*/ 1906149 w 2539596"/>
              <a:gd name="connsiteY32" fmla="*/ 2813056 h 3172047"/>
              <a:gd name="connsiteX33" fmla="*/ 2218857 w 2539596"/>
              <a:gd name="connsiteY33" fmla="*/ 2174330 h 3172047"/>
              <a:gd name="connsiteX34" fmla="*/ 2222272 w 2539596"/>
              <a:gd name="connsiteY34" fmla="*/ 1803504 h 3172047"/>
              <a:gd name="connsiteX35" fmla="*/ 2222283 w 2539596"/>
              <a:gd name="connsiteY35" fmla="*/ 1470713 h 3172047"/>
              <a:gd name="connsiteX36" fmla="*/ 2201613 w 2539596"/>
              <a:gd name="connsiteY36" fmla="*/ 1466647 h 3172047"/>
              <a:gd name="connsiteX37" fmla="*/ 1994083 w 2539596"/>
              <a:gd name="connsiteY37" fmla="*/ 1391685 h 3172047"/>
              <a:gd name="connsiteX38" fmla="*/ 1699953 w 2539596"/>
              <a:gd name="connsiteY38" fmla="*/ 1129190 h 3172047"/>
              <a:gd name="connsiteX39" fmla="*/ 1672846 w 2539596"/>
              <a:gd name="connsiteY39" fmla="*/ 1095341 h 3172047"/>
              <a:gd name="connsiteX40" fmla="*/ 1644185 w 2539596"/>
              <a:gd name="connsiteY40" fmla="*/ 1115611 h 3172047"/>
              <a:gd name="connsiteX41" fmla="*/ 709222 w 2539596"/>
              <a:gd name="connsiteY41" fmla="*/ 1438309 h 3172047"/>
              <a:gd name="connsiteX42" fmla="*/ 356174 w 2539596"/>
              <a:gd name="connsiteY42" fmla="*/ 1475075 h 3172047"/>
              <a:gd name="connsiteX43" fmla="*/ 317314 w 2539596"/>
              <a:gd name="connsiteY43" fmla="*/ 1477367 h 3172047"/>
              <a:gd name="connsiteX44" fmla="*/ 317317 w 2539596"/>
              <a:gd name="connsiteY44" fmla="*/ 1818408 h 3172047"/>
              <a:gd name="connsiteX45" fmla="*/ 320676 w 2539596"/>
              <a:gd name="connsiteY45" fmla="*/ 2195829 h 3172047"/>
              <a:gd name="connsiteX46" fmla="*/ 596782 w 2539596"/>
              <a:gd name="connsiteY46" fmla="*/ 2787834 h 3172047"/>
              <a:gd name="connsiteX47" fmla="*/ 1168601 w 2539596"/>
              <a:gd name="connsiteY47" fmla="*/ 3062437 h 3172047"/>
              <a:gd name="connsiteX48" fmla="*/ 1398781 w 2539596"/>
              <a:gd name="connsiteY48" fmla="*/ 3059155 h 3172047"/>
              <a:gd name="connsiteX49" fmla="*/ 793556 w 2539596"/>
              <a:gd name="connsiteY49" fmla="*/ 2539317 h 3172047"/>
              <a:gd name="connsiteX50" fmla="*/ 793556 w 2539596"/>
              <a:gd name="connsiteY50" fmla="*/ 2486717 h 3172047"/>
              <a:gd name="connsiteX51" fmla="*/ 817886 w 2539596"/>
              <a:gd name="connsiteY51" fmla="*/ 2482846 h 3172047"/>
              <a:gd name="connsiteX52" fmla="*/ 904520 w 2539596"/>
              <a:gd name="connsiteY52" fmla="*/ 2437440 h 3172047"/>
              <a:gd name="connsiteX53" fmla="*/ 948553 w 2539596"/>
              <a:gd name="connsiteY53" fmla="*/ 2360209 h 3172047"/>
              <a:gd name="connsiteX54" fmla="*/ 904520 w 2539596"/>
              <a:gd name="connsiteY54" fmla="*/ 2215501 h 3172047"/>
              <a:gd name="connsiteX55" fmla="*/ 817886 w 2539596"/>
              <a:gd name="connsiteY55" fmla="*/ 2170095 h 3172047"/>
              <a:gd name="connsiteX56" fmla="*/ 793556 w 2539596"/>
              <a:gd name="connsiteY56" fmla="*/ 2166224 h 3172047"/>
              <a:gd name="connsiteX57" fmla="*/ 793556 w 2539596"/>
              <a:gd name="connsiteY57" fmla="*/ 2113624 h 3172047"/>
              <a:gd name="connsiteX58" fmla="*/ 793556 w 2539596"/>
              <a:gd name="connsiteY58" fmla="*/ 2061024 h 3172047"/>
              <a:gd name="connsiteX59" fmla="*/ 816648 w 2539596"/>
              <a:gd name="connsiteY59" fmla="*/ 2063298 h 3172047"/>
              <a:gd name="connsiteX60" fmla="*/ 949378 w 2539596"/>
              <a:gd name="connsiteY60" fmla="*/ 2113422 h 3172047"/>
              <a:gd name="connsiteX61" fmla="*/ 1021645 w 2539596"/>
              <a:gd name="connsiteY61" fmla="*/ 2193984 h 3172047"/>
              <a:gd name="connsiteX62" fmla="*/ 1044257 w 2539596"/>
              <a:gd name="connsiteY62" fmla="*/ 2245477 h 3172047"/>
              <a:gd name="connsiteX63" fmla="*/ 1053174 w 2539596"/>
              <a:gd name="connsiteY63" fmla="*/ 2273521 h 3172047"/>
              <a:gd name="connsiteX64" fmla="*/ 1270083 w 2539596"/>
              <a:gd name="connsiteY64" fmla="*/ 2273536 h 3172047"/>
              <a:gd name="connsiteX65" fmla="*/ 1486992 w 2539596"/>
              <a:gd name="connsiteY65" fmla="*/ 2273551 h 3172047"/>
              <a:gd name="connsiteX66" fmla="*/ 1492693 w 2539596"/>
              <a:gd name="connsiteY66" fmla="*/ 2253044 h 3172047"/>
              <a:gd name="connsiteX67" fmla="*/ 1533177 w 2539596"/>
              <a:gd name="connsiteY67" fmla="*/ 2170404 h 3172047"/>
              <a:gd name="connsiteX68" fmla="*/ 1722948 w 2539596"/>
              <a:gd name="connsiteY68" fmla="*/ 2063298 h 3172047"/>
              <a:gd name="connsiteX69" fmla="*/ 1746041 w 2539596"/>
              <a:gd name="connsiteY69" fmla="*/ 2061024 h 3172047"/>
              <a:gd name="connsiteX70" fmla="*/ 1746041 w 2539596"/>
              <a:gd name="connsiteY70" fmla="*/ 2113624 h 3172047"/>
              <a:gd name="connsiteX71" fmla="*/ 1746041 w 2539596"/>
              <a:gd name="connsiteY71" fmla="*/ 2166224 h 3172047"/>
              <a:gd name="connsiteX72" fmla="*/ 1721710 w 2539596"/>
              <a:gd name="connsiteY72" fmla="*/ 2170095 h 3172047"/>
              <a:gd name="connsiteX73" fmla="*/ 1635076 w 2539596"/>
              <a:gd name="connsiteY73" fmla="*/ 2215501 h 3172047"/>
              <a:gd name="connsiteX74" fmla="*/ 1635076 w 2539596"/>
              <a:gd name="connsiteY74" fmla="*/ 2437440 h 3172047"/>
              <a:gd name="connsiteX75" fmla="*/ 1721710 w 2539596"/>
              <a:gd name="connsiteY75" fmla="*/ 2482846 h 3172047"/>
              <a:gd name="connsiteX76" fmla="*/ 1746041 w 2539596"/>
              <a:gd name="connsiteY76" fmla="*/ 2486717 h 3172047"/>
              <a:gd name="connsiteX77" fmla="*/ 1746041 w 2539596"/>
              <a:gd name="connsiteY77" fmla="*/ 2539317 h 3172047"/>
              <a:gd name="connsiteX78" fmla="*/ 1746041 w 2539596"/>
              <a:gd name="connsiteY78" fmla="*/ 2591918 h 3172047"/>
              <a:gd name="connsiteX79" fmla="*/ 1722948 w 2539596"/>
              <a:gd name="connsiteY79" fmla="*/ 2589644 h 3172047"/>
              <a:gd name="connsiteX80" fmla="*/ 1533177 w 2539596"/>
              <a:gd name="connsiteY80" fmla="*/ 2482537 h 3172047"/>
              <a:gd name="connsiteX81" fmla="*/ 1492693 w 2539596"/>
              <a:gd name="connsiteY81" fmla="*/ 2399898 h 3172047"/>
              <a:gd name="connsiteX82" fmla="*/ 1486992 w 2539596"/>
              <a:gd name="connsiteY82" fmla="*/ 2379390 h 3172047"/>
              <a:gd name="connsiteX83" fmla="*/ 1269798 w 2539596"/>
              <a:gd name="connsiteY83" fmla="*/ 2379390 h 3172047"/>
              <a:gd name="connsiteX84" fmla="*/ 1052605 w 2539596"/>
              <a:gd name="connsiteY84" fmla="*/ 2379390 h 3172047"/>
              <a:gd name="connsiteX85" fmla="*/ 1046904 w 2539596"/>
              <a:gd name="connsiteY85" fmla="*/ 2399898 h 3172047"/>
              <a:gd name="connsiteX86" fmla="*/ 1006420 w 2539596"/>
              <a:gd name="connsiteY86" fmla="*/ 2482537 h 3172047"/>
              <a:gd name="connsiteX87" fmla="*/ 816648 w 2539596"/>
              <a:gd name="connsiteY87" fmla="*/ 2589644 h 3172047"/>
              <a:gd name="connsiteX88" fmla="*/ 793556 w 2539596"/>
              <a:gd name="connsiteY88" fmla="*/ 2591918 h 3172047"/>
              <a:gd name="connsiteX89" fmla="*/ 871276 w 2539596"/>
              <a:gd name="connsiteY89" fmla="*/ 1739941 h 3172047"/>
              <a:gd name="connsiteX90" fmla="*/ 825348 w 2539596"/>
              <a:gd name="connsiteY90" fmla="*/ 1712437 h 3172047"/>
              <a:gd name="connsiteX91" fmla="*/ 825085 w 2539596"/>
              <a:gd name="connsiteY91" fmla="*/ 1564224 h 3172047"/>
              <a:gd name="connsiteX92" fmla="*/ 973690 w 2539596"/>
              <a:gd name="connsiteY92" fmla="*/ 1564224 h 3172047"/>
              <a:gd name="connsiteX93" fmla="*/ 994880 w 2539596"/>
              <a:gd name="connsiteY93" fmla="*/ 1595248 h 3172047"/>
              <a:gd name="connsiteX94" fmla="*/ 973690 w 2539596"/>
              <a:gd name="connsiteY94" fmla="*/ 1712837 h 3172047"/>
              <a:gd name="connsiteX95" fmla="*/ 871276 w 2539596"/>
              <a:gd name="connsiteY95" fmla="*/ 1739941 h 3172047"/>
              <a:gd name="connsiteX96" fmla="*/ 1612097 w 2539596"/>
              <a:gd name="connsiteY96" fmla="*/ 1739941 h 3172047"/>
              <a:gd name="connsiteX97" fmla="*/ 1566169 w 2539596"/>
              <a:gd name="connsiteY97" fmla="*/ 1712437 h 3172047"/>
              <a:gd name="connsiteX98" fmla="*/ 1565906 w 2539596"/>
              <a:gd name="connsiteY98" fmla="*/ 1564224 h 3172047"/>
              <a:gd name="connsiteX99" fmla="*/ 1714511 w 2539596"/>
              <a:gd name="connsiteY99" fmla="*/ 1564224 h 3172047"/>
              <a:gd name="connsiteX100" fmla="*/ 1714511 w 2539596"/>
              <a:gd name="connsiteY100" fmla="*/ 1712837 h 3172047"/>
              <a:gd name="connsiteX101" fmla="*/ 1612097 w 2539596"/>
              <a:gd name="connsiteY101" fmla="*/ 1739941 h 3172047"/>
              <a:gd name="connsiteX102" fmla="*/ 211482 w 2539596"/>
              <a:gd name="connsiteY102" fmla="*/ 1691156 h 3172047"/>
              <a:gd name="connsiteX103" fmla="*/ 211482 w 2539596"/>
              <a:gd name="connsiteY103" fmla="*/ 1479189 h 3172047"/>
              <a:gd name="connsiteX104" fmla="*/ 175333 w 2539596"/>
              <a:gd name="connsiteY104" fmla="*/ 1480309 h 3172047"/>
              <a:gd name="connsiteX105" fmla="*/ 114123 w 2539596"/>
              <a:gd name="connsiteY105" fmla="*/ 1504198 h 3172047"/>
              <a:gd name="connsiteX106" fmla="*/ 106328 w 2539596"/>
              <a:gd name="connsiteY106" fmla="*/ 1682593 h 3172047"/>
              <a:gd name="connsiteX107" fmla="*/ 107286 w 2539596"/>
              <a:gd name="connsiteY107" fmla="*/ 1862510 h 3172047"/>
              <a:gd name="connsiteX108" fmla="*/ 136906 w 2539596"/>
              <a:gd name="connsiteY108" fmla="*/ 1898471 h 3172047"/>
              <a:gd name="connsiteX109" fmla="*/ 179237 w 2539596"/>
              <a:gd name="connsiteY109" fmla="*/ 1902994 h 3172047"/>
              <a:gd name="connsiteX110" fmla="*/ 211482 w 2539596"/>
              <a:gd name="connsiteY110" fmla="*/ 1903133 h 3172047"/>
              <a:gd name="connsiteX111" fmla="*/ 2409534 w 2539596"/>
              <a:gd name="connsiteY111" fmla="*/ 1894650 h 3172047"/>
              <a:gd name="connsiteX112" fmla="*/ 2425473 w 2539596"/>
              <a:gd name="connsiteY112" fmla="*/ 1878697 h 3172047"/>
              <a:gd name="connsiteX113" fmla="*/ 2432292 w 2539596"/>
              <a:gd name="connsiteY113" fmla="*/ 1691449 h 3172047"/>
              <a:gd name="connsiteX114" fmla="*/ 2425473 w 2539596"/>
              <a:gd name="connsiteY114" fmla="*/ 1504201 h 3172047"/>
              <a:gd name="connsiteX115" fmla="*/ 2364263 w 2539596"/>
              <a:gd name="connsiteY115" fmla="*/ 1480309 h 3172047"/>
              <a:gd name="connsiteX116" fmla="*/ 2328114 w 2539596"/>
              <a:gd name="connsiteY116" fmla="*/ 1479189 h 3172047"/>
              <a:gd name="connsiteX117" fmla="*/ 2328114 w 2539596"/>
              <a:gd name="connsiteY117" fmla="*/ 1691448 h 3172047"/>
              <a:gd name="connsiteX118" fmla="*/ 2328114 w 2539596"/>
              <a:gd name="connsiteY118" fmla="*/ 1903708 h 3172047"/>
              <a:gd name="connsiteX119" fmla="*/ 2364263 w 2539596"/>
              <a:gd name="connsiteY119" fmla="*/ 1902588 h 3172047"/>
              <a:gd name="connsiteX120" fmla="*/ 2409534 w 2539596"/>
              <a:gd name="connsiteY120" fmla="*/ 1894649 h 3172047"/>
              <a:gd name="connsiteX121" fmla="*/ 411570 w 2539596"/>
              <a:gd name="connsiteY121" fmla="*/ 1365840 h 3172047"/>
              <a:gd name="connsiteX122" fmla="*/ 1642440 w 2539596"/>
              <a:gd name="connsiteY122" fmla="*/ 980457 h 3172047"/>
              <a:gd name="connsiteX123" fmla="*/ 1703625 w 2539596"/>
              <a:gd name="connsiteY123" fmla="*/ 954878 h 3172047"/>
              <a:gd name="connsiteX124" fmla="*/ 1757104 w 2539596"/>
              <a:gd name="connsiteY124" fmla="*/ 1017913 h 3172047"/>
              <a:gd name="connsiteX125" fmla="*/ 2065189 w 2539596"/>
              <a:gd name="connsiteY125" fmla="*/ 1311176 h 3172047"/>
              <a:gd name="connsiteX126" fmla="*/ 2317738 w 2539596"/>
              <a:gd name="connsiteY126" fmla="*/ 1372950 h 3172047"/>
              <a:gd name="connsiteX127" fmla="*/ 2381774 w 2539596"/>
              <a:gd name="connsiteY127" fmla="*/ 1374924 h 3172047"/>
              <a:gd name="connsiteX128" fmla="*/ 2380093 w 2539596"/>
              <a:gd name="connsiteY128" fmla="*/ 1244616 h 3172047"/>
              <a:gd name="connsiteX129" fmla="*/ 2360944 w 2539596"/>
              <a:gd name="connsiteY129" fmla="*/ 1003509 h 3172047"/>
              <a:gd name="connsiteX130" fmla="*/ 1622019 w 2539596"/>
              <a:gd name="connsiteY130" fmla="*/ 160812 h 3172047"/>
              <a:gd name="connsiteX131" fmla="*/ 606775 w 2539596"/>
              <a:gd name="connsiteY131" fmla="*/ 323623 h 3172047"/>
              <a:gd name="connsiteX132" fmla="*/ 178532 w 2539596"/>
              <a:gd name="connsiteY132" fmla="*/ 1003552 h 3172047"/>
              <a:gd name="connsiteX133" fmla="*/ 159539 w 2539596"/>
              <a:gd name="connsiteY133" fmla="*/ 1244588 h 3172047"/>
              <a:gd name="connsiteX134" fmla="*/ 157823 w 2539596"/>
              <a:gd name="connsiteY134" fmla="*/ 1374871 h 3172047"/>
              <a:gd name="connsiteX135" fmla="*/ 254931 w 2539596"/>
              <a:gd name="connsiteY135" fmla="*/ 1372965 h 3172047"/>
              <a:gd name="connsiteX136" fmla="*/ 411570 w 2539596"/>
              <a:gd name="connsiteY136" fmla="*/ 1365839 h 3172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2539596" h="3172047">
                <a:moveTo>
                  <a:pt x="1206961" y="3171169"/>
                </a:moveTo>
                <a:cubicBezTo>
                  <a:pt x="1114182" y="3162890"/>
                  <a:pt x="1050019" y="3151693"/>
                  <a:pt x="978761" y="3131345"/>
                </a:cubicBezTo>
                <a:cubicBezTo>
                  <a:pt x="576776" y="3016560"/>
                  <a:pt x="279274" y="2673024"/>
                  <a:pt x="221593" y="2257015"/>
                </a:cubicBezTo>
                <a:cubicBezTo>
                  <a:pt x="215051" y="2209829"/>
                  <a:pt x="211482" y="2146629"/>
                  <a:pt x="211482" y="2077935"/>
                </a:cubicBezTo>
                <a:lnTo>
                  <a:pt x="211482" y="2008960"/>
                </a:lnTo>
                <a:lnTo>
                  <a:pt x="178236" y="2008960"/>
                </a:lnTo>
                <a:cubicBezTo>
                  <a:pt x="159950" y="2008960"/>
                  <a:pt x="134789" y="2006640"/>
                  <a:pt x="122321" y="2003804"/>
                </a:cubicBezTo>
                <a:cubicBezTo>
                  <a:pt x="67196" y="1991265"/>
                  <a:pt x="20335" y="1945530"/>
                  <a:pt x="5882" y="1890161"/>
                </a:cubicBezTo>
                <a:cubicBezTo>
                  <a:pt x="872" y="1870966"/>
                  <a:pt x="178" y="1847802"/>
                  <a:pt x="10" y="1694092"/>
                </a:cubicBezTo>
                <a:cubicBezTo>
                  <a:pt x="-120" y="1576340"/>
                  <a:pt x="1032" y="1514103"/>
                  <a:pt x="3557" y="1502263"/>
                </a:cubicBezTo>
                <a:cubicBezTo>
                  <a:pt x="9031" y="1476596"/>
                  <a:pt x="19953" y="1453969"/>
                  <a:pt x="36930" y="1433125"/>
                </a:cubicBezTo>
                <a:lnTo>
                  <a:pt x="51936" y="1414702"/>
                </a:lnTo>
                <a:lnTo>
                  <a:pt x="53720" y="1266158"/>
                </a:lnTo>
                <a:cubicBezTo>
                  <a:pt x="55566" y="1112455"/>
                  <a:pt x="57882" y="1079947"/>
                  <a:pt x="72905" y="996894"/>
                </a:cubicBezTo>
                <a:cubicBezTo>
                  <a:pt x="158180" y="525435"/>
                  <a:pt x="518670" y="143828"/>
                  <a:pt x="983722" y="32720"/>
                </a:cubicBezTo>
                <a:cubicBezTo>
                  <a:pt x="1085391" y="8430"/>
                  <a:pt x="1159240" y="-16"/>
                  <a:pt x="1269798" y="0"/>
                </a:cubicBezTo>
                <a:cubicBezTo>
                  <a:pt x="1384161" y="17"/>
                  <a:pt x="1470704" y="10461"/>
                  <a:pt x="1571815" y="36448"/>
                </a:cubicBezTo>
                <a:cubicBezTo>
                  <a:pt x="2006477" y="148161"/>
                  <a:pt x="2347590" y="493446"/>
                  <a:pt x="2452039" y="927438"/>
                </a:cubicBezTo>
                <a:cubicBezTo>
                  <a:pt x="2478396" y="1036956"/>
                  <a:pt x="2483770" y="1090745"/>
                  <a:pt x="2485877" y="1266158"/>
                </a:cubicBezTo>
                <a:lnTo>
                  <a:pt x="2487662" y="1414702"/>
                </a:lnTo>
                <a:lnTo>
                  <a:pt x="2502667" y="1433125"/>
                </a:lnTo>
                <a:cubicBezTo>
                  <a:pt x="2519644" y="1453969"/>
                  <a:pt x="2530566" y="1476596"/>
                  <a:pt x="2536040" y="1502263"/>
                </a:cubicBezTo>
                <a:cubicBezTo>
                  <a:pt x="2538565" y="1514103"/>
                  <a:pt x="2539716" y="1576340"/>
                  <a:pt x="2539587" y="1694092"/>
                </a:cubicBezTo>
                <a:cubicBezTo>
                  <a:pt x="2539426" y="1847802"/>
                  <a:pt x="2538726" y="1870966"/>
                  <a:pt x="2533715" y="1890161"/>
                </a:cubicBezTo>
                <a:cubicBezTo>
                  <a:pt x="2526345" y="1918397"/>
                  <a:pt x="2509508" y="1946044"/>
                  <a:pt x="2487227" y="1966495"/>
                </a:cubicBezTo>
                <a:cubicBezTo>
                  <a:pt x="2454004" y="1996992"/>
                  <a:pt x="2419062" y="2008828"/>
                  <a:pt x="2362014" y="2008911"/>
                </a:cubicBezTo>
                <a:lnTo>
                  <a:pt x="2328115" y="2008957"/>
                </a:lnTo>
                <a:lnTo>
                  <a:pt x="2328115" y="2066357"/>
                </a:lnTo>
                <a:cubicBezTo>
                  <a:pt x="2328115" y="2385322"/>
                  <a:pt x="2213915" y="2660178"/>
                  <a:pt x="1991926" y="2875497"/>
                </a:cubicBezTo>
                <a:cubicBezTo>
                  <a:pt x="1824918" y="3037488"/>
                  <a:pt x="1621081" y="3136239"/>
                  <a:pt x="1394268" y="3165039"/>
                </a:cubicBezTo>
                <a:cubicBezTo>
                  <a:pt x="1355316" y="3169985"/>
                  <a:pt x="1237070" y="3173853"/>
                  <a:pt x="1206961" y="3171167"/>
                </a:cubicBezTo>
                <a:close/>
                <a:moveTo>
                  <a:pt x="1398781" y="3059154"/>
                </a:moveTo>
                <a:cubicBezTo>
                  <a:pt x="1593079" y="3028885"/>
                  <a:pt x="1763389" y="2946276"/>
                  <a:pt x="1906149" y="2813056"/>
                </a:cubicBezTo>
                <a:cubicBezTo>
                  <a:pt x="2086363" y="2644884"/>
                  <a:pt x="2196972" y="2418959"/>
                  <a:pt x="2218857" y="2174330"/>
                </a:cubicBezTo>
                <a:cubicBezTo>
                  <a:pt x="2220914" y="2151341"/>
                  <a:pt x="2222265" y="2004647"/>
                  <a:pt x="2222272" y="1803504"/>
                </a:cubicBezTo>
                <a:lnTo>
                  <a:pt x="2222283" y="1470713"/>
                </a:lnTo>
                <a:lnTo>
                  <a:pt x="2201613" y="1466647"/>
                </a:lnTo>
                <a:cubicBezTo>
                  <a:pt x="2140764" y="1454677"/>
                  <a:pt x="2054676" y="1423580"/>
                  <a:pt x="1994083" y="1391685"/>
                </a:cubicBezTo>
                <a:cubicBezTo>
                  <a:pt x="1876236" y="1329650"/>
                  <a:pt x="1777050" y="1241132"/>
                  <a:pt x="1699953" y="1129190"/>
                </a:cubicBezTo>
                <a:cubicBezTo>
                  <a:pt x="1686798" y="1110089"/>
                  <a:pt x="1674600" y="1094858"/>
                  <a:pt x="1672846" y="1095341"/>
                </a:cubicBezTo>
                <a:cubicBezTo>
                  <a:pt x="1671092" y="1095824"/>
                  <a:pt x="1658195" y="1104946"/>
                  <a:pt x="1644185" y="1115611"/>
                </a:cubicBezTo>
                <a:cubicBezTo>
                  <a:pt x="1448262" y="1264743"/>
                  <a:pt x="1119016" y="1378380"/>
                  <a:pt x="709222" y="1438309"/>
                </a:cubicBezTo>
                <a:cubicBezTo>
                  <a:pt x="601057" y="1454128"/>
                  <a:pt x="457022" y="1469127"/>
                  <a:pt x="356174" y="1475075"/>
                </a:cubicBezTo>
                <a:lnTo>
                  <a:pt x="317314" y="1477367"/>
                </a:lnTo>
                <a:lnTo>
                  <a:pt x="317317" y="1818408"/>
                </a:lnTo>
                <a:cubicBezTo>
                  <a:pt x="317318" y="2022950"/>
                  <a:pt x="318663" y="2174009"/>
                  <a:pt x="320676" y="2195829"/>
                </a:cubicBezTo>
                <a:cubicBezTo>
                  <a:pt x="341648" y="2423178"/>
                  <a:pt x="437314" y="2628298"/>
                  <a:pt x="596782" y="2787834"/>
                </a:cubicBezTo>
                <a:cubicBezTo>
                  <a:pt x="750062" y="2941180"/>
                  <a:pt x="950555" y="3037462"/>
                  <a:pt x="1168601" y="3062437"/>
                </a:cubicBezTo>
                <a:cubicBezTo>
                  <a:pt x="1221477" y="3068494"/>
                  <a:pt x="1350660" y="3066652"/>
                  <a:pt x="1398781" y="3059155"/>
                </a:cubicBezTo>
                <a:close/>
                <a:moveTo>
                  <a:pt x="793556" y="2539317"/>
                </a:moveTo>
                <a:lnTo>
                  <a:pt x="793556" y="2486717"/>
                </a:lnTo>
                <a:lnTo>
                  <a:pt x="817886" y="2482846"/>
                </a:lnTo>
                <a:cubicBezTo>
                  <a:pt x="853525" y="2477175"/>
                  <a:pt x="877189" y="2464773"/>
                  <a:pt x="904520" y="2437440"/>
                </a:cubicBezTo>
                <a:cubicBezTo>
                  <a:pt x="929449" y="2412511"/>
                  <a:pt x="942114" y="2390296"/>
                  <a:pt x="948553" y="2360209"/>
                </a:cubicBezTo>
                <a:cubicBezTo>
                  <a:pt x="960253" y="2305534"/>
                  <a:pt x="945252" y="2256235"/>
                  <a:pt x="904520" y="2215501"/>
                </a:cubicBezTo>
                <a:cubicBezTo>
                  <a:pt x="877189" y="2188169"/>
                  <a:pt x="853525" y="2175766"/>
                  <a:pt x="817886" y="2170095"/>
                </a:cubicBezTo>
                <a:lnTo>
                  <a:pt x="793556" y="2166224"/>
                </a:lnTo>
                <a:lnTo>
                  <a:pt x="793556" y="2113624"/>
                </a:lnTo>
                <a:lnTo>
                  <a:pt x="793556" y="2061024"/>
                </a:lnTo>
                <a:lnTo>
                  <a:pt x="816648" y="2063298"/>
                </a:lnTo>
                <a:cubicBezTo>
                  <a:pt x="862435" y="2067810"/>
                  <a:pt x="913528" y="2087105"/>
                  <a:pt x="949378" y="2113422"/>
                </a:cubicBezTo>
                <a:cubicBezTo>
                  <a:pt x="973073" y="2130817"/>
                  <a:pt x="1006549" y="2168136"/>
                  <a:pt x="1021645" y="2193984"/>
                </a:cubicBezTo>
                <a:cubicBezTo>
                  <a:pt x="1029177" y="2206881"/>
                  <a:pt x="1039352" y="2230053"/>
                  <a:pt x="1044257" y="2245477"/>
                </a:cubicBezTo>
                <a:lnTo>
                  <a:pt x="1053174" y="2273521"/>
                </a:lnTo>
                <a:lnTo>
                  <a:pt x="1270083" y="2273536"/>
                </a:lnTo>
                <a:lnTo>
                  <a:pt x="1486992" y="2273551"/>
                </a:lnTo>
                <a:lnTo>
                  <a:pt x="1492693" y="2253044"/>
                </a:lnTo>
                <a:cubicBezTo>
                  <a:pt x="1499527" y="2228462"/>
                  <a:pt x="1517518" y="2191737"/>
                  <a:pt x="1533177" y="2170404"/>
                </a:cubicBezTo>
                <a:cubicBezTo>
                  <a:pt x="1575880" y="2112227"/>
                  <a:pt x="1649803" y="2070506"/>
                  <a:pt x="1722948" y="2063298"/>
                </a:cubicBezTo>
                <a:lnTo>
                  <a:pt x="1746041" y="2061024"/>
                </a:lnTo>
                <a:lnTo>
                  <a:pt x="1746041" y="2113624"/>
                </a:lnTo>
                <a:lnTo>
                  <a:pt x="1746041" y="2166224"/>
                </a:lnTo>
                <a:lnTo>
                  <a:pt x="1721710" y="2170095"/>
                </a:lnTo>
                <a:cubicBezTo>
                  <a:pt x="1686072" y="2175766"/>
                  <a:pt x="1662407" y="2188169"/>
                  <a:pt x="1635076" y="2215501"/>
                </a:cubicBezTo>
                <a:cubicBezTo>
                  <a:pt x="1570488" y="2280092"/>
                  <a:pt x="1570488" y="2372849"/>
                  <a:pt x="1635076" y="2437440"/>
                </a:cubicBezTo>
                <a:cubicBezTo>
                  <a:pt x="1662407" y="2464773"/>
                  <a:pt x="1686072" y="2477175"/>
                  <a:pt x="1721710" y="2482846"/>
                </a:cubicBezTo>
                <a:lnTo>
                  <a:pt x="1746041" y="2486717"/>
                </a:lnTo>
                <a:lnTo>
                  <a:pt x="1746041" y="2539317"/>
                </a:lnTo>
                <a:lnTo>
                  <a:pt x="1746041" y="2591918"/>
                </a:lnTo>
                <a:lnTo>
                  <a:pt x="1722948" y="2589644"/>
                </a:lnTo>
                <a:cubicBezTo>
                  <a:pt x="1649803" y="2582435"/>
                  <a:pt x="1575880" y="2540714"/>
                  <a:pt x="1533177" y="2482537"/>
                </a:cubicBezTo>
                <a:cubicBezTo>
                  <a:pt x="1517518" y="2461205"/>
                  <a:pt x="1499527" y="2424479"/>
                  <a:pt x="1492693" y="2399898"/>
                </a:cubicBezTo>
                <a:lnTo>
                  <a:pt x="1486992" y="2379390"/>
                </a:lnTo>
                <a:lnTo>
                  <a:pt x="1269798" y="2379390"/>
                </a:lnTo>
                <a:lnTo>
                  <a:pt x="1052605" y="2379390"/>
                </a:lnTo>
                <a:lnTo>
                  <a:pt x="1046904" y="2399898"/>
                </a:lnTo>
                <a:cubicBezTo>
                  <a:pt x="1040070" y="2424479"/>
                  <a:pt x="1022079" y="2461205"/>
                  <a:pt x="1006420" y="2482537"/>
                </a:cubicBezTo>
                <a:cubicBezTo>
                  <a:pt x="963716" y="2540714"/>
                  <a:pt x="889794" y="2582435"/>
                  <a:pt x="816648" y="2589644"/>
                </a:cubicBezTo>
                <a:lnTo>
                  <a:pt x="793556" y="2591918"/>
                </a:lnTo>
                <a:close/>
                <a:moveTo>
                  <a:pt x="871276" y="1739941"/>
                </a:moveTo>
                <a:cubicBezTo>
                  <a:pt x="850846" y="1733170"/>
                  <a:pt x="839340" y="1726280"/>
                  <a:pt x="825348" y="1712437"/>
                </a:cubicBezTo>
                <a:cubicBezTo>
                  <a:pt x="784834" y="1672353"/>
                  <a:pt x="784714" y="1604597"/>
                  <a:pt x="825085" y="1564224"/>
                </a:cubicBezTo>
                <a:cubicBezTo>
                  <a:pt x="865297" y="1524010"/>
                  <a:pt x="933478" y="1524010"/>
                  <a:pt x="973690" y="1564224"/>
                </a:cubicBezTo>
                <a:cubicBezTo>
                  <a:pt x="980591" y="1571125"/>
                  <a:pt x="990126" y="1585086"/>
                  <a:pt x="994880" y="1595248"/>
                </a:cubicBezTo>
                <a:cubicBezTo>
                  <a:pt x="1012726" y="1633401"/>
                  <a:pt x="1003846" y="1682679"/>
                  <a:pt x="973690" y="1712837"/>
                </a:cubicBezTo>
                <a:cubicBezTo>
                  <a:pt x="948543" y="1737985"/>
                  <a:pt x="902304" y="1750223"/>
                  <a:pt x="871276" y="1739941"/>
                </a:cubicBezTo>
                <a:close/>
                <a:moveTo>
                  <a:pt x="1612097" y="1739941"/>
                </a:moveTo>
                <a:cubicBezTo>
                  <a:pt x="1591667" y="1733170"/>
                  <a:pt x="1580161" y="1726280"/>
                  <a:pt x="1566169" y="1712437"/>
                </a:cubicBezTo>
                <a:cubicBezTo>
                  <a:pt x="1525655" y="1672353"/>
                  <a:pt x="1525535" y="1604597"/>
                  <a:pt x="1565906" y="1564224"/>
                </a:cubicBezTo>
                <a:cubicBezTo>
                  <a:pt x="1606118" y="1524010"/>
                  <a:pt x="1674299" y="1524010"/>
                  <a:pt x="1714511" y="1564224"/>
                </a:cubicBezTo>
                <a:cubicBezTo>
                  <a:pt x="1754723" y="1604438"/>
                  <a:pt x="1754723" y="1672623"/>
                  <a:pt x="1714511" y="1712837"/>
                </a:cubicBezTo>
                <a:cubicBezTo>
                  <a:pt x="1689363" y="1737985"/>
                  <a:pt x="1643124" y="1750223"/>
                  <a:pt x="1612097" y="1739941"/>
                </a:cubicBezTo>
                <a:close/>
                <a:moveTo>
                  <a:pt x="211482" y="1691156"/>
                </a:moveTo>
                <a:lnTo>
                  <a:pt x="211482" y="1479189"/>
                </a:lnTo>
                <a:lnTo>
                  <a:pt x="175333" y="1480309"/>
                </a:lnTo>
                <a:cubicBezTo>
                  <a:pt x="136275" y="1481519"/>
                  <a:pt x="128915" y="1484392"/>
                  <a:pt x="114123" y="1504198"/>
                </a:cubicBezTo>
                <a:cubicBezTo>
                  <a:pt x="107476" y="1513099"/>
                  <a:pt x="107280" y="1517580"/>
                  <a:pt x="106328" y="1682593"/>
                </a:cubicBezTo>
                <a:cubicBezTo>
                  <a:pt x="105790" y="1775689"/>
                  <a:pt x="106221" y="1856652"/>
                  <a:pt x="107286" y="1862510"/>
                </a:cubicBezTo>
                <a:cubicBezTo>
                  <a:pt x="109699" y="1875789"/>
                  <a:pt x="123611" y="1892680"/>
                  <a:pt x="136906" y="1898471"/>
                </a:cubicBezTo>
                <a:cubicBezTo>
                  <a:pt x="142930" y="1901095"/>
                  <a:pt x="159977" y="1902917"/>
                  <a:pt x="179237" y="1902994"/>
                </a:cubicBezTo>
                <a:lnTo>
                  <a:pt x="211482" y="1903133"/>
                </a:lnTo>
                <a:close/>
                <a:moveTo>
                  <a:pt x="2409534" y="1894650"/>
                </a:moveTo>
                <a:cubicBezTo>
                  <a:pt x="2414550" y="1890899"/>
                  <a:pt x="2421723" y="1883720"/>
                  <a:pt x="2425473" y="1878697"/>
                </a:cubicBezTo>
                <a:cubicBezTo>
                  <a:pt x="2432163" y="1869737"/>
                  <a:pt x="2432292" y="1866184"/>
                  <a:pt x="2432292" y="1691449"/>
                </a:cubicBezTo>
                <a:cubicBezTo>
                  <a:pt x="2432292" y="1516713"/>
                  <a:pt x="2432154" y="1513161"/>
                  <a:pt x="2425473" y="1504201"/>
                </a:cubicBezTo>
                <a:cubicBezTo>
                  <a:pt x="2410685" y="1484392"/>
                  <a:pt x="2403323" y="1481519"/>
                  <a:pt x="2364263" y="1480309"/>
                </a:cubicBezTo>
                <a:lnTo>
                  <a:pt x="2328114" y="1479189"/>
                </a:lnTo>
                <a:lnTo>
                  <a:pt x="2328114" y="1691448"/>
                </a:lnTo>
                <a:lnTo>
                  <a:pt x="2328114" y="1903708"/>
                </a:lnTo>
                <a:lnTo>
                  <a:pt x="2364263" y="1902588"/>
                </a:lnTo>
                <a:cubicBezTo>
                  <a:pt x="2394514" y="1901650"/>
                  <a:pt x="2401901" y="1900355"/>
                  <a:pt x="2409534" y="1894649"/>
                </a:cubicBezTo>
                <a:close/>
                <a:moveTo>
                  <a:pt x="411570" y="1365840"/>
                </a:moveTo>
                <a:cubicBezTo>
                  <a:pt x="1001737" y="1314067"/>
                  <a:pt x="1428202" y="1180542"/>
                  <a:pt x="1642440" y="980457"/>
                </a:cubicBezTo>
                <a:cubicBezTo>
                  <a:pt x="1668818" y="955821"/>
                  <a:pt x="1678981" y="951573"/>
                  <a:pt x="1703625" y="954878"/>
                </a:cubicBezTo>
                <a:cubicBezTo>
                  <a:pt x="1723174" y="957501"/>
                  <a:pt x="1732758" y="968797"/>
                  <a:pt x="1757104" y="1017913"/>
                </a:cubicBezTo>
                <a:cubicBezTo>
                  <a:pt x="1815022" y="1134762"/>
                  <a:pt x="1932549" y="1246633"/>
                  <a:pt x="2065189" y="1311176"/>
                </a:cubicBezTo>
                <a:cubicBezTo>
                  <a:pt x="2153098" y="1353952"/>
                  <a:pt x="2218229" y="1369883"/>
                  <a:pt x="2317738" y="1372950"/>
                </a:cubicBezTo>
                <a:lnTo>
                  <a:pt x="2381774" y="1374924"/>
                </a:lnTo>
                <a:lnTo>
                  <a:pt x="2380093" y="1244616"/>
                </a:lnTo>
                <a:cubicBezTo>
                  <a:pt x="2378359" y="1110189"/>
                  <a:pt x="2376051" y="1081139"/>
                  <a:pt x="2360944" y="1003509"/>
                </a:cubicBezTo>
                <a:cubicBezTo>
                  <a:pt x="2284452" y="610444"/>
                  <a:pt x="2000878" y="287045"/>
                  <a:pt x="1622019" y="160812"/>
                </a:cubicBezTo>
                <a:cubicBezTo>
                  <a:pt x="1277238" y="45934"/>
                  <a:pt x="895299" y="107184"/>
                  <a:pt x="606775" y="323623"/>
                </a:cubicBezTo>
                <a:cubicBezTo>
                  <a:pt x="381305" y="492761"/>
                  <a:pt x="232872" y="728432"/>
                  <a:pt x="178532" y="1003552"/>
                </a:cubicBezTo>
                <a:cubicBezTo>
                  <a:pt x="163850" y="1077884"/>
                  <a:pt x="161310" y="1110127"/>
                  <a:pt x="159539" y="1244588"/>
                </a:cubicBezTo>
                <a:lnTo>
                  <a:pt x="157823" y="1374871"/>
                </a:lnTo>
                <a:lnTo>
                  <a:pt x="254931" y="1372965"/>
                </a:lnTo>
                <a:cubicBezTo>
                  <a:pt x="308341" y="1371919"/>
                  <a:pt x="378828" y="1368711"/>
                  <a:pt x="411570" y="136583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1B8219E-ECFF-89D5-E022-67B64DDA5328}"/>
              </a:ext>
            </a:extLst>
          </p:cNvPr>
          <p:cNvSpPr txBox="1"/>
          <p:nvPr/>
        </p:nvSpPr>
        <p:spPr>
          <a:xfrm>
            <a:off x="7464949" y="3920325"/>
            <a:ext cx="132727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URTICARIA</a:t>
            </a:r>
          </a:p>
        </p:txBody>
      </p:sp>
      <p:sp>
        <p:nvSpPr>
          <p:cNvPr id="87" name="Graphic 85">
            <a:extLst>
              <a:ext uri="{FF2B5EF4-FFF2-40B4-BE49-F238E27FC236}">
                <a16:creationId xmlns:a16="http://schemas.microsoft.com/office/drawing/2014/main" id="{CBCAB3F6-3EBE-C114-73C9-B9BFEF174B41}"/>
              </a:ext>
            </a:extLst>
          </p:cNvPr>
          <p:cNvSpPr/>
          <p:nvPr/>
        </p:nvSpPr>
        <p:spPr>
          <a:xfrm>
            <a:off x="7035173" y="3910458"/>
            <a:ext cx="220316" cy="261229"/>
          </a:xfrm>
          <a:custGeom>
            <a:avLst/>
            <a:gdLst>
              <a:gd name="connsiteX0" fmla="*/ 788333 w 3071502"/>
              <a:gd name="connsiteY0" fmla="*/ 3635814 h 3641873"/>
              <a:gd name="connsiteX1" fmla="*/ 760616 w 3071502"/>
              <a:gd name="connsiteY1" fmla="*/ 3599893 h 3641873"/>
              <a:gd name="connsiteX2" fmla="*/ 771288 w 3071502"/>
              <a:gd name="connsiteY2" fmla="*/ 3516729 h 3641873"/>
              <a:gd name="connsiteX3" fmla="*/ 833929 w 3071502"/>
              <a:gd name="connsiteY3" fmla="*/ 3048732 h 3641873"/>
              <a:gd name="connsiteX4" fmla="*/ 839674 w 3071502"/>
              <a:gd name="connsiteY4" fmla="*/ 2573715 h 3641873"/>
              <a:gd name="connsiteX5" fmla="*/ 836132 w 3071502"/>
              <a:gd name="connsiteY5" fmla="*/ 2509667 h 3641873"/>
              <a:gd name="connsiteX6" fmla="*/ 814897 w 3071502"/>
              <a:gd name="connsiteY6" fmla="*/ 2475865 h 3641873"/>
              <a:gd name="connsiteX7" fmla="*/ 470962 w 3071502"/>
              <a:gd name="connsiteY7" fmla="*/ 1694523 h 3641873"/>
              <a:gd name="connsiteX8" fmla="*/ 445315 w 3071502"/>
              <a:gd name="connsiteY8" fmla="*/ 1623038 h 3641873"/>
              <a:gd name="connsiteX9" fmla="*/ 386636 w 3071502"/>
              <a:gd name="connsiteY9" fmla="*/ 1545079 h 3641873"/>
              <a:gd name="connsiteX10" fmla="*/ 4958 w 3071502"/>
              <a:gd name="connsiteY10" fmla="*/ 963954 h 3641873"/>
              <a:gd name="connsiteX11" fmla="*/ 40157 w 3071502"/>
              <a:gd name="connsiteY11" fmla="*/ 822967 h 3641873"/>
              <a:gd name="connsiteX12" fmla="*/ 311016 w 3071502"/>
              <a:gd name="connsiteY12" fmla="*/ 847913 h 3641873"/>
              <a:gd name="connsiteX13" fmla="*/ 529557 w 3071502"/>
              <a:gd name="connsiteY13" fmla="*/ 1139766 h 3641873"/>
              <a:gd name="connsiteX14" fmla="*/ 719723 w 3071502"/>
              <a:gd name="connsiteY14" fmla="*/ 1398570 h 3641873"/>
              <a:gd name="connsiteX15" fmla="*/ 752448 w 3071502"/>
              <a:gd name="connsiteY15" fmla="*/ 1374195 h 3641873"/>
              <a:gd name="connsiteX16" fmla="*/ 615514 w 3071502"/>
              <a:gd name="connsiteY16" fmla="*/ 1034425 h 3641873"/>
              <a:gd name="connsiteX17" fmla="*/ 396147 w 3071502"/>
              <a:gd name="connsiteY17" fmla="*/ 511747 h 3641873"/>
              <a:gd name="connsiteX18" fmla="*/ 388317 w 3071502"/>
              <a:gd name="connsiteY18" fmla="*/ 456499 h 3641873"/>
              <a:gd name="connsiteX19" fmla="*/ 450164 w 3071502"/>
              <a:gd name="connsiteY19" fmla="*/ 326636 h 3641873"/>
              <a:gd name="connsiteX20" fmla="*/ 553640 w 3071502"/>
              <a:gd name="connsiteY20" fmla="*/ 273648 h 3641873"/>
              <a:gd name="connsiteX21" fmla="*/ 652455 w 3071502"/>
              <a:gd name="connsiteY21" fmla="*/ 275708 h 3641873"/>
              <a:gd name="connsiteX22" fmla="*/ 761968 w 3071502"/>
              <a:gd name="connsiteY22" fmla="*/ 368969 h 3641873"/>
              <a:gd name="connsiteX23" fmla="*/ 915700 w 3071502"/>
              <a:gd name="connsiteY23" fmla="*/ 756626 h 3641873"/>
              <a:gd name="connsiteX24" fmla="*/ 1059288 w 3071502"/>
              <a:gd name="connsiteY24" fmla="*/ 1125535 h 3641873"/>
              <a:gd name="connsiteX25" fmla="*/ 1079253 w 3071502"/>
              <a:gd name="connsiteY25" fmla="*/ 1124821 h 3641873"/>
              <a:gd name="connsiteX26" fmla="*/ 1139150 w 3071502"/>
              <a:gd name="connsiteY26" fmla="*/ 1063462 h 3641873"/>
              <a:gd name="connsiteX27" fmla="*/ 1055888 w 3071502"/>
              <a:gd name="connsiteY27" fmla="*/ 645179 h 3641873"/>
              <a:gd name="connsiteX28" fmla="*/ 972814 w 3071502"/>
              <a:gd name="connsiteY28" fmla="*/ 207522 h 3641873"/>
              <a:gd name="connsiteX29" fmla="*/ 1018069 w 3071502"/>
              <a:gd name="connsiteY29" fmla="*/ 56038 h 3641873"/>
              <a:gd name="connsiteX30" fmla="*/ 1239830 w 3071502"/>
              <a:gd name="connsiteY30" fmla="*/ 19306 h 3641873"/>
              <a:gd name="connsiteX31" fmla="*/ 1294854 w 3071502"/>
              <a:gd name="connsiteY31" fmla="*/ 63241 h 3641873"/>
              <a:gd name="connsiteX32" fmla="*/ 1484679 w 3071502"/>
              <a:gd name="connsiteY32" fmla="*/ 613155 h 3641873"/>
              <a:gd name="connsiteX33" fmla="*/ 1622863 w 3071502"/>
              <a:gd name="connsiteY33" fmla="*/ 1101445 h 3641873"/>
              <a:gd name="connsiteX34" fmla="*/ 1694756 w 3071502"/>
              <a:gd name="connsiteY34" fmla="*/ 670086 h 3641873"/>
              <a:gd name="connsiteX35" fmla="*/ 1755615 w 3071502"/>
              <a:gd name="connsiteY35" fmla="*/ 252000 h 3641873"/>
              <a:gd name="connsiteX36" fmla="*/ 1808543 w 3071502"/>
              <a:gd name="connsiteY36" fmla="*/ 161407 h 3641873"/>
              <a:gd name="connsiteX37" fmla="*/ 2005605 w 3071502"/>
              <a:gd name="connsiteY37" fmla="*/ 117399 h 3641873"/>
              <a:gd name="connsiteX38" fmla="*/ 2139873 w 3071502"/>
              <a:gd name="connsiteY38" fmla="*/ 255958 h 3641873"/>
              <a:gd name="connsiteX39" fmla="*/ 2095189 w 3071502"/>
              <a:gd name="connsiteY39" fmla="*/ 892849 h 3641873"/>
              <a:gd name="connsiteX40" fmla="*/ 2074579 w 3071502"/>
              <a:gd name="connsiteY40" fmla="*/ 1221273 h 3641873"/>
              <a:gd name="connsiteX41" fmla="*/ 2116736 w 3071502"/>
              <a:gd name="connsiteY41" fmla="*/ 1520412 h 3641873"/>
              <a:gd name="connsiteX42" fmla="*/ 2170940 w 3071502"/>
              <a:gd name="connsiteY42" fmla="*/ 1613971 h 3641873"/>
              <a:gd name="connsiteX43" fmla="*/ 2234480 w 3071502"/>
              <a:gd name="connsiteY43" fmla="*/ 1646730 h 3641873"/>
              <a:gd name="connsiteX44" fmla="*/ 2361237 w 3071502"/>
              <a:gd name="connsiteY44" fmla="*/ 1551377 h 3641873"/>
              <a:gd name="connsiteX45" fmla="*/ 2489909 w 3071502"/>
              <a:gd name="connsiteY45" fmla="*/ 1434563 h 3641873"/>
              <a:gd name="connsiteX46" fmla="*/ 2689722 w 3071502"/>
              <a:gd name="connsiteY46" fmla="*/ 1314997 h 3641873"/>
              <a:gd name="connsiteX47" fmla="*/ 2899079 w 3071502"/>
              <a:gd name="connsiteY47" fmla="*/ 1309411 h 3641873"/>
              <a:gd name="connsiteX48" fmla="*/ 3044395 w 3071502"/>
              <a:gd name="connsiteY48" fmla="*/ 1397169 h 3641873"/>
              <a:gd name="connsiteX49" fmla="*/ 3071493 w 3071502"/>
              <a:gd name="connsiteY49" fmla="*/ 1472457 h 3641873"/>
              <a:gd name="connsiteX50" fmla="*/ 3059524 w 3071502"/>
              <a:gd name="connsiteY50" fmla="*/ 1521493 h 3641873"/>
              <a:gd name="connsiteX51" fmla="*/ 2977687 w 3071502"/>
              <a:gd name="connsiteY51" fmla="*/ 1601866 h 3641873"/>
              <a:gd name="connsiteX52" fmla="*/ 2865778 w 3071502"/>
              <a:gd name="connsiteY52" fmla="*/ 1663534 h 3641873"/>
              <a:gd name="connsiteX53" fmla="*/ 2749643 w 3071502"/>
              <a:gd name="connsiteY53" fmla="*/ 1727680 h 3641873"/>
              <a:gd name="connsiteX54" fmla="*/ 2627929 w 3071502"/>
              <a:gd name="connsiteY54" fmla="*/ 1847845 h 3641873"/>
              <a:gd name="connsiteX55" fmla="*/ 2516433 w 3071502"/>
              <a:gd name="connsiteY55" fmla="*/ 2045325 h 3641873"/>
              <a:gd name="connsiteX56" fmla="*/ 2387126 w 3071502"/>
              <a:gd name="connsiteY56" fmla="*/ 2262374 h 3641873"/>
              <a:gd name="connsiteX57" fmla="*/ 2243193 w 3071502"/>
              <a:gd name="connsiteY57" fmla="*/ 2434282 h 3641873"/>
              <a:gd name="connsiteX58" fmla="*/ 2101937 w 3071502"/>
              <a:gd name="connsiteY58" fmla="*/ 2636281 h 3641873"/>
              <a:gd name="connsiteX59" fmla="*/ 2016147 w 3071502"/>
              <a:gd name="connsiteY59" fmla="*/ 2941987 h 3641873"/>
              <a:gd name="connsiteX60" fmla="*/ 2014591 w 3071502"/>
              <a:gd name="connsiteY60" fmla="*/ 3376137 h 3641873"/>
              <a:gd name="connsiteX61" fmla="*/ 1987350 w 3071502"/>
              <a:gd name="connsiteY61" fmla="*/ 3609972 h 3641873"/>
              <a:gd name="connsiteX62" fmla="*/ 1865479 w 3071502"/>
              <a:gd name="connsiteY62" fmla="*/ 3634017 h 3641873"/>
              <a:gd name="connsiteX63" fmla="*/ 1701461 w 3071502"/>
              <a:gd name="connsiteY63" fmla="*/ 3617516 h 3641873"/>
              <a:gd name="connsiteX64" fmla="*/ 1648369 w 3071502"/>
              <a:gd name="connsiteY64" fmla="*/ 3568088 h 3641873"/>
              <a:gd name="connsiteX65" fmla="*/ 1628076 w 3071502"/>
              <a:gd name="connsiteY65" fmla="*/ 3561713 h 3641873"/>
              <a:gd name="connsiteX66" fmla="*/ 1535007 w 3071502"/>
              <a:gd name="connsiteY66" fmla="*/ 3532539 h 3641873"/>
              <a:gd name="connsiteX67" fmla="*/ 1428051 w 3071502"/>
              <a:gd name="connsiteY67" fmla="*/ 3350048 h 3641873"/>
              <a:gd name="connsiteX68" fmla="*/ 1414747 w 3071502"/>
              <a:gd name="connsiteY68" fmla="*/ 3151679 h 3641873"/>
              <a:gd name="connsiteX69" fmla="*/ 1547038 w 3071502"/>
              <a:gd name="connsiteY69" fmla="*/ 2975095 h 3641873"/>
              <a:gd name="connsiteX70" fmla="*/ 1563405 w 3071502"/>
              <a:gd name="connsiteY70" fmla="*/ 2965485 h 3641873"/>
              <a:gd name="connsiteX71" fmla="*/ 1559752 w 3071502"/>
              <a:gd name="connsiteY71" fmla="*/ 2863707 h 3641873"/>
              <a:gd name="connsiteX72" fmla="*/ 1558543 w 3071502"/>
              <a:gd name="connsiteY72" fmla="*/ 2746407 h 3641873"/>
              <a:gd name="connsiteX73" fmla="*/ 1570273 w 3071502"/>
              <a:gd name="connsiteY73" fmla="*/ 2717020 h 3641873"/>
              <a:gd name="connsiteX74" fmla="*/ 1746286 w 3071502"/>
              <a:gd name="connsiteY74" fmla="*/ 2572557 h 3641873"/>
              <a:gd name="connsiteX75" fmla="*/ 1897905 w 3071502"/>
              <a:gd name="connsiteY75" fmla="*/ 2515058 h 3641873"/>
              <a:gd name="connsiteX76" fmla="*/ 2003615 w 3071502"/>
              <a:gd name="connsiteY76" fmla="*/ 2545055 h 3641873"/>
              <a:gd name="connsiteX77" fmla="*/ 2015976 w 3071502"/>
              <a:gd name="connsiteY77" fmla="*/ 2553444 h 3641873"/>
              <a:gd name="connsiteX78" fmla="*/ 2037287 w 3071502"/>
              <a:gd name="connsiteY78" fmla="*/ 2517219 h 3641873"/>
              <a:gd name="connsiteX79" fmla="*/ 2146794 w 3071502"/>
              <a:gd name="connsiteY79" fmla="*/ 2370832 h 3641873"/>
              <a:gd name="connsiteX80" fmla="*/ 2309183 w 3071502"/>
              <a:gd name="connsiteY80" fmla="*/ 2176978 h 3641873"/>
              <a:gd name="connsiteX81" fmla="*/ 2424137 w 3071502"/>
              <a:gd name="connsiteY81" fmla="*/ 1977719 h 3641873"/>
              <a:gd name="connsiteX82" fmla="*/ 2576242 w 3071502"/>
              <a:gd name="connsiteY82" fmla="*/ 1729483 h 3641873"/>
              <a:gd name="connsiteX83" fmla="*/ 2801841 w 3071502"/>
              <a:gd name="connsiteY83" fmla="*/ 1569057 h 3641873"/>
              <a:gd name="connsiteX84" fmla="*/ 2949030 w 3071502"/>
              <a:gd name="connsiteY84" fmla="*/ 1481163 h 3641873"/>
              <a:gd name="connsiteX85" fmla="*/ 2957786 w 3071502"/>
              <a:gd name="connsiteY85" fmla="*/ 1471801 h 3641873"/>
              <a:gd name="connsiteX86" fmla="*/ 2943554 w 3071502"/>
              <a:gd name="connsiteY86" fmla="*/ 1459675 h 3641873"/>
              <a:gd name="connsiteX87" fmla="*/ 2846423 w 3071502"/>
              <a:gd name="connsiteY87" fmla="*/ 1412238 h 3641873"/>
              <a:gd name="connsiteX88" fmla="*/ 2759602 w 3071502"/>
              <a:gd name="connsiteY88" fmla="*/ 1412192 h 3641873"/>
              <a:gd name="connsiteX89" fmla="*/ 2536163 w 3071502"/>
              <a:gd name="connsiteY89" fmla="*/ 1542056 h 3641873"/>
              <a:gd name="connsiteX90" fmla="*/ 2429422 w 3071502"/>
              <a:gd name="connsiteY90" fmla="*/ 1643231 h 3641873"/>
              <a:gd name="connsiteX91" fmla="*/ 2246688 w 3071502"/>
              <a:gd name="connsiteY91" fmla="*/ 1759820 h 3641873"/>
              <a:gd name="connsiteX92" fmla="*/ 2110445 w 3071502"/>
              <a:gd name="connsiteY92" fmla="*/ 1712835 h 3641873"/>
              <a:gd name="connsiteX93" fmla="*/ 1984632 w 3071502"/>
              <a:gd name="connsiteY93" fmla="*/ 1465330 h 3641873"/>
              <a:gd name="connsiteX94" fmla="*/ 1961566 w 3071502"/>
              <a:gd name="connsiteY94" fmla="*/ 1191350 h 3641873"/>
              <a:gd name="connsiteX95" fmla="*/ 1983014 w 3071502"/>
              <a:gd name="connsiteY95" fmla="*/ 874671 h 3641873"/>
              <a:gd name="connsiteX96" fmla="*/ 2029717 w 3071502"/>
              <a:gd name="connsiteY96" fmla="*/ 358735 h 3641873"/>
              <a:gd name="connsiteX97" fmla="*/ 2023837 w 3071502"/>
              <a:gd name="connsiteY97" fmla="*/ 267011 h 3641873"/>
              <a:gd name="connsiteX98" fmla="*/ 1975358 w 3071502"/>
              <a:gd name="connsiteY98" fmla="*/ 226937 h 3641873"/>
              <a:gd name="connsiteX99" fmla="*/ 1869978 w 3071502"/>
              <a:gd name="connsiteY99" fmla="*/ 269065 h 3641873"/>
              <a:gd name="connsiteX100" fmla="*/ 1806634 w 3071502"/>
              <a:gd name="connsiteY100" fmla="*/ 688971 h 3641873"/>
              <a:gd name="connsiteX101" fmla="*/ 1742613 w 3071502"/>
              <a:gd name="connsiteY101" fmla="*/ 1116628 h 3641873"/>
              <a:gd name="connsiteX102" fmla="*/ 1671568 w 3071502"/>
              <a:gd name="connsiteY102" fmla="*/ 1206147 h 3641873"/>
              <a:gd name="connsiteX103" fmla="*/ 1581900 w 3071502"/>
              <a:gd name="connsiteY103" fmla="*/ 1209261 h 3641873"/>
              <a:gd name="connsiteX104" fmla="*/ 1517143 w 3071502"/>
              <a:gd name="connsiteY104" fmla="*/ 1151152 h 3641873"/>
              <a:gd name="connsiteX105" fmla="*/ 1381383 w 3071502"/>
              <a:gd name="connsiteY105" fmla="*/ 666518 h 3641873"/>
              <a:gd name="connsiteX106" fmla="*/ 1243810 w 3071502"/>
              <a:gd name="connsiteY106" fmla="*/ 180086 h 3641873"/>
              <a:gd name="connsiteX107" fmla="*/ 1178513 w 3071502"/>
              <a:gd name="connsiteY107" fmla="*/ 117146 h 3641873"/>
              <a:gd name="connsiteX108" fmla="*/ 1120388 w 3071502"/>
              <a:gd name="connsiteY108" fmla="*/ 117879 h 3641873"/>
              <a:gd name="connsiteX109" fmla="*/ 1084540 w 3071502"/>
              <a:gd name="connsiteY109" fmla="*/ 205168 h 3641873"/>
              <a:gd name="connsiteX110" fmla="*/ 1168377 w 3071502"/>
              <a:gd name="connsiteY110" fmla="*/ 626813 h 3641873"/>
              <a:gd name="connsiteX111" fmla="*/ 1252230 w 3071502"/>
              <a:gd name="connsiteY111" fmla="*/ 1065044 h 3641873"/>
              <a:gd name="connsiteX112" fmla="*/ 1229309 w 3071502"/>
              <a:gd name="connsiteY112" fmla="*/ 1160221 h 3641873"/>
              <a:gd name="connsiteX113" fmla="*/ 979581 w 3071502"/>
              <a:gd name="connsiteY113" fmla="*/ 1208045 h 3641873"/>
              <a:gd name="connsiteX114" fmla="*/ 814184 w 3071502"/>
              <a:gd name="connsiteY114" fmla="*/ 809396 h 3641873"/>
              <a:gd name="connsiteX115" fmla="*/ 655626 w 3071502"/>
              <a:gd name="connsiteY115" fmla="*/ 413408 h 3641873"/>
              <a:gd name="connsiteX116" fmla="*/ 551483 w 3071502"/>
              <a:gd name="connsiteY116" fmla="*/ 394861 h 3641873"/>
              <a:gd name="connsiteX117" fmla="*/ 503989 w 3071502"/>
              <a:gd name="connsiteY117" fmla="*/ 448552 h 3641873"/>
              <a:gd name="connsiteX118" fmla="*/ 504302 w 3071502"/>
              <a:gd name="connsiteY118" fmla="*/ 478797 h 3641873"/>
              <a:gd name="connsiteX119" fmla="*/ 732375 w 3071502"/>
              <a:gd name="connsiteY119" fmla="*/ 1018788 h 3641873"/>
              <a:gd name="connsiteX120" fmla="*/ 863981 w 3071502"/>
              <a:gd name="connsiteY120" fmla="*/ 1392634 h 3641873"/>
              <a:gd name="connsiteX121" fmla="*/ 782706 w 3071502"/>
              <a:gd name="connsiteY121" fmla="*/ 1502071 h 3641873"/>
              <a:gd name="connsiteX122" fmla="*/ 726855 w 3071502"/>
              <a:gd name="connsiteY122" fmla="*/ 1513331 h 3641873"/>
              <a:gd name="connsiteX123" fmla="*/ 671004 w 3071502"/>
              <a:gd name="connsiteY123" fmla="*/ 1501681 h 3641873"/>
              <a:gd name="connsiteX124" fmla="*/ 458210 w 3071502"/>
              <a:gd name="connsiteY124" fmla="*/ 1235837 h 3641873"/>
              <a:gd name="connsiteX125" fmla="*/ 158718 w 3071502"/>
              <a:gd name="connsiteY125" fmla="*/ 893254 h 3641873"/>
              <a:gd name="connsiteX126" fmla="*/ 123583 w 3071502"/>
              <a:gd name="connsiteY126" fmla="*/ 902852 h 3641873"/>
              <a:gd name="connsiteX127" fmla="*/ 114043 w 3071502"/>
              <a:gd name="connsiteY127" fmla="*/ 929842 h 3641873"/>
              <a:gd name="connsiteX128" fmla="*/ 458510 w 3071502"/>
              <a:gd name="connsiteY128" fmla="*/ 1451108 h 3641873"/>
              <a:gd name="connsiteX129" fmla="*/ 545145 w 3071502"/>
              <a:gd name="connsiteY129" fmla="*/ 1566748 h 3641873"/>
              <a:gd name="connsiteX130" fmla="*/ 584838 w 3071502"/>
              <a:gd name="connsiteY130" fmla="*/ 1675273 h 3641873"/>
              <a:gd name="connsiteX131" fmla="*/ 677563 w 3071502"/>
              <a:gd name="connsiteY131" fmla="*/ 1919554 h 3641873"/>
              <a:gd name="connsiteX132" fmla="*/ 682311 w 3071502"/>
              <a:gd name="connsiteY132" fmla="*/ 1930919 h 3641873"/>
              <a:gd name="connsiteX133" fmla="*/ 704615 w 3071502"/>
              <a:gd name="connsiteY133" fmla="*/ 1915967 h 3641873"/>
              <a:gd name="connsiteX134" fmla="*/ 858649 w 3071502"/>
              <a:gd name="connsiteY134" fmla="*/ 1881254 h 3641873"/>
              <a:gd name="connsiteX135" fmla="*/ 955016 w 3071502"/>
              <a:gd name="connsiteY135" fmla="*/ 1913196 h 3641873"/>
              <a:gd name="connsiteX136" fmla="*/ 982784 w 3071502"/>
              <a:gd name="connsiteY136" fmla="*/ 1927577 h 3641873"/>
              <a:gd name="connsiteX137" fmla="*/ 994745 w 3071502"/>
              <a:gd name="connsiteY137" fmla="*/ 1920184 h 3641873"/>
              <a:gd name="connsiteX138" fmla="*/ 1097196 w 3071502"/>
              <a:gd name="connsiteY138" fmla="*/ 1901121 h 3641873"/>
              <a:gd name="connsiteX139" fmla="*/ 1200986 w 3071502"/>
              <a:gd name="connsiteY139" fmla="*/ 1993681 h 3641873"/>
              <a:gd name="connsiteX140" fmla="*/ 1225340 w 3071502"/>
              <a:gd name="connsiteY140" fmla="*/ 2073022 h 3641873"/>
              <a:gd name="connsiteX141" fmla="*/ 1248227 w 3071502"/>
              <a:gd name="connsiteY141" fmla="*/ 2146833 h 3641873"/>
              <a:gd name="connsiteX142" fmla="*/ 1290218 w 3071502"/>
              <a:gd name="connsiteY142" fmla="*/ 2175426 h 3641873"/>
              <a:gd name="connsiteX143" fmla="*/ 1377267 w 3071502"/>
              <a:gd name="connsiteY143" fmla="*/ 2243341 h 3641873"/>
              <a:gd name="connsiteX144" fmla="*/ 1408597 w 3071502"/>
              <a:gd name="connsiteY144" fmla="*/ 2466434 h 3641873"/>
              <a:gd name="connsiteX145" fmla="*/ 1401216 w 3071502"/>
              <a:gd name="connsiteY145" fmla="*/ 2550051 h 3641873"/>
              <a:gd name="connsiteX146" fmla="*/ 1414948 w 3071502"/>
              <a:gd name="connsiteY146" fmla="*/ 2623529 h 3641873"/>
              <a:gd name="connsiteX147" fmla="*/ 1443613 w 3071502"/>
              <a:gd name="connsiteY147" fmla="*/ 2699480 h 3641873"/>
              <a:gd name="connsiteX148" fmla="*/ 1471527 w 3071502"/>
              <a:gd name="connsiteY148" fmla="*/ 2829533 h 3641873"/>
              <a:gd name="connsiteX149" fmla="*/ 1329999 w 3071502"/>
              <a:gd name="connsiteY149" fmla="*/ 3038597 h 3641873"/>
              <a:gd name="connsiteX150" fmla="*/ 1247420 w 3071502"/>
              <a:gd name="connsiteY150" fmla="*/ 3120885 h 3641873"/>
              <a:gd name="connsiteX151" fmla="*/ 1239172 w 3071502"/>
              <a:gd name="connsiteY151" fmla="*/ 3192839 h 3641873"/>
              <a:gd name="connsiteX152" fmla="*/ 1198360 w 3071502"/>
              <a:gd name="connsiteY152" fmla="*/ 3322619 h 3641873"/>
              <a:gd name="connsiteX153" fmla="*/ 1037875 w 3071502"/>
              <a:gd name="connsiteY153" fmla="*/ 3340494 h 3641873"/>
              <a:gd name="connsiteX154" fmla="*/ 984027 w 3071502"/>
              <a:gd name="connsiteY154" fmla="*/ 3340005 h 3641873"/>
              <a:gd name="connsiteX155" fmla="*/ 957794 w 3071502"/>
              <a:gd name="connsiteY155" fmla="*/ 3369755 h 3641873"/>
              <a:gd name="connsiteX156" fmla="*/ 920391 w 3071502"/>
              <a:gd name="connsiteY156" fmla="*/ 3417587 h 3641873"/>
              <a:gd name="connsiteX157" fmla="*/ 899540 w 3071502"/>
              <a:gd name="connsiteY157" fmla="*/ 3446053 h 3641873"/>
              <a:gd name="connsiteX158" fmla="*/ 884690 w 3071502"/>
              <a:gd name="connsiteY158" fmla="*/ 3528590 h 3641873"/>
              <a:gd name="connsiteX159" fmla="*/ 845487 w 3071502"/>
              <a:gd name="connsiteY159" fmla="*/ 3633335 h 3641873"/>
              <a:gd name="connsiteX160" fmla="*/ 788333 w 3071502"/>
              <a:gd name="connsiteY160" fmla="*/ 3635815 h 3641873"/>
              <a:gd name="connsiteX161" fmla="*/ 1902881 w 3071502"/>
              <a:gd name="connsiteY161" fmla="*/ 3451697 h 3641873"/>
              <a:gd name="connsiteX162" fmla="*/ 1898794 w 3071502"/>
              <a:gd name="connsiteY162" fmla="*/ 3220687 h 3641873"/>
              <a:gd name="connsiteX163" fmla="*/ 1898815 w 3071502"/>
              <a:gd name="connsiteY163" fmla="*/ 2992963 h 3641873"/>
              <a:gd name="connsiteX164" fmla="*/ 1947745 w 3071502"/>
              <a:gd name="connsiteY164" fmla="*/ 2712508 h 3641873"/>
              <a:gd name="connsiteX165" fmla="*/ 1945203 w 3071502"/>
              <a:gd name="connsiteY165" fmla="*/ 2641722 h 3641873"/>
              <a:gd name="connsiteX166" fmla="*/ 1736501 w 3071502"/>
              <a:gd name="connsiteY166" fmla="*/ 2723143 h 3641873"/>
              <a:gd name="connsiteX167" fmla="*/ 1671568 w 3071502"/>
              <a:gd name="connsiteY167" fmla="*/ 2774953 h 3641873"/>
              <a:gd name="connsiteX168" fmla="*/ 1671729 w 3071502"/>
              <a:gd name="connsiteY168" fmla="*/ 2807766 h 3641873"/>
              <a:gd name="connsiteX169" fmla="*/ 1675098 w 3071502"/>
              <a:gd name="connsiteY169" fmla="*/ 2909963 h 3641873"/>
              <a:gd name="connsiteX170" fmla="*/ 1672844 w 3071502"/>
              <a:gd name="connsiteY170" fmla="*/ 2999282 h 3641873"/>
              <a:gd name="connsiteX171" fmla="*/ 1614648 w 3071502"/>
              <a:gd name="connsiteY171" fmla="*/ 3067917 h 3641873"/>
              <a:gd name="connsiteX172" fmla="*/ 1523510 w 3071502"/>
              <a:gd name="connsiteY172" fmla="*/ 3186612 h 3641873"/>
              <a:gd name="connsiteX173" fmla="*/ 1597824 w 3071502"/>
              <a:gd name="connsiteY173" fmla="*/ 3431932 h 3641873"/>
              <a:gd name="connsiteX174" fmla="*/ 1620497 w 3071502"/>
              <a:gd name="connsiteY174" fmla="*/ 3447054 h 3641873"/>
              <a:gd name="connsiteX175" fmla="*/ 1648795 w 3071502"/>
              <a:gd name="connsiteY175" fmla="*/ 3443691 h 3641873"/>
              <a:gd name="connsiteX176" fmla="*/ 1736123 w 3071502"/>
              <a:gd name="connsiteY176" fmla="*/ 3494246 h 3641873"/>
              <a:gd name="connsiteX177" fmla="*/ 1750874 w 3071502"/>
              <a:gd name="connsiteY177" fmla="*/ 3515405 h 3641873"/>
              <a:gd name="connsiteX178" fmla="*/ 1880609 w 3071502"/>
              <a:gd name="connsiteY178" fmla="*/ 3521306 h 3641873"/>
              <a:gd name="connsiteX179" fmla="*/ 1902847 w 3071502"/>
              <a:gd name="connsiteY179" fmla="*/ 3521971 h 3641873"/>
              <a:gd name="connsiteX180" fmla="*/ 1753402 w 3071502"/>
              <a:gd name="connsiteY180" fmla="*/ 3357334 h 3641873"/>
              <a:gd name="connsiteX181" fmla="*/ 1739570 w 3071502"/>
              <a:gd name="connsiteY181" fmla="*/ 3323096 h 3641873"/>
              <a:gd name="connsiteX182" fmla="*/ 1792540 w 3071502"/>
              <a:gd name="connsiteY182" fmla="*/ 3332333 h 3641873"/>
              <a:gd name="connsiteX183" fmla="*/ 1753402 w 3071502"/>
              <a:gd name="connsiteY183" fmla="*/ 3357334 h 3641873"/>
              <a:gd name="connsiteX184" fmla="*/ 1609141 w 3071502"/>
              <a:gd name="connsiteY184" fmla="*/ 3185884 h 3641873"/>
              <a:gd name="connsiteX185" fmla="*/ 1608739 w 3071502"/>
              <a:gd name="connsiteY185" fmla="*/ 3149746 h 3641873"/>
              <a:gd name="connsiteX186" fmla="*/ 1628871 w 3071502"/>
              <a:gd name="connsiteY186" fmla="*/ 3140059 h 3641873"/>
              <a:gd name="connsiteX187" fmla="*/ 1657335 w 3071502"/>
              <a:gd name="connsiteY187" fmla="*/ 3168292 h 3641873"/>
              <a:gd name="connsiteX188" fmla="*/ 1628871 w 3071502"/>
              <a:gd name="connsiteY188" fmla="*/ 3194618 h 3641873"/>
              <a:gd name="connsiteX189" fmla="*/ 1609141 w 3071502"/>
              <a:gd name="connsiteY189" fmla="*/ 3185884 h 3641873"/>
              <a:gd name="connsiteX190" fmla="*/ 1781866 w 3071502"/>
              <a:gd name="connsiteY190" fmla="*/ 3102105 h 3641873"/>
              <a:gd name="connsiteX191" fmla="*/ 1774621 w 3071502"/>
              <a:gd name="connsiteY191" fmla="*/ 3075419 h 3641873"/>
              <a:gd name="connsiteX192" fmla="*/ 1821004 w 3071502"/>
              <a:gd name="connsiteY192" fmla="*/ 3062965 h 3641873"/>
              <a:gd name="connsiteX193" fmla="*/ 1819884 w 3071502"/>
              <a:gd name="connsiteY193" fmla="*/ 3101485 h 3641873"/>
              <a:gd name="connsiteX194" fmla="*/ 1781865 w 3071502"/>
              <a:gd name="connsiteY194" fmla="*/ 3102106 h 3641873"/>
              <a:gd name="connsiteX195" fmla="*/ 1783251 w 3071502"/>
              <a:gd name="connsiteY195" fmla="*/ 2887398 h 3641873"/>
              <a:gd name="connsiteX196" fmla="*/ 1773565 w 3071502"/>
              <a:gd name="connsiteY196" fmla="*/ 2867265 h 3641873"/>
              <a:gd name="connsiteX197" fmla="*/ 1801796 w 3071502"/>
              <a:gd name="connsiteY197" fmla="*/ 2838799 h 3641873"/>
              <a:gd name="connsiteX198" fmla="*/ 1828121 w 3071502"/>
              <a:gd name="connsiteY198" fmla="*/ 2867265 h 3641873"/>
              <a:gd name="connsiteX199" fmla="*/ 1801796 w 3071502"/>
              <a:gd name="connsiteY199" fmla="*/ 2895730 h 3641873"/>
              <a:gd name="connsiteX200" fmla="*/ 1783251 w 3071502"/>
              <a:gd name="connsiteY200" fmla="*/ 2887398 h 3641873"/>
              <a:gd name="connsiteX201" fmla="*/ 955862 w 3071502"/>
              <a:gd name="connsiteY201" fmla="*/ 3231390 h 3641873"/>
              <a:gd name="connsiteX202" fmla="*/ 1073824 w 3071502"/>
              <a:gd name="connsiteY202" fmla="*/ 3229132 h 3641873"/>
              <a:gd name="connsiteX203" fmla="*/ 1117860 w 3071502"/>
              <a:gd name="connsiteY203" fmla="*/ 3231277 h 3641873"/>
              <a:gd name="connsiteX204" fmla="*/ 1128096 w 3071502"/>
              <a:gd name="connsiteY204" fmla="*/ 3229199 h 3641873"/>
              <a:gd name="connsiteX205" fmla="*/ 1125667 w 3071502"/>
              <a:gd name="connsiteY205" fmla="*/ 3196111 h 3641873"/>
              <a:gd name="connsiteX206" fmla="*/ 1163970 w 3071502"/>
              <a:gd name="connsiteY206" fmla="*/ 3040523 h 3641873"/>
              <a:gd name="connsiteX207" fmla="*/ 1271566 w 3071502"/>
              <a:gd name="connsiteY207" fmla="*/ 2939231 h 3641873"/>
              <a:gd name="connsiteX208" fmla="*/ 1358422 w 3071502"/>
              <a:gd name="connsiteY208" fmla="*/ 2822041 h 3641873"/>
              <a:gd name="connsiteX209" fmla="*/ 1326742 w 3071502"/>
              <a:gd name="connsiteY209" fmla="*/ 2711765 h 3641873"/>
              <a:gd name="connsiteX210" fmla="*/ 1294765 w 3071502"/>
              <a:gd name="connsiteY210" fmla="*/ 2460316 h 3641873"/>
              <a:gd name="connsiteX211" fmla="*/ 1276186 w 3071502"/>
              <a:gd name="connsiteY211" fmla="*/ 2298281 h 3641873"/>
              <a:gd name="connsiteX212" fmla="*/ 1238655 w 3071502"/>
              <a:gd name="connsiteY212" fmla="*/ 2276737 h 3641873"/>
              <a:gd name="connsiteX213" fmla="*/ 1161211 w 3071502"/>
              <a:gd name="connsiteY213" fmla="*/ 2219589 h 3641873"/>
              <a:gd name="connsiteX214" fmla="*/ 1116024 w 3071502"/>
              <a:gd name="connsiteY214" fmla="*/ 2104036 h 3641873"/>
              <a:gd name="connsiteX215" fmla="*/ 1078945 w 3071502"/>
              <a:gd name="connsiteY215" fmla="*/ 2018233 h 3641873"/>
              <a:gd name="connsiteX216" fmla="*/ 1067004 w 3071502"/>
              <a:gd name="connsiteY216" fmla="*/ 2009125 h 3641873"/>
              <a:gd name="connsiteX217" fmla="*/ 1046398 w 3071502"/>
              <a:gd name="connsiteY217" fmla="*/ 2021825 h 3641873"/>
              <a:gd name="connsiteX218" fmla="*/ 964873 w 3071502"/>
              <a:gd name="connsiteY218" fmla="*/ 2038140 h 3641873"/>
              <a:gd name="connsiteX219" fmla="*/ 903040 w 3071502"/>
              <a:gd name="connsiteY219" fmla="*/ 2014511 h 3641873"/>
              <a:gd name="connsiteX220" fmla="*/ 782349 w 3071502"/>
              <a:gd name="connsiteY220" fmla="*/ 2002921 h 3641873"/>
              <a:gd name="connsiteX221" fmla="*/ 735814 w 3071502"/>
              <a:gd name="connsiteY221" fmla="*/ 2055409 h 3641873"/>
              <a:gd name="connsiteX222" fmla="*/ 822616 w 3071502"/>
              <a:gd name="connsiteY222" fmla="*/ 2253479 h 3641873"/>
              <a:gd name="connsiteX223" fmla="*/ 923333 w 3071502"/>
              <a:gd name="connsiteY223" fmla="*/ 2434000 h 3641873"/>
              <a:gd name="connsiteX224" fmla="*/ 946446 w 3071502"/>
              <a:gd name="connsiteY224" fmla="*/ 2468635 h 3641873"/>
              <a:gd name="connsiteX225" fmla="*/ 949707 w 3071502"/>
              <a:gd name="connsiteY225" fmla="*/ 2508722 h 3641873"/>
              <a:gd name="connsiteX226" fmla="*/ 936703 w 3071502"/>
              <a:gd name="connsiteY226" fmla="*/ 3179836 h 3641873"/>
              <a:gd name="connsiteX227" fmla="*/ 933625 w 3071502"/>
              <a:gd name="connsiteY227" fmla="*/ 3237317 h 3641873"/>
              <a:gd name="connsiteX228" fmla="*/ 955862 w 3071502"/>
              <a:gd name="connsiteY228" fmla="*/ 3231391 h 3641873"/>
              <a:gd name="connsiteX229" fmla="*/ 1013338 w 3071502"/>
              <a:gd name="connsiteY229" fmla="*/ 3059407 h 3641873"/>
              <a:gd name="connsiteX230" fmla="*/ 1006222 w 3071502"/>
              <a:gd name="connsiteY230" fmla="*/ 3039837 h 3641873"/>
              <a:gd name="connsiteX231" fmla="*/ 1013338 w 3071502"/>
              <a:gd name="connsiteY231" fmla="*/ 3020267 h 3641873"/>
              <a:gd name="connsiteX232" fmla="*/ 1032907 w 3071502"/>
              <a:gd name="connsiteY232" fmla="*/ 3013151 h 3641873"/>
              <a:gd name="connsiteX233" fmla="*/ 1052476 w 3071502"/>
              <a:gd name="connsiteY233" fmla="*/ 3020267 h 3641873"/>
              <a:gd name="connsiteX234" fmla="*/ 1059592 w 3071502"/>
              <a:gd name="connsiteY234" fmla="*/ 3039837 h 3641873"/>
              <a:gd name="connsiteX235" fmla="*/ 1052476 w 3071502"/>
              <a:gd name="connsiteY235" fmla="*/ 3059407 h 3641873"/>
              <a:gd name="connsiteX236" fmla="*/ 1032907 w 3071502"/>
              <a:gd name="connsiteY236" fmla="*/ 3066523 h 3641873"/>
              <a:gd name="connsiteX237" fmla="*/ 1013338 w 3071502"/>
              <a:gd name="connsiteY237" fmla="*/ 3059407 h 3641873"/>
              <a:gd name="connsiteX238" fmla="*/ 1128812 w 3071502"/>
              <a:gd name="connsiteY238" fmla="*/ 2915462 h 3641873"/>
              <a:gd name="connsiteX239" fmla="*/ 1148542 w 3071502"/>
              <a:gd name="connsiteY239" fmla="*/ 2867265 h 3641873"/>
              <a:gd name="connsiteX240" fmla="*/ 1177006 w 3071502"/>
              <a:gd name="connsiteY240" fmla="*/ 2895730 h 3641873"/>
              <a:gd name="connsiteX241" fmla="*/ 1148542 w 3071502"/>
              <a:gd name="connsiteY241" fmla="*/ 2924196 h 3641873"/>
              <a:gd name="connsiteX242" fmla="*/ 1128812 w 3071502"/>
              <a:gd name="connsiteY242" fmla="*/ 2915462 h 3641873"/>
              <a:gd name="connsiteX243" fmla="*/ 1214204 w 3071502"/>
              <a:gd name="connsiteY243" fmla="*/ 2751786 h 3641873"/>
              <a:gd name="connsiteX244" fmla="*/ 1233934 w 3071502"/>
              <a:gd name="connsiteY244" fmla="*/ 2703589 h 3641873"/>
              <a:gd name="connsiteX245" fmla="*/ 1262398 w 3071502"/>
              <a:gd name="connsiteY245" fmla="*/ 2732054 h 3641873"/>
              <a:gd name="connsiteX246" fmla="*/ 1233934 w 3071502"/>
              <a:gd name="connsiteY246" fmla="*/ 2760520 h 3641873"/>
              <a:gd name="connsiteX247" fmla="*/ 1214204 w 3071502"/>
              <a:gd name="connsiteY247" fmla="*/ 2751786 h 3641873"/>
              <a:gd name="connsiteX248" fmla="*/ 1042974 w 3071502"/>
              <a:gd name="connsiteY248" fmla="*/ 2662657 h 3641873"/>
              <a:gd name="connsiteX249" fmla="*/ 1053829 w 3071502"/>
              <a:gd name="connsiteY249" fmla="*/ 2611076 h 3641873"/>
              <a:gd name="connsiteX250" fmla="*/ 1080158 w 3071502"/>
              <a:gd name="connsiteY250" fmla="*/ 2628152 h 3641873"/>
              <a:gd name="connsiteX251" fmla="*/ 1042974 w 3071502"/>
              <a:gd name="connsiteY251" fmla="*/ 2662657 h 3641873"/>
              <a:gd name="connsiteX252" fmla="*/ 1128812 w 3071502"/>
              <a:gd name="connsiteY252" fmla="*/ 2449340 h 3641873"/>
              <a:gd name="connsiteX253" fmla="*/ 1148542 w 3071502"/>
              <a:gd name="connsiteY253" fmla="*/ 2401143 h 3641873"/>
              <a:gd name="connsiteX254" fmla="*/ 1177006 w 3071502"/>
              <a:gd name="connsiteY254" fmla="*/ 2429608 h 3641873"/>
              <a:gd name="connsiteX255" fmla="*/ 1148542 w 3071502"/>
              <a:gd name="connsiteY255" fmla="*/ 2458074 h 3641873"/>
              <a:gd name="connsiteX256" fmla="*/ 1128812 w 3071502"/>
              <a:gd name="connsiteY256" fmla="*/ 2449340 h 3641873"/>
              <a:gd name="connsiteX257" fmla="*/ 972421 w 3071502"/>
              <a:gd name="connsiteY257" fmla="*/ 2404237 h 3641873"/>
              <a:gd name="connsiteX258" fmla="*/ 956410 w 3071502"/>
              <a:gd name="connsiteY258" fmla="*/ 2377955 h 3641873"/>
              <a:gd name="connsiteX259" fmla="*/ 997168 w 3071502"/>
              <a:gd name="connsiteY259" fmla="*/ 2353538 h 3641873"/>
              <a:gd name="connsiteX260" fmla="*/ 1011315 w 3071502"/>
              <a:gd name="connsiteY260" fmla="*/ 2384838 h 3641873"/>
              <a:gd name="connsiteX261" fmla="*/ 972421 w 3071502"/>
              <a:gd name="connsiteY261" fmla="*/ 2404237 h 3641873"/>
              <a:gd name="connsiteX262" fmla="*/ 890424 w 3071502"/>
              <a:gd name="connsiteY262" fmla="*/ 2210942 h 3641873"/>
              <a:gd name="connsiteX263" fmla="*/ 910155 w 3071502"/>
              <a:gd name="connsiteY263" fmla="*/ 2162745 h 3641873"/>
              <a:gd name="connsiteX264" fmla="*/ 938619 w 3071502"/>
              <a:gd name="connsiteY264" fmla="*/ 2191210 h 3641873"/>
              <a:gd name="connsiteX265" fmla="*/ 910155 w 3071502"/>
              <a:gd name="connsiteY265" fmla="*/ 2219675 h 3641873"/>
              <a:gd name="connsiteX266" fmla="*/ 890424 w 3071502"/>
              <a:gd name="connsiteY266" fmla="*/ 2210942 h 3641873"/>
              <a:gd name="connsiteX267" fmla="*/ 1804993 w 3071502"/>
              <a:gd name="connsiteY267" fmla="*/ 2100565 h 3641873"/>
              <a:gd name="connsiteX268" fmla="*/ 1784926 w 3071502"/>
              <a:gd name="connsiteY268" fmla="*/ 2095296 h 3641873"/>
              <a:gd name="connsiteX269" fmla="*/ 1760525 w 3071502"/>
              <a:gd name="connsiteY269" fmla="*/ 2078851 h 3641873"/>
              <a:gd name="connsiteX270" fmla="*/ 1738401 w 3071502"/>
              <a:gd name="connsiteY270" fmla="*/ 2062564 h 3641873"/>
              <a:gd name="connsiteX271" fmla="*/ 1727222 w 3071502"/>
              <a:gd name="connsiteY271" fmla="*/ 2074752 h 3641873"/>
              <a:gd name="connsiteX272" fmla="*/ 1664452 w 3071502"/>
              <a:gd name="connsiteY272" fmla="*/ 2100286 h 3641873"/>
              <a:gd name="connsiteX273" fmla="*/ 1613038 w 3071502"/>
              <a:gd name="connsiteY273" fmla="*/ 2090043 h 3641873"/>
              <a:gd name="connsiteX274" fmla="*/ 1506572 w 3071502"/>
              <a:gd name="connsiteY274" fmla="*/ 1884607 h 3641873"/>
              <a:gd name="connsiteX275" fmla="*/ 1516779 w 3071502"/>
              <a:gd name="connsiteY275" fmla="*/ 1829414 h 3641873"/>
              <a:gd name="connsiteX276" fmla="*/ 1499188 w 3071502"/>
              <a:gd name="connsiteY276" fmla="*/ 1767145 h 3641873"/>
              <a:gd name="connsiteX277" fmla="*/ 1449193 w 3071502"/>
              <a:gd name="connsiteY277" fmla="*/ 1634713 h 3641873"/>
              <a:gd name="connsiteX278" fmla="*/ 1458930 w 3071502"/>
              <a:gd name="connsiteY278" fmla="*/ 1582207 h 3641873"/>
              <a:gd name="connsiteX279" fmla="*/ 1549167 w 3071502"/>
              <a:gd name="connsiteY279" fmla="*/ 1523858 h 3641873"/>
              <a:gd name="connsiteX280" fmla="*/ 1602537 w 3071502"/>
              <a:gd name="connsiteY280" fmla="*/ 1521198 h 3641873"/>
              <a:gd name="connsiteX281" fmla="*/ 1630651 w 3071502"/>
              <a:gd name="connsiteY281" fmla="*/ 1524982 h 3641873"/>
              <a:gd name="connsiteX282" fmla="*/ 1653778 w 3071502"/>
              <a:gd name="connsiteY282" fmla="*/ 1511432 h 3641873"/>
              <a:gd name="connsiteX283" fmla="*/ 1740208 w 3071502"/>
              <a:gd name="connsiteY283" fmla="*/ 1487563 h 3641873"/>
              <a:gd name="connsiteX284" fmla="*/ 1785932 w 3071502"/>
              <a:gd name="connsiteY284" fmla="*/ 1497030 h 3641873"/>
              <a:gd name="connsiteX285" fmla="*/ 1938823 w 3071502"/>
              <a:gd name="connsiteY285" fmla="*/ 1737541 h 3641873"/>
              <a:gd name="connsiteX286" fmla="*/ 1931617 w 3071502"/>
              <a:gd name="connsiteY286" fmla="*/ 1904776 h 3641873"/>
              <a:gd name="connsiteX287" fmla="*/ 1899673 w 3071502"/>
              <a:gd name="connsiteY287" fmla="*/ 2073238 h 3641873"/>
              <a:gd name="connsiteX288" fmla="*/ 1804993 w 3071502"/>
              <a:gd name="connsiteY288" fmla="*/ 2100565 h 3641873"/>
              <a:gd name="connsiteX289" fmla="*/ 1659496 w 3071502"/>
              <a:gd name="connsiteY289" fmla="*/ 1960330 h 3641873"/>
              <a:gd name="connsiteX290" fmla="*/ 1725380 w 3071502"/>
              <a:gd name="connsiteY290" fmla="*/ 1935040 h 3641873"/>
              <a:gd name="connsiteX291" fmla="*/ 1792965 w 3071502"/>
              <a:gd name="connsiteY291" fmla="*/ 1958114 h 3641873"/>
              <a:gd name="connsiteX292" fmla="*/ 1811873 w 3071502"/>
              <a:gd name="connsiteY292" fmla="*/ 1962550 h 3641873"/>
              <a:gd name="connsiteX293" fmla="*/ 1826827 w 3071502"/>
              <a:gd name="connsiteY293" fmla="*/ 1754890 h 3641873"/>
              <a:gd name="connsiteX294" fmla="*/ 1764769 w 3071502"/>
              <a:gd name="connsiteY294" fmla="*/ 1617543 h 3641873"/>
              <a:gd name="connsiteX295" fmla="*/ 1716194 w 3071502"/>
              <a:gd name="connsiteY295" fmla="*/ 1607493 h 3641873"/>
              <a:gd name="connsiteX296" fmla="*/ 1617264 w 3071502"/>
              <a:gd name="connsiteY296" fmla="*/ 1634576 h 3641873"/>
              <a:gd name="connsiteX297" fmla="*/ 1564638 w 3071502"/>
              <a:gd name="connsiteY297" fmla="*/ 1638458 h 3641873"/>
              <a:gd name="connsiteX298" fmla="*/ 1575461 w 3071502"/>
              <a:gd name="connsiteY298" fmla="*/ 1668480 h 3641873"/>
              <a:gd name="connsiteX299" fmla="*/ 1606053 w 3071502"/>
              <a:gd name="connsiteY299" fmla="*/ 1727178 h 3641873"/>
              <a:gd name="connsiteX300" fmla="*/ 1615126 w 3071502"/>
              <a:gd name="connsiteY300" fmla="*/ 1918237 h 3641873"/>
              <a:gd name="connsiteX301" fmla="*/ 1606295 w 3071502"/>
              <a:gd name="connsiteY301" fmla="*/ 1954741 h 3641873"/>
              <a:gd name="connsiteX302" fmla="*/ 1639927 w 3071502"/>
              <a:gd name="connsiteY302" fmla="*/ 1977685 h 3641873"/>
              <a:gd name="connsiteX303" fmla="*/ 1659496 w 3071502"/>
              <a:gd name="connsiteY303" fmla="*/ 1960330 h 3641873"/>
              <a:gd name="connsiteX304" fmla="*/ 1726322 w 3071502"/>
              <a:gd name="connsiteY304" fmla="*/ 1869757 h 3641873"/>
              <a:gd name="connsiteX305" fmla="*/ 1716636 w 3071502"/>
              <a:gd name="connsiteY305" fmla="*/ 1849624 h 3641873"/>
              <a:gd name="connsiteX306" fmla="*/ 1744867 w 3071502"/>
              <a:gd name="connsiteY306" fmla="*/ 1821159 h 3641873"/>
              <a:gd name="connsiteX307" fmla="*/ 1771192 w 3071502"/>
              <a:gd name="connsiteY307" fmla="*/ 1849624 h 3641873"/>
              <a:gd name="connsiteX308" fmla="*/ 1744867 w 3071502"/>
              <a:gd name="connsiteY308" fmla="*/ 1878090 h 3641873"/>
              <a:gd name="connsiteX309" fmla="*/ 1726322 w 3071502"/>
              <a:gd name="connsiteY309" fmla="*/ 1869757 h 3641873"/>
              <a:gd name="connsiteX310" fmla="*/ 1669394 w 3071502"/>
              <a:gd name="connsiteY310" fmla="*/ 1755895 h 3641873"/>
              <a:gd name="connsiteX311" fmla="*/ 1659708 w 3071502"/>
              <a:gd name="connsiteY311" fmla="*/ 1735762 h 3641873"/>
              <a:gd name="connsiteX312" fmla="*/ 1687939 w 3071502"/>
              <a:gd name="connsiteY312" fmla="*/ 1707297 h 3641873"/>
              <a:gd name="connsiteX313" fmla="*/ 1714264 w 3071502"/>
              <a:gd name="connsiteY313" fmla="*/ 1735762 h 3641873"/>
              <a:gd name="connsiteX314" fmla="*/ 1687939 w 3071502"/>
              <a:gd name="connsiteY314" fmla="*/ 1764228 h 3641873"/>
              <a:gd name="connsiteX315" fmla="*/ 1669394 w 3071502"/>
              <a:gd name="connsiteY315" fmla="*/ 1755895 h 364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</a:cxnLst>
            <a:rect l="l" t="t" r="r" b="b"/>
            <a:pathLst>
              <a:path w="3071502" h="3641873">
                <a:moveTo>
                  <a:pt x="788333" y="3635814"/>
                </a:moveTo>
                <a:cubicBezTo>
                  <a:pt x="773517" y="3627765"/>
                  <a:pt x="765707" y="3617643"/>
                  <a:pt x="760616" y="3599893"/>
                </a:cubicBezTo>
                <a:cubicBezTo>
                  <a:pt x="757913" y="3590466"/>
                  <a:pt x="760135" y="3573150"/>
                  <a:pt x="771288" y="3516729"/>
                </a:cubicBezTo>
                <a:cubicBezTo>
                  <a:pt x="801470" y="3364045"/>
                  <a:pt x="819049" y="3232709"/>
                  <a:pt x="833929" y="3048732"/>
                </a:cubicBezTo>
                <a:cubicBezTo>
                  <a:pt x="840980" y="2961552"/>
                  <a:pt x="844594" y="2662689"/>
                  <a:pt x="839674" y="2573715"/>
                </a:cubicBezTo>
                <a:lnTo>
                  <a:pt x="836132" y="2509667"/>
                </a:lnTo>
                <a:lnTo>
                  <a:pt x="814897" y="2475865"/>
                </a:lnTo>
                <a:cubicBezTo>
                  <a:pt x="719980" y="2324771"/>
                  <a:pt x="596152" y="2043463"/>
                  <a:pt x="470962" y="1694523"/>
                </a:cubicBezTo>
                <a:lnTo>
                  <a:pt x="445315" y="1623038"/>
                </a:lnTo>
                <a:lnTo>
                  <a:pt x="386636" y="1545079"/>
                </a:lnTo>
                <a:cubicBezTo>
                  <a:pt x="147158" y="1226917"/>
                  <a:pt x="21120" y="1035018"/>
                  <a:pt x="4958" y="963954"/>
                </a:cubicBezTo>
                <a:cubicBezTo>
                  <a:pt x="-7867" y="907563"/>
                  <a:pt x="4301" y="858825"/>
                  <a:pt x="40157" y="822967"/>
                </a:cubicBezTo>
                <a:cubicBezTo>
                  <a:pt x="108188" y="754933"/>
                  <a:pt x="228227" y="765988"/>
                  <a:pt x="311016" y="847913"/>
                </a:cubicBezTo>
                <a:cubicBezTo>
                  <a:pt x="345829" y="882363"/>
                  <a:pt x="400715" y="955661"/>
                  <a:pt x="529557" y="1139766"/>
                </a:cubicBezTo>
                <a:cubicBezTo>
                  <a:pt x="659189" y="1325000"/>
                  <a:pt x="706001" y="1388708"/>
                  <a:pt x="719723" y="1398570"/>
                </a:cubicBezTo>
                <a:cubicBezTo>
                  <a:pt x="732176" y="1407520"/>
                  <a:pt x="749732" y="1394444"/>
                  <a:pt x="752448" y="1374195"/>
                </a:cubicBezTo>
                <a:cubicBezTo>
                  <a:pt x="754222" y="1360962"/>
                  <a:pt x="741644" y="1329750"/>
                  <a:pt x="615514" y="1034425"/>
                </a:cubicBezTo>
                <a:cubicBezTo>
                  <a:pt x="471428" y="697055"/>
                  <a:pt x="412795" y="557352"/>
                  <a:pt x="396147" y="511747"/>
                </a:cubicBezTo>
                <a:cubicBezTo>
                  <a:pt x="387585" y="488292"/>
                  <a:pt x="386637" y="481601"/>
                  <a:pt x="388317" y="456499"/>
                </a:cubicBezTo>
                <a:cubicBezTo>
                  <a:pt x="391717" y="405690"/>
                  <a:pt x="413335" y="360297"/>
                  <a:pt x="450164" y="326636"/>
                </a:cubicBezTo>
                <a:cubicBezTo>
                  <a:pt x="472456" y="306262"/>
                  <a:pt x="524501" y="279610"/>
                  <a:pt x="553640" y="273648"/>
                </a:cubicBezTo>
                <a:cubicBezTo>
                  <a:pt x="582281" y="267788"/>
                  <a:pt x="632062" y="268825"/>
                  <a:pt x="652455" y="275708"/>
                </a:cubicBezTo>
                <a:cubicBezTo>
                  <a:pt x="693709" y="289628"/>
                  <a:pt x="740684" y="329632"/>
                  <a:pt x="761968" y="368969"/>
                </a:cubicBezTo>
                <a:cubicBezTo>
                  <a:pt x="767547" y="379280"/>
                  <a:pt x="836727" y="553726"/>
                  <a:pt x="915700" y="756626"/>
                </a:cubicBezTo>
                <a:lnTo>
                  <a:pt x="1059288" y="1125535"/>
                </a:lnTo>
                <a:lnTo>
                  <a:pt x="1079253" y="1124821"/>
                </a:lnTo>
                <a:cubicBezTo>
                  <a:pt x="1120570" y="1123345"/>
                  <a:pt x="1139467" y="1103987"/>
                  <a:pt x="1139150" y="1063462"/>
                </a:cubicBezTo>
                <a:cubicBezTo>
                  <a:pt x="1139023" y="1047237"/>
                  <a:pt x="1113679" y="919919"/>
                  <a:pt x="1055888" y="645179"/>
                </a:cubicBezTo>
                <a:cubicBezTo>
                  <a:pt x="974029" y="256021"/>
                  <a:pt x="972809" y="249594"/>
                  <a:pt x="972814" y="207522"/>
                </a:cubicBezTo>
                <a:cubicBezTo>
                  <a:pt x="972821" y="145183"/>
                  <a:pt x="987486" y="96094"/>
                  <a:pt x="1018069" y="56038"/>
                </a:cubicBezTo>
                <a:cubicBezTo>
                  <a:pt x="1061139" y="-372"/>
                  <a:pt x="1162382" y="-17141"/>
                  <a:pt x="1239830" y="19306"/>
                </a:cubicBezTo>
                <a:cubicBezTo>
                  <a:pt x="1254537" y="26227"/>
                  <a:pt x="1270635" y="39081"/>
                  <a:pt x="1294854" y="63241"/>
                </a:cubicBezTo>
                <a:cubicBezTo>
                  <a:pt x="1352898" y="121144"/>
                  <a:pt x="1344486" y="96774"/>
                  <a:pt x="1484679" y="613155"/>
                </a:cubicBezTo>
                <a:cubicBezTo>
                  <a:pt x="1625035" y="1130137"/>
                  <a:pt x="1617428" y="1103255"/>
                  <a:pt x="1622863" y="1101445"/>
                </a:cubicBezTo>
                <a:cubicBezTo>
                  <a:pt x="1634193" y="1097671"/>
                  <a:pt x="1641433" y="1054233"/>
                  <a:pt x="1694756" y="670086"/>
                </a:cubicBezTo>
                <a:cubicBezTo>
                  <a:pt x="1725181" y="450902"/>
                  <a:pt x="1752568" y="262763"/>
                  <a:pt x="1755615" y="252000"/>
                </a:cubicBezTo>
                <a:cubicBezTo>
                  <a:pt x="1764587" y="220312"/>
                  <a:pt x="1785102" y="185198"/>
                  <a:pt x="1808543" y="161407"/>
                </a:cubicBezTo>
                <a:cubicBezTo>
                  <a:pt x="1858916" y="110281"/>
                  <a:pt x="1930258" y="94349"/>
                  <a:pt x="2005605" y="117399"/>
                </a:cubicBezTo>
                <a:cubicBezTo>
                  <a:pt x="2078025" y="139552"/>
                  <a:pt x="2121368" y="184282"/>
                  <a:pt x="2139873" y="255958"/>
                </a:cubicBezTo>
                <a:cubicBezTo>
                  <a:pt x="2153190" y="307545"/>
                  <a:pt x="2136107" y="551041"/>
                  <a:pt x="2095189" y="892849"/>
                </a:cubicBezTo>
                <a:cubicBezTo>
                  <a:pt x="2075400" y="1058151"/>
                  <a:pt x="2072481" y="1104673"/>
                  <a:pt x="2074579" y="1221273"/>
                </a:cubicBezTo>
                <a:cubicBezTo>
                  <a:pt x="2077003" y="1355991"/>
                  <a:pt x="2087902" y="1433326"/>
                  <a:pt x="2116736" y="1520412"/>
                </a:cubicBezTo>
                <a:cubicBezTo>
                  <a:pt x="2132840" y="1569049"/>
                  <a:pt x="2144229" y="1588707"/>
                  <a:pt x="2170940" y="1613971"/>
                </a:cubicBezTo>
                <a:cubicBezTo>
                  <a:pt x="2194698" y="1636442"/>
                  <a:pt x="2214849" y="1646831"/>
                  <a:pt x="2234480" y="1646730"/>
                </a:cubicBezTo>
                <a:cubicBezTo>
                  <a:pt x="2263642" y="1646591"/>
                  <a:pt x="2275998" y="1637285"/>
                  <a:pt x="2361237" y="1551377"/>
                </a:cubicBezTo>
                <a:cubicBezTo>
                  <a:pt x="2423513" y="1488611"/>
                  <a:pt x="2452814" y="1462011"/>
                  <a:pt x="2489909" y="1434563"/>
                </a:cubicBezTo>
                <a:cubicBezTo>
                  <a:pt x="2563496" y="1380116"/>
                  <a:pt x="2637139" y="1336049"/>
                  <a:pt x="2689722" y="1314997"/>
                </a:cubicBezTo>
                <a:cubicBezTo>
                  <a:pt x="2752180" y="1289992"/>
                  <a:pt x="2831617" y="1287872"/>
                  <a:pt x="2899079" y="1309411"/>
                </a:cubicBezTo>
                <a:cubicBezTo>
                  <a:pt x="2946509" y="1324553"/>
                  <a:pt x="3018998" y="1368330"/>
                  <a:pt x="3044395" y="1397169"/>
                </a:cubicBezTo>
                <a:cubicBezTo>
                  <a:pt x="3061598" y="1416703"/>
                  <a:pt x="3071333" y="1443750"/>
                  <a:pt x="3071493" y="1472457"/>
                </a:cubicBezTo>
                <a:cubicBezTo>
                  <a:pt x="3071632" y="1496219"/>
                  <a:pt x="3070313" y="1501592"/>
                  <a:pt x="3059524" y="1521493"/>
                </a:cubicBezTo>
                <a:cubicBezTo>
                  <a:pt x="3045450" y="1547449"/>
                  <a:pt x="3015221" y="1577137"/>
                  <a:pt x="2977687" y="1601866"/>
                </a:cubicBezTo>
                <a:cubicBezTo>
                  <a:pt x="2963378" y="1611294"/>
                  <a:pt x="2913019" y="1639044"/>
                  <a:pt x="2865778" y="1663534"/>
                </a:cubicBezTo>
                <a:cubicBezTo>
                  <a:pt x="2818538" y="1688023"/>
                  <a:pt x="2766277" y="1716889"/>
                  <a:pt x="2749643" y="1727680"/>
                </a:cubicBezTo>
                <a:cubicBezTo>
                  <a:pt x="2712914" y="1751509"/>
                  <a:pt x="2650763" y="1812868"/>
                  <a:pt x="2627929" y="1847845"/>
                </a:cubicBezTo>
                <a:cubicBezTo>
                  <a:pt x="2618985" y="1861544"/>
                  <a:pt x="2568812" y="1950410"/>
                  <a:pt x="2516433" y="2045325"/>
                </a:cubicBezTo>
                <a:cubicBezTo>
                  <a:pt x="2437046" y="2189177"/>
                  <a:pt x="2415527" y="2225299"/>
                  <a:pt x="2387126" y="2262374"/>
                </a:cubicBezTo>
                <a:cubicBezTo>
                  <a:pt x="2344169" y="2318451"/>
                  <a:pt x="2296074" y="2375893"/>
                  <a:pt x="2243193" y="2434282"/>
                </a:cubicBezTo>
                <a:cubicBezTo>
                  <a:pt x="2177058" y="2507305"/>
                  <a:pt x="2140229" y="2559971"/>
                  <a:pt x="2101937" y="2636281"/>
                </a:cubicBezTo>
                <a:cubicBezTo>
                  <a:pt x="2054080" y="2731652"/>
                  <a:pt x="2031890" y="2810723"/>
                  <a:pt x="2016147" y="2941987"/>
                </a:cubicBezTo>
                <a:cubicBezTo>
                  <a:pt x="2010706" y="2987349"/>
                  <a:pt x="2010247" y="3115547"/>
                  <a:pt x="2014591" y="3376137"/>
                </a:cubicBezTo>
                <a:cubicBezTo>
                  <a:pt x="2018285" y="3597782"/>
                  <a:pt x="2019683" y="3585781"/>
                  <a:pt x="1987350" y="3609972"/>
                </a:cubicBezTo>
                <a:cubicBezTo>
                  <a:pt x="1948708" y="3638883"/>
                  <a:pt x="1960561" y="3636544"/>
                  <a:pt x="1865479" y="3634017"/>
                </a:cubicBezTo>
                <a:cubicBezTo>
                  <a:pt x="1755704" y="3631098"/>
                  <a:pt x="1723492" y="3627858"/>
                  <a:pt x="1701461" y="3617516"/>
                </a:cubicBezTo>
                <a:cubicBezTo>
                  <a:pt x="1683014" y="3608857"/>
                  <a:pt x="1656858" y="3584506"/>
                  <a:pt x="1648369" y="3568088"/>
                </a:cubicBezTo>
                <a:cubicBezTo>
                  <a:pt x="1643522" y="3558716"/>
                  <a:pt x="1642596" y="3558425"/>
                  <a:pt x="1628076" y="3561713"/>
                </a:cubicBezTo>
                <a:cubicBezTo>
                  <a:pt x="1599786" y="3568120"/>
                  <a:pt x="1562060" y="3556293"/>
                  <a:pt x="1535007" y="3532539"/>
                </a:cubicBezTo>
                <a:cubicBezTo>
                  <a:pt x="1501146" y="3502807"/>
                  <a:pt x="1448120" y="3412333"/>
                  <a:pt x="1428051" y="3350048"/>
                </a:cubicBezTo>
                <a:cubicBezTo>
                  <a:pt x="1405875" y="3281220"/>
                  <a:pt x="1400733" y="3204550"/>
                  <a:pt x="1414747" y="3151679"/>
                </a:cubicBezTo>
                <a:cubicBezTo>
                  <a:pt x="1433968" y="3079166"/>
                  <a:pt x="1485188" y="3010797"/>
                  <a:pt x="1547038" y="2975095"/>
                </a:cubicBezTo>
                <a:cubicBezTo>
                  <a:pt x="1555844" y="2970012"/>
                  <a:pt x="1563209" y="2965687"/>
                  <a:pt x="1563405" y="2965485"/>
                </a:cubicBezTo>
                <a:cubicBezTo>
                  <a:pt x="1563590" y="2965277"/>
                  <a:pt x="1561958" y="2919482"/>
                  <a:pt x="1559752" y="2863707"/>
                </a:cubicBezTo>
                <a:cubicBezTo>
                  <a:pt x="1557547" y="2807933"/>
                  <a:pt x="1557003" y="2755148"/>
                  <a:pt x="1558543" y="2746407"/>
                </a:cubicBezTo>
                <a:cubicBezTo>
                  <a:pt x="1560083" y="2737667"/>
                  <a:pt x="1565361" y="2724442"/>
                  <a:pt x="1570273" y="2717020"/>
                </a:cubicBezTo>
                <a:cubicBezTo>
                  <a:pt x="1578979" y="2703864"/>
                  <a:pt x="1700072" y="2604476"/>
                  <a:pt x="1746286" y="2572557"/>
                </a:cubicBezTo>
                <a:cubicBezTo>
                  <a:pt x="1795262" y="2538730"/>
                  <a:pt x="1857374" y="2515175"/>
                  <a:pt x="1897905" y="2515058"/>
                </a:cubicBezTo>
                <a:cubicBezTo>
                  <a:pt x="1932736" y="2514965"/>
                  <a:pt x="1978331" y="2527895"/>
                  <a:pt x="2003615" y="2545055"/>
                </a:cubicBezTo>
                <a:lnTo>
                  <a:pt x="2015976" y="2553444"/>
                </a:lnTo>
                <a:lnTo>
                  <a:pt x="2037287" y="2517219"/>
                </a:lnTo>
                <a:cubicBezTo>
                  <a:pt x="2064931" y="2470230"/>
                  <a:pt x="2102706" y="2419733"/>
                  <a:pt x="2146794" y="2370832"/>
                </a:cubicBezTo>
                <a:cubicBezTo>
                  <a:pt x="2220642" y="2288920"/>
                  <a:pt x="2269764" y="2230280"/>
                  <a:pt x="2309183" y="2176978"/>
                </a:cubicBezTo>
                <a:cubicBezTo>
                  <a:pt x="2320038" y="2162300"/>
                  <a:pt x="2371767" y="2072634"/>
                  <a:pt x="2424137" y="1977719"/>
                </a:cubicBezTo>
                <a:cubicBezTo>
                  <a:pt x="2523258" y="1798076"/>
                  <a:pt x="2538991" y="1772399"/>
                  <a:pt x="2576242" y="1729483"/>
                </a:cubicBezTo>
                <a:cubicBezTo>
                  <a:pt x="2629197" y="1668477"/>
                  <a:pt x="2681883" y="1631012"/>
                  <a:pt x="2801841" y="1569057"/>
                </a:cubicBezTo>
                <a:cubicBezTo>
                  <a:pt x="2887911" y="1524605"/>
                  <a:pt x="2934319" y="1496893"/>
                  <a:pt x="2949030" y="1481163"/>
                </a:cubicBezTo>
                <a:lnTo>
                  <a:pt x="2957786" y="1471801"/>
                </a:lnTo>
                <a:lnTo>
                  <a:pt x="2943554" y="1459675"/>
                </a:lnTo>
                <a:cubicBezTo>
                  <a:pt x="2924870" y="1443756"/>
                  <a:pt x="2870234" y="1417073"/>
                  <a:pt x="2846423" y="1412238"/>
                </a:cubicBezTo>
                <a:cubicBezTo>
                  <a:pt x="2822364" y="1407353"/>
                  <a:pt x="2783789" y="1407337"/>
                  <a:pt x="2759602" y="1412192"/>
                </a:cubicBezTo>
                <a:cubicBezTo>
                  <a:pt x="2717693" y="1420622"/>
                  <a:pt x="2611369" y="1482419"/>
                  <a:pt x="2536163" y="1542056"/>
                </a:cubicBezTo>
                <a:cubicBezTo>
                  <a:pt x="2519529" y="1555246"/>
                  <a:pt x="2471496" y="1600775"/>
                  <a:pt x="2429422" y="1643231"/>
                </a:cubicBezTo>
                <a:cubicBezTo>
                  <a:pt x="2332829" y="1740702"/>
                  <a:pt x="2309165" y="1755801"/>
                  <a:pt x="2246688" y="1759820"/>
                </a:cubicBezTo>
                <a:cubicBezTo>
                  <a:pt x="2197566" y="1762980"/>
                  <a:pt x="2154420" y="1748101"/>
                  <a:pt x="2110445" y="1712835"/>
                </a:cubicBezTo>
                <a:cubicBezTo>
                  <a:pt x="2047086" y="1662025"/>
                  <a:pt x="2011260" y="1591546"/>
                  <a:pt x="1984632" y="1465330"/>
                </a:cubicBezTo>
                <a:cubicBezTo>
                  <a:pt x="1965239" y="1373408"/>
                  <a:pt x="1961589" y="1330057"/>
                  <a:pt x="1961566" y="1191350"/>
                </a:cubicBezTo>
                <a:cubicBezTo>
                  <a:pt x="1961544" y="1057774"/>
                  <a:pt x="1962249" y="1047368"/>
                  <a:pt x="1983014" y="874671"/>
                </a:cubicBezTo>
                <a:cubicBezTo>
                  <a:pt x="2009426" y="655013"/>
                  <a:pt x="2026394" y="467560"/>
                  <a:pt x="2029717" y="358735"/>
                </a:cubicBezTo>
                <a:cubicBezTo>
                  <a:pt x="2031871" y="288151"/>
                  <a:pt x="2031682" y="285185"/>
                  <a:pt x="2023837" y="267011"/>
                </a:cubicBezTo>
                <a:cubicBezTo>
                  <a:pt x="2014560" y="245517"/>
                  <a:pt x="2004009" y="236796"/>
                  <a:pt x="1975358" y="226937"/>
                </a:cubicBezTo>
                <a:cubicBezTo>
                  <a:pt x="1927619" y="210512"/>
                  <a:pt x="1889060" y="225926"/>
                  <a:pt x="1869978" y="269065"/>
                </a:cubicBezTo>
                <a:cubicBezTo>
                  <a:pt x="1865053" y="280201"/>
                  <a:pt x="1847585" y="395996"/>
                  <a:pt x="1806634" y="688971"/>
                </a:cubicBezTo>
                <a:cubicBezTo>
                  <a:pt x="1769652" y="953543"/>
                  <a:pt x="1747503" y="1101501"/>
                  <a:pt x="1742613" y="1116628"/>
                </a:cubicBezTo>
                <a:cubicBezTo>
                  <a:pt x="1729568" y="1156979"/>
                  <a:pt x="1703783" y="1189470"/>
                  <a:pt x="1671568" y="1206147"/>
                </a:cubicBezTo>
                <a:cubicBezTo>
                  <a:pt x="1648413" y="1218133"/>
                  <a:pt x="1609154" y="1219497"/>
                  <a:pt x="1581900" y="1209261"/>
                </a:cubicBezTo>
                <a:cubicBezTo>
                  <a:pt x="1555968" y="1199521"/>
                  <a:pt x="1528595" y="1174959"/>
                  <a:pt x="1517143" y="1151152"/>
                </a:cubicBezTo>
                <a:cubicBezTo>
                  <a:pt x="1512244" y="1140970"/>
                  <a:pt x="1451153" y="922885"/>
                  <a:pt x="1381383" y="666518"/>
                </a:cubicBezTo>
                <a:cubicBezTo>
                  <a:pt x="1289882" y="330312"/>
                  <a:pt x="1251541" y="194743"/>
                  <a:pt x="1243810" y="180086"/>
                </a:cubicBezTo>
                <a:cubicBezTo>
                  <a:pt x="1230113" y="154121"/>
                  <a:pt x="1197112" y="122310"/>
                  <a:pt x="1178513" y="117146"/>
                </a:cubicBezTo>
                <a:cubicBezTo>
                  <a:pt x="1160579" y="112167"/>
                  <a:pt x="1135828" y="112479"/>
                  <a:pt x="1120388" y="117879"/>
                </a:cubicBezTo>
                <a:cubicBezTo>
                  <a:pt x="1101154" y="124606"/>
                  <a:pt x="1084629" y="164843"/>
                  <a:pt x="1084540" y="205168"/>
                </a:cubicBezTo>
                <a:cubicBezTo>
                  <a:pt x="1084514" y="216352"/>
                  <a:pt x="1118992" y="389751"/>
                  <a:pt x="1168377" y="626813"/>
                </a:cubicBezTo>
                <a:cubicBezTo>
                  <a:pt x="1245536" y="997201"/>
                  <a:pt x="1252254" y="1032314"/>
                  <a:pt x="1252230" y="1065044"/>
                </a:cubicBezTo>
                <a:cubicBezTo>
                  <a:pt x="1252200" y="1104096"/>
                  <a:pt x="1245226" y="1133059"/>
                  <a:pt x="1229309" y="1160221"/>
                </a:cubicBezTo>
                <a:cubicBezTo>
                  <a:pt x="1182460" y="1240166"/>
                  <a:pt x="1043353" y="1266806"/>
                  <a:pt x="979581" y="1208045"/>
                </a:cubicBezTo>
                <a:cubicBezTo>
                  <a:pt x="963444" y="1193176"/>
                  <a:pt x="963028" y="1192174"/>
                  <a:pt x="814184" y="809396"/>
                </a:cubicBezTo>
                <a:cubicBezTo>
                  <a:pt x="726964" y="585093"/>
                  <a:pt x="661085" y="420565"/>
                  <a:pt x="655626" y="413408"/>
                </a:cubicBezTo>
                <a:cubicBezTo>
                  <a:pt x="629983" y="379786"/>
                  <a:pt x="593456" y="373281"/>
                  <a:pt x="551483" y="394861"/>
                </a:cubicBezTo>
                <a:cubicBezTo>
                  <a:pt x="524552" y="408707"/>
                  <a:pt x="510252" y="424872"/>
                  <a:pt x="503989" y="448552"/>
                </a:cubicBezTo>
                <a:cubicBezTo>
                  <a:pt x="500348" y="462319"/>
                  <a:pt x="500405" y="467875"/>
                  <a:pt x="504302" y="478797"/>
                </a:cubicBezTo>
                <a:cubicBezTo>
                  <a:pt x="512334" y="501307"/>
                  <a:pt x="598399" y="705076"/>
                  <a:pt x="732375" y="1018788"/>
                </a:cubicBezTo>
                <a:cubicBezTo>
                  <a:pt x="872051" y="1345845"/>
                  <a:pt x="871482" y="1344230"/>
                  <a:pt x="863981" y="1392634"/>
                </a:cubicBezTo>
                <a:cubicBezTo>
                  <a:pt x="856079" y="1443629"/>
                  <a:pt x="828847" y="1480297"/>
                  <a:pt x="782706" y="1502071"/>
                </a:cubicBezTo>
                <a:cubicBezTo>
                  <a:pt x="761563" y="1512048"/>
                  <a:pt x="755399" y="1513292"/>
                  <a:pt x="726855" y="1513331"/>
                </a:cubicBezTo>
                <a:cubicBezTo>
                  <a:pt x="697728" y="1513377"/>
                  <a:pt x="692579" y="1512297"/>
                  <a:pt x="671004" y="1501681"/>
                </a:cubicBezTo>
                <a:cubicBezTo>
                  <a:pt x="634976" y="1483953"/>
                  <a:pt x="610916" y="1453895"/>
                  <a:pt x="458210" y="1235837"/>
                </a:cubicBezTo>
                <a:cubicBezTo>
                  <a:pt x="229137" y="908734"/>
                  <a:pt x="219414" y="897611"/>
                  <a:pt x="158718" y="893254"/>
                </a:cubicBezTo>
                <a:cubicBezTo>
                  <a:pt x="135704" y="891601"/>
                  <a:pt x="134506" y="891929"/>
                  <a:pt x="123583" y="902852"/>
                </a:cubicBezTo>
                <a:cubicBezTo>
                  <a:pt x="113472" y="912964"/>
                  <a:pt x="112462" y="915821"/>
                  <a:pt x="114043" y="929842"/>
                </a:cubicBezTo>
                <a:cubicBezTo>
                  <a:pt x="119356" y="976987"/>
                  <a:pt x="239357" y="1158578"/>
                  <a:pt x="458510" y="1451108"/>
                </a:cubicBezTo>
                <a:lnTo>
                  <a:pt x="545145" y="1566748"/>
                </a:lnTo>
                <a:lnTo>
                  <a:pt x="584838" y="1675273"/>
                </a:lnTo>
                <a:cubicBezTo>
                  <a:pt x="619611" y="1770348"/>
                  <a:pt x="663183" y="1885137"/>
                  <a:pt x="677563" y="1919554"/>
                </a:cubicBezTo>
                <a:lnTo>
                  <a:pt x="682311" y="1930919"/>
                </a:lnTo>
                <a:lnTo>
                  <a:pt x="704615" y="1915967"/>
                </a:lnTo>
                <a:cubicBezTo>
                  <a:pt x="746636" y="1887798"/>
                  <a:pt x="807453" y="1874092"/>
                  <a:pt x="858649" y="1881254"/>
                </a:cubicBezTo>
                <a:cubicBezTo>
                  <a:pt x="894412" y="1886258"/>
                  <a:pt x="918268" y="1894165"/>
                  <a:pt x="955016" y="1913196"/>
                </a:cubicBezTo>
                <a:lnTo>
                  <a:pt x="982784" y="1927577"/>
                </a:lnTo>
                <a:lnTo>
                  <a:pt x="994745" y="1920184"/>
                </a:lnTo>
                <a:cubicBezTo>
                  <a:pt x="1032653" y="1896754"/>
                  <a:pt x="1062798" y="1891146"/>
                  <a:pt x="1097196" y="1901121"/>
                </a:cubicBezTo>
                <a:cubicBezTo>
                  <a:pt x="1136523" y="1912527"/>
                  <a:pt x="1179005" y="1950413"/>
                  <a:pt x="1200986" y="1993681"/>
                </a:cubicBezTo>
                <a:cubicBezTo>
                  <a:pt x="1205943" y="2003439"/>
                  <a:pt x="1216902" y="2039142"/>
                  <a:pt x="1225340" y="2073022"/>
                </a:cubicBezTo>
                <a:cubicBezTo>
                  <a:pt x="1233777" y="2106902"/>
                  <a:pt x="1244077" y="2140117"/>
                  <a:pt x="1248227" y="2146833"/>
                </a:cubicBezTo>
                <a:cubicBezTo>
                  <a:pt x="1254035" y="2156230"/>
                  <a:pt x="1263711" y="2162819"/>
                  <a:pt x="1290218" y="2175426"/>
                </a:cubicBezTo>
                <a:cubicBezTo>
                  <a:pt x="1335846" y="2197125"/>
                  <a:pt x="1357361" y="2213912"/>
                  <a:pt x="1377267" y="2243341"/>
                </a:cubicBezTo>
                <a:cubicBezTo>
                  <a:pt x="1413788" y="2297336"/>
                  <a:pt x="1423588" y="2367116"/>
                  <a:pt x="1408597" y="2466434"/>
                </a:cubicBezTo>
                <a:cubicBezTo>
                  <a:pt x="1404507" y="2493537"/>
                  <a:pt x="1401185" y="2531165"/>
                  <a:pt x="1401216" y="2550051"/>
                </a:cubicBezTo>
                <a:cubicBezTo>
                  <a:pt x="1401266" y="2580638"/>
                  <a:pt x="1402765" y="2588665"/>
                  <a:pt x="1414948" y="2623529"/>
                </a:cubicBezTo>
                <a:cubicBezTo>
                  <a:pt x="1422470" y="2645056"/>
                  <a:pt x="1435369" y="2679234"/>
                  <a:pt x="1443613" y="2699480"/>
                </a:cubicBezTo>
                <a:cubicBezTo>
                  <a:pt x="1466893" y="2756652"/>
                  <a:pt x="1473380" y="2786875"/>
                  <a:pt x="1471527" y="2829533"/>
                </a:cubicBezTo>
                <a:cubicBezTo>
                  <a:pt x="1468093" y="2908627"/>
                  <a:pt x="1438016" y="2953056"/>
                  <a:pt x="1329999" y="3038597"/>
                </a:cubicBezTo>
                <a:cubicBezTo>
                  <a:pt x="1274815" y="3082298"/>
                  <a:pt x="1259908" y="3097153"/>
                  <a:pt x="1247420" y="3120885"/>
                </a:cubicBezTo>
                <a:cubicBezTo>
                  <a:pt x="1240259" y="3134492"/>
                  <a:pt x="1239482" y="3141273"/>
                  <a:pt x="1239172" y="3192839"/>
                </a:cubicBezTo>
                <a:cubicBezTo>
                  <a:pt x="1238689" y="3273352"/>
                  <a:pt x="1229406" y="3302869"/>
                  <a:pt x="1198360" y="3322619"/>
                </a:cubicBezTo>
                <a:cubicBezTo>
                  <a:pt x="1164228" y="3344332"/>
                  <a:pt x="1123265" y="3348895"/>
                  <a:pt x="1037875" y="3340494"/>
                </a:cubicBezTo>
                <a:cubicBezTo>
                  <a:pt x="1005882" y="3337347"/>
                  <a:pt x="991093" y="3337212"/>
                  <a:pt x="984027" y="3340005"/>
                </a:cubicBezTo>
                <a:cubicBezTo>
                  <a:pt x="977890" y="3342430"/>
                  <a:pt x="968185" y="3353435"/>
                  <a:pt x="957794" y="3369755"/>
                </a:cubicBezTo>
                <a:cubicBezTo>
                  <a:pt x="948723" y="3384001"/>
                  <a:pt x="931891" y="3405525"/>
                  <a:pt x="920391" y="3417587"/>
                </a:cubicBezTo>
                <a:cubicBezTo>
                  <a:pt x="908890" y="3429649"/>
                  <a:pt x="899508" y="3442459"/>
                  <a:pt x="899540" y="3446053"/>
                </a:cubicBezTo>
                <a:cubicBezTo>
                  <a:pt x="899572" y="3449647"/>
                  <a:pt x="892890" y="3486788"/>
                  <a:pt x="884690" y="3528590"/>
                </a:cubicBezTo>
                <a:cubicBezTo>
                  <a:pt x="869245" y="3607326"/>
                  <a:pt x="864889" y="3618964"/>
                  <a:pt x="845487" y="3633335"/>
                </a:cubicBezTo>
                <a:cubicBezTo>
                  <a:pt x="831571" y="3643642"/>
                  <a:pt x="804872" y="3644801"/>
                  <a:pt x="788333" y="3635815"/>
                </a:cubicBezTo>
                <a:close/>
                <a:moveTo>
                  <a:pt x="1902881" y="3451697"/>
                </a:moveTo>
                <a:cubicBezTo>
                  <a:pt x="1902904" y="3413046"/>
                  <a:pt x="1901066" y="3309091"/>
                  <a:pt x="1898794" y="3220687"/>
                </a:cubicBezTo>
                <a:cubicBezTo>
                  <a:pt x="1895650" y="3098357"/>
                  <a:pt x="1895655" y="3043945"/>
                  <a:pt x="1898815" y="2992963"/>
                </a:cubicBezTo>
                <a:cubicBezTo>
                  <a:pt x="1905845" y="2879539"/>
                  <a:pt x="1921928" y="2787353"/>
                  <a:pt x="1947745" y="2712508"/>
                </a:cubicBezTo>
                <a:cubicBezTo>
                  <a:pt x="1970382" y="2646881"/>
                  <a:pt x="1970625" y="2653641"/>
                  <a:pt x="1945203" y="2641722"/>
                </a:cubicBezTo>
                <a:cubicBezTo>
                  <a:pt x="1889345" y="2615533"/>
                  <a:pt x="1854171" y="2629256"/>
                  <a:pt x="1736501" y="2723143"/>
                </a:cubicBezTo>
                <a:lnTo>
                  <a:pt x="1671568" y="2774953"/>
                </a:lnTo>
                <a:lnTo>
                  <a:pt x="1671729" y="2807766"/>
                </a:lnTo>
                <a:cubicBezTo>
                  <a:pt x="1671822" y="2825813"/>
                  <a:pt x="1673330" y="2871802"/>
                  <a:pt x="1675098" y="2909963"/>
                </a:cubicBezTo>
                <a:cubicBezTo>
                  <a:pt x="1677810" y="2968497"/>
                  <a:pt x="1677458" y="2982465"/>
                  <a:pt x="1672844" y="2999282"/>
                </a:cubicBezTo>
                <a:cubicBezTo>
                  <a:pt x="1664584" y="3029391"/>
                  <a:pt x="1646292" y="3050966"/>
                  <a:pt x="1614648" y="3067917"/>
                </a:cubicBezTo>
                <a:cubicBezTo>
                  <a:pt x="1566266" y="3093837"/>
                  <a:pt x="1536069" y="3133164"/>
                  <a:pt x="1523510" y="3186612"/>
                </a:cubicBezTo>
                <a:cubicBezTo>
                  <a:pt x="1508330" y="3251216"/>
                  <a:pt x="1539421" y="3353852"/>
                  <a:pt x="1597824" y="3431932"/>
                </a:cubicBezTo>
                <a:cubicBezTo>
                  <a:pt x="1610358" y="3448689"/>
                  <a:pt x="1612479" y="3450103"/>
                  <a:pt x="1620497" y="3447054"/>
                </a:cubicBezTo>
                <a:cubicBezTo>
                  <a:pt x="1625363" y="3445205"/>
                  <a:pt x="1638097" y="3443691"/>
                  <a:pt x="1648795" y="3443691"/>
                </a:cubicBezTo>
                <a:cubicBezTo>
                  <a:pt x="1683040" y="3443691"/>
                  <a:pt x="1713941" y="3461580"/>
                  <a:pt x="1736123" y="3494246"/>
                </a:cubicBezTo>
                <a:cubicBezTo>
                  <a:pt x="1743820" y="3505581"/>
                  <a:pt x="1750458" y="3515102"/>
                  <a:pt x="1750874" y="3515405"/>
                </a:cubicBezTo>
                <a:cubicBezTo>
                  <a:pt x="1751697" y="3516004"/>
                  <a:pt x="1844625" y="3520231"/>
                  <a:pt x="1880609" y="3521306"/>
                </a:cubicBezTo>
                <a:lnTo>
                  <a:pt x="1902847" y="3521971"/>
                </a:lnTo>
                <a:close/>
                <a:moveTo>
                  <a:pt x="1753402" y="3357334"/>
                </a:moveTo>
                <a:cubicBezTo>
                  <a:pt x="1740273" y="3350567"/>
                  <a:pt x="1734755" y="3336907"/>
                  <a:pt x="1739570" y="3323096"/>
                </a:cubicBezTo>
                <a:cubicBezTo>
                  <a:pt x="1749681" y="3294088"/>
                  <a:pt x="1792540" y="3301562"/>
                  <a:pt x="1792540" y="3332333"/>
                </a:cubicBezTo>
                <a:cubicBezTo>
                  <a:pt x="1792540" y="3353239"/>
                  <a:pt x="1771513" y="3366671"/>
                  <a:pt x="1753402" y="3357334"/>
                </a:cubicBezTo>
                <a:close/>
                <a:moveTo>
                  <a:pt x="1609141" y="3185884"/>
                </a:moveTo>
                <a:cubicBezTo>
                  <a:pt x="1598158" y="3174900"/>
                  <a:pt x="1598017" y="3162213"/>
                  <a:pt x="1608739" y="3149746"/>
                </a:cubicBezTo>
                <a:cubicBezTo>
                  <a:pt x="1614693" y="3142825"/>
                  <a:pt x="1620440" y="3140059"/>
                  <a:pt x="1628871" y="3140059"/>
                </a:cubicBezTo>
                <a:cubicBezTo>
                  <a:pt x="1642840" y="3140059"/>
                  <a:pt x="1657335" y="3154437"/>
                  <a:pt x="1657335" y="3168292"/>
                </a:cubicBezTo>
                <a:cubicBezTo>
                  <a:pt x="1657335" y="3180784"/>
                  <a:pt x="1642378" y="3194618"/>
                  <a:pt x="1628871" y="3194618"/>
                </a:cubicBezTo>
                <a:cubicBezTo>
                  <a:pt x="1621939" y="3194618"/>
                  <a:pt x="1614646" y="3191390"/>
                  <a:pt x="1609141" y="3185884"/>
                </a:cubicBezTo>
                <a:close/>
                <a:moveTo>
                  <a:pt x="1781866" y="3102105"/>
                </a:moveTo>
                <a:cubicBezTo>
                  <a:pt x="1774837" y="3095076"/>
                  <a:pt x="1773273" y="3089314"/>
                  <a:pt x="1774621" y="3075419"/>
                </a:cubicBezTo>
                <a:cubicBezTo>
                  <a:pt x="1776533" y="3055709"/>
                  <a:pt x="1805871" y="3047832"/>
                  <a:pt x="1821004" y="3062965"/>
                </a:cubicBezTo>
                <a:cubicBezTo>
                  <a:pt x="1830914" y="3072876"/>
                  <a:pt x="1830369" y="3091635"/>
                  <a:pt x="1819884" y="3101485"/>
                </a:cubicBezTo>
                <a:cubicBezTo>
                  <a:pt x="1809403" y="3111331"/>
                  <a:pt x="1791385" y="3111625"/>
                  <a:pt x="1781865" y="3102106"/>
                </a:cubicBezTo>
                <a:close/>
                <a:moveTo>
                  <a:pt x="1783251" y="2887398"/>
                </a:moveTo>
                <a:cubicBezTo>
                  <a:pt x="1776330" y="2881445"/>
                  <a:pt x="1773565" y="2875697"/>
                  <a:pt x="1773565" y="2867265"/>
                </a:cubicBezTo>
                <a:cubicBezTo>
                  <a:pt x="1773565" y="2853296"/>
                  <a:pt x="1787942" y="2838799"/>
                  <a:pt x="1801796" y="2838799"/>
                </a:cubicBezTo>
                <a:cubicBezTo>
                  <a:pt x="1814288" y="2838799"/>
                  <a:pt x="1828121" y="2853757"/>
                  <a:pt x="1828121" y="2867265"/>
                </a:cubicBezTo>
                <a:cubicBezTo>
                  <a:pt x="1828121" y="2880773"/>
                  <a:pt x="1814288" y="2895730"/>
                  <a:pt x="1801796" y="2895730"/>
                </a:cubicBezTo>
                <a:cubicBezTo>
                  <a:pt x="1796924" y="2895730"/>
                  <a:pt x="1788579" y="2891981"/>
                  <a:pt x="1783251" y="2887398"/>
                </a:cubicBezTo>
                <a:close/>
                <a:moveTo>
                  <a:pt x="955862" y="3231390"/>
                </a:moveTo>
                <a:cubicBezTo>
                  <a:pt x="980195" y="3224223"/>
                  <a:pt x="1027306" y="3223321"/>
                  <a:pt x="1073824" y="3229132"/>
                </a:cubicBezTo>
                <a:cubicBezTo>
                  <a:pt x="1092415" y="3231454"/>
                  <a:pt x="1112231" y="3232419"/>
                  <a:pt x="1117860" y="3231277"/>
                </a:cubicBezTo>
                <a:lnTo>
                  <a:pt x="1128096" y="3229199"/>
                </a:lnTo>
                <a:lnTo>
                  <a:pt x="1125667" y="3196111"/>
                </a:lnTo>
                <a:cubicBezTo>
                  <a:pt x="1121032" y="3132964"/>
                  <a:pt x="1133198" y="3083544"/>
                  <a:pt x="1163970" y="3040523"/>
                </a:cubicBezTo>
                <a:cubicBezTo>
                  <a:pt x="1183929" y="3012619"/>
                  <a:pt x="1208711" y="2989289"/>
                  <a:pt x="1271566" y="2939231"/>
                </a:cubicBezTo>
                <a:cubicBezTo>
                  <a:pt x="1341544" y="2883500"/>
                  <a:pt x="1358501" y="2860621"/>
                  <a:pt x="1358422" y="2822041"/>
                </a:cubicBezTo>
                <a:cubicBezTo>
                  <a:pt x="1358367" y="2794974"/>
                  <a:pt x="1353116" y="2776698"/>
                  <a:pt x="1326742" y="2711765"/>
                </a:cubicBezTo>
                <a:cubicBezTo>
                  <a:pt x="1285594" y="2610460"/>
                  <a:pt x="1279544" y="2562887"/>
                  <a:pt x="1294765" y="2460316"/>
                </a:cubicBezTo>
                <a:cubicBezTo>
                  <a:pt x="1307422" y="2375028"/>
                  <a:pt x="1301315" y="2321769"/>
                  <a:pt x="1276186" y="2298281"/>
                </a:cubicBezTo>
                <a:cubicBezTo>
                  <a:pt x="1271538" y="2293936"/>
                  <a:pt x="1254649" y="2284242"/>
                  <a:pt x="1238655" y="2276737"/>
                </a:cubicBezTo>
                <a:cubicBezTo>
                  <a:pt x="1197925" y="2257626"/>
                  <a:pt x="1178850" y="2243550"/>
                  <a:pt x="1161211" y="2219589"/>
                </a:cubicBezTo>
                <a:cubicBezTo>
                  <a:pt x="1141228" y="2192442"/>
                  <a:pt x="1128804" y="2160670"/>
                  <a:pt x="1116024" y="2104036"/>
                </a:cubicBezTo>
                <a:cubicBezTo>
                  <a:pt x="1103897" y="2050295"/>
                  <a:pt x="1095499" y="2030860"/>
                  <a:pt x="1078945" y="2018233"/>
                </a:cubicBezTo>
                <a:lnTo>
                  <a:pt x="1067004" y="2009125"/>
                </a:lnTo>
                <a:lnTo>
                  <a:pt x="1046398" y="2021825"/>
                </a:lnTo>
                <a:cubicBezTo>
                  <a:pt x="1020283" y="2037921"/>
                  <a:pt x="995076" y="2042965"/>
                  <a:pt x="964873" y="2038140"/>
                </a:cubicBezTo>
                <a:cubicBezTo>
                  <a:pt x="938821" y="2033978"/>
                  <a:pt x="930070" y="2030634"/>
                  <a:pt x="903040" y="2014511"/>
                </a:cubicBezTo>
                <a:cubicBezTo>
                  <a:pt x="863591" y="1990982"/>
                  <a:pt x="819026" y="1986702"/>
                  <a:pt x="782349" y="2002921"/>
                </a:cubicBezTo>
                <a:cubicBezTo>
                  <a:pt x="756526" y="2014340"/>
                  <a:pt x="735814" y="2037702"/>
                  <a:pt x="735814" y="2055409"/>
                </a:cubicBezTo>
                <a:cubicBezTo>
                  <a:pt x="735814" y="2063987"/>
                  <a:pt x="783618" y="2173068"/>
                  <a:pt x="822616" y="2253479"/>
                </a:cubicBezTo>
                <a:cubicBezTo>
                  <a:pt x="857335" y="2325067"/>
                  <a:pt x="891487" y="2386280"/>
                  <a:pt x="923333" y="2434000"/>
                </a:cubicBezTo>
                <a:lnTo>
                  <a:pt x="946446" y="2468635"/>
                </a:lnTo>
                <a:lnTo>
                  <a:pt x="949707" y="2508722"/>
                </a:lnTo>
                <a:cubicBezTo>
                  <a:pt x="963892" y="2683081"/>
                  <a:pt x="958043" y="2984923"/>
                  <a:pt x="936703" y="3179836"/>
                </a:cubicBezTo>
                <a:cubicBezTo>
                  <a:pt x="930860" y="3233206"/>
                  <a:pt x="930640" y="3237317"/>
                  <a:pt x="933625" y="3237317"/>
                </a:cubicBezTo>
                <a:cubicBezTo>
                  <a:pt x="934791" y="3237317"/>
                  <a:pt x="944798" y="3234651"/>
                  <a:pt x="955862" y="3231391"/>
                </a:cubicBezTo>
                <a:close/>
                <a:moveTo>
                  <a:pt x="1013338" y="3059407"/>
                </a:moveTo>
                <a:cubicBezTo>
                  <a:pt x="1008933" y="3055002"/>
                  <a:pt x="1006222" y="3047546"/>
                  <a:pt x="1006222" y="3039837"/>
                </a:cubicBezTo>
                <a:cubicBezTo>
                  <a:pt x="1006222" y="3032128"/>
                  <a:pt x="1008933" y="3024672"/>
                  <a:pt x="1013338" y="3020267"/>
                </a:cubicBezTo>
                <a:cubicBezTo>
                  <a:pt x="1017743" y="3015862"/>
                  <a:pt x="1025198" y="3013151"/>
                  <a:pt x="1032907" y="3013151"/>
                </a:cubicBezTo>
                <a:cubicBezTo>
                  <a:pt x="1040616" y="3013151"/>
                  <a:pt x="1048071" y="3015862"/>
                  <a:pt x="1052476" y="3020267"/>
                </a:cubicBezTo>
                <a:cubicBezTo>
                  <a:pt x="1056881" y="3024672"/>
                  <a:pt x="1059592" y="3032128"/>
                  <a:pt x="1059592" y="3039837"/>
                </a:cubicBezTo>
                <a:cubicBezTo>
                  <a:pt x="1059592" y="3047546"/>
                  <a:pt x="1056881" y="3055002"/>
                  <a:pt x="1052476" y="3059407"/>
                </a:cubicBezTo>
                <a:cubicBezTo>
                  <a:pt x="1048071" y="3063812"/>
                  <a:pt x="1040616" y="3066523"/>
                  <a:pt x="1032907" y="3066523"/>
                </a:cubicBezTo>
                <a:cubicBezTo>
                  <a:pt x="1025198" y="3066523"/>
                  <a:pt x="1017743" y="3063812"/>
                  <a:pt x="1013338" y="3059407"/>
                </a:cubicBezTo>
                <a:close/>
                <a:moveTo>
                  <a:pt x="1128812" y="2915462"/>
                </a:moveTo>
                <a:cubicBezTo>
                  <a:pt x="1111163" y="2897813"/>
                  <a:pt x="1123669" y="2867265"/>
                  <a:pt x="1148542" y="2867265"/>
                </a:cubicBezTo>
                <a:cubicBezTo>
                  <a:pt x="1163170" y="2867265"/>
                  <a:pt x="1177006" y="2881102"/>
                  <a:pt x="1177006" y="2895730"/>
                </a:cubicBezTo>
                <a:cubicBezTo>
                  <a:pt x="1177006" y="2910359"/>
                  <a:pt x="1163170" y="2924196"/>
                  <a:pt x="1148542" y="2924196"/>
                </a:cubicBezTo>
                <a:cubicBezTo>
                  <a:pt x="1141610" y="2924196"/>
                  <a:pt x="1134317" y="2920967"/>
                  <a:pt x="1128812" y="2915462"/>
                </a:cubicBezTo>
                <a:close/>
                <a:moveTo>
                  <a:pt x="1214204" y="2751786"/>
                </a:moveTo>
                <a:cubicBezTo>
                  <a:pt x="1196555" y="2734136"/>
                  <a:pt x="1209061" y="2703589"/>
                  <a:pt x="1233934" y="2703589"/>
                </a:cubicBezTo>
                <a:cubicBezTo>
                  <a:pt x="1248562" y="2703589"/>
                  <a:pt x="1262398" y="2717426"/>
                  <a:pt x="1262398" y="2732054"/>
                </a:cubicBezTo>
                <a:cubicBezTo>
                  <a:pt x="1262398" y="2746682"/>
                  <a:pt x="1248562" y="2760520"/>
                  <a:pt x="1233934" y="2760520"/>
                </a:cubicBezTo>
                <a:cubicBezTo>
                  <a:pt x="1227002" y="2760520"/>
                  <a:pt x="1219709" y="2757291"/>
                  <a:pt x="1214204" y="2751786"/>
                </a:cubicBezTo>
                <a:close/>
                <a:moveTo>
                  <a:pt x="1042974" y="2662657"/>
                </a:moveTo>
                <a:cubicBezTo>
                  <a:pt x="1017140" y="2651794"/>
                  <a:pt x="1025709" y="2611076"/>
                  <a:pt x="1053829" y="2611076"/>
                </a:cubicBezTo>
                <a:cubicBezTo>
                  <a:pt x="1067744" y="2611076"/>
                  <a:pt x="1076093" y="2616491"/>
                  <a:pt x="1080158" y="2628152"/>
                </a:cubicBezTo>
                <a:cubicBezTo>
                  <a:pt x="1088311" y="2651540"/>
                  <a:pt x="1065929" y="2672309"/>
                  <a:pt x="1042974" y="2662657"/>
                </a:cubicBezTo>
                <a:close/>
                <a:moveTo>
                  <a:pt x="1128812" y="2449340"/>
                </a:moveTo>
                <a:cubicBezTo>
                  <a:pt x="1111163" y="2431691"/>
                  <a:pt x="1123669" y="2401143"/>
                  <a:pt x="1148542" y="2401143"/>
                </a:cubicBezTo>
                <a:cubicBezTo>
                  <a:pt x="1163170" y="2401143"/>
                  <a:pt x="1177006" y="2414980"/>
                  <a:pt x="1177006" y="2429608"/>
                </a:cubicBezTo>
                <a:cubicBezTo>
                  <a:pt x="1177006" y="2444236"/>
                  <a:pt x="1163170" y="2458074"/>
                  <a:pt x="1148542" y="2458074"/>
                </a:cubicBezTo>
                <a:cubicBezTo>
                  <a:pt x="1141610" y="2458074"/>
                  <a:pt x="1134317" y="2454845"/>
                  <a:pt x="1128812" y="2449340"/>
                </a:cubicBezTo>
                <a:close/>
                <a:moveTo>
                  <a:pt x="972421" y="2404237"/>
                </a:moveTo>
                <a:cubicBezTo>
                  <a:pt x="961257" y="2397995"/>
                  <a:pt x="956410" y="2390038"/>
                  <a:pt x="956410" y="2377955"/>
                </a:cubicBezTo>
                <a:cubicBezTo>
                  <a:pt x="956410" y="2358529"/>
                  <a:pt x="977402" y="2345953"/>
                  <a:pt x="997168" y="2353538"/>
                </a:cubicBezTo>
                <a:cubicBezTo>
                  <a:pt x="1005682" y="2356806"/>
                  <a:pt x="1013827" y="2374827"/>
                  <a:pt x="1011315" y="2384838"/>
                </a:cubicBezTo>
                <a:cubicBezTo>
                  <a:pt x="1007109" y="2401598"/>
                  <a:pt x="986281" y="2411985"/>
                  <a:pt x="972421" y="2404237"/>
                </a:cubicBezTo>
                <a:close/>
                <a:moveTo>
                  <a:pt x="890424" y="2210942"/>
                </a:moveTo>
                <a:cubicBezTo>
                  <a:pt x="872776" y="2193292"/>
                  <a:pt x="885282" y="2162745"/>
                  <a:pt x="910155" y="2162745"/>
                </a:cubicBezTo>
                <a:cubicBezTo>
                  <a:pt x="924782" y="2162745"/>
                  <a:pt x="938619" y="2176582"/>
                  <a:pt x="938619" y="2191210"/>
                </a:cubicBezTo>
                <a:cubicBezTo>
                  <a:pt x="938619" y="2205838"/>
                  <a:pt x="924782" y="2219675"/>
                  <a:pt x="910155" y="2219675"/>
                </a:cubicBezTo>
                <a:cubicBezTo>
                  <a:pt x="903223" y="2219675"/>
                  <a:pt x="895929" y="2216447"/>
                  <a:pt x="890424" y="2210942"/>
                </a:cubicBezTo>
                <a:close/>
                <a:moveTo>
                  <a:pt x="1804993" y="2100565"/>
                </a:moveTo>
                <a:cubicBezTo>
                  <a:pt x="1795208" y="2097753"/>
                  <a:pt x="1786178" y="2095382"/>
                  <a:pt x="1784926" y="2095296"/>
                </a:cubicBezTo>
                <a:cubicBezTo>
                  <a:pt x="1783675" y="2095204"/>
                  <a:pt x="1772693" y="2087810"/>
                  <a:pt x="1760525" y="2078851"/>
                </a:cubicBezTo>
                <a:lnTo>
                  <a:pt x="1738401" y="2062564"/>
                </a:lnTo>
                <a:lnTo>
                  <a:pt x="1727222" y="2074752"/>
                </a:lnTo>
                <a:cubicBezTo>
                  <a:pt x="1709071" y="2094541"/>
                  <a:pt x="1694812" y="2100342"/>
                  <a:pt x="1664452" y="2100286"/>
                </a:cubicBezTo>
                <a:cubicBezTo>
                  <a:pt x="1643282" y="2100240"/>
                  <a:pt x="1632656" y="2098132"/>
                  <a:pt x="1613038" y="2090043"/>
                </a:cubicBezTo>
                <a:cubicBezTo>
                  <a:pt x="1504681" y="2045371"/>
                  <a:pt x="1469951" y="1978356"/>
                  <a:pt x="1506572" y="1884607"/>
                </a:cubicBezTo>
                <a:cubicBezTo>
                  <a:pt x="1514822" y="1863488"/>
                  <a:pt x="1516765" y="1852977"/>
                  <a:pt x="1516779" y="1829414"/>
                </a:cubicBezTo>
                <a:cubicBezTo>
                  <a:pt x="1516794" y="1801353"/>
                  <a:pt x="1516162" y="1799116"/>
                  <a:pt x="1499188" y="1767145"/>
                </a:cubicBezTo>
                <a:cubicBezTo>
                  <a:pt x="1447148" y="1669130"/>
                  <a:pt x="1449193" y="1674548"/>
                  <a:pt x="1449193" y="1634713"/>
                </a:cubicBezTo>
                <a:cubicBezTo>
                  <a:pt x="1449193" y="1601954"/>
                  <a:pt x="1450054" y="1597305"/>
                  <a:pt x="1458930" y="1582207"/>
                </a:cubicBezTo>
                <a:cubicBezTo>
                  <a:pt x="1475459" y="1554089"/>
                  <a:pt x="1504648" y="1535214"/>
                  <a:pt x="1549167" y="1523858"/>
                </a:cubicBezTo>
                <a:cubicBezTo>
                  <a:pt x="1570711" y="1518362"/>
                  <a:pt x="1578556" y="1517971"/>
                  <a:pt x="1602537" y="1521198"/>
                </a:cubicBezTo>
                <a:lnTo>
                  <a:pt x="1630651" y="1524982"/>
                </a:lnTo>
                <a:lnTo>
                  <a:pt x="1653778" y="1511432"/>
                </a:lnTo>
                <a:cubicBezTo>
                  <a:pt x="1687974" y="1491395"/>
                  <a:pt x="1709591" y="1485425"/>
                  <a:pt x="1740208" y="1487563"/>
                </a:cubicBezTo>
                <a:cubicBezTo>
                  <a:pt x="1754314" y="1488547"/>
                  <a:pt x="1774890" y="1492808"/>
                  <a:pt x="1785932" y="1497030"/>
                </a:cubicBezTo>
                <a:cubicBezTo>
                  <a:pt x="1862213" y="1526195"/>
                  <a:pt x="1926697" y="1627634"/>
                  <a:pt x="1938823" y="1737541"/>
                </a:cubicBezTo>
                <a:cubicBezTo>
                  <a:pt x="1942801" y="1773601"/>
                  <a:pt x="1942234" y="1786764"/>
                  <a:pt x="1931617" y="1904776"/>
                </a:cubicBezTo>
                <a:cubicBezTo>
                  <a:pt x="1919712" y="2037097"/>
                  <a:pt x="1917646" y="2047996"/>
                  <a:pt x="1899673" y="2073238"/>
                </a:cubicBezTo>
                <a:cubicBezTo>
                  <a:pt x="1882592" y="2097227"/>
                  <a:pt x="1838082" y="2110073"/>
                  <a:pt x="1804993" y="2100565"/>
                </a:cubicBezTo>
                <a:close/>
                <a:moveTo>
                  <a:pt x="1659496" y="1960330"/>
                </a:moveTo>
                <a:cubicBezTo>
                  <a:pt x="1678948" y="1940899"/>
                  <a:pt x="1694131" y="1935072"/>
                  <a:pt x="1725380" y="1935040"/>
                </a:cubicBezTo>
                <a:cubicBezTo>
                  <a:pt x="1750113" y="1935017"/>
                  <a:pt x="1770506" y="1941978"/>
                  <a:pt x="1792965" y="1958114"/>
                </a:cubicBezTo>
                <a:cubicBezTo>
                  <a:pt x="1809916" y="1970293"/>
                  <a:pt x="1810247" y="1970371"/>
                  <a:pt x="1811873" y="1962550"/>
                </a:cubicBezTo>
                <a:cubicBezTo>
                  <a:pt x="1817051" y="1937650"/>
                  <a:pt x="1828637" y="1776756"/>
                  <a:pt x="1826827" y="1754890"/>
                </a:cubicBezTo>
                <a:cubicBezTo>
                  <a:pt x="1822472" y="1702287"/>
                  <a:pt x="1797456" y="1646921"/>
                  <a:pt x="1764769" y="1617543"/>
                </a:cubicBezTo>
                <a:cubicBezTo>
                  <a:pt x="1744756" y="1599556"/>
                  <a:pt x="1734202" y="1597372"/>
                  <a:pt x="1716194" y="1607493"/>
                </a:cubicBezTo>
                <a:cubicBezTo>
                  <a:pt x="1666748" y="1635282"/>
                  <a:pt x="1670206" y="1634336"/>
                  <a:pt x="1617264" y="1634576"/>
                </a:cubicBezTo>
                <a:cubicBezTo>
                  <a:pt x="1588770" y="1634715"/>
                  <a:pt x="1566767" y="1636329"/>
                  <a:pt x="1564638" y="1638458"/>
                </a:cubicBezTo>
                <a:cubicBezTo>
                  <a:pt x="1562130" y="1640966"/>
                  <a:pt x="1565538" y="1650418"/>
                  <a:pt x="1575461" y="1668480"/>
                </a:cubicBezTo>
                <a:cubicBezTo>
                  <a:pt x="1583426" y="1682980"/>
                  <a:pt x="1597193" y="1709394"/>
                  <a:pt x="1606053" y="1727178"/>
                </a:cubicBezTo>
                <a:cubicBezTo>
                  <a:pt x="1636739" y="1788766"/>
                  <a:pt x="1639546" y="1847881"/>
                  <a:pt x="1615126" y="1918237"/>
                </a:cubicBezTo>
                <a:cubicBezTo>
                  <a:pt x="1609160" y="1935425"/>
                  <a:pt x="1605186" y="1951852"/>
                  <a:pt x="1606295" y="1954741"/>
                </a:cubicBezTo>
                <a:cubicBezTo>
                  <a:pt x="1608114" y="1959485"/>
                  <a:pt x="1634673" y="1977603"/>
                  <a:pt x="1639927" y="1977685"/>
                </a:cubicBezTo>
                <a:cubicBezTo>
                  <a:pt x="1641116" y="1977704"/>
                  <a:pt x="1649921" y="1969894"/>
                  <a:pt x="1659496" y="1960330"/>
                </a:cubicBezTo>
                <a:close/>
                <a:moveTo>
                  <a:pt x="1726322" y="1869757"/>
                </a:moveTo>
                <a:cubicBezTo>
                  <a:pt x="1719401" y="1863804"/>
                  <a:pt x="1716636" y="1858056"/>
                  <a:pt x="1716636" y="1849624"/>
                </a:cubicBezTo>
                <a:cubicBezTo>
                  <a:pt x="1716636" y="1835655"/>
                  <a:pt x="1731013" y="1821159"/>
                  <a:pt x="1744867" y="1821159"/>
                </a:cubicBezTo>
                <a:cubicBezTo>
                  <a:pt x="1757359" y="1821159"/>
                  <a:pt x="1771192" y="1836116"/>
                  <a:pt x="1771192" y="1849624"/>
                </a:cubicBezTo>
                <a:cubicBezTo>
                  <a:pt x="1771192" y="1863132"/>
                  <a:pt x="1757359" y="1878090"/>
                  <a:pt x="1744867" y="1878090"/>
                </a:cubicBezTo>
                <a:cubicBezTo>
                  <a:pt x="1739995" y="1878090"/>
                  <a:pt x="1731650" y="1874340"/>
                  <a:pt x="1726322" y="1869757"/>
                </a:cubicBezTo>
                <a:close/>
                <a:moveTo>
                  <a:pt x="1669394" y="1755895"/>
                </a:moveTo>
                <a:cubicBezTo>
                  <a:pt x="1662473" y="1749942"/>
                  <a:pt x="1659708" y="1744194"/>
                  <a:pt x="1659708" y="1735762"/>
                </a:cubicBezTo>
                <a:cubicBezTo>
                  <a:pt x="1659708" y="1721793"/>
                  <a:pt x="1674085" y="1707297"/>
                  <a:pt x="1687939" y="1707297"/>
                </a:cubicBezTo>
                <a:cubicBezTo>
                  <a:pt x="1700431" y="1707297"/>
                  <a:pt x="1714264" y="1722254"/>
                  <a:pt x="1714264" y="1735762"/>
                </a:cubicBezTo>
                <a:cubicBezTo>
                  <a:pt x="1714264" y="1749270"/>
                  <a:pt x="1700431" y="1764228"/>
                  <a:pt x="1687939" y="1764228"/>
                </a:cubicBezTo>
                <a:cubicBezTo>
                  <a:pt x="1683067" y="1764228"/>
                  <a:pt x="1674722" y="1760478"/>
                  <a:pt x="1669394" y="175589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Graphic 88">
            <a:extLst>
              <a:ext uri="{FF2B5EF4-FFF2-40B4-BE49-F238E27FC236}">
                <a16:creationId xmlns:a16="http://schemas.microsoft.com/office/drawing/2014/main" id="{76E41E31-491D-7A42-DFB3-6B23F39EE0F9}"/>
              </a:ext>
            </a:extLst>
          </p:cNvPr>
          <p:cNvSpPr/>
          <p:nvPr/>
        </p:nvSpPr>
        <p:spPr>
          <a:xfrm>
            <a:off x="7031497" y="4471736"/>
            <a:ext cx="206883" cy="206804"/>
          </a:xfrm>
          <a:custGeom>
            <a:avLst/>
            <a:gdLst>
              <a:gd name="connsiteX0" fmla="*/ 703613 w 3147426"/>
              <a:gd name="connsiteY0" fmla="*/ 3142801 h 3146224"/>
              <a:gd name="connsiteX1" fmla="*/ 88563 w 3147426"/>
              <a:gd name="connsiteY1" fmla="*/ 2723400 h 3146224"/>
              <a:gd name="connsiteX2" fmla="*/ 37971 w 3147426"/>
              <a:gd name="connsiteY2" fmla="*/ 2118599 h 3146224"/>
              <a:gd name="connsiteX3" fmla="*/ 165460 w 3147426"/>
              <a:gd name="connsiteY3" fmla="*/ 1876373 h 3146224"/>
              <a:gd name="connsiteX4" fmla="*/ 307417 w 3147426"/>
              <a:gd name="connsiteY4" fmla="*/ 1735816 h 3146224"/>
              <a:gd name="connsiteX5" fmla="*/ 335996 w 3147426"/>
              <a:gd name="connsiteY5" fmla="*/ 1714732 h 3146224"/>
              <a:gd name="connsiteX6" fmla="*/ 337200 w 3147426"/>
              <a:gd name="connsiteY6" fmla="*/ 1050599 h 3146224"/>
              <a:gd name="connsiteX7" fmla="*/ 345847 w 3147426"/>
              <a:gd name="connsiteY7" fmla="*/ 354841 h 3146224"/>
              <a:gd name="connsiteX8" fmla="*/ 469615 w 3147426"/>
              <a:gd name="connsiteY8" fmla="*/ 131255 h 3146224"/>
              <a:gd name="connsiteX9" fmla="*/ 701856 w 3147426"/>
              <a:gd name="connsiteY9" fmla="*/ 6413 h 3146224"/>
              <a:gd name="connsiteX10" fmla="*/ 871482 w 3147426"/>
              <a:gd name="connsiteY10" fmla="*/ 6367 h 3146224"/>
              <a:gd name="connsiteX11" fmla="*/ 1102876 w 3147426"/>
              <a:gd name="connsiteY11" fmla="*/ 131369 h 3146224"/>
              <a:gd name="connsiteX12" fmla="*/ 1227653 w 3147426"/>
              <a:gd name="connsiteY12" fmla="*/ 360108 h 3146224"/>
              <a:gd name="connsiteX13" fmla="*/ 1235149 w 3147426"/>
              <a:gd name="connsiteY13" fmla="*/ 1050596 h 3146224"/>
              <a:gd name="connsiteX14" fmla="*/ 1236376 w 3147426"/>
              <a:gd name="connsiteY14" fmla="*/ 1714728 h 3146224"/>
              <a:gd name="connsiteX15" fmla="*/ 1264748 w 3147426"/>
              <a:gd name="connsiteY15" fmla="*/ 1735812 h 3146224"/>
              <a:gd name="connsiteX16" fmla="*/ 1439043 w 3147426"/>
              <a:gd name="connsiteY16" fmla="*/ 1921075 h 3146224"/>
              <a:gd name="connsiteX17" fmla="*/ 1564271 w 3147426"/>
              <a:gd name="connsiteY17" fmla="*/ 2475494 h 3146224"/>
              <a:gd name="connsiteX18" fmla="*/ 779665 w 3147426"/>
              <a:gd name="connsiteY18" fmla="*/ 3146187 h 3146224"/>
              <a:gd name="connsiteX19" fmla="*/ 703613 w 3147426"/>
              <a:gd name="connsiteY19" fmla="*/ 3142797 h 3146224"/>
              <a:gd name="connsiteX20" fmla="*/ 892898 w 3147426"/>
              <a:gd name="connsiteY20" fmla="*/ 2911347 h 3146224"/>
              <a:gd name="connsiteX21" fmla="*/ 1112902 w 3147426"/>
              <a:gd name="connsiteY21" fmla="*/ 2817157 h 3146224"/>
              <a:gd name="connsiteX22" fmla="*/ 1243782 w 3147426"/>
              <a:gd name="connsiteY22" fmla="*/ 2686141 h 3146224"/>
              <a:gd name="connsiteX23" fmla="*/ 1340104 w 3147426"/>
              <a:gd name="connsiteY23" fmla="*/ 2456171 h 3146224"/>
              <a:gd name="connsiteX24" fmla="*/ 1340104 w 3147426"/>
              <a:gd name="connsiteY24" fmla="*/ 2262905 h 3146224"/>
              <a:gd name="connsiteX25" fmla="*/ 1243782 w 3147426"/>
              <a:gd name="connsiteY25" fmla="*/ 2032824 h 3146224"/>
              <a:gd name="connsiteX26" fmla="*/ 1115401 w 3147426"/>
              <a:gd name="connsiteY26" fmla="*/ 1903842 h 3146224"/>
              <a:gd name="connsiteX27" fmla="*/ 1047902 w 3147426"/>
              <a:gd name="connsiteY27" fmla="*/ 1861675 h 3146224"/>
              <a:gd name="connsiteX28" fmla="*/ 1011184 w 3147426"/>
              <a:gd name="connsiteY28" fmla="*/ 1841234 h 3146224"/>
              <a:gd name="connsiteX29" fmla="*/ 1011124 w 3147426"/>
              <a:gd name="connsiteY29" fmla="*/ 1650603 h 3146224"/>
              <a:gd name="connsiteX30" fmla="*/ 1011064 w 3147426"/>
              <a:gd name="connsiteY30" fmla="*/ 1459972 h 3146224"/>
              <a:gd name="connsiteX31" fmla="*/ 786186 w 3147426"/>
              <a:gd name="connsiteY31" fmla="*/ 1459972 h 3146224"/>
              <a:gd name="connsiteX32" fmla="*/ 561306 w 3147426"/>
              <a:gd name="connsiteY32" fmla="*/ 1459972 h 3146224"/>
              <a:gd name="connsiteX33" fmla="*/ 561274 w 3147426"/>
              <a:gd name="connsiteY33" fmla="*/ 1650603 h 3146224"/>
              <a:gd name="connsiteX34" fmla="*/ 561242 w 3147426"/>
              <a:gd name="connsiteY34" fmla="*/ 1841234 h 3146224"/>
              <a:gd name="connsiteX35" fmla="*/ 523686 w 3147426"/>
              <a:gd name="connsiteY35" fmla="*/ 1862317 h 3146224"/>
              <a:gd name="connsiteX36" fmla="*/ 389216 w 3147426"/>
              <a:gd name="connsiteY36" fmla="*/ 1962545 h 3146224"/>
              <a:gd name="connsiteX37" fmla="*/ 233887 w 3147426"/>
              <a:gd name="connsiteY37" fmla="*/ 2254727 h 3146224"/>
              <a:gd name="connsiteX38" fmla="*/ 233823 w 3147426"/>
              <a:gd name="connsiteY38" fmla="*/ 2464015 h 3146224"/>
              <a:gd name="connsiteX39" fmla="*/ 611085 w 3147426"/>
              <a:gd name="connsiteY39" fmla="*/ 2893476 h 3146224"/>
              <a:gd name="connsiteX40" fmla="*/ 729967 w 3147426"/>
              <a:gd name="connsiteY40" fmla="*/ 2919580 h 3146224"/>
              <a:gd name="connsiteX41" fmla="*/ 892899 w 3147426"/>
              <a:gd name="connsiteY41" fmla="*/ 2911347 h 3146224"/>
              <a:gd name="connsiteX42" fmla="*/ 1011005 w 3147426"/>
              <a:gd name="connsiteY42" fmla="*/ 830100 h 3146224"/>
              <a:gd name="connsiteX43" fmla="*/ 985987 w 3147426"/>
              <a:gd name="connsiteY43" fmla="*/ 346176 h 3146224"/>
              <a:gd name="connsiteX44" fmla="*/ 786186 w 3147426"/>
              <a:gd name="connsiteY44" fmla="*/ 223191 h 3146224"/>
              <a:gd name="connsiteX45" fmla="*/ 586386 w 3147426"/>
              <a:gd name="connsiteY45" fmla="*/ 346176 h 3146224"/>
              <a:gd name="connsiteX46" fmla="*/ 561367 w 3147426"/>
              <a:gd name="connsiteY46" fmla="*/ 830100 h 3146224"/>
              <a:gd name="connsiteX47" fmla="*/ 561307 w 3147426"/>
              <a:gd name="connsiteY47" fmla="*/ 1235081 h 3146224"/>
              <a:gd name="connsiteX48" fmla="*/ 786187 w 3147426"/>
              <a:gd name="connsiteY48" fmla="*/ 1235081 h 3146224"/>
              <a:gd name="connsiteX49" fmla="*/ 1011067 w 3147426"/>
              <a:gd name="connsiteY49" fmla="*/ 1235081 h 3146224"/>
              <a:gd name="connsiteX50" fmla="*/ 2023027 w 3147426"/>
              <a:gd name="connsiteY50" fmla="*/ 2359538 h 3146224"/>
              <a:gd name="connsiteX51" fmla="*/ 2023027 w 3147426"/>
              <a:gd name="connsiteY51" fmla="*/ 2247093 h 3146224"/>
              <a:gd name="connsiteX52" fmla="*/ 2416567 w 3147426"/>
              <a:gd name="connsiteY52" fmla="*/ 2247093 h 3146224"/>
              <a:gd name="connsiteX53" fmla="*/ 2810107 w 3147426"/>
              <a:gd name="connsiteY53" fmla="*/ 2247093 h 3146224"/>
              <a:gd name="connsiteX54" fmla="*/ 2810107 w 3147426"/>
              <a:gd name="connsiteY54" fmla="*/ 2359538 h 3146224"/>
              <a:gd name="connsiteX55" fmla="*/ 2810107 w 3147426"/>
              <a:gd name="connsiteY55" fmla="*/ 2471984 h 3146224"/>
              <a:gd name="connsiteX56" fmla="*/ 2416567 w 3147426"/>
              <a:gd name="connsiteY56" fmla="*/ 2471984 h 3146224"/>
              <a:gd name="connsiteX57" fmla="*/ 2023027 w 3147426"/>
              <a:gd name="connsiteY57" fmla="*/ 2471984 h 3146224"/>
              <a:gd name="connsiteX58" fmla="*/ 2023027 w 3147426"/>
              <a:gd name="connsiteY58" fmla="*/ 1684864 h 3146224"/>
              <a:gd name="connsiteX59" fmla="*/ 2023027 w 3147426"/>
              <a:gd name="connsiteY59" fmla="*/ 1572418 h 3146224"/>
              <a:gd name="connsiteX60" fmla="*/ 2585227 w 3147426"/>
              <a:gd name="connsiteY60" fmla="*/ 1572418 h 3146224"/>
              <a:gd name="connsiteX61" fmla="*/ 3147427 w 3147426"/>
              <a:gd name="connsiteY61" fmla="*/ 1572418 h 3146224"/>
              <a:gd name="connsiteX62" fmla="*/ 3147427 w 3147426"/>
              <a:gd name="connsiteY62" fmla="*/ 1684864 h 3146224"/>
              <a:gd name="connsiteX63" fmla="*/ 3147427 w 3147426"/>
              <a:gd name="connsiteY63" fmla="*/ 1797310 h 3146224"/>
              <a:gd name="connsiteX64" fmla="*/ 2585227 w 3147426"/>
              <a:gd name="connsiteY64" fmla="*/ 1797310 h 3146224"/>
              <a:gd name="connsiteX65" fmla="*/ 2023027 w 3147426"/>
              <a:gd name="connsiteY65" fmla="*/ 1797310 h 3146224"/>
              <a:gd name="connsiteX66" fmla="*/ 2023027 w 3147426"/>
              <a:gd name="connsiteY66" fmla="*/ 1010189 h 3146224"/>
              <a:gd name="connsiteX67" fmla="*/ 2023027 w 3147426"/>
              <a:gd name="connsiteY67" fmla="*/ 897743 h 3146224"/>
              <a:gd name="connsiteX68" fmla="*/ 2416567 w 3147426"/>
              <a:gd name="connsiteY68" fmla="*/ 897743 h 3146224"/>
              <a:gd name="connsiteX69" fmla="*/ 2810107 w 3147426"/>
              <a:gd name="connsiteY69" fmla="*/ 897743 h 3146224"/>
              <a:gd name="connsiteX70" fmla="*/ 2810107 w 3147426"/>
              <a:gd name="connsiteY70" fmla="*/ 1010189 h 3146224"/>
              <a:gd name="connsiteX71" fmla="*/ 2810107 w 3147426"/>
              <a:gd name="connsiteY71" fmla="*/ 1122635 h 3146224"/>
              <a:gd name="connsiteX72" fmla="*/ 2416567 w 3147426"/>
              <a:gd name="connsiteY72" fmla="*/ 1122635 h 3146224"/>
              <a:gd name="connsiteX73" fmla="*/ 2023027 w 3147426"/>
              <a:gd name="connsiteY73" fmla="*/ 1122635 h 3146224"/>
              <a:gd name="connsiteX74" fmla="*/ 2023027 w 3147426"/>
              <a:gd name="connsiteY74" fmla="*/ 335515 h 3146224"/>
              <a:gd name="connsiteX75" fmla="*/ 2023027 w 3147426"/>
              <a:gd name="connsiteY75" fmla="*/ 223069 h 3146224"/>
              <a:gd name="connsiteX76" fmla="*/ 2585227 w 3147426"/>
              <a:gd name="connsiteY76" fmla="*/ 223069 h 3146224"/>
              <a:gd name="connsiteX77" fmla="*/ 3147427 w 3147426"/>
              <a:gd name="connsiteY77" fmla="*/ 223069 h 3146224"/>
              <a:gd name="connsiteX78" fmla="*/ 3147427 w 3147426"/>
              <a:gd name="connsiteY78" fmla="*/ 335515 h 3146224"/>
              <a:gd name="connsiteX79" fmla="*/ 3147427 w 3147426"/>
              <a:gd name="connsiteY79" fmla="*/ 447961 h 3146224"/>
              <a:gd name="connsiteX80" fmla="*/ 2585227 w 3147426"/>
              <a:gd name="connsiteY80" fmla="*/ 447961 h 3146224"/>
              <a:gd name="connsiteX81" fmla="*/ 2023027 w 3147426"/>
              <a:gd name="connsiteY81" fmla="*/ 447961 h 3146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147426" h="3146224">
                <a:moveTo>
                  <a:pt x="703613" y="3142801"/>
                </a:moveTo>
                <a:cubicBezTo>
                  <a:pt x="444512" y="3115857"/>
                  <a:pt x="210766" y="2956467"/>
                  <a:pt x="88563" y="2723400"/>
                </a:cubicBezTo>
                <a:cubicBezTo>
                  <a:pt x="-8120" y="2539005"/>
                  <a:pt x="-26667" y="2317289"/>
                  <a:pt x="37971" y="2118599"/>
                </a:cubicBezTo>
                <a:cubicBezTo>
                  <a:pt x="67846" y="2026766"/>
                  <a:pt x="103285" y="1959433"/>
                  <a:pt x="165460" y="1876373"/>
                </a:cubicBezTo>
                <a:cubicBezTo>
                  <a:pt x="192416" y="1840361"/>
                  <a:pt x="270491" y="1763057"/>
                  <a:pt x="307417" y="1735816"/>
                </a:cubicBezTo>
                <a:lnTo>
                  <a:pt x="335996" y="1714732"/>
                </a:lnTo>
                <a:lnTo>
                  <a:pt x="337200" y="1050599"/>
                </a:lnTo>
                <a:cubicBezTo>
                  <a:pt x="338400" y="388491"/>
                  <a:pt x="338427" y="386371"/>
                  <a:pt x="345847" y="354841"/>
                </a:cubicBezTo>
                <a:cubicBezTo>
                  <a:pt x="367313" y="263641"/>
                  <a:pt x="404353" y="196729"/>
                  <a:pt x="469615" y="131255"/>
                </a:cubicBezTo>
                <a:cubicBezTo>
                  <a:pt x="535844" y="64812"/>
                  <a:pt x="607595" y="26242"/>
                  <a:pt x="701856" y="6413"/>
                </a:cubicBezTo>
                <a:cubicBezTo>
                  <a:pt x="742415" y="-2119"/>
                  <a:pt x="828618" y="-2140"/>
                  <a:pt x="871482" y="6367"/>
                </a:cubicBezTo>
                <a:cubicBezTo>
                  <a:pt x="961257" y="24192"/>
                  <a:pt x="1035710" y="64413"/>
                  <a:pt x="1102876" y="131369"/>
                </a:cubicBezTo>
                <a:cubicBezTo>
                  <a:pt x="1168016" y="196306"/>
                  <a:pt x="1204682" y="263521"/>
                  <a:pt x="1227653" y="360108"/>
                </a:cubicBezTo>
                <a:cubicBezTo>
                  <a:pt x="1233529" y="384815"/>
                  <a:pt x="1233998" y="427988"/>
                  <a:pt x="1235149" y="1050596"/>
                </a:cubicBezTo>
                <a:lnTo>
                  <a:pt x="1236376" y="1714728"/>
                </a:lnTo>
                <a:lnTo>
                  <a:pt x="1264748" y="1735812"/>
                </a:lnTo>
                <a:cubicBezTo>
                  <a:pt x="1324686" y="1780353"/>
                  <a:pt x="1393704" y="1853714"/>
                  <a:pt x="1439043" y="1921075"/>
                </a:cubicBezTo>
                <a:cubicBezTo>
                  <a:pt x="1547206" y="2081773"/>
                  <a:pt x="1593166" y="2285251"/>
                  <a:pt x="1564271" y="2475494"/>
                </a:cubicBezTo>
                <a:cubicBezTo>
                  <a:pt x="1505197" y="2864437"/>
                  <a:pt x="1171128" y="3150004"/>
                  <a:pt x="779665" y="3146187"/>
                </a:cubicBezTo>
                <a:cubicBezTo>
                  <a:pt x="753297" y="3145931"/>
                  <a:pt x="719074" y="3144405"/>
                  <a:pt x="703613" y="3142797"/>
                </a:cubicBezTo>
                <a:close/>
                <a:moveTo>
                  <a:pt x="892898" y="2911347"/>
                </a:moveTo>
                <a:cubicBezTo>
                  <a:pt x="970329" y="2896009"/>
                  <a:pt x="1049665" y="2862043"/>
                  <a:pt x="1112902" y="2817157"/>
                </a:cubicBezTo>
                <a:cubicBezTo>
                  <a:pt x="1155121" y="2787190"/>
                  <a:pt x="1213232" y="2729018"/>
                  <a:pt x="1243782" y="2686141"/>
                </a:cubicBezTo>
                <a:cubicBezTo>
                  <a:pt x="1289134" y="2622489"/>
                  <a:pt x="1325215" y="2536346"/>
                  <a:pt x="1340104" y="2456171"/>
                </a:cubicBezTo>
                <a:cubicBezTo>
                  <a:pt x="1349168" y="2407365"/>
                  <a:pt x="1349168" y="2311712"/>
                  <a:pt x="1340104" y="2262905"/>
                </a:cubicBezTo>
                <a:cubicBezTo>
                  <a:pt x="1325229" y="2182809"/>
                  <a:pt x="1289236" y="2096834"/>
                  <a:pt x="1243782" y="2032824"/>
                </a:cubicBezTo>
                <a:cubicBezTo>
                  <a:pt x="1214052" y="1990957"/>
                  <a:pt x="1155547" y="1932179"/>
                  <a:pt x="1115401" y="1903842"/>
                </a:cubicBezTo>
                <a:cubicBezTo>
                  <a:pt x="1098471" y="1891893"/>
                  <a:pt x="1068097" y="1872918"/>
                  <a:pt x="1047902" y="1861675"/>
                </a:cubicBezTo>
                <a:lnTo>
                  <a:pt x="1011184" y="1841234"/>
                </a:lnTo>
                <a:lnTo>
                  <a:pt x="1011124" y="1650603"/>
                </a:lnTo>
                <a:lnTo>
                  <a:pt x="1011064" y="1459972"/>
                </a:lnTo>
                <a:lnTo>
                  <a:pt x="786186" y="1459972"/>
                </a:lnTo>
                <a:lnTo>
                  <a:pt x="561306" y="1459972"/>
                </a:lnTo>
                <a:lnTo>
                  <a:pt x="561274" y="1650603"/>
                </a:lnTo>
                <a:lnTo>
                  <a:pt x="561242" y="1841234"/>
                </a:lnTo>
                <a:lnTo>
                  <a:pt x="523686" y="1862317"/>
                </a:lnTo>
                <a:cubicBezTo>
                  <a:pt x="467082" y="1894095"/>
                  <a:pt x="430106" y="1921655"/>
                  <a:pt x="389216" y="1962545"/>
                </a:cubicBezTo>
                <a:cubicBezTo>
                  <a:pt x="308702" y="2043061"/>
                  <a:pt x="256743" y="2140799"/>
                  <a:pt x="233887" y="2254727"/>
                </a:cubicBezTo>
                <a:cubicBezTo>
                  <a:pt x="222463" y="2311674"/>
                  <a:pt x="222434" y="2407264"/>
                  <a:pt x="233823" y="2464015"/>
                </a:cubicBezTo>
                <a:cubicBezTo>
                  <a:pt x="274810" y="2668240"/>
                  <a:pt x="415577" y="2828483"/>
                  <a:pt x="611085" y="2893476"/>
                </a:cubicBezTo>
                <a:cubicBezTo>
                  <a:pt x="639955" y="2903073"/>
                  <a:pt x="695794" y="2915334"/>
                  <a:pt x="729967" y="2919580"/>
                </a:cubicBezTo>
                <a:cubicBezTo>
                  <a:pt x="761271" y="2923470"/>
                  <a:pt x="855816" y="2918691"/>
                  <a:pt x="892899" y="2911347"/>
                </a:cubicBezTo>
                <a:close/>
                <a:moveTo>
                  <a:pt x="1011005" y="830100"/>
                </a:moveTo>
                <a:cubicBezTo>
                  <a:pt x="1010936" y="377514"/>
                  <a:pt x="1012051" y="399049"/>
                  <a:pt x="985987" y="346176"/>
                </a:cubicBezTo>
                <a:cubicBezTo>
                  <a:pt x="949698" y="272559"/>
                  <a:pt x="869494" y="223191"/>
                  <a:pt x="786186" y="223191"/>
                </a:cubicBezTo>
                <a:cubicBezTo>
                  <a:pt x="702878" y="223191"/>
                  <a:pt x="622675" y="272559"/>
                  <a:pt x="586386" y="346176"/>
                </a:cubicBezTo>
                <a:cubicBezTo>
                  <a:pt x="560322" y="399049"/>
                  <a:pt x="561435" y="377514"/>
                  <a:pt x="561367" y="830100"/>
                </a:cubicBezTo>
                <a:lnTo>
                  <a:pt x="561307" y="1235081"/>
                </a:lnTo>
                <a:lnTo>
                  <a:pt x="786187" y="1235081"/>
                </a:lnTo>
                <a:lnTo>
                  <a:pt x="1011067" y="1235081"/>
                </a:lnTo>
                <a:close/>
                <a:moveTo>
                  <a:pt x="2023027" y="2359538"/>
                </a:moveTo>
                <a:lnTo>
                  <a:pt x="2023027" y="2247093"/>
                </a:lnTo>
                <a:lnTo>
                  <a:pt x="2416567" y="2247093"/>
                </a:lnTo>
                <a:lnTo>
                  <a:pt x="2810107" y="2247093"/>
                </a:lnTo>
                <a:lnTo>
                  <a:pt x="2810107" y="2359538"/>
                </a:lnTo>
                <a:lnTo>
                  <a:pt x="2810107" y="2471984"/>
                </a:lnTo>
                <a:lnTo>
                  <a:pt x="2416567" y="2471984"/>
                </a:lnTo>
                <a:lnTo>
                  <a:pt x="2023027" y="2471984"/>
                </a:lnTo>
                <a:close/>
                <a:moveTo>
                  <a:pt x="2023027" y="1684864"/>
                </a:moveTo>
                <a:lnTo>
                  <a:pt x="2023027" y="1572418"/>
                </a:lnTo>
                <a:lnTo>
                  <a:pt x="2585227" y="1572418"/>
                </a:lnTo>
                <a:lnTo>
                  <a:pt x="3147427" y="1572418"/>
                </a:lnTo>
                <a:lnTo>
                  <a:pt x="3147427" y="1684864"/>
                </a:lnTo>
                <a:lnTo>
                  <a:pt x="3147427" y="1797310"/>
                </a:lnTo>
                <a:lnTo>
                  <a:pt x="2585227" y="1797310"/>
                </a:lnTo>
                <a:lnTo>
                  <a:pt x="2023027" y="1797310"/>
                </a:lnTo>
                <a:close/>
                <a:moveTo>
                  <a:pt x="2023027" y="1010189"/>
                </a:moveTo>
                <a:lnTo>
                  <a:pt x="2023027" y="897743"/>
                </a:lnTo>
                <a:lnTo>
                  <a:pt x="2416567" y="897743"/>
                </a:lnTo>
                <a:lnTo>
                  <a:pt x="2810107" y="897743"/>
                </a:lnTo>
                <a:lnTo>
                  <a:pt x="2810107" y="1010189"/>
                </a:lnTo>
                <a:lnTo>
                  <a:pt x="2810107" y="1122635"/>
                </a:lnTo>
                <a:lnTo>
                  <a:pt x="2416567" y="1122635"/>
                </a:lnTo>
                <a:lnTo>
                  <a:pt x="2023027" y="1122635"/>
                </a:lnTo>
                <a:close/>
                <a:moveTo>
                  <a:pt x="2023027" y="335515"/>
                </a:moveTo>
                <a:lnTo>
                  <a:pt x="2023027" y="223069"/>
                </a:lnTo>
                <a:lnTo>
                  <a:pt x="2585227" y="223069"/>
                </a:lnTo>
                <a:lnTo>
                  <a:pt x="3147427" y="223069"/>
                </a:lnTo>
                <a:lnTo>
                  <a:pt x="3147427" y="335515"/>
                </a:lnTo>
                <a:lnTo>
                  <a:pt x="3147427" y="447961"/>
                </a:lnTo>
                <a:lnTo>
                  <a:pt x="2585227" y="447961"/>
                </a:lnTo>
                <a:lnTo>
                  <a:pt x="2023027" y="447961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1A5FADC2-4089-4ED4-2467-24DCB50DB934}"/>
              </a:ext>
            </a:extLst>
          </p:cNvPr>
          <p:cNvSpPr txBox="1"/>
          <p:nvPr/>
        </p:nvSpPr>
        <p:spPr>
          <a:xfrm>
            <a:off x="7464949" y="4445175"/>
            <a:ext cx="132727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PYREXIA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C1EEC00-3A8A-73B3-8720-2C978FA526CE}"/>
              </a:ext>
            </a:extLst>
          </p:cNvPr>
          <p:cNvSpPr txBox="1"/>
          <p:nvPr/>
        </p:nvSpPr>
        <p:spPr>
          <a:xfrm>
            <a:off x="7464949" y="4970025"/>
            <a:ext cx="132727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FATIGUE</a:t>
            </a:r>
          </a:p>
        </p:txBody>
      </p:sp>
      <p:sp>
        <p:nvSpPr>
          <p:cNvPr id="95" name="Graphic 93">
            <a:extLst>
              <a:ext uri="{FF2B5EF4-FFF2-40B4-BE49-F238E27FC236}">
                <a16:creationId xmlns:a16="http://schemas.microsoft.com/office/drawing/2014/main" id="{2A70C95C-12AC-97F7-DAA2-F9B10F009BF0}"/>
              </a:ext>
            </a:extLst>
          </p:cNvPr>
          <p:cNvSpPr/>
          <p:nvPr/>
        </p:nvSpPr>
        <p:spPr>
          <a:xfrm>
            <a:off x="7025608" y="4981769"/>
            <a:ext cx="232404" cy="216943"/>
          </a:xfrm>
          <a:custGeom>
            <a:avLst/>
            <a:gdLst>
              <a:gd name="connsiteX0" fmla="*/ 114356 w 2671972"/>
              <a:gd name="connsiteY0" fmla="*/ 2489598 h 2494214"/>
              <a:gd name="connsiteX1" fmla="*/ 97654 w 2671972"/>
              <a:gd name="connsiteY1" fmla="*/ 2475200 h 2494214"/>
              <a:gd name="connsiteX2" fmla="*/ 90195 w 2671972"/>
              <a:gd name="connsiteY2" fmla="*/ 2465421 h 2494214"/>
              <a:gd name="connsiteX3" fmla="*/ 89460 w 2671972"/>
              <a:gd name="connsiteY3" fmla="*/ 2190556 h 2494214"/>
              <a:gd name="connsiteX4" fmla="*/ 88724 w 2671972"/>
              <a:gd name="connsiteY4" fmla="*/ 1915692 h 2494214"/>
              <a:gd name="connsiteX5" fmla="*/ 58613 w 2671972"/>
              <a:gd name="connsiteY5" fmla="*/ 1914749 h 2494214"/>
              <a:gd name="connsiteX6" fmla="*/ 18683 w 2671972"/>
              <a:gd name="connsiteY6" fmla="*/ 1906310 h 2494214"/>
              <a:gd name="connsiteX7" fmla="*/ 341 w 2671972"/>
              <a:gd name="connsiteY7" fmla="*/ 1755436 h 2494214"/>
              <a:gd name="connsiteX8" fmla="*/ 6860 w 2671972"/>
              <a:gd name="connsiteY8" fmla="*/ 1623979 h 2494214"/>
              <a:gd name="connsiteX9" fmla="*/ 58378 w 2671972"/>
              <a:gd name="connsiteY9" fmla="*/ 1603873 h 2494214"/>
              <a:gd name="connsiteX10" fmla="*/ 88804 w 2671972"/>
              <a:gd name="connsiteY10" fmla="*/ 1602931 h 2494214"/>
              <a:gd name="connsiteX11" fmla="*/ 88804 w 2671972"/>
              <a:gd name="connsiteY11" fmla="*/ 1536614 h 2494214"/>
              <a:gd name="connsiteX12" fmla="*/ 88804 w 2671972"/>
              <a:gd name="connsiteY12" fmla="*/ 1470297 h 2494214"/>
              <a:gd name="connsiteX13" fmla="*/ 58653 w 2671972"/>
              <a:gd name="connsiteY13" fmla="*/ 1469355 h 2494214"/>
              <a:gd name="connsiteX14" fmla="*/ 18683 w 2671972"/>
              <a:gd name="connsiteY14" fmla="*/ 1460915 h 2494214"/>
              <a:gd name="connsiteX15" fmla="*/ 406 w 2671972"/>
              <a:gd name="connsiteY15" fmla="*/ 842514 h 2494214"/>
              <a:gd name="connsiteX16" fmla="*/ 1121 w 2671972"/>
              <a:gd name="connsiteY16" fmla="*/ 250943 h 2494214"/>
              <a:gd name="connsiteX17" fmla="*/ 6860 w 2671972"/>
              <a:gd name="connsiteY17" fmla="*/ 243256 h 2494214"/>
              <a:gd name="connsiteX18" fmla="*/ 20286 w 2671972"/>
              <a:gd name="connsiteY18" fmla="*/ 229829 h 2494214"/>
              <a:gd name="connsiteX19" fmla="*/ 199872 w 2671972"/>
              <a:gd name="connsiteY19" fmla="*/ 224090 h 2494214"/>
              <a:gd name="connsiteX20" fmla="*/ 371770 w 2671972"/>
              <a:gd name="connsiteY20" fmla="*/ 224090 h 2494214"/>
              <a:gd name="connsiteX21" fmla="*/ 381600 w 2671972"/>
              <a:gd name="connsiteY21" fmla="*/ 231588 h 2494214"/>
              <a:gd name="connsiteX22" fmla="*/ 400564 w 2671972"/>
              <a:gd name="connsiteY22" fmla="*/ 846251 h 2494214"/>
              <a:gd name="connsiteX23" fmla="*/ 381610 w 2671972"/>
              <a:gd name="connsiteY23" fmla="*/ 1460915 h 2494214"/>
              <a:gd name="connsiteX24" fmla="*/ 341640 w 2671972"/>
              <a:gd name="connsiteY24" fmla="*/ 1469355 h 2494214"/>
              <a:gd name="connsiteX25" fmla="*/ 311490 w 2671972"/>
              <a:gd name="connsiteY25" fmla="*/ 1470297 h 2494214"/>
              <a:gd name="connsiteX26" fmla="*/ 311490 w 2671972"/>
              <a:gd name="connsiteY26" fmla="*/ 1536860 h 2494214"/>
              <a:gd name="connsiteX27" fmla="*/ 311490 w 2671972"/>
              <a:gd name="connsiteY27" fmla="*/ 1603424 h 2494214"/>
              <a:gd name="connsiteX28" fmla="*/ 431463 w 2671972"/>
              <a:gd name="connsiteY28" fmla="*/ 1603424 h 2494214"/>
              <a:gd name="connsiteX29" fmla="*/ 551436 w 2671972"/>
              <a:gd name="connsiteY29" fmla="*/ 1603424 h 2494214"/>
              <a:gd name="connsiteX30" fmla="*/ 536760 w 2671972"/>
              <a:gd name="connsiteY30" fmla="*/ 1587417 h 2494214"/>
              <a:gd name="connsiteX31" fmla="*/ 458297 w 2671972"/>
              <a:gd name="connsiteY31" fmla="*/ 1406181 h 2494214"/>
              <a:gd name="connsiteX32" fmla="*/ 464161 w 2671972"/>
              <a:gd name="connsiteY32" fmla="*/ 1301792 h 2494214"/>
              <a:gd name="connsiteX33" fmla="*/ 626428 w 2671972"/>
              <a:gd name="connsiteY33" fmla="*/ 756756 h 2494214"/>
              <a:gd name="connsiteX34" fmla="*/ 763067 w 2671972"/>
              <a:gd name="connsiteY34" fmla="*/ 571787 h 2494214"/>
              <a:gd name="connsiteX35" fmla="*/ 1299661 w 2671972"/>
              <a:gd name="connsiteY35" fmla="*/ 312635 h 2494214"/>
              <a:gd name="connsiteX36" fmla="*/ 1334209 w 2671972"/>
              <a:gd name="connsiteY36" fmla="*/ 309055 h 2494214"/>
              <a:gd name="connsiteX37" fmla="*/ 1344814 w 2671972"/>
              <a:gd name="connsiteY37" fmla="*/ 280989 h 2494214"/>
              <a:gd name="connsiteX38" fmla="*/ 1535997 w 2671972"/>
              <a:gd name="connsiteY38" fmla="*/ 36271 h 2494214"/>
              <a:gd name="connsiteX39" fmla="*/ 1692145 w 2671972"/>
              <a:gd name="connsiteY39" fmla="*/ 0 h 2494214"/>
              <a:gd name="connsiteX40" fmla="*/ 1802542 w 2671972"/>
              <a:gd name="connsiteY40" fmla="*/ 18103 h 2494214"/>
              <a:gd name="connsiteX41" fmla="*/ 1943026 w 2671972"/>
              <a:gd name="connsiteY41" fmla="*/ 105517 h 2494214"/>
              <a:gd name="connsiteX42" fmla="*/ 2041896 w 2671972"/>
              <a:gd name="connsiteY42" fmla="*/ 289507 h 2494214"/>
              <a:gd name="connsiteX43" fmla="*/ 2042058 w 2671972"/>
              <a:gd name="connsiteY43" fmla="*/ 420849 h 2494214"/>
              <a:gd name="connsiteX44" fmla="*/ 1919815 w 2671972"/>
              <a:gd name="connsiteY44" fmla="*/ 629359 h 2494214"/>
              <a:gd name="connsiteX45" fmla="*/ 1903913 w 2671972"/>
              <a:gd name="connsiteY45" fmla="*/ 642626 h 2494214"/>
              <a:gd name="connsiteX46" fmla="*/ 1919174 w 2671972"/>
              <a:gd name="connsiteY46" fmla="*/ 651239 h 2494214"/>
              <a:gd name="connsiteX47" fmla="*/ 1995675 w 2671972"/>
              <a:gd name="connsiteY47" fmla="*/ 750213 h 2494214"/>
              <a:gd name="connsiteX48" fmla="*/ 2003214 w 2671972"/>
              <a:gd name="connsiteY48" fmla="*/ 807975 h 2494214"/>
              <a:gd name="connsiteX49" fmla="*/ 2004627 w 2671972"/>
              <a:gd name="connsiteY49" fmla="*/ 846251 h 2494214"/>
              <a:gd name="connsiteX50" fmla="*/ 2338300 w 2671972"/>
              <a:gd name="connsiteY50" fmla="*/ 846251 h 2494214"/>
              <a:gd name="connsiteX51" fmla="*/ 2671973 w 2671972"/>
              <a:gd name="connsiteY51" fmla="*/ 846251 h 2494214"/>
              <a:gd name="connsiteX52" fmla="*/ 2671973 w 2671972"/>
              <a:gd name="connsiteY52" fmla="*/ 890791 h 2494214"/>
              <a:gd name="connsiteX53" fmla="*/ 2671973 w 2671972"/>
              <a:gd name="connsiteY53" fmla="*/ 935330 h 2494214"/>
              <a:gd name="connsiteX54" fmla="*/ 2204331 w 2671972"/>
              <a:gd name="connsiteY54" fmla="*/ 935330 h 2494214"/>
              <a:gd name="connsiteX55" fmla="*/ 1736690 w 2671972"/>
              <a:gd name="connsiteY55" fmla="*/ 935330 h 2494214"/>
              <a:gd name="connsiteX56" fmla="*/ 1736690 w 2671972"/>
              <a:gd name="connsiteY56" fmla="*/ 1046679 h 2494214"/>
              <a:gd name="connsiteX57" fmla="*/ 1736690 w 2671972"/>
              <a:gd name="connsiteY57" fmla="*/ 1158028 h 2494214"/>
              <a:gd name="connsiteX58" fmla="*/ 2204331 w 2671972"/>
              <a:gd name="connsiteY58" fmla="*/ 1158028 h 2494214"/>
              <a:gd name="connsiteX59" fmla="*/ 2671973 w 2671972"/>
              <a:gd name="connsiteY59" fmla="*/ 1158028 h 2494214"/>
              <a:gd name="connsiteX60" fmla="*/ 2671973 w 2671972"/>
              <a:gd name="connsiteY60" fmla="*/ 1202567 h 2494214"/>
              <a:gd name="connsiteX61" fmla="*/ 2671973 w 2671972"/>
              <a:gd name="connsiteY61" fmla="*/ 1247107 h 2494214"/>
              <a:gd name="connsiteX62" fmla="*/ 2493823 w 2671972"/>
              <a:gd name="connsiteY62" fmla="*/ 1247107 h 2494214"/>
              <a:gd name="connsiteX63" fmla="*/ 2315675 w 2671972"/>
              <a:gd name="connsiteY63" fmla="*/ 1247107 h 2494214"/>
              <a:gd name="connsiteX64" fmla="*/ 2315675 w 2671972"/>
              <a:gd name="connsiteY64" fmla="*/ 1870661 h 2494214"/>
              <a:gd name="connsiteX65" fmla="*/ 2315675 w 2671972"/>
              <a:gd name="connsiteY65" fmla="*/ 2494214 h 2494214"/>
              <a:gd name="connsiteX66" fmla="*/ 2271137 w 2671972"/>
              <a:gd name="connsiteY66" fmla="*/ 2494214 h 2494214"/>
              <a:gd name="connsiteX67" fmla="*/ 2226600 w 2671972"/>
              <a:gd name="connsiteY67" fmla="*/ 2494214 h 2494214"/>
              <a:gd name="connsiteX68" fmla="*/ 2226600 w 2671972"/>
              <a:gd name="connsiteY68" fmla="*/ 1870661 h 2494214"/>
              <a:gd name="connsiteX69" fmla="*/ 2226600 w 2671972"/>
              <a:gd name="connsiteY69" fmla="*/ 1247107 h 2494214"/>
              <a:gd name="connsiteX70" fmla="*/ 1954926 w 2671972"/>
              <a:gd name="connsiteY70" fmla="*/ 1247107 h 2494214"/>
              <a:gd name="connsiteX71" fmla="*/ 1656505 w 2671972"/>
              <a:gd name="connsiteY71" fmla="*/ 1228144 h 2494214"/>
              <a:gd name="connsiteX72" fmla="*/ 1649007 w 2671972"/>
              <a:gd name="connsiteY72" fmla="*/ 1218316 h 2494214"/>
              <a:gd name="connsiteX73" fmla="*/ 1648238 w 2671972"/>
              <a:gd name="connsiteY73" fmla="*/ 1076823 h 2494214"/>
              <a:gd name="connsiteX74" fmla="*/ 1647469 w 2671972"/>
              <a:gd name="connsiteY74" fmla="*/ 935330 h 2494214"/>
              <a:gd name="connsiteX75" fmla="*/ 1547612 w 2671972"/>
              <a:gd name="connsiteY75" fmla="*/ 935330 h 2494214"/>
              <a:gd name="connsiteX76" fmla="*/ 1447754 w 2671972"/>
              <a:gd name="connsiteY76" fmla="*/ 935330 h 2494214"/>
              <a:gd name="connsiteX77" fmla="*/ 1345859 w 2671972"/>
              <a:gd name="connsiteY77" fmla="*/ 1079139 h 2494214"/>
              <a:gd name="connsiteX78" fmla="*/ 1244845 w 2671972"/>
              <a:gd name="connsiteY78" fmla="*/ 1223829 h 2494214"/>
              <a:gd name="connsiteX79" fmla="*/ 1407889 w 2671972"/>
              <a:gd name="connsiteY79" fmla="*/ 1267990 h 2494214"/>
              <a:gd name="connsiteX80" fmla="*/ 1632307 w 2671972"/>
              <a:gd name="connsiteY80" fmla="*/ 1336013 h 2494214"/>
              <a:gd name="connsiteX81" fmla="*/ 1881203 w 2671972"/>
              <a:gd name="connsiteY81" fmla="*/ 1672081 h 2494214"/>
              <a:gd name="connsiteX82" fmla="*/ 1896658 w 2671972"/>
              <a:gd name="connsiteY82" fmla="*/ 1930967 h 2494214"/>
              <a:gd name="connsiteX83" fmla="*/ 1910771 w 2671972"/>
              <a:gd name="connsiteY83" fmla="*/ 2183829 h 2494214"/>
              <a:gd name="connsiteX84" fmla="*/ 1956594 w 2671972"/>
              <a:gd name="connsiteY84" fmla="*/ 2251874 h 2494214"/>
              <a:gd name="connsiteX85" fmla="*/ 2044277 w 2671972"/>
              <a:gd name="connsiteY85" fmla="*/ 2282647 h 2494214"/>
              <a:gd name="connsiteX86" fmla="*/ 2149222 w 2671972"/>
              <a:gd name="connsiteY86" fmla="*/ 2326637 h 2494214"/>
              <a:gd name="connsiteX87" fmla="*/ 2126851 w 2671972"/>
              <a:gd name="connsiteY87" fmla="*/ 2483748 h 2494214"/>
              <a:gd name="connsiteX88" fmla="*/ 2108424 w 2671972"/>
              <a:gd name="connsiteY88" fmla="*/ 2492822 h 2494214"/>
              <a:gd name="connsiteX89" fmla="*/ 1933365 w 2671972"/>
              <a:gd name="connsiteY89" fmla="*/ 2493598 h 2494214"/>
              <a:gd name="connsiteX90" fmla="*/ 1742628 w 2671972"/>
              <a:gd name="connsiteY90" fmla="*/ 2491527 h 2494214"/>
              <a:gd name="connsiteX91" fmla="*/ 1671125 w 2671972"/>
              <a:gd name="connsiteY91" fmla="*/ 2451809 h 2494214"/>
              <a:gd name="connsiteX92" fmla="*/ 1583408 w 2671972"/>
              <a:gd name="connsiteY92" fmla="*/ 2066416 h 2494214"/>
              <a:gd name="connsiteX93" fmla="*/ 1523481 w 2671972"/>
              <a:gd name="connsiteY93" fmla="*/ 1720986 h 2494214"/>
              <a:gd name="connsiteX94" fmla="*/ 1509110 w 2671972"/>
              <a:gd name="connsiteY94" fmla="*/ 1701500 h 2494214"/>
              <a:gd name="connsiteX95" fmla="*/ 1499145 w 2671972"/>
              <a:gd name="connsiteY95" fmla="*/ 1693893 h 2494214"/>
              <a:gd name="connsiteX96" fmla="*/ 1439769 w 2671972"/>
              <a:gd name="connsiteY96" fmla="*/ 1693043 h 2494214"/>
              <a:gd name="connsiteX97" fmla="*/ 1380393 w 2671972"/>
              <a:gd name="connsiteY97" fmla="*/ 1692193 h 2494214"/>
              <a:gd name="connsiteX98" fmla="*/ 1380393 w 2671972"/>
              <a:gd name="connsiteY98" fmla="*/ 1785876 h 2494214"/>
              <a:gd name="connsiteX99" fmla="*/ 1375826 w 2671972"/>
              <a:gd name="connsiteY99" fmla="*/ 1889185 h 2494214"/>
              <a:gd name="connsiteX100" fmla="*/ 1344670 w 2671972"/>
              <a:gd name="connsiteY100" fmla="*/ 1914130 h 2494214"/>
              <a:gd name="connsiteX101" fmla="*/ 1335856 w 2671972"/>
              <a:gd name="connsiteY101" fmla="*/ 1915892 h 2494214"/>
              <a:gd name="connsiteX102" fmla="*/ 1335856 w 2671972"/>
              <a:gd name="connsiteY102" fmla="*/ 2187233 h 2494214"/>
              <a:gd name="connsiteX103" fmla="*/ 1316892 w 2671972"/>
              <a:gd name="connsiteY103" fmla="*/ 2485320 h 2494214"/>
              <a:gd name="connsiteX104" fmla="*/ 1307062 w 2671972"/>
              <a:gd name="connsiteY104" fmla="*/ 2492819 h 2494214"/>
              <a:gd name="connsiteX105" fmla="*/ 1224513 w 2671972"/>
              <a:gd name="connsiteY105" fmla="*/ 2492819 h 2494214"/>
              <a:gd name="connsiteX106" fmla="*/ 1141964 w 2671972"/>
              <a:gd name="connsiteY106" fmla="*/ 2492819 h 2494214"/>
              <a:gd name="connsiteX107" fmla="*/ 1132134 w 2671972"/>
              <a:gd name="connsiteY107" fmla="*/ 2485320 h 2494214"/>
              <a:gd name="connsiteX108" fmla="*/ 1113170 w 2671972"/>
              <a:gd name="connsiteY108" fmla="*/ 2186884 h 2494214"/>
              <a:gd name="connsiteX109" fmla="*/ 1113170 w 2671972"/>
              <a:gd name="connsiteY109" fmla="*/ 1915201 h 2494214"/>
              <a:gd name="connsiteX110" fmla="*/ 712325 w 2671972"/>
              <a:gd name="connsiteY110" fmla="*/ 1915201 h 2494214"/>
              <a:gd name="connsiteX111" fmla="*/ 311490 w 2671972"/>
              <a:gd name="connsiteY111" fmla="*/ 1915201 h 2494214"/>
              <a:gd name="connsiteX112" fmla="*/ 311490 w 2671972"/>
              <a:gd name="connsiteY112" fmla="*/ 2186889 h 2494214"/>
              <a:gd name="connsiteX113" fmla="*/ 292531 w 2671972"/>
              <a:gd name="connsiteY113" fmla="*/ 2485325 h 2494214"/>
              <a:gd name="connsiteX114" fmla="*/ 282707 w 2671972"/>
              <a:gd name="connsiteY114" fmla="*/ 2492823 h 2494214"/>
              <a:gd name="connsiteX115" fmla="*/ 203152 w 2671972"/>
              <a:gd name="connsiteY115" fmla="*/ 2493520 h 2494214"/>
              <a:gd name="connsiteX116" fmla="*/ 114356 w 2671972"/>
              <a:gd name="connsiteY116" fmla="*/ 2489598 h 2494214"/>
              <a:gd name="connsiteX117" fmla="*/ 222415 w 2671972"/>
              <a:gd name="connsiteY117" fmla="*/ 2160169 h 2494214"/>
              <a:gd name="connsiteX118" fmla="*/ 222415 w 2671972"/>
              <a:gd name="connsiteY118" fmla="*/ 1915201 h 2494214"/>
              <a:gd name="connsiteX119" fmla="*/ 200147 w 2671972"/>
              <a:gd name="connsiteY119" fmla="*/ 1915201 h 2494214"/>
              <a:gd name="connsiteX120" fmla="*/ 177878 w 2671972"/>
              <a:gd name="connsiteY120" fmla="*/ 1915201 h 2494214"/>
              <a:gd name="connsiteX121" fmla="*/ 177878 w 2671972"/>
              <a:gd name="connsiteY121" fmla="*/ 2160169 h 2494214"/>
              <a:gd name="connsiteX122" fmla="*/ 177878 w 2671972"/>
              <a:gd name="connsiteY122" fmla="*/ 2405136 h 2494214"/>
              <a:gd name="connsiteX123" fmla="*/ 200147 w 2671972"/>
              <a:gd name="connsiteY123" fmla="*/ 2405136 h 2494214"/>
              <a:gd name="connsiteX124" fmla="*/ 222415 w 2671972"/>
              <a:gd name="connsiteY124" fmla="*/ 2405136 h 2494214"/>
              <a:gd name="connsiteX125" fmla="*/ 1246772 w 2671972"/>
              <a:gd name="connsiteY125" fmla="*/ 2160169 h 2494214"/>
              <a:gd name="connsiteX126" fmla="*/ 1246772 w 2671972"/>
              <a:gd name="connsiteY126" fmla="*/ 1915201 h 2494214"/>
              <a:gd name="connsiteX127" fmla="*/ 1224504 w 2671972"/>
              <a:gd name="connsiteY127" fmla="*/ 1915201 h 2494214"/>
              <a:gd name="connsiteX128" fmla="*/ 1202235 w 2671972"/>
              <a:gd name="connsiteY128" fmla="*/ 1915201 h 2494214"/>
              <a:gd name="connsiteX129" fmla="*/ 1202235 w 2671972"/>
              <a:gd name="connsiteY129" fmla="*/ 2160169 h 2494214"/>
              <a:gd name="connsiteX130" fmla="*/ 1202235 w 2671972"/>
              <a:gd name="connsiteY130" fmla="*/ 2405136 h 2494214"/>
              <a:gd name="connsiteX131" fmla="*/ 1224504 w 2671972"/>
              <a:gd name="connsiteY131" fmla="*/ 2405136 h 2494214"/>
              <a:gd name="connsiteX132" fmla="*/ 1246772 w 2671972"/>
              <a:gd name="connsiteY132" fmla="*/ 2405136 h 2494214"/>
              <a:gd name="connsiteX133" fmla="*/ 2091589 w 2671972"/>
              <a:gd name="connsiteY133" fmla="*/ 2398177 h 2494214"/>
              <a:gd name="connsiteX134" fmla="*/ 2005298 w 2671972"/>
              <a:gd name="connsiteY134" fmla="*/ 2363334 h 2494214"/>
              <a:gd name="connsiteX135" fmla="*/ 1871467 w 2671972"/>
              <a:gd name="connsiteY135" fmla="*/ 2297861 h 2494214"/>
              <a:gd name="connsiteX136" fmla="*/ 1821707 w 2671972"/>
              <a:gd name="connsiteY136" fmla="*/ 2188006 h 2494214"/>
              <a:gd name="connsiteX137" fmla="*/ 1807644 w 2671972"/>
              <a:gd name="connsiteY137" fmla="*/ 1931903 h 2494214"/>
              <a:gd name="connsiteX138" fmla="*/ 1779310 w 2671972"/>
              <a:gd name="connsiteY138" fmla="*/ 1627292 h 2494214"/>
              <a:gd name="connsiteX139" fmla="*/ 1596112 w 2671972"/>
              <a:gd name="connsiteY139" fmla="*/ 1416923 h 2494214"/>
              <a:gd name="connsiteX140" fmla="*/ 1345808 w 2671972"/>
              <a:gd name="connsiteY140" fmla="*/ 1343205 h 2494214"/>
              <a:gd name="connsiteX141" fmla="*/ 1151176 w 2671972"/>
              <a:gd name="connsiteY141" fmla="*/ 1291336 h 2494214"/>
              <a:gd name="connsiteX142" fmla="*/ 1069894 w 2671972"/>
              <a:gd name="connsiteY142" fmla="*/ 1293299 h 2494214"/>
              <a:gd name="connsiteX143" fmla="*/ 988612 w 2671972"/>
              <a:gd name="connsiteY143" fmla="*/ 1295262 h 2494214"/>
              <a:gd name="connsiteX144" fmla="*/ 987283 w 2671972"/>
              <a:gd name="connsiteY144" fmla="*/ 1252394 h 2494214"/>
              <a:gd name="connsiteX145" fmla="*/ 987092 w 2671972"/>
              <a:gd name="connsiteY145" fmla="*/ 1207439 h 2494214"/>
              <a:gd name="connsiteX146" fmla="*/ 1040256 w 2671972"/>
              <a:gd name="connsiteY146" fmla="*/ 1205010 h 2494214"/>
              <a:gd name="connsiteX147" fmla="*/ 1121263 w 2671972"/>
              <a:gd name="connsiteY147" fmla="*/ 1202923 h 2494214"/>
              <a:gd name="connsiteX148" fmla="*/ 1150242 w 2671972"/>
              <a:gd name="connsiteY148" fmla="*/ 1201177 h 2494214"/>
              <a:gd name="connsiteX149" fmla="*/ 1244093 w 2671972"/>
              <a:gd name="connsiteY149" fmla="*/ 1068950 h 2494214"/>
              <a:gd name="connsiteX150" fmla="*/ 1337944 w 2671972"/>
              <a:gd name="connsiteY150" fmla="*/ 936724 h 2494214"/>
              <a:gd name="connsiteX151" fmla="*/ 1247821 w 2671972"/>
              <a:gd name="connsiteY151" fmla="*/ 935989 h 2494214"/>
              <a:gd name="connsiteX152" fmla="*/ 1157698 w 2671972"/>
              <a:gd name="connsiteY152" fmla="*/ 935255 h 2494214"/>
              <a:gd name="connsiteX153" fmla="*/ 1157698 w 2671972"/>
              <a:gd name="connsiteY153" fmla="*/ 890753 h 2494214"/>
              <a:gd name="connsiteX154" fmla="*/ 1157698 w 2671972"/>
              <a:gd name="connsiteY154" fmla="*/ 846252 h 2494214"/>
              <a:gd name="connsiteX155" fmla="*/ 1536551 w 2671972"/>
              <a:gd name="connsiteY155" fmla="*/ 846252 h 2494214"/>
              <a:gd name="connsiteX156" fmla="*/ 1915404 w 2671972"/>
              <a:gd name="connsiteY156" fmla="*/ 846252 h 2494214"/>
              <a:gd name="connsiteX157" fmla="*/ 1914287 w 2671972"/>
              <a:gd name="connsiteY157" fmla="*/ 812151 h 2494214"/>
              <a:gd name="connsiteX158" fmla="*/ 1906412 w 2671972"/>
              <a:gd name="connsiteY158" fmla="*/ 764132 h 2494214"/>
              <a:gd name="connsiteX159" fmla="*/ 1863263 w 2671972"/>
              <a:gd name="connsiteY159" fmla="*/ 720839 h 2494214"/>
              <a:gd name="connsiteX160" fmla="*/ 1849418 w 2671972"/>
              <a:gd name="connsiteY160" fmla="*/ 714025 h 2494214"/>
              <a:gd name="connsiteX161" fmla="*/ 1548096 w 2671972"/>
              <a:gd name="connsiteY161" fmla="*/ 713282 h 2494214"/>
              <a:gd name="connsiteX162" fmla="*/ 1246773 w 2671972"/>
              <a:gd name="connsiteY162" fmla="*/ 712538 h 2494214"/>
              <a:gd name="connsiteX163" fmla="*/ 1246773 w 2671972"/>
              <a:gd name="connsiteY163" fmla="*/ 668047 h 2494214"/>
              <a:gd name="connsiteX164" fmla="*/ 1246773 w 2671972"/>
              <a:gd name="connsiteY164" fmla="*/ 623556 h 2494214"/>
              <a:gd name="connsiteX165" fmla="*/ 1351628 w 2671972"/>
              <a:gd name="connsiteY165" fmla="*/ 623556 h 2494214"/>
              <a:gd name="connsiteX166" fmla="*/ 1456482 w 2671972"/>
              <a:gd name="connsiteY166" fmla="*/ 623556 h 2494214"/>
              <a:gd name="connsiteX167" fmla="*/ 1436981 w 2671972"/>
              <a:gd name="connsiteY167" fmla="*/ 603374 h 2494214"/>
              <a:gd name="connsiteX168" fmla="*/ 1344170 w 2671972"/>
              <a:gd name="connsiteY168" fmla="*/ 428558 h 2494214"/>
              <a:gd name="connsiteX169" fmla="*/ 1337431 w 2671972"/>
              <a:gd name="connsiteY169" fmla="*/ 398730 h 2494214"/>
              <a:gd name="connsiteX170" fmla="*/ 1246514 w 2671972"/>
              <a:gd name="connsiteY170" fmla="*/ 409277 h 2494214"/>
              <a:gd name="connsiteX171" fmla="*/ 738877 w 2671972"/>
              <a:gd name="connsiteY171" fmla="*/ 737777 h 2494214"/>
              <a:gd name="connsiteX172" fmla="*/ 631752 w 2671972"/>
              <a:gd name="connsiteY172" fmla="*/ 968536 h 2494214"/>
              <a:gd name="connsiteX173" fmla="*/ 579114 w 2671972"/>
              <a:gd name="connsiteY173" fmla="*/ 1151071 h 2494214"/>
              <a:gd name="connsiteX174" fmla="*/ 546355 w 2671972"/>
              <a:gd name="connsiteY174" fmla="*/ 1394647 h 2494214"/>
              <a:gd name="connsiteX175" fmla="*/ 709542 w 2671972"/>
              <a:gd name="connsiteY175" fmla="*/ 1595525 h 2494214"/>
              <a:gd name="connsiteX176" fmla="*/ 730419 w 2671972"/>
              <a:gd name="connsiteY176" fmla="*/ 1601925 h 2494214"/>
              <a:gd name="connsiteX177" fmla="*/ 1121512 w 2671972"/>
              <a:gd name="connsiteY177" fmla="*/ 1603371 h 2494214"/>
              <a:gd name="connsiteX178" fmla="*/ 1512605 w 2671972"/>
              <a:gd name="connsiteY178" fmla="*/ 1604817 h 2494214"/>
              <a:gd name="connsiteX179" fmla="*/ 1527204 w 2671972"/>
              <a:gd name="connsiteY179" fmla="*/ 1610807 h 2494214"/>
              <a:gd name="connsiteX180" fmla="*/ 1580888 w 2671972"/>
              <a:gd name="connsiteY180" fmla="*/ 1647169 h 2494214"/>
              <a:gd name="connsiteX181" fmla="*/ 1668388 w 2671972"/>
              <a:gd name="connsiteY181" fmla="*/ 2037172 h 2494214"/>
              <a:gd name="connsiteX182" fmla="*/ 1727810 w 2671972"/>
              <a:gd name="connsiteY182" fmla="*/ 2381856 h 2494214"/>
              <a:gd name="connsiteX183" fmla="*/ 1750602 w 2671972"/>
              <a:gd name="connsiteY183" fmla="*/ 2402020 h 2494214"/>
              <a:gd name="connsiteX184" fmla="*/ 1924575 w 2671972"/>
              <a:gd name="connsiteY184" fmla="*/ 2404276 h 2494214"/>
              <a:gd name="connsiteX185" fmla="*/ 2091589 w 2671972"/>
              <a:gd name="connsiteY185" fmla="*/ 2398178 h 2494214"/>
              <a:gd name="connsiteX186" fmla="*/ 1291310 w 2671972"/>
              <a:gd name="connsiteY186" fmla="*/ 1759313 h 2494214"/>
              <a:gd name="connsiteX187" fmla="*/ 1291310 w 2671972"/>
              <a:gd name="connsiteY187" fmla="*/ 1692504 h 2494214"/>
              <a:gd name="connsiteX188" fmla="*/ 690057 w 2671972"/>
              <a:gd name="connsiteY188" fmla="*/ 1692504 h 2494214"/>
              <a:gd name="connsiteX189" fmla="*/ 88803 w 2671972"/>
              <a:gd name="connsiteY189" fmla="*/ 1692504 h 2494214"/>
              <a:gd name="connsiteX190" fmla="*/ 88803 w 2671972"/>
              <a:gd name="connsiteY190" fmla="*/ 1759313 h 2494214"/>
              <a:gd name="connsiteX191" fmla="*/ 88803 w 2671972"/>
              <a:gd name="connsiteY191" fmla="*/ 1826122 h 2494214"/>
              <a:gd name="connsiteX192" fmla="*/ 690057 w 2671972"/>
              <a:gd name="connsiteY192" fmla="*/ 1826122 h 2494214"/>
              <a:gd name="connsiteX193" fmla="*/ 1291310 w 2671972"/>
              <a:gd name="connsiteY193" fmla="*/ 1826122 h 2494214"/>
              <a:gd name="connsiteX194" fmla="*/ 222415 w 2671972"/>
              <a:gd name="connsiteY194" fmla="*/ 1536615 h 2494214"/>
              <a:gd name="connsiteX195" fmla="*/ 222415 w 2671972"/>
              <a:gd name="connsiteY195" fmla="*/ 1469806 h 2494214"/>
              <a:gd name="connsiteX196" fmla="*/ 200147 w 2671972"/>
              <a:gd name="connsiteY196" fmla="*/ 1469806 h 2494214"/>
              <a:gd name="connsiteX197" fmla="*/ 177878 w 2671972"/>
              <a:gd name="connsiteY197" fmla="*/ 1469806 h 2494214"/>
              <a:gd name="connsiteX198" fmla="*/ 177878 w 2671972"/>
              <a:gd name="connsiteY198" fmla="*/ 1536615 h 2494214"/>
              <a:gd name="connsiteX199" fmla="*/ 177878 w 2671972"/>
              <a:gd name="connsiteY199" fmla="*/ 1603424 h 2494214"/>
              <a:gd name="connsiteX200" fmla="*/ 200147 w 2671972"/>
              <a:gd name="connsiteY200" fmla="*/ 1603424 h 2494214"/>
              <a:gd name="connsiteX201" fmla="*/ 222415 w 2671972"/>
              <a:gd name="connsiteY201" fmla="*/ 1603424 h 2494214"/>
              <a:gd name="connsiteX202" fmla="*/ 311490 w 2671972"/>
              <a:gd name="connsiteY202" fmla="*/ 846252 h 2494214"/>
              <a:gd name="connsiteX203" fmla="*/ 311490 w 2671972"/>
              <a:gd name="connsiteY203" fmla="*/ 311778 h 2494214"/>
              <a:gd name="connsiteX204" fmla="*/ 200147 w 2671972"/>
              <a:gd name="connsiteY204" fmla="*/ 311778 h 2494214"/>
              <a:gd name="connsiteX205" fmla="*/ 88803 w 2671972"/>
              <a:gd name="connsiteY205" fmla="*/ 311778 h 2494214"/>
              <a:gd name="connsiteX206" fmla="*/ 88803 w 2671972"/>
              <a:gd name="connsiteY206" fmla="*/ 846252 h 2494214"/>
              <a:gd name="connsiteX207" fmla="*/ 88803 w 2671972"/>
              <a:gd name="connsiteY207" fmla="*/ 1380727 h 2494214"/>
              <a:gd name="connsiteX208" fmla="*/ 200147 w 2671972"/>
              <a:gd name="connsiteY208" fmla="*/ 1380727 h 2494214"/>
              <a:gd name="connsiteX209" fmla="*/ 311490 w 2671972"/>
              <a:gd name="connsiteY209" fmla="*/ 1380727 h 2494214"/>
              <a:gd name="connsiteX210" fmla="*/ 1737505 w 2671972"/>
              <a:gd name="connsiteY210" fmla="*/ 619400 h 2494214"/>
              <a:gd name="connsiteX211" fmla="*/ 1880271 w 2671972"/>
              <a:gd name="connsiteY211" fmla="*/ 544453 h 2494214"/>
              <a:gd name="connsiteX212" fmla="*/ 1942559 w 2671972"/>
              <a:gd name="connsiteY212" fmla="*/ 263636 h 2494214"/>
              <a:gd name="connsiteX213" fmla="*/ 1784822 w 2671972"/>
              <a:gd name="connsiteY213" fmla="*/ 105891 h 2494214"/>
              <a:gd name="connsiteX214" fmla="*/ 1599468 w 2671972"/>
              <a:gd name="connsiteY214" fmla="*/ 105891 h 2494214"/>
              <a:gd name="connsiteX215" fmla="*/ 1441732 w 2671972"/>
              <a:gd name="connsiteY215" fmla="*/ 263636 h 2494214"/>
              <a:gd name="connsiteX216" fmla="*/ 1504020 w 2671972"/>
              <a:gd name="connsiteY216" fmla="*/ 544453 h 2494214"/>
              <a:gd name="connsiteX217" fmla="*/ 1737505 w 2671972"/>
              <a:gd name="connsiteY217" fmla="*/ 619400 h 2494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</a:cxnLst>
            <a:rect l="l" t="t" r="r" b="b"/>
            <a:pathLst>
              <a:path w="2671972" h="2494214">
                <a:moveTo>
                  <a:pt x="114356" y="2489598"/>
                </a:moveTo>
                <a:cubicBezTo>
                  <a:pt x="109272" y="2487058"/>
                  <a:pt x="101757" y="2480578"/>
                  <a:pt x="97654" y="2475200"/>
                </a:cubicBezTo>
                <a:lnTo>
                  <a:pt x="90195" y="2465421"/>
                </a:lnTo>
                <a:lnTo>
                  <a:pt x="89460" y="2190556"/>
                </a:lnTo>
                <a:lnTo>
                  <a:pt x="88724" y="1915692"/>
                </a:lnTo>
                <a:lnTo>
                  <a:pt x="58613" y="1914749"/>
                </a:lnTo>
                <a:cubicBezTo>
                  <a:pt x="30949" y="1913886"/>
                  <a:pt x="27705" y="1913200"/>
                  <a:pt x="18683" y="1906310"/>
                </a:cubicBezTo>
                <a:cubicBezTo>
                  <a:pt x="-792" y="1891439"/>
                  <a:pt x="-529" y="1893608"/>
                  <a:pt x="341" y="1755436"/>
                </a:cubicBezTo>
                <a:cubicBezTo>
                  <a:pt x="1097" y="1635398"/>
                  <a:pt x="1294" y="1631431"/>
                  <a:pt x="6860" y="1623979"/>
                </a:cubicBezTo>
                <a:cubicBezTo>
                  <a:pt x="19310" y="1607309"/>
                  <a:pt x="25505" y="1604891"/>
                  <a:pt x="58378" y="1603873"/>
                </a:cubicBezTo>
                <a:lnTo>
                  <a:pt x="88804" y="1602931"/>
                </a:lnTo>
                <a:lnTo>
                  <a:pt x="88804" y="1536614"/>
                </a:lnTo>
                <a:lnTo>
                  <a:pt x="88804" y="1470297"/>
                </a:lnTo>
                <a:lnTo>
                  <a:pt x="58653" y="1469355"/>
                </a:lnTo>
                <a:cubicBezTo>
                  <a:pt x="30946" y="1468490"/>
                  <a:pt x="27707" y="1467806"/>
                  <a:pt x="18683" y="1460915"/>
                </a:cubicBezTo>
                <a:cubicBezTo>
                  <a:pt x="-2066" y="1445072"/>
                  <a:pt x="-391" y="1501732"/>
                  <a:pt x="406" y="842514"/>
                </a:cubicBezTo>
                <a:lnTo>
                  <a:pt x="1121" y="250943"/>
                </a:lnTo>
                <a:lnTo>
                  <a:pt x="6860" y="243256"/>
                </a:lnTo>
                <a:cubicBezTo>
                  <a:pt x="10017" y="239028"/>
                  <a:pt x="16058" y="232986"/>
                  <a:pt x="20286" y="229829"/>
                </a:cubicBezTo>
                <a:cubicBezTo>
                  <a:pt x="27856" y="224177"/>
                  <a:pt x="30597" y="224090"/>
                  <a:pt x="199872" y="224090"/>
                </a:cubicBezTo>
                <a:lnTo>
                  <a:pt x="371770" y="224090"/>
                </a:lnTo>
                <a:lnTo>
                  <a:pt x="381600" y="231588"/>
                </a:lnTo>
                <a:cubicBezTo>
                  <a:pt x="402288" y="247368"/>
                  <a:pt x="400564" y="191491"/>
                  <a:pt x="400564" y="846251"/>
                </a:cubicBezTo>
                <a:cubicBezTo>
                  <a:pt x="400564" y="1500984"/>
                  <a:pt x="402287" y="1445127"/>
                  <a:pt x="381610" y="1460915"/>
                </a:cubicBezTo>
                <a:cubicBezTo>
                  <a:pt x="372586" y="1467805"/>
                  <a:pt x="369348" y="1468490"/>
                  <a:pt x="341640" y="1469355"/>
                </a:cubicBezTo>
                <a:lnTo>
                  <a:pt x="311490" y="1470297"/>
                </a:lnTo>
                <a:lnTo>
                  <a:pt x="311490" y="1536860"/>
                </a:lnTo>
                <a:lnTo>
                  <a:pt x="311490" y="1603424"/>
                </a:lnTo>
                <a:lnTo>
                  <a:pt x="431463" y="1603424"/>
                </a:lnTo>
                <a:lnTo>
                  <a:pt x="551436" y="1603424"/>
                </a:lnTo>
                <a:lnTo>
                  <a:pt x="536760" y="1587417"/>
                </a:lnTo>
                <a:cubicBezTo>
                  <a:pt x="492209" y="1538828"/>
                  <a:pt x="465596" y="1477355"/>
                  <a:pt x="458297" y="1406181"/>
                </a:cubicBezTo>
                <a:cubicBezTo>
                  <a:pt x="455241" y="1376383"/>
                  <a:pt x="455577" y="1370401"/>
                  <a:pt x="464161" y="1301792"/>
                </a:cubicBezTo>
                <a:cubicBezTo>
                  <a:pt x="490100" y="1094474"/>
                  <a:pt x="539884" y="927253"/>
                  <a:pt x="626428" y="756756"/>
                </a:cubicBezTo>
                <a:cubicBezTo>
                  <a:pt x="664280" y="682185"/>
                  <a:pt x="702637" y="630262"/>
                  <a:pt x="763067" y="571787"/>
                </a:cubicBezTo>
                <a:cubicBezTo>
                  <a:pt x="910557" y="429072"/>
                  <a:pt x="1131776" y="322232"/>
                  <a:pt x="1299661" y="312635"/>
                </a:cubicBezTo>
                <a:cubicBezTo>
                  <a:pt x="1315736" y="311716"/>
                  <a:pt x="1331283" y="310105"/>
                  <a:pt x="1334209" y="309055"/>
                </a:cubicBezTo>
                <a:cubicBezTo>
                  <a:pt x="1338345" y="307570"/>
                  <a:pt x="1340706" y="301323"/>
                  <a:pt x="1344814" y="280989"/>
                </a:cubicBezTo>
                <a:cubicBezTo>
                  <a:pt x="1365560" y="178292"/>
                  <a:pt x="1438150" y="85376"/>
                  <a:pt x="1535997" y="36271"/>
                </a:cubicBezTo>
                <a:cubicBezTo>
                  <a:pt x="1578412" y="14985"/>
                  <a:pt x="1642922" y="0"/>
                  <a:pt x="1692145" y="0"/>
                </a:cubicBezTo>
                <a:cubicBezTo>
                  <a:pt x="1725491" y="0"/>
                  <a:pt x="1770153" y="7324"/>
                  <a:pt x="1802542" y="18103"/>
                </a:cubicBezTo>
                <a:cubicBezTo>
                  <a:pt x="1859293" y="36990"/>
                  <a:pt x="1899181" y="61810"/>
                  <a:pt x="1943026" y="105517"/>
                </a:cubicBezTo>
                <a:cubicBezTo>
                  <a:pt x="1995674" y="158001"/>
                  <a:pt x="2026296" y="214986"/>
                  <a:pt x="2041896" y="289507"/>
                </a:cubicBezTo>
                <a:cubicBezTo>
                  <a:pt x="2048641" y="321725"/>
                  <a:pt x="2048718" y="387618"/>
                  <a:pt x="2042058" y="420849"/>
                </a:cubicBezTo>
                <a:cubicBezTo>
                  <a:pt x="2025267" y="504528"/>
                  <a:pt x="1982978" y="576660"/>
                  <a:pt x="1919815" y="629359"/>
                </a:cubicBezTo>
                <a:lnTo>
                  <a:pt x="1903913" y="642626"/>
                </a:lnTo>
                <a:lnTo>
                  <a:pt x="1919174" y="651239"/>
                </a:lnTo>
                <a:cubicBezTo>
                  <a:pt x="1951771" y="669636"/>
                  <a:pt x="1983077" y="710139"/>
                  <a:pt x="1995675" y="750213"/>
                </a:cubicBezTo>
                <a:cubicBezTo>
                  <a:pt x="2000255" y="764782"/>
                  <a:pt x="2002157" y="779357"/>
                  <a:pt x="2003214" y="807975"/>
                </a:cubicBezTo>
                <a:lnTo>
                  <a:pt x="2004627" y="846251"/>
                </a:lnTo>
                <a:lnTo>
                  <a:pt x="2338300" y="846251"/>
                </a:lnTo>
                <a:lnTo>
                  <a:pt x="2671973" y="846251"/>
                </a:lnTo>
                <a:lnTo>
                  <a:pt x="2671973" y="890791"/>
                </a:lnTo>
                <a:lnTo>
                  <a:pt x="2671973" y="935330"/>
                </a:lnTo>
                <a:lnTo>
                  <a:pt x="2204331" y="935330"/>
                </a:lnTo>
                <a:lnTo>
                  <a:pt x="1736690" y="935330"/>
                </a:lnTo>
                <a:lnTo>
                  <a:pt x="1736690" y="1046679"/>
                </a:lnTo>
                <a:lnTo>
                  <a:pt x="1736690" y="1158028"/>
                </a:lnTo>
                <a:lnTo>
                  <a:pt x="2204331" y="1158028"/>
                </a:lnTo>
                <a:lnTo>
                  <a:pt x="2671973" y="1158028"/>
                </a:lnTo>
                <a:lnTo>
                  <a:pt x="2671973" y="1202567"/>
                </a:lnTo>
                <a:lnTo>
                  <a:pt x="2671973" y="1247107"/>
                </a:lnTo>
                <a:lnTo>
                  <a:pt x="2493823" y="1247107"/>
                </a:lnTo>
                <a:lnTo>
                  <a:pt x="2315675" y="1247107"/>
                </a:lnTo>
                <a:lnTo>
                  <a:pt x="2315675" y="1870661"/>
                </a:lnTo>
                <a:lnTo>
                  <a:pt x="2315675" y="2494214"/>
                </a:lnTo>
                <a:lnTo>
                  <a:pt x="2271137" y="2494214"/>
                </a:lnTo>
                <a:lnTo>
                  <a:pt x="2226600" y="2494214"/>
                </a:lnTo>
                <a:lnTo>
                  <a:pt x="2226600" y="1870661"/>
                </a:lnTo>
                <a:lnTo>
                  <a:pt x="2226600" y="1247107"/>
                </a:lnTo>
                <a:lnTo>
                  <a:pt x="1954926" y="1247107"/>
                </a:lnTo>
                <a:cubicBezTo>
                  <a:pt x="1652553" y="1247107"/>
                  <a:pt x="1671910" y="1248338"/>
                  <a:pt x="1656505" y="1228144"/>
                </a:cubicBezTo>
                <a:lnTo>
                  <a:pt x="1649007" y="1218316"/>
                </a:lnTo>
                <a:lnTo>
                  <a:pt x="1648238" y="1076823"/>
                </a:lnTo>
                <a:lnTo>
                  <a:pt x="1647469" y="935330"/>
                </a:lnTo>
                <a:lnTo>
                  <a:pt x="1547612" y="935330"/>
                </a:lnTo>
                <a:lnTo>
                  <a:pt x="1447754" y="935330"/>
                </a:lnTo>
                <a:lnTo>
                  <a:pt x="1345859" y="1079139"/>
                </a:lnTo>
                <a:cubicBezTo>
                  <a:pt x="1289817" y="1158234"/>
                  <a:pt x="1244360" y="1223344"/>
                  <a:pt x="1244845" y="1223829"/>
                </a:cubicBezTo>
                <a:cubicBezTo>
                  <a:pt x="1245330" y="1224313"/>
                  <a:pt x="1318699" y="1244185"/>
                  <a:pt x="1407889" y="1267990"/>
                </a:cubicBezTo>
                <a:cubicBezTo>
                  <a:pt x="1589490" y="1316458"/>
                  <a:pt x="1593502" y="1317675"/>
                  <a:pt x="1632307" y="1336013"/>
                </a:cubicBezTo>
                <a:cubicBezTo>
                  <a:pt x="1765489" y="1398954"/>
                  <a:pt x="1859193" y="1525476"/>
                  <a:pt x="1881203" y="1672081"/>
                </a:cubicBezTo>
                <a:cubicBezTo>
                  <a:pt x="1882849" y="1683049"/>
                  <a:pt x="1889804" y="1799548"/>
                  <a:pt x="1896658" y="1930967"/>
                </a:cubicBezTo>
                <a:cubicBezTo>
                  <a:pt x="1903511" y="2062386"/>
                  <a:pt x="1909862" y="2176174"/>
                  <a:pt x="1910771" y="2183829"/>
                </a:cubicBezTo>
                <a:cubicBezTo>
                  <a:pt x="1914050" y="2211449"/>
                  <a:pt x="1933301" y="2240036"/>
                  <a:pt x="1956594" y="2251874"/>
                </a:cubicBezTo>
                <a:cubicBezTo>
                  <a:pt x="1961953" y="2254597"/>
                  <a:pt x="2001410" y="2268445"/>
                  <a:pt x="2044277" y="2282647"/>
                </a:cubicBezTo>
                <a:cubicBezTo>
                  <a:pt x="2131562" y="2311564"/>
                  <a:pt x="2133385" y="2312329"/>
                  <a:pt x="2149222" y="2326637"/>
                </a:cubicBezTo>
                <a:cubicBezTo>
                  <a:pt x="2200394" y="2372870"/>
                  <a:pt x="2188961" y="2453164"/>
                  <a:pt x="2126851" y="2483748"/>
                </a:cubicBezTo>
                <a:lnTo>
                  <a:pt x="2108424" y="2492822"/>
                </a:lnTo>
                <a:lnTo>
                  <a:pt x="1933365" y="2493598"/>
                </a:lnTo>
                <a:cubicBezTo>
                  <a:pt x="1822636" y="2494090"/>
                  <a:pt x="1752545" y="2493328"/>
                  <a:pt x="1742628" y="2491527"/>
                </a:cubicBezTo>
                <a:cubicBezTo>
                  <a:pt x="1716933" y="2486861"/>
                  <a:pt x="1689434" y="2471587"/>
                  <a:pt x="1671125" y="2451809"/>
                </a:cubicBezTo>
                <a:cubicBezTo>
                  <a:pt x="1640827" y="2419083"/>
                  <a:pt x="1645604" y="2440073"/>
                  <a:pt x="1583408" y="2066416"/>
                </a:cubicBezTo>
                <a:cubicBezTo>
                  <a:pt x="1552872" y="1882963"/>
                  <a:pt x="1525905" y="1727520"/>
                  <a:pt x="1523481" y="1720986"/>
                </a:cubicBezTo>
                <a:cubicBezTo>
                  <a:pt x="1520869" y="1713944"/>
                  <a:pt x="1515018" y="1706010"/>
                  <a:pt x="1509110" y="1701500"/>
                </a:cubicBezTo>
                <a:lnTo>
                  <a:pt x="1499145" y="1693893"/>
                </a:lnTo>
                <a:lnTo>
                  <a:pt x="1439769" y="1693043"/>
                </a:lnTo>
                <a:lnTo>
                  <a:pt x="1380393" y="1692193"/>
                </a:lnTo>
                <a:lnTo>
                  <a:pt x="1380393" y="1785876"/>
                </a:lnTo>
                <a:cubicBezTo>
                  <a:pt x="1380393" y="1866955"/>
                  <a:pt x="1379779" y="1880855"/>
                  <a:pt x="1375826" y="1889185"/>
                </a:cubicBezTo>
                <a:cubicBezTo>
                  <a:pt x="1370310" y="1900809"/>
                  <a:pt x="1356670" y="1911731"/>
                  <a:pt x="1344670" y="1914130"/>
                </a:cubicBezTo>
                <a:lnTo>
                  <a:pt x="1335856" y="1915892"/>
                </a:lnTo>
                <a:lnTo>
                  <a:pt x="1335856" y="2187233"/>
                </a:lnTo>
                <a:cubicBezTo>
                  <a:pt x="1335856" y="2489236"/>
                  <a:pt x="1337084" y="2469918"/>
                  <a:pt x="1316892" y="2485320"/>
                </a:cubicBezTo>
                <a:lnTo>
                  <a:pt x="1307062" y="2492819"/>
                </a:lnTo>
                <a:lnTo>
                  <a:pt x="1224513" y="2492819"/>
                </a:lnTo>
                <a:lnTo>
                  <a:pt x="1141964" y="2492819"/>
                </a:lnTo>
                <a:lnTo>
                  <a:pt x="1132134" y="2485320"/>
                </a:lnTo>
                <a:cubicBezTo>
                  <a:pt x="1111939" y="2469917"/>
                  <a:pt x="1113170" y="2489276"/>
                  <a:pt x="1113170" y="2186884"/>
                </a:cubicBezTo>
                <a:lnTo>
                  <a:pt x="1113170" y="1915201"/>
                </a:lnTo>
                <a:lnTo>
                  <a:pt x="712325" y="1915201"/>
                </a:lnTo>
                <a:lnTo>
                  <a:pt x="311490" y="1915201"/>
                </a:lnTo>
                <a:lnTo>
                  <a:pt x="311490" y="2186889"/>
                </a:lnTo>
                <a:cubicBezTo>
                  <a:pt x="311490" y="2489272"/>
                  <a:pt x="312719" y="2469917"/>
                  <a:pt x="292531" y="2485325"/>
                </a:cubicBezTo>
                <a:lnTo>
                  <a:pt x="282707" y="2492823"/>
                </a:lnTo>
                <a:lnTo>
                  <a:pt x="203152" y="2493520"/>
                </a:lnTo>
                <a:cubicBezTo>
                  <a:pt x="133686" y="2494130"/>
                  <a:pt x="122426" y="2493636"/>
                  <a:pt x="114356" y="2489598"/>
                </a:cubicBezTo>
                <a:close/>
                <a:moveTo>
                  <a:pt x="222415" y="2160169"/>
                </a:moveTo>
                <a:lnTo>
                  <a:pt x="222415" y="1915201"/>
                </a:lnTo>
                <a:lnTo>
                  <a:pt x="200147" y="1915201"/>
                </a:lnTo>
                <a:lnTo>
                  <a:pt x="177878" y="1915201"/>
                </a:lnTo>
                <a:lnTo>
                  <a:pt x="177878" y="2160169"/>
                </a:lnTo>
                <a:lnTo>
                  <a:pt x="177878" y="2405136"/>
                </a:lnTo>
                <a:lnTo>
                  <a:pt x="200147" y="2405136"/>
                </a:lnTo>
                <a:lnTo>
                  <a:pt x="222415" y="2405136"/>
                </a:lnTo>
                <a:close/>
                <a:moveTo>
                  <a:pt x="1246772" y="2160169"/>
                </a:moveTo>
                <a:lnTo>
                  <a:pt x="1246772" y="1915201"/>
                </a:lnTo>
                <a:lnTo>
                  <a:pt x="1224504" y="1915201"/>
                </a:lnTo>
                <a:lnTo>
                  <a:pt x="1202235" y="1915201"/>
                </a:lnTo>
                <a:lnTo>
                  <a:pt x="1202235" y="2160169"/>
                </a:lnTo>
                <a:lnTo>
                  <a:pt x="1202235" y="2405136"/>
                </a:lnTo>
                <a:lnTo>
                  <a:pt x="1224504" y="2405136"/>
                </a:lnTo>
                <a:lnTo>
                  <a:pt x="1246772" y="2405136"/>
                </a:lnTo>
                <a:close/>
                <a:moveTo>
                  <a:pt x="2091589" y="2398177"/>
                </a:moveTo>
                <a:cubicBezTo>
                  <a:pt x="2091589" y="2393359"/>
                  <a:pt x="2079975" y="2388669"/>
                  <a:pt x="2005298" y="2363334"/>
                </a:cubicBezTo>
                <a:cubicBezTo>
                  <a:pt x="1911775" y="2331605"/>
                  <a:pt x="1897677" y="2324708"/>
                  <a:pt x="1871467" y="2297861"/>
                </a:cubicBezTo>
                <a:cubicBezTo>
                  <a:pt x="1843403" y="2269114"/>
                  <a:pt x="1825101" y="2228709"/>
                  <a:pt x="1821707" y="2188006"/>
                </a:cubicBezTo>
                <a:cubicBezTo>
                  <a:pt x="1820748" y="2176523"/>
                  <a:pt x="1814421" y="2061277"/>
                  <a:pt x="1807644" y="1931903"/>
                </a:cubicBezTo>
                <a:cubicBezTo>
                  <a:pt x="1794914" y="1688877"/>
                  <a:pt x="1793326" y="1671807"/>
                  <a:pt x="1779310" y="1627292"/>
                </a:cubicBezTo>
                <a:cubicBezTo>
                  <a:pt x="1751152" y="1537864"/>
                  <a:pt x="1682021" y="1458480"/>
                  <a:pt x="1596112" y="1416923"/>
                </a:cubicBezTo>
                <a:cubicBezTo>
                  <a:pt x="1564304" y="1401537"/>
                  <a:pt x="1560641" y="1400458"/>
                  <a:pt x="1345808" y="1343205"/>
                </a:cubicBezTo>
                <a:lnTo>
                  <a:pt x="1151176" y="1291336"/>
                </a:lnTo>
                <a:lnTo>
                  <a:pt x="1069894" y="1293299"/>
                </a:lnTo>
                <a:lnTo>
                  <a:pt x="988612" y="1295262"/>
                </a:lnTo>
                <a:lnTo>
                  <a:pt x="987283" y="1252394"/>
                </a:lnTo>
                <a:cubicBezTo>
                  <a:pt x="986552" y="1228817"/>
                  <a:pt x="986466" y="1208587"/>
                  <a:pt x="987092" y="1207439"/>
                </a:cubicBezTo>
                <a:cubicBezTo>
                  <a:pt x="987717" y="1206291"/>
                  <a:pt x="1011641" y="1205197"/>
                  <a:pt x="1040256" y="1205010"/>
                </a:cubicBezTo>
                <a:cubicBezTo>
                  <a:pt x="1068872" y="1204825"/>
                  <a:pt x="1105325" y="1203883"/>
                  <a:pt x="1121263" y="1202923"/>
                </a:cubicBezTo>
                <a:lnTo>
                  <a:pt x="1150242" y="1201177"/>
                </a:lnTo>
                <a:lnTo>
                  <a:pt x="1244093" y="1068950"/>
                </a:lnTo>
                <a:lnTo>
                  <a:pt x="1337944" y="936724"/>
                </a:lnTo>
                <a:lnTo>
                  <a:pt x="1247821" y="935989"/>
                </a:lnTo>
                <a:lnTo>
                  <a:pt x="1157698" y="935255"/>
                </a:lnTo>
                <a:lnTo>
                  <a:pt x="1157698" y="890753"/>
                </a:lnTo>
                <a:lnTo>
                  <a:pt x="1157698" y="846252"/>
                </a:lnTo>
                <a:lnTo>
                  <a:pt x="1536551" y="846252"/>
                </a:lnTo>
                <a:lnTo>
                  <a:pt x="1915404" y="846252"/>
                </a:lnTo>
                <a:lnTo>
                  <a:pt x="1914287" y="812151"/>
                </a:lnTo>
                <a:cubicBezTo>
                  <a:pt x="1913335" y="783147"/>
                  <a:pt x="1912158" y="775971"/>
                  <a:pt x="1906412" y="764132"/>
                </a:cubicBezTo>
                <a:cubicBezTo>
                  <a:pt x="1897832" y="746457"/>
                  <a:pt x="1880996" y="729565"/>
                  <a:pt x="1863263" y="720839"/>
                </a:cubicBezTo>
                <a:lnTo>
                  <a:pt x="1849418" y="714025"/>
                </a:lnTo>
                <a:lnTo>
                  <a:pt x="1548096" y="713282"/>
                </a:lnTo>
                <a:lnTo>
                  <a:pt x="1246773" y="712538"/>
                </a:lnTo>
                <a:lnTo>
                  <a:pt x="1246773" y="668047"/>
                </a:lnTo>
                <a:lnTo>
                  <a:pt x="1246773" y="623556"/>
                </a:lnTo>
                <a:lnTo>
                  <a:pt x="1351628" y="623556"/>
                </a:lnTo>
                <a:lnTo>
                  <a:pt x="1456482" y="623556"/>
                </a:lnTo>
                <a:lnTo>
                  <a:pt x="1436981" y="603374"/>
                </a:lnTo>
                <a:cubicBezTo>
                  <a:pt x="1388833" y="553548"/>
                  <a:pt x="1357684" y="494876"/>
                  <a:pt x="1344170" y="428558"/>
                </a:cubicBezTo>
                <a:cubicBezTo>
                  <a:pt x="1340921" y="412609"/>
                  <a:pt x="1337888" y="399187"/>
                  <a:pt x="1337431" y="398730"/>
                </a:cubicBezTo>
                <a:cubicBezTo>
                  <a:pt x="1335507" y="396807"/>
                  <a:pt x="1271118" y="404276"/>
                  <a:pt x="1246514" y="409277"/>
                </a:cubicBezTo>
                <a:cubicBezTo>
                  <a:pt x="1053924" y="448422"/>
                  <a:pt x="839804" y="586983"/>
                  <a:pt x="738877" y="737777"/>
                </a:cubicBezTo>
                <a:cubicBezTo>
                  <a:pt x="709153" y="782187"/>
                  <a:pt x="662573" y="882527"/>
                  <a:pt x="631752" y="968536"/>
                </a:cubicBezTo>
                <a:cubicBezTo>
                  <a:pt x="613461" y="1019580"/>
                  <a:pt x="590020" y="1100868"/>
                  <a:pt x="579114" y="1151071"/>
                </a:cubicBezTo>
                <a:cubicBezTo>
                  <a:pt x="559379" y="1241913"/>
                  <a:pt x="543797" y="1357779"/>
                  <a:pt x="546355" y="1394647"/>
                </a:cubicBezTo>
                <a:cubicBezTo>
                  <a:pt x="552846" y="1488178"/>
                  <a:pt x="617006" y="1567157"/>
                  <a:pt x="709542" y="1595525"/>
                </a:cubicBezTo>
                <a:lnTo>
                  <a:pt x="730419" y="1601925"/>
                </a:lnTo>
                <a:lnTo>
                  <a:pt x="1121512" y="1603371"/>
                </a:lnTo>
                <a:lnTo>
                  <a:pt x="1512605" y="1604817"/>
                </a:lnTo>
                <a:lnTo>
                  <a:pt x="1527204" y="1610807"/>
                </a:lnTo>
                <a:cubicBezTo>
                  <a:pt x="1551332" y="1620707"/>
                  <a:pt x="1565366" y="1630213"/>
                  <a:pt x="1580888" y="1647169"/>
                </a:cubicBezTo>
                <a:cubicBezTo>
                  <a:pt x="1609748" y="1678695"/>
                  <a:pt x="1605256" y="1658678"/>
                  <a:pt x="1668388" y="2037172"/>
                </a:cubicBezTo>
                <a:cubicBezTo>
                  <a:pt x="1699533" y="2223895"/>
                  <a:pt x="1726273" y="2379003"/>
                  <a:pt x="1727810" y="2381856"/>
                </a:cubicBezTo>
                <a:cubicBezTo>
                  <a:pt x="1731833" y="2389321"/>
                  <a:pt x="1742535" y="2398790"/>
                  <a:pt x="1750602" y="2402020"/>
                </a:cubicBezTo>
                <a:cubicBezTo>
                  <a:pt x="1755027" y="2403791"/>
                  <a:pt x="1818357" y="2404613"/>
                  <a:pt x="1924575" y="2404276"/>
                </a:cubicBezTo>
                <a:cubicBezTo>
                  <a:pt x="2089557" y="2403752"/>
                  <a:pt x="2091589" y="2403678"/>
                  <a:pt x="2091589" y="2398178"/>
                </a:cubicBezTo>
                <a:close/>
                <a:moveTo>
                  <a:pt x="1291310" y="1759313"/>
                </a:moveTo>
                <a:lnTo>
                  <a:pt x="1291310" y="1692504"/>
                </a:lnTo>
                <a:lnTo>
                  <a:pt x="690057" y="1692504"/>
                </a:lnTo>
                <a:lnTo>
                  <a:pt x="88803" y="1692504"/>
                </a:lnTo>
                <a:lnTo>
                  <a:pt x="88803" y="1759313"/>
                </a:lnTo>
                <a:lnTo>
                  <a:pt x="88803" y="1826122"/>
                </a:lnTo>
                <a:lnTo>
                  <a:pt x="690057" y="1826122"/>
                </a:lnTo>
                <a:lnTo>
                  <a:pt x="1291310" y="1826122"/>
                </a:lnTo>
                <a:close/>
                <a:moveTo>
                  <a:pt x="222415" y="1536615"/>
                </a:moveTo>
                <a:lnTo>
                  <a:pt x="222415" y="1469806"/>
                </a:lnTo>
                <a:lnTo>
                  <a:pt x="200147" y="1469806"/>
                </a:lnTo>
                <a:lnTo>
                  <a:pt x="177878" y="1469806"/>
                </a:lnTo>
                <a:lnTo>
                  <a:pt x="177878" y="1536615"/>
                </a:lnTo>
                <a:lnTo>
                  <a:pt x="177878" y="1603424"/>
                </a:lnTo>
                <a:lnTo>
                  <a:pt x="200147" y="1603424"/>
                </a:lnTo>
                <a:lnTo>
                  <a:pt x="222415" y="1603424"/>
                </a:lnTo>
                <a:close/>
                <a:moveTo>
                  <a:pt x="311490" y="846252"/>
                </a:moveTo>
                <a:lnTo>
                  <a:pt x="311490" y="311778"/>
                </a:lnTo>
                <a:lnTo>
                  <a:pt x="200147" y="311778"/>
                </a:lnTo>
                <a:lnTo>
                  <a:pt x="88803" y="311778"/>
                </a:lnTo>
                <a:lnTo>
                  <a:pt x="88803" y="846252"/>
                </a:lnTo>
                <a:lnTo>
                  <a:pt x="88803" y="1380727"/>
                </a:lnTo>
                <a:lnTo>
                  <a:pt x="200147" y="1380727"/>
                </a:lnTo>
                <a:lnTo>
                  <a:pt x="311490" y="1380727"/>
                </a:lnTo>
                <a:close/>
                <a:moveTo>
                  <a:pt x="1737505" y="619400"/>
                </a:moveTo>
                <a:cubicBezTo>
                  <a:pt x="1792913" y="609737"/>
                  <a:pt x="1839383" y="585342"/>
                  <a:pt x="1880271" y="544453"/>
                </a:cubicBezTo>
                <a:cubicBezTo>
                  <a:pt x="1955286" y="469434"/>
                  <a:pt x="1978748" y="363656"/>
                  <a:pt x="1942559" y="263636"/>
                </a:cubicBezTo>
                <a:cubicBezTo>
                  <a:pt x="1917282" y="193777"/>
                  <a:pt x="1854677" y="131169"/>
                  <a:pt x="1784822" y="105891"/>
                </a:cubicBezTo>
                <a:cubicBezTo>
                  <a:pt x="1723996" y="83881"/>
                  <a:pt x="1660294" y="83881"/>
                  <a:pt x="1599468" y="105891"/>
                </a:cubicBezTo>
                <a:cubicBezTo>
                  <a:pt x="1529613" y="131169"/>
                  <a:pt x="1467008" y="193777"/>
                  <a:pt x="1441732" y="263636"/>
                </a:cubicBezTo>
                <a:cubicBezTo>
                  <a:pt x="1405542" y="363656"/>
                  <a:pt x="1429005" y="469434"/>
                  <a:pt x="1504020" y="544453"/>
                </a:cubicBezTo>
                <a:cubicBezTo>
                  <a:pt x="1566815" y="607251"/>
                  <a:pt x="1651428" y="634412"/>
                  <a:pt x="1737505" y="61940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Graphic 96">
            <a:extLst>
              <a:ext uri="{FF2B5EF4-FFF2-40B4-BE49-F238E27FC236}">
                <a16:creationId xmlns:a16="http://schemas.microsoft.com/office/drawing/2014/main" id="{F47E37E6-4D4A-056D-16FE-E3A73DFDC9EF}"/>
              </a:ext>
            </a:extLst>
          </p:cNvPr>
          <p:cNvSpPr/>
          <p:nvPr/>
        </p:nvSpPr>
        <p:spPr>
          <a:xfrm>
            <a:off x="4478800" y="4431824"/>
            <a:ext cx="267180" cy="267323"/>
          </a:xfrm>
          <a:custGeom>
            <a:avLst/>
            <a:gdLst>
              <a:gd name="connsiteX0" fmla="*/ 20924 w 2298957"/>
              <a:gd name="connsiteY0" fmla="*/ 2296338 h 2300189"/>
              <a:gd name="connsiteX1" fmla="*/ 1753 w 2298957"/>
              <a:gd name="connsiteY1" fmla="*/ 2232365 h 2300189"/>
              <a:gd name="connsiteX2" fmla="*/ 27435 w 2298957"/>
              <a:gd name="connsiteY2" fmla="*/ 2148341 h 2300189"/>
              <a:gd name="connsiteX3" fmla="*/ 206021 w 2298957"/>
              <a:gd name="connsiteY3" fmla="*/ 2008662 h 2300189"/>
              <a:gd name="connsiteX4" fmla="*/ 509800 w 2298957"/>
              <a:gd name="connsiteY4" fmla="*/ 2003557 h 2300189"/>
              <a:gd name="connsiteX5" fmla="*/ 798506 w 2298957"/>
              <a:gd name="connsiteY5" fmla="*/ 2002240 h 2300189"/>
              <a:gd name="connsiteX6" fmla="*/ 810101 w 2298957"/>
              <a:gd name="connsiteY6" fmla="*/ 1996498 h 2300189"/>
              <a:gd name="connsiteX7" fmla="*/ 846100 w 2298957"/>
              <a:gd name="connsiteY7" fmla="*/ 1960498 h 2300189"/>
              <a:gd name="connsiteX8" fmla="*/ 851842 w 2298957"/>
              <a:gd name="connsiteY8" fmla="*/ 1948903 h 2300189"/>
              <a:gd name="connsiteX9" fmla="*/ 852528 w 2298957"/>
              <a:gd name="connsiteY9" fmla="*/ 1865165 h 2300189"/>
              <a:gd name="connsiteX10" fmla="*/ 853215 w 2298957"/>
              <a:gd name="connsiteY10" fmla="*/ 1781428 h 2300189"/>
              <a:gd name="connsiteX11" fmla="*/ 836296 w 2298957"/>
              <a:gd name="connsiteY11" fmla="*/ 1771479 h 2300189"/>
              <a:gd name="connsiteX12" fmla="*/ 704474 w 2298957"/>
              <a:gd name="connsiteY12" fmla="*/ 1669574 h 2300189"/>
              <a:gd name="connsiteX13" fmla="*/ 562485 w 2298957"/>
              <a:gd name="connsiteY13" fmla="*/ 1453787 h 2300189"/>
              <a:gd name="connsiteX14" fmla="*/ 521395 w 2298957"/>
              <a:gd name="connsiteY14" fmla="*/ 1271515 h 2300189"/>
              <a:gd name="connsiteX15" fmla="*/ 521395 w 2298957"/>
              <a:gd name="connsiteY15" fmla="*/ 1261891 h 2300189"/>
              <a:gd name="connsiteX16" fmla="*/ 488350 w 2298957"/>
              <a:gd name="connsiteY16" fmla="*/ 1260748 h 2300189"/>
              <a:gd name="connsiteX17" fmla="*/ 436257 w 2298957"/>
              <a:gd name="connsiteY17" fmla="*/ 1253423 h 2300189"/>
              <a:gd name="connsiteX18" fmla="*/ 341141 w 2298957"/>
              <a:gd name="connsiteY18" fmla="*/ 1158886 h 2300189"/>
              <a:gd name="connsiteX19" fmla="*/ 335134 w 2298957"/>
              <a:gd name="connsiteY19" fmla="*/ 1112887 h 2300189"/>
              <a:gd name="connsiteX20" fmla="*/ 341141 w 2298957"/>
              <a:gd name="connsiteY20" fmla="*/ 1066890 h 2300189"/>
              <a:gd name="connsiteX21" fmla="*/ 377721 w 2298957"/>
              <a:gd name="connsiteY21" fmla="*/ 1008629 h 2300189"/>
              <a:gd name="connsiteX22" fmla="*/ 472667 w 2298957"/>
              <a:gd name="connsiteY22" fmla="*/ 965073 h 2300189"/>
              <a:gd name="connsiteX23" fmla="*/ 493207 w 2298957"/>
              <a:gd name="connsiteY23" fmla="*/ 963309 h 2300189"/>
              <a:gd name="connsiteX24" fmla="*/ 452580 w 2298957"/>
              <a:gd name="connsiteY24" fmla="*/ 889100 h 2300189"/>
              <a:gd name="connsiteX25" fmla="*/ 363755 w 2298957"/>
              <a:gd name="connsiteY25" fmla="*/ 690389 h 2300189"/>
              <a:gd name="connsiteX26" fmla="*/ 355846 w 2298957"/>
              <a:gd name="connsiteY26" fmla="*/ 601353 h 2300189"/>
              <a:gd name="connsiteX27" fmla="*/ 216934 w 2298957"/>
              <a:gd name="connsiteY27" fmla="*/ 454631 h 2300189"/>
              <a:gd name="connsiteX28" fmla="*/ 74897 w 2298957"/>
              <a:gd name="connsiteY28" fmla="*/ 305199 h 2300189"/>
              <a:gd name="connsiteX29" fmla="*/ 81847 w 2298957"/>
              <a:gd name="connsiteY29" fmla="*/ 274493 h 2300189"/>
              <a:gd name="connsiteX30" fmla="*/ 148978 w 2298957"/>
              <a:gd name="connsiteY30" fmla="*/ 259479 h 2300189"/>
              <a:gd name="connsiteX31" fmla="*/ 194427 w 2298957"/>
              <a:gd name="connsiteY31" fmla="*/ 258586 h 2300189"/>
              <a:gd name="connsiteX32" fmla="*/ 134748 w 2298957"/>
              <a:gd name="connsiteY32" fmla="*/ 153649 h 2300189"/>
              <a:gd name="connsiteX33" fmla="*/ 75036 w 2298957"/>
              <a:gd name="connsiteY33" fmla="*/ 36670 h 2300189"/>
              <a:gd name="connsiteX34" fmla="*/ 81248 w 2298957"/>
              <a:gd name="connsiteY34" fmla="*/ 15545 h 2300189"/>
              <a:gd name="connsiteX35" fmla="*/ 243768 w 2298957"/>
              <a:gd name="connsiteY35" fmla="*/ 273 h 2300189"/>
              <a:gd name="connsiteX36" fmla="*/ 383783 w 2298957"/>
              <a:gd name="connsiteY36" fmla="*/ 906 h 2300189"/>
              <a:gd name="connsiteX37" fmla="*/ 391807 w 2298957"/>
              <a:gd name="connsiteY37" fmla="*/ 7027 h 2300189"/>
              <a:gd name="connsiteX38" fmla="*/ 472453 w 2298957"/>
              <a:gd name="connsiteY38" fmla="*/ 143851 h 2300189"/>
              <a:gd name="connsiteX39" fmla="*/ 545745 w 2298957"/>
              <a:gd name="connsiteY39" fmla="*/ 275276 h 2300189"/>
              <a:gd name="connsiteX40" fmla="*/ 569269 w 2298957"/>
              <a:gd name="connsiteY40" fmla="*/ 264623 h 2300189"/>
              <a:gd name="connsiteX41" fmla="*/ 610674 w 2298957"/>
              <a:gd name="connsiteY41" fmla="*/ 246667 h 2300189"/>
              <a:gd name="connsiteX42" fmla="*/ 710842 w 2298957"/>
              <a:gd name="connsiteY42" fmla="*/ 179632 h 2300189"/>
              <a:gd name="connsiteX43" fmla="*/ 816353 w 2298957"/>
              <a:gd name="connsiteY43" fmla="*/ 104248 h 2300189"/>
              <a:gd name="connsiteX44" fmla="*/ 1095329 w 2298957"/>
              <a:gd name="connsiteY44" fmla="*/ 5269 h 2300189"/>
              <a:gd name="connsiteX45" fmla="*/ 1268089 w 2298957"/>
              <a:gd name="connsiteY45" fmla="*/ 5246 h 2300189"/>
              <a:gd name="connsiteX46" fmla="*/ 1515924 w 2298957"/>
              <a:gd name="connsiteY46" fmla="*/ 85549 h 2300189"/>
              <a:gd name="connsiteX47" fmla="*/ 1567809 w 2298957"/>
              <a:gd name="connsiteY47" fmla="*/ 111122 h 2300189"/>
              <a:gd name="connsiteX48" fmla="*/ 1585491 w 2298957"/>
              <a:gd name="connsiteY48" fmla="*/ 94278 h 2300189"/>
              <a:gd name="connsiteX49" fmla="*/ 1758541 w 2298957"/>
              <a:gd name="connsiteY49" fmla="*/ 5094 h 2300189"/>
              <a:gd name="connsiteX50" fmla="*/ 1890720 w 2298957"/>
              <a:gd name="connsiteY50" fmla="*/ 906 h 2300189"/>
              <a:gd name="connsiteX51" fmla="*/ 2025218 w 2298957"/>
              <a:gd name="connsiteY51" fmla="*/ 5253 h 2300189"/>
              <a:gd name="connsiteX52" fmla="*/ 2294497 w 2298957"/>
              <a:gd name="connsiteY52" fmla="*/ 274553 h 2300189"/>
              <a:gd name="connsiteX53" fmla="*/ 2294497 w 2298957"/>
              <a:gd name="connsiteY53" fmla="*/ 392824 h 2300189"/>
              <a:gd name="connsiteX54" fmla="*/ 2031097 w 2298957"/>
              <a:gd name="connsiteY54" fmla="*/ 660965 h 2300189"/>
              <a:gd name="connsiteX55" fmla="*/ 1971453 w 2298957"/>
              <a:gd name="connsiteY55" fmla="*/ 666876 h 2300189"/>
              <a:gd name="connsiteX56" fmla="*/ 1933920 w 2298957"/>
              <a:gd name="connsiteY56" fmla="*/ 668308 h 2300189"/>
              <a:gd name="connsiteX57" fmla="*/ 1931218 w 2298957"/>
              <a:gd name="connsiteY57" fmla="*/ 680145 h 2300189"/>
              <a:gd name="connsiteX58" fmla="*/ 1855862 w 2298957"/>
              <a:gd name="connsiteY58" fmla="*/ 860006 h 2300189"/>
              <a:gd name="connsiteX59" fmla="*/ 1804292 w 2298957"/>
              <a:gd name="connsiteY59" fmla="*/ 963804 h 2300189"/>
              <a:gd name="connsiteX60" fmla="*/ 1825476 w 2298957"/>
              <a:gd name="connsiteY60" fmla="*/ 965213 h 2300189"/>
              <a:gd name="connsiteX61" fmla="*/ 1956971 w 2298957"/>
              <a:gd name="connsiteY61" fmla="*/ 1062931 h 2300189"/>
              <a:gd name="connsiteX62" fmla="*/ 1964373 w 2298957"/>
              <a:gd name="connsiteY62" fmla="*/ 1131115 h 2300189"/>
              <a:gd name="connsiteX63" fmla="*/ 1920631 w 2298957"/>
              <a:gd name="connsiteY63" fmla="*/ 1218512 h 2300189"/>
              <a:gd name="connsiteX64" fmla="*/ 1804200 w 2298957"/>
              <a:gd name="connsiteY64" fmla="*/ 1261306 h 2300189"/>
              <a:gd name="connsiteX65" fmla="*/ 1778937 w 2298957"/>
              <a:gd name="connsiteY65" fmla="*/ 1261306 h 2300189"/>
              <a:gd name="connsiteX66" fmla="*/ 1777406 w 2298957"/>
              <a:gd name="connsiteY66" fmla="*/ 1283098 h 2300189"/>
              <a:gd name="connsiteX67" fmla="*/ 1742983 w 2298957"/>
              <a:gd name="connsiteY67" fmla="*/ 1438713 h 2300189"/>
              <a:gd name="connsiteX68" fmla="*/ 1639970 w 2298957"/>
              <a:gd name="connsiteY68" fmla="*/ 1620872 h 2300189"/>
              <a:gd name="connsiteX69" fmla="*/ 1474268 w 2298957"/>
              <a:gd name="connsiteY69" fmla="*/ 1764662 h 2300189"/>
              <a:gd name="connsiteX70" fmla="*/ 1446433 w 2298957"/>
              <a:gd name="connsiteY70" fmla="*/ 1781306 h 2300189"/>
              <a:gd name="connsiteX71" fmla="*/ 1447119 w 2298957"/>
              <a:gd name="connsiteY71" fmla="*/ 1865104 h 2300189"/>
              <a:gd name="connsiteX72" fmla="*/ 1453481 w 2298957"/>
              <a:gd name="connsiteY72" fmla="*/ 1960437 h 2300189"/>
              <a:gd name="connsiteX73" fmla="*/ 1489606 w 2298957"/>
              <a:gd name="connsiteY73" fmla="*/ 1996564 h 2300189"/>
              <a:gd name="connsiteX74" fmla="*/ 1501140 w 2298957"/>
              <a:gd name="connsiteY74" fmla="*/ 2002240 h 2300189"/>
              <a:gd name="connsiteX75" fmla="*/ 1789847 w 2298957"/>
              <a:gd name="connsiteY75" fmla="*/ 2003556 h 2300189"/>
              <a:gd name="connsiteX76" fmla="*/ 2124067 w 2298957"/>
              <a:gd name="connsiteY76" fmla="*/ 2017493 h 2300189"/>
              <a:gd name="connsiteX77" fmla="*/ 2298655 w 2298957"/>
              <a:gd name="connsiteY77" fmla="*/ 2252856 h 2300189"/>
              <a:gd name="connsiteX78" fmla="*/ 2292605 w 2298957"/>
              <a:gd name="connsiteY78" fmla="*/ 2284416 h 2300189"/>
              <a:gd name="connsiteX79" fmla="*/ 2278341 w 2298957"/>
              <a:gd name="connsiteY79" fmla="*/ 2296433 h 2300189"/>
              <a:gd name="connsiteX80" fmla="*/ 1149473 w 2298957"/>
              <a:gd name="connsiteY80" fmla="*/ 2300185 h 2300189"/>
              <a:gd name="connsiteX81" fmla="*/ 20924 w 2298957"/>
              <a:gd name="connsiteY81" fmla="*/ 2296338 h 2300189"/>
              <a:gd name="connsiteX82" fmla="*/ 2221167 w 2298957"/>
              <a:gd name="connsiteY82" fmla="*/ 2222477 h 2300189"/>
              <a:gd name="connsiteX83" fmla="*/ 2203339 w 2298957"/>
              <a:gd name="connsiteY83" fmla="*/ 2175009 h 2300189"/>
              <a:gd name="connsiteX84" fmla="*/ 2120474 w 2298957"/>
              <a:gd name="connsiteY84" fmla="*/ 2096193 h 2300189"/>
              <a:gd name="connsiteX85" fmla="*/ 1784049 w 2298957"/>
              <a:gd name="connsiteY85" fmla="*/ 2077703 h 2300189"/>
              <a:gd name="connsiteX86" fmla="*/ 1494184 w 2298957"/>
              <a:gd name="connsiteY86" fmla="*/ 2076429 h 2300189"/>
              <a:gd name="connsiteX87" fmla="*/ 1477951 w 2298957"/>
              <a:gd name="connsiteY87" fmla="*/ 2070964 h 2300189"/>
              <a:gd name="connsiteX88" fmla="*/ 1455036 w 2298957"/>
              <a:gd name="connsiteY88" fmla="*/ 2062060 h 2300189"/>
              <a:gd name="connsiteX89" fmla="*/ 1431847 w 2298957"/>
              <a:gd name="connsiteY89" fmla="*/ 2074669 h 2300189"/>
              <a:gd name="connsiteX90" fmla="*/ 1214754 w 2298957"/>
              <a:gd name="connsiteY90" fmla="*/ 2183404 h 2300189"/>
              <a:gd name="connsiteX91" fmla="*/ 872355 w 2298957"/>
              <a:gd name="connsiteY91" fmla="*/ 2078911 h 2300189"/>
              <a:gd name="connsiteX92" fmla="*/ 851128 w 2298957"/>
              <a:gd name="connsiteY92" fmla="*/ 2059121 h 2300189"/>
              <a:gd name="connsiteX93" fmla="*/ 839902 w 2298957"/>
              <a:gd name="connsiteY93" fmla="*/ 2064087 h 2300189"/>
              <a:gd name="connsiteX94" fmla="*/ 515598 w 2298957"/>
              <a:gd name="connsiteY94" fmla="*/ 2077620 h 2300189"/>
              <a:gd name="connsiteX95" fmla="*/ 179173 w 2298957"/>
              <a:gd name="connsiteY95" fmla="*/ 2096192 h 2300189"/>
              <a:gd name="connsiteX96" fmla="*/ 96309 w 2298957"/>
              <a:gd name="connsiteY96" fmla="*/ 2175009 h 2300189"/>
              <a:gd name="connsiteX97" fmla="*/ 78480 w 2298957"/>
              <a:gd name="connsiteY97" fmla="*/ 2222477 h 2300189"/>
              <a:gd name="connsiteX98" fmla="*/ 1149824 w 2298957"/>
              <a:gd name="connsiteY98" fmla="*/ 2226028 h 2300189"/>
              <a:gd name="connsiteX99" fmla="*/ 2221167 w 2298957"/>
              <a:gd name="connsiteY99" fmla="*/ 2222477 h 2300189"/>
              <a:gd name="connsiteX100" fmla="*/ 1217534 w 2298957"/>
              <a:gd name="connsiteY100" fmla="*/ 2107823 h 2300189"/>
              <a:gd name="connsiteX101" fmla="*/ 1376762 w 2298957"/>
              <a:gd name="connsiteY101" fmla="*/ 2025307 h 2300189"/>
              <a:gd name="connsiteX102" fmla="*/ 1395239 w 2298957"/>
              <a:gd name="connsiteY102" fmla="*/ 2007924 h 2300189"/>
              <a:gd name="connsiteX103" fmla="*/ 1389828 w 2298957"/>
              <a:gd name="connsiteY103" fmla="*/ 1998125 h 2300189"/>
              <a:gd name="connsiteX104" fmla="*/ 1379180 w 2298957"/>
              <a:gd name="connsiteY104" fmla="*/ 1973253 h 2300189"/>
              <a:gd name="connsiteX105" fmla="*/ 1372991 w 2298957"/>
              <a:gd name="connsiteY105" fmla="*/ 1886868 h 2300189"/>
              <a:gd name="connsiteX106" fmla="*/ 1370500 w 2298957"/>
              <a:gd name="connsiteY106" fmla="*/ 1815559 h 2300189"/>
              <a:gd name="connsiteX107" fmla="*/ 1356681 w 2298957"/>
              <a:gd name="connsiteY107" fmla="*/ 1820228 h 2300189"/>
              <a:gd name="connsiteX108" fmla="*/ 1313781 w 2298957"/>
              <a:gd name="connsiteY108" fmla="*/ 1832904 h 2300189"/>
              <a:gd name="connsiteX109" fmla="*/ 986041 w 2298957"/>
              <a:gd name="connsiteY109" fmla="*/ 1832951 h 2300189"/>
              <a:gd name="connsiteX110" fmla="*/ 943635 w 2298957"/>
              <a:gd name="connsiteY110" fmla="*/ 1820273 h 2300189"/>
              <a:gd name="connsiteX111" fmla="*/ 929440 w 2298957"/>
              <a:gd name="connsiteY111" fmla="*/ 1815558 h 2300189"/>
              <a:gd name="connsiteX112" fmla="*/ 927207 w 2298957"/>
              <a:gd name="connsiteY112" fmla="*/ 1878270 h 2300189"/>
              <a:gd name="connsiteX113" fmla="*/ 912639 w 2298957"/>
              <a:gd name="connsiteY113" fmla="*/ 1992554 h 2300189"/>
              <a:gd name="connsiteX114" fmla="*/ 905361 w 2298957"/>
              <a:gd name="connsiteY114" fmla="*/ 2008832 h 2300189"/>
              <a:gd name="connsiteX115" fmla="*/ 923820 w 2298957"/>
              <a:gd name="connsiteY115" fmla="*/ 2026048 h 2300189"/>
              <a:gd name="connsiteX116" fmla="*/ 1106924 w 2298957"/>
              <a:gd name="connsiteY116" fmla="*/ 2112241 h 2300189"/>
              <a:gd name="connsiteX117" fmla="*/ 1217534 w 2298957"/>
              <a:gd name="connsiteY117" fmla="*/ 2107823 h 2300189"/>
              <a:gd name="connsiteX118" fmla="*/ 1230986 w 2298957"/>
              <a:gd name="connsiteY118" fmla="*/ 1775047 h 2300189"/>
              <a:gd name="connsiteX119" fmla="*/ 1541799 w 2298957"/>
              <a:gd name="connsiteY119" fmla="*/ 1618487 h 2300189"/>
              <a:gd name="connsiteX120" fmla="*/ 1700837 w 2298957"/>
              <a:gd name="connsiteY120" fmla="*/ 1305369 h 2300189"/>
              <a:gd name="connsiteX121" fmla="*/ 1705761 w 2298957"/>
              <a:gd name="connsiteY121" fmla="*/ 1144688 h 2300189"/>
              <a:gd name="connsiteX122" fmla="*/ 1706694 w 2298957"/>
              <a:gd name="connsiteY122" fmla="*/ 1008359 h 2300189"/>
              <a:gd name="connsiteX123" fmla="*/ 1660993 w 2298957"/>
              <a:gd name="connsiteY123" fmla="*/ 871042 h 2300189"/>
              <a:gd name="connsiteX124" fmla="*/ 1614610 w 2298957"/>
              <a:gd name="connsiteY124" fmla="*/ 732918 h 2300189"/>
              <a:gd name="connsiteX125" fmla="*/ 1586521 w 2298957"/>
              <a:gd name="connsiteY125" fmla="*/ 755790 h 2300189"/>
              <a:gd name="connsiteX126" fmla="*/ 1414860 w 2298957"/>
              <a:gd name="connsiteY126" fmla="*/ 869391 h 2300189"/>
              <a:gd name="connsiteX127" fmla="*/ 818081 w 2298957"/>
              <a:gd name="connsiteY127" fmla="*/ 834181 h 2300189"/>
              <a:gd name="connsiteX128" fmla="*/ 713139 w 2298957"/>
              <a:gd name="connsiteY128" fmla="*/ 755732 h 2300189"/>
              <a:gd name="connsiteX129" fmla="*/ 685049 w 2298957"/>
              <a:gd name="connsiteY129" fmla="*/ 732905 h 2300189"/>
              <a:gd name="connsiteX130" fmla="*/ 638653 w 2298957"/>
              <a:gd name="connsiteY130" fmla="*/ 871042 h 2300189"/>
              <a:gd name="connsiteX131" fmla="*/ 592952 w 2298957"/>
              <a:gd name="connsiteY131" fmla="*/ 1008359 h 2300189"/>
              <a:gd name="connsiteX132" fmla="*/ 593886 w 2298957"/>
              <a:gd name="connsiteY132" fmla="*/ 1144688 h 2300189"/>
              <a:gd name="connsiteX133" fmla="*/ 609813 w 2298957"/>
              <a:gd name="connsiteY133" fmla="*/ 1358706 h 2300189"/>
              <a:gd name="connsiteX134" fmla="*/ 788889 w 2298957"/>
              <a:gd name="connsiteY134" fmla="*/ 1647634 h 2300189"/>
              <a:gd name="connsiteX135" fmla="*/ 1104604 w 2298957"/>
              <a:gd name="connsiteY135" fmla="*/ 1779342 h 2300189"/>
              <a:gd name="connsiteX136" fmla="*/ 1230985 w 2298957"/>
              <a:gd name="connsiteY136" fmla="*/ 1775047 h 2300189"/>
              <a:gd name="connsiteX137" fmla="*/ 927409 w 2298957"/>
              <a:gd name="connsiteY137" fmla="*/ 1575602 h 2300189"/>
              <a:gd name="connsiteX138" fmla="*/ 910974 w 2298957"/>
              <a:gd name="connsiteY138" fmla="*/ 1543174 h 2300189"/>
              <a:gd name="connsiteX139" fmla="*/ 1018480 w 2298957"/>
              <a:gd name="connsiteY139" fmla="*/ 1501375 h 2300189"/>
              <a:gd name="connsiteX140" fmla="*/ 1297975 w 2298957"/>
              <a:gd name="connsiteY140" fmla="*/ 1505909 h 2300189"/>
              <a:gd name="connsiteX141" fmla="*/ 1385115 w 2298957"/>
              <a:gd name="connsiteY141" fmla="*/ 1540406 h 2300189"/>
              <a:gd name="connsiteX142" fmla="*/ 1372495 w 2298957"/>
              <a:gd name="connsiteY142" fmla="*/ 1575114 h 2300189"/>
              <a:gd name="connsiteX143" fmla="*/ 1355137 w 2298957"/>
              <a:gd name="connsiteY143" fmla="*/ 1606844 h 2300189"/>
              <a:gd name="connsiteX144" fmla="*/ 1327471 w 2298957"/>
              <a:gd name="connsiteY144" fmla="*/ 1595258 h 2300189"/>
              <a:gd name="connsiteX145" fmla="*/ 967361 w 2298957"/>
              <a:gd name="connsiteY145" fmla="*/ 1597505 h 2300189"/>
              <a:gd name="connsiteX146" fmla="*/ 945640 w 2298957"/>
              <a:gd name="connsiteY146" fmla="*/ 1606844 h 2300189"/>
              <a:gd name="connsiteX147" fmla="*/ 927409 w 2298957"/>
              <a:gd name="connsiteY147" fmla="*/ 1575601 h 2300189"/>
              <a:gd name="connsiteX148" fmla="*/ 816099 w 2298957"/>
              <a:gd name="connsiteY148" fmla="*/ 1261572 h 2300189"/>
              <a:gd name="connsiteX149" fmla="*/ 795121 w 2298957"/>
              <a:gd name="connsiteY149" fmla="*/ 1231834 h 2300189"/>
              <a:gd name="connsiteX150" fmla="*/ 848363 w 2298957"/>
              <a:gd name="connsiteY150" fmla="*/ 1190576 h 2300189"/>
              <a:gd name="connsiteX151" fmla="*/ 901513 w 2298957"/>
              <a:gd name="connsiteY151" fmla="*/ 1149993 h 2300189"/>
              <a:gd name="connsiteX152" fmla="*/ 848363 w 2298957"/>
              <a:gd name="connsiteY152" fmla="*/ 1109409 h 2300189"/>
              <a:gd name="connsiteX153" fmla="*/ 795121 w 2298957"/>
              <a:gd name="connsiteY153" fmla="*/ 1068152 h 2300189"/>
              <a:gd name="connsiteX154" fmla="*/ 816099 w 2298957"/>
              <a:gd name="connsiteY154" fmla="*/ 1038413 h 2300189"/>
              <a:gd name="connsiteX155" fmla="*/ 840325 w 2298957"/>
              <a:gd name="connsiteY155" fmla="*/ 1011719 h 2300189"/>
              <a:gd name="connsiteX156" fmla="*/ 995706 w 2298957"/>
              <a:gd name="connsiteY156" fmla="*/ 1130521 h 2300189"/>
              <a:gd name="connsiteX157" fmla="*/ 995706 w 2298957"/>
              <a:gd name="connsiteY157" fmla="*/ 1169464 h 2300189"/>
              <a:gd name="connsiteX158" fmla="*/ 840325 w 2298957"/>
              <a:gd name="connsiteY158" fmla="*/ 1288267 h 2300189"/>
              <a:gd name="connsiteX159" fmla="*/ 816099 w 2298957"/>
              <a:gd name="connsiteY159" fmla="*/ 1261572 h 2300189"/>
              <a:gd name="connsiteX160" fmla="*/ 1383755 w 2298957"/>
              <a:gd name="connsiteY160" fmla="*/ 1232678 h 2300189"/>
              <a:gd name="connsiteX161" fmla="*/ 1303954 w 2298957"/>
              <a:gd name="connsiteY161" fmla="*/ 1169484 h 2300189"/>
              <a:gd name="connsiteX162" fmla="*/ 1303941 w 2298957"/>
              <a:gd name="connsiteY162" fmla="*/ 1130521 h 2300189"/>
              <a:gd name="connsiteX163" fmla="*/ 1459322 w 2298957"/>
              <a:gd name="connsiteY163" fmla="*/ 1011719 h 2300189"/>
              <a:gd name="connsiteX164" fmla="*/ 1483548 w 2298957"/>
              <a:gd name="connsiteY164" fmla="*/ 1038413 h 2300189"/>
              <a:gd name="connsiteX165" fmla="*/ 1504526 w 2298957"/>
              <a:gd name="connsiteY165" fmla="*/ 1068152 h 2300189"/>
              <a:gd name="connsiteX166" fmla="*/ 1451284 w 2298957"/>
              <a:gd name="connsiteY166" fmla="*/ 1109409 h 2300189"/>
              <a:gd name="connsiteX167" fmla="*/ 1398135 w 2298957"/>
              <a:gd name="connsiteY167" fmla="*/ 1149993 h 2300189"/>
              <a:gd name="connsiteX168" fmla="*/ 1451284 w 2298957"/>
              <a:gd name="connsiteY168" fmla="*/ 1190576 h 2300189"/>
              <a:gd name="connsiteX169" fmla="*/ 1504526 w 2298957"/>
              <a:gd name="connsiteY169" fmla="*/ 1231834 h 2300189"/>
              <a:gd name="connsiteX170" fmla="*/ 1460865 w 2298957"/>
              <a:gd name="connsiteY170" fmla="*/ 1289135 h 2300189"/>
              <a:gd name="connsiteX171" fmla="*/ 1383755 w 2298957"/>
              <a:gd name="connsiteY171" fmla="*/ 1232678 h 2300189"/>
              <a:gd name="connsiteX172" fmla="*/ 519076 w 2298957"/>
              <a:gd name="connsiteY172" fmla="*/ 1112650 h 2300189"/>
              <a:gd name="connsiteX173" fmla="*/ 519076 w 2298957"/>
              <a:gd name="connsiteY173" fmla="*/ 1038202 h 2300189"/>
              <a:gd name="connsiteX174" fmla="*/ 490669 w 2298957"/>
              <a:gd name="connsiteY174" fmla="*/ 1039042 h 2300189"/>
              <a:gd name="connsiteX175" fmla="*/ 450728 w 2298957"/>
              <a:gd name="connsiteY175" fmla="*/ 1045536 h 2300189"/>
              <a:gd name="connsiteX176" fmla="*/ 420556 w 2298957"/>
              <a:gd name="connsiteY176" fmla="*/ 1153877 h 2300189"/>
              <a:gd name="connsiteX177" fmla="*/ 459703 w 2298957"/>
              <a:gd name="connsiteY177" fmla="*/ 1183809 h 2300189"/>
              <a:gd name="connsiteX178" fmla="*/ 494148 w 2298957"/>
              <a:gd name="connsiteY178" fmla="*/ 1186943 h 2300189"/>
              <a:gd name="connsiteX179" fmla="*/ 519076 w 2298957"/>
              <a:gd name="connsiteY179" fmla="*/ 1187105 h 2300189"/>
              <a:gd name="connsiteX180" fmla="*/ 1848979 w 2298957"/>
              <a:gd name="connsiteY180" fmla="*/ 1180082 h 2300189"/>
              <a:gd name="connsiteX181" fmla="*/ 1884921 w 2298957"/>
              <a:gd name="connsiteY181" fmla="*/ 1144195 h 2300189"/>
              <a:gd name="connsiteX182" fmla="*/ 1885037 w 2298957"/>
              <a:gd name="connsiteY182" fmla="*/ 1081641 h 2300189"/>
              <a:gd name="connsiteX183" fmla="*/ 1848911 w 2298957"/>
              <a:gd name="connsiteY183" fmla="*/ 1045535 h 2300189"/>
              <a:gd name="connsiteX184" fmla="*/ 1808970 w 2298957"/>
              <a:gd name="connsiteY184" fmla="*/ 1039041 h 2300189"/>
              <a:gd name="connsiteX185" fmla="*/ 1780564 w 2298957"/>
              <a:gd name="connsiteY185" fmla="*/ 1038201 h 2300189"/>
              <a:gd name="connsiteX186" fmla="*/ 1780564 w 2298957"/>
              <a:gd name="connsiteY186" fmla="*/ 1112887 h 2300189"/>
              <a:gd name="connsiteX187" fmla="*/ 1780564 w 2298957"/>
              <a:gd name="connsiteY187" fmla="*/ 1187573 h 2300189"/>
              <a:gd name="connsiteX188" fmla="*/ 1808970 w 2298957"/>
              <a:gd name="connsiteY188" fmla="*/ 1186643 h 2300189"/>
              <a:gd name="connsiteX189" fmla="*/ 1848972 w 2298957"/>
              <a:gd name="connsiteY189" fmla="*/ 1180082 h 2300189"/>
              <a:gd name="connsiteX190" fmla="*/ 638886 w 2298957"/>
              <a:gd name="connsiteY190" fmla="*/ 644949 h 2300189"/>
              <a:gd name="connsiteX191" fmla="*/ 688923 w 2298957"/>
              <a:gd name="connsiteY191" fmla="*/ 638042 h 2300189"/>
              <a:gd name="connsiteX192" fmla="*/ 748650 w 2298957"/>
              <a:gd name="connsiteY192" fmla="*/ 688465 h 2300189"/>
              <a:gd name="connsiteX193" fmla="*/ 898985 w 2298957"/>
              <a:gd name="connsiteY193" fmla="*/ 793923 h 2300189"/>
              <a:gd name="connsiteX194" fmla="*/ 1379586 w 2298957"/>
              <a:gd name="connsiteY194" fmla="*/ 804404 h 2300189"/>
              <a:gd name="connsiteX195" fmla="*/ 1476073 w 2298957"/>
              <a:gd name="connsiteY195" fmla="*/ 749564 h 2300189"/>
              <a:gd name="connsiteX196" fmla="*/ 1552662 w 2298957"/>
              <a:gd name="connsiteY196" fmla="*/ 686950 h 2300189"/>
              <a:gd name="connsiteX197" fmla="*/ 1616583 w 2298957"/>
              <a:gd name="connsiteY197" fmla="*/ 634585 h 2300189"/>
              <a:gd name="connsiteX198" fmla="*/ 1660986 w 2298957"/>
              <a:gd name="connsiteY198" fmla="*/ 645347 h 2300189"/>
              <a:gd name="connsiteX199" fmla="*/ 1707797 w 2298957"/>
              <a:gd name="connsiteY199" fmla="*/ 777207 h 2300189"/>
              <a:gd name="connsiteX200" fmla="*/ 1750484 w 2298957"/>
              <a:gd name="connsiteY200" fmla="*/ 901855 h 2300189"/>
              <a:gd name="connsiteX201" fmla="*/ 1797388 w 2298957"/>
              <a:gd name="connsiteY201" fmla="*/ 809673 h 2300189"/>
              <a:gd name="connsiteX202" fmla="*/ 1857096 w 2298957"/>
              <a:gd name="connsiteY202" fmla="*/ 671311 h 2300189"/>
              <a:gd name="connsiteX203" fmla="*/ 1815935 w 2298957"/>
              <a:gd name="connsiteY203" fmla="*/ 666899 h 2300189"/>
              <a:gd name="connsiteX204" fmla="*/ 1752662 w 2298957"/>
              <a:gd name="connsiteY204" fmla="*/ 660993 h 2300189"/>
              <a:gd name="connsiteX205" fmla="*/ 1500359 w 2298957"/>
              <a:gd name="connsiteY205" fmla="*/ 436887 h 2300189"/>
              <a:gd name="connsiteX206" fmla="*/ 1484922 w 2298957"/>
              <a:gd name="connsiteY206" fmla="*/ 333689 h 2300189"/>
              <a:gd name="connsiteX207" fmla="*/ 1514991 w 2298957"/>
              <a:gd name="connsiteY207" fmla="*/ 193047 h 2300189"/>
              <a:gd name="connsiteX208" fmla="*/ 1523171 w 2298957"/>
              <a:gd name="connsiteY208" fmla="*/ 173778 h 2300189"/>
              <a:gd name="connsiteX209" fmla="*/ 1468096 w 2298957"/>
              <a:gd name="connsiteY209" fmla="*/ 145226 h 2300189"/>
              <a:gd name="connsiteX210" fmla="*/ 1264159 w 2298957"/>
              <a:gd name="connsiteY210" fmla="*/ 79308 h 2300189"/>
              <a:gd name="connsiteX211" fmla="*/ 1098100 w 2298957"/>
              <a:gd name="connsiteY211" fmla="*/ 79308 h 2300189"/>
              <a:gd name="connsiteX212" fmla="*/ 902285 w 2298957"/>
              <a:gd name="connsiteY212" fmla="*/ 140977 h 2300189"/>
              <a:gd name="connsiteX213" fmla="*/ 805131 w 2298957"/>
              <a:gd name="connsiteY213" fmla="*/ 201839 h 2300189"/>
              <a:gd name="connsiteX214" fmla="*/ 775715 w 2298957"/>
              <a:gd name="connsiteY214" fmla="*/ 223421 h 2300189"/>
              <a:gd name="connsiteX215" fmla="*/ 802117 w 2298957"/>
              <a:gd name="connsiteY215" fmla="*/ 226364 h 2300189"/>
              <a:gd name="connsiteX216" fmla="*/ 1077757 w 2298957"/>
              <a:gd name="connsiteY216" fmla="*/ 358208 h 2300189"/>
              <a:gd name="connsiteX217" fmla="*/ 1101390 w 2298957"/>
              <a:gd name="connsiteY217" fmla="*/ 380892 h 2300189"/>
              <a:gd name="connsiteX218" fmla="*/ 1075380 w 2298957"/>
              <a:gd name="connsiteY218" fmla="*/ 406978 h 2300189"/>
              <a:gd name="connsiteX219" fmla="*/ 1049369 w 2298957"/>
              <a:gd name="connsiteY219" fmla="*/ 433064 h 2300189"/>
              <a:gd name="connsiteX220" fmla="*/ 1024811 w 2298957"/>
              <a:gd name="connsiteY220" fmla="*/ 409948 h 2300189"/>
              <a:gd name="connsiteX221" fmla="*/ 929526 w 2298957"/>
              <a:gd name="connsiteY221" fmla="*/ 342068 h 2300189"/>
              <a:gd name="connsiteX222" fmla="*/ 657052 w 2298957"/>
              <a:gd name="connsiteY222" fmla="*/ 309361 h 2300189"/>
              <a:gd name="connsiteX223" fmla="*/ 588870 w 2298957"/>
              <a:gd name="connsiteY223" fmla="*/ 338081 h 2300189"/>
              <a:gd name="connsiteX224" fmla="*/ 583299 w 2298957"/>
              <a:gd name="connsiteY224" fmla="*/ 342360 h 2300189"/>
              <a:gd name="connsiteX225" fmla="*/ 588574 w 2298957"/>
              <a:gd name="connsiteY225" fmla="*/ 353257 h 2300189"/>
              <a:gd name="connsiteX226" fmla="*/ 585583 w 2298957"/>
              <a:gd name="connsiteY226" fmla="*/ 392484 h 2300189"/>
              <a:gd name="connsiteX227" fmla="*/ 511375 w 2298957"/>
              <a:gd name="connsiteY227" fmla="*/ 407899 h 2300189"/>
              <a:gd name="connsiteX228" fmla="*/ 459157 w 2298957"/>
              <a:gd name="connsiteY228" fmla="*/ 407899 h 2300189"/>
              <a:gd name="connsiteX229" fmla="*/ 507668 w 2298957"/>
              <a:gd name="connsiteY229" fmla="*/ 553398 h 2300189"/>
              <a:gd name="connsiteX230" fmla="*/ 556179 w 2298957"/>
              <a:gd name="connsiteY230" fmla="*/ 705525 h 2300189"/>
              <a:gd name="connsiteX231" fmla="*/ 526501 w 2298957"/>
              <a:gd name="connsiteY231" fmla="*/ 740936 h 2300189"/>
              <a:gd name="connsiteX232" fmla="*/ 468587 w 2298957"/>
              <a:gd name="connsiteY232" fmla="*/ 706287 h 2300189"/>
              <a:gd name="connsiteX233" fmla="*/ 444284 w 2298957"/>
              <a:gd name="connsiteY233" fmla="*/ 705896 h 2300189"/>
              <a:gd name="connsiteX234" fmla="*/ 505781 w 2298957"/>
              <a:gd name="connsiteY234" fmla="*/ 831881 h 2300189"/>
              <a:gd name="connsiteX235" fmla="*/ 547928 w 2298957"/>
              <a:gd name="connsiteY235" fmla="*/ 909215 h 2300189"/>
              <a:gd name="connsiteX236" fmla="*/ 590896 w 2298957"/>
              <a:gd name="connsiteY236" fmla="*/ 780458 h 2300189"/>
              <a:gd name="connsiteX237" fmla="*/ 638886 w 2298957"/>
              <a:gd name="connsiteY237" fmla="*/ 644949 h 2300189"/>
              <a:gd name="connsiteX238" fmla="*/ 2006800 w 2298957"/>
              <a:gd name="connsiteY238" fmla="*/ 589997 h 2300189"/>
              <a:gd name="connsiteX239" fmla="*/ 2149343 w 2298957"/>
              <a:gd name="connsiteY239" fmla="*/ 517068 h 2300189"/>
              <a:gd name="connsiteX240" fmla="*/ 2154629 w 2298957"/>
              <a:gd name="connsiteY240" fmla="*/ 155040 h 2300189"/>
              <a:gd name="connsiteX241" fmla="*/ 2039471 w 2298957"/>
              <a:gd name="connsiteY241" fmla="*/ 84556 h 2300189"/>
              <a:gd name="connsiteX242" fmla="*/ 1878878 w 2298957"/>
              <a:gd name="connsiteY242" fmla="*/ 74553 h 2300189"/>
              <a:gd name="connsiteX243" fmla="*/ 1758405 w 2298957"/>
              <a:gd name="connsiteY243" fmla="*/ 80383 h 2300189"/>
              <a:gd name="connsiteX244" fmla="*/ 1564403 w 2298957"/>
              <a:gd name="connsiteY244" fmla="*/ 275072 h 2300189"/>
              <a:gd name="connsiteX245" fmla="*/ 1564403 w 2298957"/>
              <a:gd name="connsiteY245" fmla="*/ 392307 h 2300189"/>
              <a:gd name="connsiteX246" fmla="*/ 1700738 w 2298957"/>
              <a:gd name="connsiteY246" fmla="*/ 565234 h 2300189"/>
              <a:gd name="connsiteX247" fmla="*/ 1774053 w 2298957"/>
              <a:gd name="connsiteY247" fmla="*/ 589718 h 2300189"/>
              <a:gd name="connsiteX248" fmla="*/ 2006800 w 2298957"/>
              <a:gd name="connsiteY248" fmla="*/ 589997 h 2300189"/>
              <a:gd name="connsiteX249" fmla="*/ 1791006 w 2298957"/>
              <a:gd name="connsiteY249" fmla="*/ 554840 h 2300189"/>
              <a:gd name="connsiteX250" fmla="*/ 1600444 w 2298957"/>
              <a:gd name="connsiteY250" fmla="*/ 383209 h 2300189"/>
              <a:gd name="connsiteX251" fmla="*/ 1600449 w 2298957"/>
              <a:gd name="connsiteY251" fmla="*/ 284148 h 2300189"/>
              <a:gd name="connsiteX252" fmla="*/ 1736512 w 2298957"/>
              <a:gd name="connsiteY252" fmla="*/ 126890 h 2300189"/>
              <a:gd name="connsiteX253" fmla="*/ 1893039 w 2298957"/>
              <a:gd name="connsiteY253" fmla="*/ 112221 h 2300189"/>
              <a:gd name="connsiteX254" fmla="*/ 2015602 w 2298957"/>
              <a:gd name="connsiteY254" fmla="*/ 116301 h 2300189"/>
              <a:gd name="connsiteX255" fmla="*/ 2120386 w 2298957"/>
              <a:gd name="connsiteY255" fmla="*/ 174835 h 2300189"/>
              <a:gd name="connsiteX256" fmla="*/ 2149118 w 2298957"/>
              <a:gd name="connsiteY256" fmla="*/ 206845 h 2300189"/>
              <a:gd name="connsiteX257" fmla="*/ 2181018 w 2298957"/>
              <a:gd name="connsiteY257" fmla="*/ 277073 h 2300189"/>
              <a:gd name="connsiteX258" fmla="*/ 2187240 w 2298957"/>
              <a:gd name="connsiteY258" fmla="*/ 333689 h 2300189"/>
              <a:gd name="connsiteX259" fmla="*/ 2181087 w 2298957"/>
              <a:gd name="connsiteY259" fmla="*/ 389968 h 2300189"/>
              <a:gd name="connsiteX260" fmla="*/ 2149118 w 2298957"/>
              <a:gd name="connsiteY260" fmla="*/ 460534 h 2300189"/>
              <a:gd name="connsiteX261" fmla="*/ 2120386 w 2298957"/>
              <a:gd name="connsiteY261" fmla="*/ 492544 h 2300189"/>
              <a:gd name="connsiteX262" fmla="*/ 2016802 w 2298957"/>
              <a:gd name="connsiteY262" fmla="*/ 550855 h 2300189"/>
              <a:gd name="connsiteX263" fmla="*/ 1899996 w 2298957"/>
              <a:gd name="connsiteY263" fmla="*/ 555268 h 2300189"/>
              <a:gd name="connsiteX264" fmla="*/ 1791006 w 2298957"/>
              <a:gd name="connsiteY264" fmla="*/ 554840 h 2300189"/>
              <a:gd name="connsiteX265" fmla="*/ 1997391 w 2298957"/>
              <a:gd name="connsiteY265" fmla="*/ 478631 h 2300189"/>
              <a:gd name="connsiteX266" fmla="*/ 2114416 w 2298957"/>
              <a:gd name="connsiteY266" fmla="*/ 333689 h 2300189"/>
              <a:gd name="connsiteX267" fmla="*/ 1997391 w 2298957"/>
              <a:gd name="connsiteY267" fmla="*/ 188748 h 2300189"/>
              <a:gd name="connsiteX268" fmla="*/ 1786369 w 2298957"/>
              <a:gd name="connsiteY268" fmla="*/ 188748 h 2300189"/>
              <a:gd name="connsiteX269" fmla="*/ 1669343 w 2298957"/>
              <a:gd name="connsiteY269" fmla="*/ 333689 h 2300189"/>
              <a:gd name="connsiteX270" fmla="*/ 1750503 w 2298957"/>
              <a:gd name="connsiteY270" fmla="*/ 465571 h 2300189"/>
              <a:gd name="connsiteX271" fmla="*/ 1890720 w 2298957"/>
              <a:gd name="connsiteY271" fmla="*/ 481884 h 2300189"/>
              <a:gd name="connsiteX272" fmla="*/ 1997391 w 2298957"/>
              <a:gd name="connsiteY272" fmla="*/ 478631 h 2300189"/>
              <a:gd name="connsiteX273" fmla="*/ 1791639 w 2298957"/>
              <a:gd name="connsiteY273" fmla="*/ 441398 h 2300189"/>
              <a:gd name="connsiteX274" fmla="*/ 1708116 w 2298957"/>
              <a:gd name="connsiteY274" fmla="*/ 350319 h 2300189"/>
              <a:gd name="connsiteX275" fmla="*/ 1792701 w 2298957"/>
              <a:gd name="connsiteY275" fmla="*/ 225872 h 2300189"/>
              <a:gd name="connsiteX276" fmla="*/ 1890983 w 2298957"/>
              <a:gd name="connsiteY276" fmla="*/ 222410 h 2300189"/>
              <a:gd name="connsiteX277" fmla="*/ 1987208 w 2298957"/>
              <a:gd name="connsiteY277" fmla="*/ 224742 h 2300189"/>
              <a:gd name="connsiteX278" fmla="*/ 2064709 w 2298957"/>
              <a:gd name="connsiteY278" fmla="*/ 283690 h 2300189"/>
              <a:gd name="connsiteX279" fmla="*/ 2046215 w 2298957"/>
              <a:gd name="connsiteY279" fmla="*/ 409679 h 2300189"/>
              <a:gd name="connsiteX280" fmla="*/ 1987219 w 2298957"/>
              <a:gd name="connsiteY280" fmla="*/ 442687 h 2300189"/>
              <a:gd name="connsiteX281" fmla="*/ 1791639 w 2298957"/>
              <a:gd name="connsiteY281" fmla="*/ 441397 h 2300189"/>
              <a:gd name="connsiteX282" fmla="*/ 1986066 w 2298957"/>
              <a:gd name="connsiteY282" fmla="*/ 364853 h 2300189"/>
              <a:gd name="connsiteX283" fmla="*/ 2002029 w 2298957"/>
              <a:gd name="connsiteY283" fmla="*/ 333689 h 2300189"/>
              <a:gd name="connsiteX284" fmla="*/ 1986066 w 2298957"/>
              <a:gd name="connsiteY284" fmla="*/ 302526 h 2300189"/>
              <a:gd name="connsiteX285" fmla="*/ 1896931 w 2298957"/>
              <a:gd name="connsiteY285" fmla="*/ 297027 h 2300189"/>
              <a:gd name="connsiteX286" fmla="*/ 1805715 w 2298957"/>
              <a:gd name="connsiteY286" fmla="*/ 298796 h 2300189"/>
              <a:gd name="connsiteX287" fmla="*/ 1789244 w 2298957"/>
              <a:gd name="connsiteY287" fmla="*/ 357120 h 2300189"/>
              <a:gd name="connsiteX288" fmla="*/ 1894611 w 2298957"/>
              <a:gd name="connsiteY288" fmla="*/ 370168 h 2300189"/>
              <a:gd name="connsiteX289" fmla="*/ 1986066 w 2298957"/>
              <a:gd name="connsiteY289" fmla="*/ 364854 h 2300189"/>
              <a:gd name="connsiteX290" fmla="*/ 401801 w 2298957"/>
              <a:gd name="connsiteY290" fmla="*/ 470360 h 2300189"/>
              <a:gd name="connsiteX291" fmla="*/ 378364 w 2298957"/>
              <a:gd name="connsiteY291" fmla="*/ 349104 h 2300189"/>
              <a:gd name="connsiteX292" fmla="*/ 446767 w 2298957"/>
              <a:gd name="connsiteY292" fmla="*/ 333689 h 2300189"/>
              <a:gd name="connsiteX293" fmla="*/ 493182 w 2298957"/>
              <a:gd name="connsiteY293" fmla="*/ 333689 h 2300189"/>
              <a:gd name="connsiteX294" fmla="*/ 421042 w 2298957"/>
              <a:gd name="connsiteY294" fmla="*/ 203823 h 2300189"/>
              <a:gd name="connsiteX295" fmla="*/ 348903 w 2298957"/>
              <a:gd name="connsiteY295" fmla="*/ 73957 h 2300189"/>
              <a:gd name="connsiteX296" fmla="*/ 262389 w 2298957"/>
              <a:gd name="connsiteY296" fmla="*/ 73957 h 2300189"/>
              <a:gd name="connsiteX297" fmla="*/ 175875 w 2298957"/>
              <a:gd name="connsiteY297" fmla="*/ 74850 h 2300189"/>
              <a:gd name="connsiteX298" fmla="*/ 235554 w 2298957"/>
              <a:gd name="connsiteY298" fmla="*/ 179787 h 2300189"/>
              <a:gd name="connsiteX299" fmla="*/ 295266 w 2298957"/>
              <a:gd name="connsiteY299" fmla="*/ 296766 h 2300189"/>
              <a:gd name="connsiteX300" fmla="*/ 289054 w 2298957"/>
              <a:gd name="connsiteY300" fmla="*/ 317891 h 2300189"/>
              <a:gd name="connsiteX301" fmla="*/ 233507 w 2298957"/>
              <a:gd name="connsiteY301" fmla="*/ 333691 h 2300189"/>
              <a:gd name="connsiteX302" fmla="*/ 200241 w 2298957"/>
              <a:gd name="connsiteY302" fmla="*/ 333691 h 2300189"/>
              <a:gd name="connsiteX303" fmla="*/ 316078 w 2298957"/>
              <a:gd name="connsiteY303" fmla="*/ 449550 h 2300189"/>
              <a:gd name="connsiteX304" fmla="*/ 432555 w 2298957"/>
              <a:gd name="connsiteY304" fmla="*/ 564770 h 2300189"/>
              <a:gd name="connsiteX305" fmla="*/ 401801 w 2298957"/>
              <a:gd name="connsiteY305" fmla="*/ 470361 h 2300189"/>
              <a:gd name="connsiteX306" fmla="*/ 2156887 w 2298957"/>
              <a:gd name="connsiteY306" fmla="*/ 984847 h 2300189"/>
              <a:gd name="connsiteX307" fmla="*/ 2114681 w 2298957"/>
              <a:gd name="connsiteY307" fmla="*/ 942639 h 2300189"/>
              <a:gd name="connsiteX308" fmla="*/ 2085993 w 2298957"/>
              <a:gd name="connsiteY308" fmla="*/ 970768 h 2300189"/>
              <a:gd name="connsiteX309" fmla="*/ 2032045 w 2298957"/>
              <a:gd name="connsiteY309" fmla="*/ 1000543 h 2300189"/>
              <a:gd name="connsiteX310" fmla="*/ 1969378 w 2298957"/>
              <a:gd name="connsiteY310" fmla="*/ 887238 h 2300189"/>
              <a:gd name="connsiteX311" fmla="*/ 1936691 w 2298957"/>
              <a:gd name="connsiteY311" fmla="*/ 790670 h 2300189"/>
              <a:gd name="connsiteX312" fmla="*/ 1971187 w 2298957"/>
              <a:gd name="connsiteY312" fmla="*/ 777193 h 2300189"/>
              <a:gd name="connsiteX313" fmla="*/ 2000638 w 2298957"/>
              <a:gd name="connsiteY313" fmla="*/ 765662 h 2300189"/>
              <a:gd name="connsiteX314" fmla="*/ 2026633 w 2298957"/>
              <a:gd name="connsiteY314" fmla="*/ 830860 h 2300189"/>
              <a:gd name="connsiteX315" fmla="*/ 2053392 w 2298957"/>
              <a:gd name="connsiteY315" fmla="*/ 897000 h 2300189"/>
              <a:gd name="connsiteX316" fmla="*/ 2075947 w 2298957"/>
              <a:gd name="connsiteY316" fmla="*/ 876863 h 2300189"/>
              <a:gd name="connsiteX317" fmla="*/ 2123192 w 2298957"/>
              <a:gd name="connsiteY317" fmla="*/ 854257 h 2300189"/>
              <a:gd name="connsiteX318" fmla="*/ 2191657 w 2298957"/>
              <a:gd name="connsiteY318" fmla="*/ 915390 h 2300189"/>
              <a:gd name="connsiteX319" fmla="*/ 2251425 w 2298957"/>
              <a:gd name="connsiteY319" fmla="*/ 974905 h 2300189"/>
              <a:gd name="connsiteX320" fmla="*/ 2225259 w 2298957"/>
              <a:gd name="connsiteY320" fmla="*/ 1000980 h 2300189"/>
              <a:gd name="connsiteX321" fmla="*/ 2199093 w 2298957"/>
              <a:gd name="connsiteY321" fmla="*/ 1027055 h 2300189"/>
              <a:gd name="connsiteX322" fmla="*/ 2137686 w 2298957"/>
              <a:gd name="connsiteY322" fmla="*/ 812990 h 2300189"/>
              <a:gd name="connsiteX323" fmla="*/ 2021739 w 2298957"/>
              <a:gd name="connsiteY323" fmla="*/ 734459 h 2300189"/>
              <a:gd name="connsiteX324" fmla="*/ 2060325 w 2298957"/>
              <a:gd name="connsiteY324" fmla="*/ 674792 h 2300189"/>
              <a:gd name="connsiteX325" fmla="*/ 2109218 w 2298957"/>
              <a:gd name="connsiteY325" fmla="*/ 705878 h 2300189"/>
              <a:gd name="connsiteX326" fmla="*/ 2157295 w 2298957"/>
              <a:gd name="connsiteY326" fmla="*/ 737920 h 2300189"/>
              <a:gd name="connsiteX327" fmla="*/ 2201405 w 2298957"/>
              <a:gd name="connsiteY327" fmla="*/ 723318 h 2300189"/>
              <a:gd name="connsiteX328" fmla="*/ 2248162 w 2298957"/>
              <a:gd name="connsiteY328" fmla="*/ 707734 h 2300189"/>
              <a:gd name="connsiteX329" fmla="*/ 2262521 w 2298957"/>
              <a:gd name="connsiteY329" fmla="*/ 741814 h 2300189"/>
              <a:gd name="connsiteX330" fmla="*/ 2271470 w 2298957"/>
              <a:gd name="connsiteY330" fmla="*/ 777914 h 2300189"/>
              <a:gd name="connsiteX331" fmla="*/ 2150494 w 2298957"/>
              <a:gd name="connsiteY331" fmla="*/ 816036 h 2300189"/>
              <a:gd name="connsiteX332" fmla="*/ 2137686 w 2298957"/>
              <a:gd name="connsiteY332" fmla="*/ 812990 h 230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</a:cxnLst>
            <a:rect l="l" t="t" r="r" b="b"/>
            <a:pathLst>
              <a:path w="2298957" h="2300189">
                <a:moveTo>
                  <a:pt x="20924" y="2296338"/>
                </a:moveTo>
                <a:cubicBezTo>
                  <a:pt x="2058" y="2287040"/>
                  <a:pt x="-3192" y="2269523"/>
                  <a:pt x="1753" y="2232365"/>
                </a:cubicBezTo>
                <a:cubicBezTo>
                  <a:pt x="6039" y="2200157"/>
                  <a:pt x="12849" y="2177875"/>
                  <a:pt x="27435" y="2148341"/>
                </a:cubicBezTo>
                <a:cubicBezTo>
                  <a:pt x="63203" y="2075917"/>
                  <a:pt x="122268" y="2029720"/>
                  <a:pt x="206021" y="2008662"/>
                </a:cubicBezTo>
                <a:cubicBezTo>
                  <a:pt x="219418" y="2005294"/>
                  <a:pt x="253193" y="2004726"/>
                  <a:pt x="509800" y="2003557"/>
                </a:cubicBezTo>
                <a:lnTo>
                  <a:pt x="798506" y="2002240"/>
                </a:lnTo>
                <a:lnTo>
                  <a:pt x="810101" y="1996498"/>
                </a:lnTo>
                <a:cubicBezTo>
                  <a:pt x="824884" y="1989177"/>
                  <a:pt x="838779" y="1975282"/>
                  <a:pt x="846100" y="1960498"/>
                </a:cubicBezTo>
                <a:lnTo>
                  <a:pt x="851842" y="1948903"/>
                </a:lnTo>
                <a:lnTo>
                  <a:pt x="852528" y="1865165"/>
                </a:lnTo>
                <a:lnTo>
                  <a:pt x="853215" y="1781428"/>
                </a:lnTo>
                <a:lnTo>
                  <a:pt x="836296" y="1771479"/>
                </a:lnTo>
                <a:cubicBezTo>
                  <a:pt x="785881" y="1741834"/>
                  <a:pt x="745568" y="1710669"/>
                  <a:pt x="704474" y="1669574"/>
                </a:cubicBezTo>
                <a:cubicBezTo>
                  <a:pt x="640559" y="1605655"/>
                  <a:pt x="595105" y="1536577"/>
                  <a:pt x="562485" y="1453787"/>
                </a:cubicBezTo>
                <a:cubicBezTo>
                  <a:pt x="540591" y="1398220"/>
                  <a:pt x="521395" y="1313068"/>
                  <a:pt x="521395" y="1271515"/>
                </a:cubicBezTo>
                <a:lnTo>
                  <a:pt x="521395" y="1261891"/>
                </a:lnTo>
                <a:lnTo>
                  <a:pt x="488350" y="1260748"/>
                </a:lnTo>
                <a:cubicBezTo>
                  <a:pt x="460925" y="1259798"/>
                  <a:pt x="452066" y="1258554"/>
                  <a:pt x="436257" y="1253423"/>
                </a:cubicBezTo>
                <a:cubicBezTo>
                  <a:pt x="391658" y="1238951"/>
                  <a:pt x="357387" y="1204888"/>
                  <a:pt x="341141" y="1158886"/>
                </a:cubicBezTo>
                <a:cubicBezTo>
                  <a:pt x="335906" y="1144059"/>
                  <a:pt x="335134" y="1138154"/>
                  <a:pt x="335134" y="1112887"/>
                </a:cubicBezTo>
                <a:cubicBezTo>
                  <a:pt x="335134" y="1087621"/>
                  <a:pt x="335906" y="1081716"/>
                  <a:pt x="341141" y="1066890"/>
                </a:cubicBezTo>
                <a:cubicBezTo>
                  <a:pt x="349566" y="1043033"/>
                  <a:pt x="360108" y="1026243"/>
                  <a:pt x="377721" y="1008629"/>
                </a:cubicBezTo>
                <a:cubicBezTo>
                  <a:pt x="403975" y="982373"/>
                  <a:pt x="434552" y="968346"/>
                  <a:pt x="472667" y="965073"/>
                </a:cubicBezTo>
                <a:lnTo>
                  <a:pt x="493207" y="963309"/>
                </a:lnTo>
                <a:lnTo>
                  <a:pt x="452580" y="889100"/>
                </a:lnTo>
                <a:cubicBezTo>
                  <a:pt x="384869" y="765420"/>
                  <a:pt x="374594" y="742434"/>
                  <a:pt x="363755" y="690389"/>
                </a:cubicBezTo>
                <a:cubicBezTo>
                  <a:pt x="358524" y="665271"/>
                  <a:pt x="353630" y="610181"/>
                  <a:pt x="355846" y="601353"/>
                </a:cubicBezTo>
                <a:cubicBezTo>
                  <a:pt x="357245" y="595776"/>
                  <a:pt x="346013" y="583913"/>
                  <a:pt x="216934" y="454631"/>
                </a:cubicBezTo>
                <a:cubicBezTo>
                  <a:pt x="92495" y="329998"/>
                  <a:pt x="76316" y="312977"/>
                  <a:pt x="74897" y="305199"/>
                </a:cubicBezTo>
                <a:cubicBezTo>
                  <a:pt x="72753" y="293447"/>
                  <a:pt x="75015" y="283450"/>
                  <a:pt x="81847" y="274493"/>
                </a:cubicBezTo>
                <a:cubicBezTo>
                  <a:pt x="92249" y="260855"/>
                  <a:pt x="98401" y="259479"/>
                  <a:pt x="148978" y="259479"/>
                </a:cubicBezTo>
                <a:cubicBezTo>
                  <a:pt x="173975" y="259479"/>
                  <a:pt x="194427" y="259078"/>
                  <a:pt x="194427" y="258586"/>
                </a:cubicBezTo>
                <a:cubicBezTo>
                  <a:pt x="194427" y="258094"/>
                  <a:pt x="167571" y="210873"/>
                  <a:pt x="134748" y="153649"/>
                </a:cubicBezTo>
                <a:cubicBezTo>
                  <a:pt x="76392" y="51910"/>
                  <a:pt x="75069" y="49319"/>
                  <a:pt x="75036" y="36670"/>
                </a:cubicBezTo>
                <a:cubicBezTo>
                  <a:pt x="75008" y="26166"/>
                  <a:pt x="76176" y="22196"/>
                  <a:pt x="81248" y="15545"/>
                </a:cubicBezTo>
                <a:cubicBezTo>
                  <a:pt x="93882" y="-1020"/>
                  <a:pt x="87633" y="-432"/>
                  <a:pt x="243768" y="273"/>
                </a:cubicBezTo>
                <a:lnTo>
                  <a:pt x="383783" y="906"/>
                </a:lnTo>
                <a:lnTo>
                  <a:pt x="391807" y="7027"/>
                </a:lnTo>
                <a:cubicBezTo>
                  <a:pt x="398041" y="11783"/>
                  <a:pt x="416033" y="42309"/>
                  <a:pt x="472453" y="143851"/>
                </a:cubicBezTo>
                <a:cubicBezTo>
                  <a:pt x="512394" y="215737"/>
                  <a:pt x="545376" y="274878"/>
                  <a:pt x="545745" y="275276"/>
                </a:cubicBezTo>
                <a:cubicBezTo>
                  <a:pt x="546115" y="275673"/>
                  <a:pt x="556700" y="270880"/>
                  <a:pt x="569269" y="264623"/>
                </a:cubicBezTo>
                <a:cubicBezTo>
                  <a:pt x="581839" y="258366"/>
                  <a:pt x="600470" y="250286"/>
                  <a:pt x="610674" y="246667"/>
                </a:cubicBezTo>
                <a:cubicBezTo>
                  <a:pt x="627204" y="240803"/>
                  <a:pt x="638117" y="233500"/>
                  <a:pt x="710842" y="179632"/>
                </a:cubicBezTo>
                <a:cubicBezTo>
                  <a:pt x="755731" y="146381"/>
                  <a:pt x="803211" y="112459"/>
                  <a:pt x="816353" y="104248"/>
                </a:cubicBezTo>
                <a:cubicBezTo>
                  <a:pt x="899384" y="52369"/>
                  <a:pt x="992682" y="19268"/>
                  <a:pt x="1095329" y="5269"/>
                </a:cubicBezTo>
                <a:cubicBezTo>
                  <a:pt x="1137067" y="-423"/>
                  <a:pt x="1227522" y="-436"/>
                  <a:pt x="1268089" y="5246"/>
                </a:cubicBezTo>
                <a:cubicBezTo>
                  <a:pt x="1357074" y="17707"/>
                  <a:pt x="1418971" y="37764"/>
                  <a:pt x="1515924" y="85549"/>
                </a:cubicBezTo>
                <a:lnTo>
                  <a:pt x="1567809" y="111122"/>
                </a:lnTo>
                <a:lnTo>
                  <a:pt x="1585491" y="94278"/>
                </a:lnTo>
                <a:cubicBezTo>
                  <a:pt x="1635524" y="46618"/>
                  <a:pt x="1689022" y="19047"/>
                  <a:pt x="1758541" y="5094"/>
                </a:cubicBezTo>
                <a:cubicBezTo>
                  <a:pt x="1776931" y="1404"/>
                  <a:pt x="1792642" y="906"/>
                  <a:pt x="1890720" y="906"/>
                </a:cubicBezTo>
                <a:cubicBezTo>
                  <a:pt x="1989758" y="906"/>
                  <a:pt x="2004585" y="1386"/>
                  <a:pt x="2025218" y="5253"/>
                </a:cubicBezTo>
                <a:cubicBezTo>
                  <a:pt x="2163434" y="31167"/>
                  <a:pt x="2268632" y="136373"/>
                  <a:pt x="2294497" y="274553"/>
                </a:cubicBezTo>
                <a:cubicBezTo>
                  <a:pt x="2300444" y="306327"/>
                  <a:pt x="2300444" y="361050"/>
                  <a:pt x="2294497" y="392824"/>
                </a:cubicBezTo>
                <a:cubicBezTo>
                  <a:pt x="2269035" y="528852"/>
                  <a:pt x="2166138" y="633601"/>
                  <a:pt x="2031097" y="660965"/>
                </a:cubicBezTo>
                <a:cubicBezTo>
                  <a:pt x="2018029" y="663613"/>
                  <a:pt x="1993634" y="666030"/>
                  <a:pt x="1971453" y="666876"/>
                </a:cubicBezTo>
                <a:lnTo>
                  <a:pt x="1933920" y="668308"/>
                </a:lnTo>
                <a:lnTo>
                  <a:pt x="1931218" y="680145"/>
                </a:lnTo>
                <a:cubicBezTo>
                  <a:pt x="1921647" y="722060"/>
                  <a:pt x="1906850" y="757377"/>
                  <a:pt x="1855862" y="860006"/>
                </a:cubicBezTo>
                <a:lnTo>
                  <a:pt x="1804292" y="963804"/>
                </a:lnTo>
                <a:lnTo>
                  <a:pt x="1825476" y="965213"/>
                </a:lnTo>
                <a:cubicBezTo>
                  <a:pt x="1885826" y="969225"/>
                  <a:pt x="1937546" y="1007659"/>
                  <a:pt x="1956971" y="1062931"/>
                </a:cubicBezTo>
                <a:cubicBezTo>
                  <a:pt x="1964736" y="1085026"/>
                  <a:pt x="1967449" y="1110010"/>
                  <a:pt x="1964373" y="1131115"/>
                </a:cubicBezTo>
                <a:cubicBezTo>
                  <a:pt x="1959054" y="1167609"/>
                  <a:pt x="1946529" y="1192633"/>
                  <a:pt x="1920631" y="1218512"/>
                </a:cubicBezTo>
                <a:cubicBezTo>
                  <a:pt x="1891190" y="1247930"/>
                  <a:pt x="1854796" y="1261306"/>
                  <a:pt x="1804200" y="1261306"/>
                </a:cubicBezTo>
                <a:lnTo>
                  <a:pt x="1778937" y="1261306"/>
                </a:lnTo>
                <a:lnTo>
                  <a:pt x="1777406" y="1283098"/>
                </a:lnTo>
                <a:cubicBezTo>
                  <a:pt x="1774351" y="1326563"/>
                  <a:pt x="1760118" y="1390907"/>
                  <a:pt x="1742983" y="1438713"/>
                </a:cubicBezTo>
                <a:cubicBezTo>
                  <a:pt x="1722394" y="1496161"/>
                  <a:pt x="1678605" y="1573593"/>
                  <a:pt x="1639970" y="1620872"/>
                </a:cubicBezTo>
                <a:cubicBezTo>
                  <a:pt x="1592821" y="1678570"/>
                  <a:pt x="1536478" y="1727462"/>
                  <a:pt x="1474268" y="1764662"/>
                </a:cubicBezTo>
                <a:lnTo>
                  <a:pt x="1446433" y="1781306"/>
                </a:lnTo>
                <a:lnTo>
                  <a:pt x="1447119" y="1865104"/>
                </a:lnTo>
                <a:cubicBezTo>
                  <a:pt x="1447804" y="1948667"/>
                  <a:pt x="1447820" y="1948935"/>
                  <a:pt x="1453481" y="1960437"/>
                </a:cubicBezTo>
                <a:cubicBezTo>
                  <a:pt x="1460720" y="1975149"/>
                  <a:pt x="1474895" y="1989325"/>
                  <a:pt x="1489606" y="1996564"/>
                </a:cubicBezTo>
                <a:lnTo>
                  <a:pt x="1501140" y="2002240"/>
                </a:lnTo>
                <a:lnTo>
                  <a:pt x="1789847" y="2003556"/>
                </a:lnTo>
                <a:cubicBezTo>
                  <a:pt x="2102711" y="2004983"/>
                  <a:pt x="2084957" y="2004242"/>
                  <a:pt x="2124067" y="2017493"/>
                </a:cubicBezTo>
                <a:cubicBezTo>
                  <a:pt x="2224847" y="2051637"/>
                  <a:pt x="2297790" y="2149971"/>
                  <a:pt x="2298655" y="2252856"/>
                </a:cubicBezTo>
                <a:cubicBezTo>
                  <a:pt x="2298839" y="2274780"/>
                  <a:pt x="2298470" y="2276705"/>
                  <a:pt x="2292605" y="2284416"/>
                </a:cubicBezTo>
                <a:cubicBezTo>
                  <a:pt x="2289169" y="2288933"/>
                  <a:pt x="2282750" y="2294340"/>
                  <a:pt x="2278341" y="2296433"/>
                </a:cubicBezTo>
                <a:cubicBezTo>
                  <a:pt x="2270942" y="2299944"/>
                  <a:pt x="2183775" y="2300234"/>
                  <a:pt x="1149473" y="2300185"/>
                </a:cubicBezTo>
                <a:cubicBezTo>
                  <a:pt x="116439" y="2300139"/>
                  <a:pt x="28020" y="2299834"/>
                  <a:pt x="20924" y="2296338"/>
                </a:cubicBezTo>
                <a:close/>
                <a:moveTo>
                  <a:pt x="2221167" y="2222477"/>
                </a:moveTo>
                <a:cubicBezTo>
                  <a:pt x="2221167" y="2215705"/>
                  <a:pt x="2211516" y="2190009"/>
                  <a:pt x="2203339" y="2175009"/>
                </a:cubicBezTo>
                <a:cubicBezTo>
                  <a:pt x="2184532" y="2140513"/>
                  <a:pt x="2155725" y="2113114"/>
                  <a:pt x="2120474" y="2096193"/>
                </a:cubicBezTo>
                <a:cubicBezTo>
                  <a:pt x="2081892" y="2077674"/>
                  <a:pt x="2108371" y="2079129"/>
                  <a:pt x="1784049" y="2077703"/>
                </a:cubicBezTo>
                <a:lnTo>
                  <a:pt x="1494184" y="2076429"/>
                </a:lnTo>
                <a:lnTo>
                  <a:pt x="1477951" y="2070964"/>
                </a:lnTo>
                <a:cubicBezTo>
                  <a:pt x="1469024" y="2067958"/>
                  <a:pt x="1458712" y="2063952"/>
                  <a:pt x="1455036" y="2062060"/>
                </a:cubicBezTo>
                <a:cubicBezTo>
                  <a:pt x="1448380" y="2058636"/>
                  <a:pt x="1448285" y="2058687"/>
                  <a:pt x="1431847" y="2074669"/>
                </a:cubicBezTo>
                <a:cubicBezTo>
                  <a:pt x="1372721" y="2132154"/>
                  <a:pt x="1298185" y="2169487"/>
                  <a:pt x="1214754" y="2183404"/>
                </a:cubicBezTo>
                <a:cubicBezTo>
                  <a:pt x="1092740" y="2203756"/>
                  <a:pt x="964185" y="2164523"/>
                  <a:pt x="872355" y="2078911"/>
                </a:cubicBezTo>
                <a:lnTo>
                  <a:pt x="851128" y="2059121"/>
                </a:lnTo>
                <a:lnTo>
                  <a:pt x="839902" y="2064087"/>
                </a:lnTo>
                <a:cubicBezTo>
                  <a:pt x="810956" y="2076892"/>
                  <a:pt x="828615" y="2076155"/>
                  <a:pt x="515598" y="2077620"/>
                </a:cubicBezTo>
                <a:cubicBezTo>
                  <a:pt x="191311" y="2079140"/>
                  <a:pt x="217743" y="2077689"/>
                  <a:pt x="179173" y="2096192"/>
                </a:cubicBezTo>
                <a:cubicBezTo>
                  <a:pt x="143922" y="2113113"/>
                  <a:pt x="115115" y="2140513"/>
                  <a:pt x="96309" y="2175009"/>
                </a:cubicBezTo>
                <a:cubicBezTo>
                  <a:pt x="88131" y="2190008"/>
                  <a:pt x="78480" y="2215704"/>
                  <a:pt x="78480" y="2222477"/>
                </a:cubicBezTo>
                <a:cubicBezTo>
                  <a:pt x="78480" y="2225661"/>
                  <a:pt x="189257" y="2226028"/>
                  <a:pt x="1149824" y="2226028"/>
                </a:cubicBezTo>
                <a:cubicBezTo>
                  <a:pt x="2110390" y="2226028"/>
                  <a:pt x="2221167" y="2225661"/>
                  <a:pt x="2221167" y="2222477"/>
                </a:cubicBezTo>
                <a:close/>
                <a:moveTo>
                  <a:pt x="1217534" y="2107823"/>
                </a:moveTo>
                <a:cubicBezTo>
                  <a:pt x="1276955" y="2095272"/>
                  <a:pt x="1333589" y="2065923"/>
                  <a:pt x="1376762" y="2025307"/>
                </a:cubicBezTo>
                <a:lnTo>
                  <a:pt x="1395239" y="2007924"/>
                </a:lnTo>
                <a:lnTo>
                  <a:pt x="1389828" y="1998125"/>
                </a:lnTo>
                <a:cubicBezTo>
                  <a:pt x="1386852" y="1992736"/>
                  <a:pt x="1382060" y="1981543"/>
                  <a:pt x="1379180" y="1973253"/>
                </a:cubicBezTo>
                <a:cubicBezTo>
                  <a:pt x="1374285" y="1959162"/>
                  <a:pt x="1373881" y="1953527"/>
                  <a:pt x="1372991" y="1886868"/>
                </a:cubicBezTo>
                <a:cubicBezTo>
                  <a:pt x="1372467" y="1847648"/>
                  <a:pt x="1371347" y="1815558"/>
                  <a:pt x="1370500" y="1815559"/>
                </a:cubicBezTo>
                <a:cubicBezTo>
                  <a:pt x="1369655" y="1815560"/>
                  <a:pt x="1363435" y="1817660"/>
                  <a:pt x="1356681" y="1820228"/>
                </a:cubicBezTo>
                <a:cubicBezTo>
                  <a:pt x="1349926" y="1822796"/>
                  <a:pt x="1330621" y="1828500"/>
                  <a:pt x="1313781" y="1832904"/>
                </a:cubicBezTo>
                <a:cubicBezTo>
                  <a:pt x="1202023" y="1862133"/>
                  <a:pt x="1097683" y="1862148"/>
                  <a:pt x="986041" y="1832951"/>
                </a:cubicBezTo>
                <a:cubicBezTo>
                  <a:pt x="969297" y="1828571"/>
                  <a:pt x="950214" y="1822867"/>
                  <a:pt x="943635" y="1820273"/>
                </a:cubicBezTo>
                <a:cubicBezTo>
                  <a:pt x="937056" y="1817680"/>
                  <a:pt x="930668" y="1815558"/>
                  <a:pt x="929440" y="1815558"/>
                </a:cubicBezTo>
                <a:cubicBezTo>
                  <a:pt x="928063" y="1815558"/>
                  <a:pt x="927207" y="1839615"/>
                  <a:pt x="927207" y="1878270"/>
                </a:cubicBezTo>
                <a:cubicBezTo>
                  <a:pt x="927207" y="1948429"/>
                  <a:pt x="925149" y="1964575"/>
                  <a:pt x="912639" y="1992554"/>
                </a:cubicBezTo>
                <a:lnTo>
                  <a:pt x="905361" y="2008832"/>
                </a:lnTo>
                <a:lnTo>
                  <a:pt x="923820" y="2026048"/>
                </a:lnTo>
                <a:cubicBezTo>
                  <a:pt x="972887" y="2071809"/>
                  <a:pt x="1039133" y="2102994"/>
                  <a:pt x="1106924" y="2112241"/>
                </a:cubicBezTo>
                <a:cubicBezTo>
                  <a:pt x="1132338" y="2115708"/>
                  <a:pt x="1191364" y="2113350"/>
                  <a:pt x="1217534" y="2107823"/>
                </a:cubicBezTo>
                <a:close/>
                <a:moveTo>
                  <a:pt x="1230986" y="1775047"/>
                </a:moveTo>
                <a:cubicBezTo>
                  <a:pt x="1349501" y="1757081"/>
                  <a:pt x="1457545" y="1702658"/>
                  <a:pt x="1541799" y="1618487"/>
                </a:cubicBezTo>
                <a:cubicBezTo>
                  <a:pt x="1628175" y="1532195"/>
                  <a:pt x="1680573" y="1429033"/>
                  <a:pt x="1700837" y="1305369"/>
                </a:cubicBezTo>
                <a:cubicBezTo>
                  <a:pt x="1704197" y="1284862"/>
                  <a:pt x="1704974" y="1259500"/>
                  <a:pt x="1705761" y="1144688"/>
                </a:cubicBezTo>
                <a:lnTo>
                  <a:pt x="1706694" y="1008359"/>
                </a:lnTo>
                <a:lnTo>
                  <a:pt x="1660993" y="871042"/>
                </a:lnTo>
                <a:cubicBezTo>
                  <a:pt x="1635857" y="795517"/>
                  <a:pt x="1614985" y="733362"/>
                  <a:pt x="1614610" y="732918"/>
                </a:cubicBezTo>
                <a:cubicBezTo>
                  <a:pt x="1614236" y="732475"/>
                  <a:pt x="1601595" y="742767"/>
                  <a:pt x="1586521" y="755790"/>
                </a:cubicBezTo>
                <a:cubicBezTo>
                  <a:pt x="1526067" y="808016"/>
                  <a:pt x="1474010" y="842466"/>
                  <a:pt x="1414860" y="869391"/>
                </a:cubicBezTo>
                <a:cubicBezTo>
                  <a:pt x="1221865" y="957241"/>
                  <a:pt x="1000345" y="944171"/>
                  <a:pt x="818081" y="834181"/>
                </a:cubicBezTo>
                <a:cubicBezTo>
                  <a:pt x="788467" y="816310"/>
                  <a:pt x="750028" y="787575"/>
                  <a:pt x="713139" y="755732"/>
                </a:cubicBezTo>
                <a:cubicBezTo>
                  <a:pt x="698072" y="742726"/>
                  <a:pt x="685432" y="732454"/>
                  <a:pt x="685049" y="732905"/>
                </a:cubicBezTo>
                <a:cubicBezTo>
                  <a:pt x="684667" y="733355"/>
                  <a:pt x="663788" y="795517"/>
                  <a:pt x="638653" y="871042"/>
                </a:cubicBezTo>
                <a:lnTo>
                  <a:pt x="592952" y="1008359"/>
                </a:lnTo>
                <a:lnTo>
                  <a:pt x="593886" y="1144688"/>
                </a:lnTo>
                <a:cubicBezTo>
                  <a:pt x="594906" y="1293698"/>
                  <a:pt x="595364" y="1299852"/>
                  <a:pt x="609813" y="1358706"/>
                </a:cubicBezTo>
                <a:cubicBezTo>
                  <a:pt x="637020" y="1469529"/>
                  <a:pt x="702097" y="1574526"/>
                  <a:pt x="788889" y="1647634"/>
                </a:cubicBezTo>
                <a:cubicBezTo>
                  <a:pt x="879179" y="1723688"/>
                  <a:pt x="981872" y="1766529"/>
                  <a:pt x="1104604" y="1779342"/>
                </a:cubicBezTo>
                <a:cubicBezTo>
                  <a:pt x="1124442" y="1781413"/>
                  <a:pt x="1207642" y="1778587"/>
                  <a:pt x="1230985" y="1775047"/>
                </a:cubicBezTo>
                <a:close/>
                <a:moveTo>
                  <a:pt x="927409" y="1575602"/>
                </a:moveTo>
                <a:cubicBezTo>
                  <a:pt x="918370" y="1558418"/>
                  <a:pt x="910974" y="1543826"/>
                  <a:pt x="910974" y="1543174"/>
                </a:cubicBezTo>
                <a:cubicBezTo>
                  <a:pt x="910974" y="1538171"/>
                  <a:pt x="980775" y="1511032"/>
                  <a:pt x="1018480" y="1501375"/>
                </a:cubicBezTo>
                <a:cubicBezTo>
                  <a:pt x="1113016" y="1477162"/>
                  <a:pt x="1203420" y="1478628"/>
                  <a:pt x="1297975" y="1505909"/>
                </a:cubicBezTo>
                <a:cubicBezTo>
                  <a:pt x="1324002" y="1513419"/>
                  <a:pt x="1376782" y="1534313"/>
                  <a:pt x="1385115" y="1540406"/>
                </a:cubicBezTo>
                <a:cubicBezTo>
                  <a:pt x="1388878" y="1543158"/>
                  <a:pt x="1387923" y="1545785"/>
                  <a:pt x="1372495" y="1575114"/>
                </a:cubicBezTo>
                <a:cubicBezTo>
                  <a:pt x="1363314" y="1592565"/>
                  <a:pt x="1355503" y="1606844"/>
                  <a:pt x="1355137" y="1606844"/>
                </a:cubicBezTo>
                <a:cubicBezTo>
                  <a:pt x="1354769" y="1606844"/>
                  <a:pt x="1342320" y="1601631"/>
                  <a:pt x="1327471" y="1595258"/>
                </a:cubicBezTo>
                <a:cubicBezTo>
                  <a:pt x="1211400" y="1545452"/>
                  <a:pt x="1076642" y="1546293"/>
                  <a:pt x="967361" y="1597505"/>
                </a:cubicBezTo>
                <a:cubicBezTo>
                  <a:pt x="956402" y="1602641"/>
                  <a:pt x="946627" y="1606844"/>
                  <a:pt x="945640" y="1606844"/>
                </a:cubicBezTo>
                <a:cubicBezTo>
                  <a:pt x="944652" y="1606844"/>
                  <a:pt x="936449" y="1592784"/>
                  <a:pt x="927409" y="1575601"/>
                </a:cubicBezTo>
                <a:close/>
                <a:moveTo>
                  <a:pt x="816099" y="1261572"/>
                </a:moveTo>
                <a:cubicBezTo>
                  <a:pt x="804510" y="1246225"/>
                  <a:pt x="795070" y="1232842"/>
                  <a:pt x="795121" y="1231834"/>
                </a:cubicBezTo>
                <a:cubicBezTo>
                  <a:pt x="795172" y="1230825"/>
                  <a:pt x="819131" y="1212259"/>
                  <a:pt x="848363" y="1190576"/>
                </a:cubicBezTo>
                <a:cubicBezTo>
                  <a:pt x="877595" y="1168893"/>
                  <a:pt x="901513" y="1150630"/>
                  <a:pt x="901513" y="1149993"/>
                </a:cubicBezTo>
                <a:cubicBezTo>
                  <a:pt x="901513" y="1149356"/>
                  <a:pt x="877595" y="1131092"/>
                  <a:pt x="848363" y="1109409"/>
                </a:cubicBezTo>
                <a:cubicBezTo>
                  <a:pt x="819131" y="1087726"/>
                  <a:pt x="795172" y="1069160"/>
                  <a:pt x="795121" y="1068152"/>
                </a:cubicBezTo>
                <a:cubicBezTo>
                  <a:pt x="795070" y="1067143"/>
                  <a:pt x="804510" y="1053761"/>
                  <a:pt x="816099" y="1038413"/>
                </a:cubicBezTo>
                <a:cubicBezTo>
                  <a:pt x="829587" y="1020550"/>
                  <a:pt x="838306" y="1010944"/>
                  <a:pt x="840325" y="1011719"/>
                </a:cubicBezTo>
                <a:cubicBezTo>
                  <a:pt x="847970" y="1014652"/>
                  <a:pt x="991620" y="1124486"/>
                  <a:pt x="995706" y="1130521"/>
                </a:cubicBezTo>
                <a:cubicBezTo>
                  <a:pt x="1001939" y="1139728"/>
                  <a:pt x="1001939" y="1160258"/>
                  <a:pt x="995706" y="1169464"/>
                </a:cubicBezTo>
                <a:cubicBezTo>
                  <a:pt x="991620" y="1175499"/>
                  <a:pt x="847970" y="1285333"/>
                  <a:pt x="840325" y="1288267"/>
                </a:cubicBezTo>
                <a:cubicBezTo>
                  <a:pt x="838305" y="1289043"/>
                  <a:pt x="829587" y="1279435"/>
                  <a:pt x="816099" y="1261572"/>
                </a:cubicBezTo>
                <a:close/>
                <a:moveTo>
                  <a:pt x="1383755" y="1232678"/>
                </a:moveTo>
                <a:cubicBezTo>
                  <a:pt x="1342373" y="1201627"/>
                  <a:pt x="1306463" y="1173189"/>
                  <a:pt x="1303954" y="1169484"/>
                </a:cubicBezTo>
                <a:cubicBezTo>
                  <a:pt x="1297709" y="1160257"/>
                  <a:pt x="1297702" y="1139738"/>
                  <a:pt x="1303941" y="1130521"/>
                </a:cubicBezTo>
                <a:cubicBezTo>
                  <a:pt x="1308027" y="1124486"/>
                  <a:pt x="1451678" y="1014652"/>
                  <a:pt x="1459322" y="1011719"/>
                </a:cubicBezTo>
                <a:cubicBezTo>
                  <a:pt x="1461342" y="1010943"/>
                  <a:pt x="1470060" y="1020550"/>
                  <a:pt x="1483548" y="1038413"/>
                </a:cubicBezTo>
                <a:cubicBezTo>
                  <a:pt x="1495137" y="1053761"/>
                  <a:pt x="1504577" y="1067143"/>
                  <a:pt x="1504526" y="1068152"/>
                </a:cubicBezTo>
                <a:cubicBezTo>
                  <a:pt x="1504480" y="1069161"/>
                  <a:pt x="1480516" y="1087726"/>
                  <a:pt x="1451284" y="1109409"/>
                </a:cubicBezTo>
                <a:cubicBezTo>
                  <a:pt x="1422052" y="1131092"/>
                  <a:pt x="1398135" y="1149355"/>
                  <a:pt x="1398135" y="1149993"/>
                </a:cubicBezTo>
                <a:cubicBezTo>
                  <a:pt x="1398135" y="1150630"/>
                  <a:pt x="1422052" y="1168893"/>
                  <a:pt x="1451284" y="1190576"/>
                </a:cubicBezTo>
                <a:cubicBezTo>
                  <a:pt x="1480516" y="1212259"/>
                  <a:pt x="1504475" y="1230825"/>
                  <a:pt x="1504526" y="1231834"/>
                </a:cubicBezTo>
                <a:cubicBezTo>
                  <a:pt x="1504665" y="1234535"/>
                  <a:pt x="1463060" y="1289135"/>
                  <a:pt x="1460865" y="1289135"/>
                </a:cubicBezTo>
                <a:cubicBezTo>
                  <a:pt x="1459835" y="1289135"/>
                  <a:pt x="1425136" y="1263729"/>
                  <a:pt x="1383755" y="1232678"/>
                </a:cubicBezTo>
                <a:close/>
                <a:moveTo>
                  <a:pt x="519076" y="1112650"/>
                </a:moveTo>
                <a:lnTo>
                  <a:pt x="519076" y="1038202"/>
                </a:lnTo>
                <a:lnTo>
                  <a:pt x="490669" y="1039042"/>
                </a:lnTo>
                <a:cubicBezTo>
                  <a:pt x="466303" y="1039763"/>
                  <a:pt x="460622" y="1040686"/>
                  <a:pt x="450728" y="1045536"/>
                </a:cubicBezTo>
                <a:cubicBezTo>
                  <a:pt x="409438" y="1065780"/>
                  <a:pt x="395506" y="1115808"/>
                  <a:pt x="420556" y="1153877"/>
                </a:cubicBezTo>
                <a:cubicBezTo>
                  <a:pt x="429287" y="1167144"/>
                  <a:pt x="445108" y="1179241"/>
                  <a:pt x="459703" y="1183809"/>
                </a:cubicBezTo>
                <a:cubicBezTo>
                  <a:pt x="464937" y="1185449"/>
                  <a:pt x="480437" y="1186858"/>
                  <a:pt x="494148" y="1186943"/>
                </a:cubicBezTo>
                <a:lnTo>
                  <a:pt x="519076" y="1187105"/>
                </a:lnTo>
                <a:close/>
                <a:moveTo>
                  <a:pt x="1848979" y="1180082"/>
                </a:moveTo>
                <a:cubicBezTo>
                  <a:pt x="1863727" y="1172922"/>
                  <a:pt x="1877655" y="1159016"/>
                  <a:pt x="1884921" y="1144195"/>
                </a:cubicBezTo>
                <a:cubicBezTo>
                  <a:pt x="1893110" y="1127492"/>
                  <a:pt x="1893168" y="1098151"/>
                  <a:pt x="1885037" y="1081641"/>
                </a:cubicBezTo>
                <a:cubicBezTo>
                  <a:pt x="1877790" y="1066915"/>
                  <a:pt x="1863609" y="1052741"/>
                  <a:pt x="1848911" y="1045535"/>
                </a:cubicBezTo>
                <a:cubicBezTo>
                  <a:pt x="1839018" y="1040685"/>
                  <a:pt x="1833336" y="1039761"/>
                  <a:pt x="1808970" y="1039041"/>
                </a:cubicBezTo>
                <a:lnTo>
                  <a:pt x="1780564" y="1038201"/>
                </a:lnTo>
                <a:lnTo>
                  <a:pt x="1780564" y="1112887"/>
                </a:lnTo>
                <a:lnTo>
                  <a:pt x="1780564" y="1187573"/>
                </a:lnTo>
                <a:lnTo>
                  <a:pt x="1808970" y="1186643"/>
                </a:lnTo>
                <a:cubicBezTo>
                  <a:pt x="1833132" y="1185851"/>
                  <a:pt x="1839110" y="1184870"/>
                  <a:pt x="1848972" y="1180082"/>
                </a:cubicBezTo>
                <a:close/>
                <a:moveTo>
                  <a:pt x="638886" y="644949"/>
                </a:moveTo>
                <a:cubicBezTo>
                  <a:pt x="650281" y="629633"/>
                  <a:pt x="673687" y="626402"/>
                  <a:pt x="688923" y="638042"/>
                </a:cubicBezTo>
                <a:cubicBezTo>
                  <a:pt x="693076" y="641215"/>
                  <a:pt x="719953" y="663906"/>
                  <a:pt x="748650" y="688465"/>
                </a:cubicBezTo>
                <a:cubicBezTo>
                  <a:pt x="818968" y="748647"/>
                  <a:pt x="845280" y="767104"/>
                  <a:pt x="898985" y="793923"/>
                </a:cubicBezTo>
                <a:cubicBezTo>
                  <a:pt x="1048780" y="868729"/>
                  <a:pt x="1224216" y="872555"/>
                  <a:pt x="1379586" y="804404"/>
                </a:cubicBezTo>
                <a:cubicBezTo>
                  <a:pt x="1407897" y="791986"/>
                  <a:pt x="1450738" y="767636"/>
                  <a:pt x="1476073" y="749564"/>
                </a:cubicBezTo>
                <a:cubicBezTo>
                  <a:pt x="1487104" y="741695"/>
                  <a:pt x="1521569" y="713518"/>
                  <a:pt x="1552662" y="686950"/>
                </a:cubicBezTo>
                <a:cubicBezTo>
                  <a:pt x="1583755" y="660382"/>
                  <a:pt x="1612519" y="636817"/>
                  <a:pt x="1616583" y="634585"/>
                </a:cubicBezTo>
                <a:cubicBezTo>
                  <a:pt x="1630998" y="626667"/>
                  <a:pt x="1650603" y="631419"/>
                  <a:pt x="1660986" y="645347"/>
                </a:cubicBezTo>
                <a:cubicBezTo>
                  <a:pt x="1664154" y="649597"/>
                  <a:pt x="1683379" y="703749"/>
                  <a:pt x="1707797" y="777207"/>
                </a:cubicBezTo>
                <a:cubicBezTo>
                  <a:pt x="1730587" y="845763"/>
                  <a:pt x="1749796" y="901855"/>
                  <a:pt x="1750484" y="901855"/>
                </a:cubicBezTo>
                <a:cubicBezTo>
                  <a:pt x="1751172" y="901855"/>
                  <a:pt x="1772279" y="860373"/>
                  <a:pt x="1797388" y="809673"/>
                </a:cubicBezTo>
                <a:cubicBezTo>
                  <a:pt x="1837058" y="729573"/>
                  <a:pt x="1857096" y="683138"/>
                  <a:pt x="1857096" y="671311"/>
                </a:cubicBezTo>
                <a:cubicBezTo>
                  <a:pt x="1857096" y="669004"/>
                  <a:pt x="1847440" y="667969"/>
                  <a:pt x="1815935" y="666899"/>
                </a:cubicBezTo>
                <a:cubicBezTo>
                  <a:pt x="1789519" y="666003"/>
                  <a:pt x="1766853" y="663887"/>
                  <a:pt x="1752662" y="660993"/>
                </a:cubicBezTo>
                <a:cubicBezTo>
                  <a:pt x="1634526" y="636908"/>
                  <a:pt x="1537090" y="550361"/>
                  <a:pt x="1500359" y="436887"/>
                </a:cubicBezTo>
                <a:cubicBezTo>
                  <a:pt x="1489146" y="402247"/>
                  <a:pt x="1484922" y="374005"/>
                  <a:pt x="1484922" y="333689"/>
                </a:cubicBezTo>
                <a:cubicBezTo>
                  <a:pt x="1484922" y="281061"/>
                  <a:pt x="1494046" y="238380"/>
                  <a:pt x="1514991" y="193047"/>
                </a:cubicBezTo>
                <a:cubicBezTo>
                  <a:pt x="1519490" y="183309"/>
                  <a:pt x="1523171" y="174638"/>
                  <a:pt x="1523171" y="173778"/>
                </a:cubicBezTo>
                <a:cubicBezTo>
                  <a:pt x="1523171" y="172919"/>
                  <a:pt x="1498387" y="160070"/>
                  <a:pt x="1468096" y="145226"/>
                </a:cubicBezTo>
                <a:cubicBezTo>
                  <a:pt x="1391872" y="107873"/>
                  <a:pt x="1339089" y="90812"/>
                  <a:pt x="1264159" y="79308"/>
                </a:cubicBezTo>
                <a:cubicBezTo>
                  <a:pt x="1229132" y="73931"/>
                  <a:pt x="1133127" y="73931"/>
                  <a:pt x="1098100" y="79308"/>
                </a:cubicBezTo>
                <a:cubicBezTo>
                  <a:pt x="1025466" y="90460"/>
                  <a:pt x="964428" y="109683"/>
                  <a:pt x="902285" y="140977"/>
                </a:cubicBezTo>
                <a:cubicBezTo>
                  <a:pt x="868831" y="157824"/>
                  <a:pt x="843467" y="173713"/>
                  <a:pt x="805131" y="201839"/>
                </a:cubicBezTo>
                <a:lnTo>
                  <a:pt x="775715" y="223421"/>
                </a:lnTo>
                <a:lnTo>
                  <a:pt x="802117" y="226364"/>
                </a:lnTo>
                <a:cubicBezTo>
                  <a:pt x="903232" y="237638"/>
                  <a:pt x="1000733" y="284274"/>
                  <a:pt x="1077757" y="358208"/>
                </a:cubicBezTo>
                <a:lnTo>
                  <a:pt x="1101390" y="380892"/>
                </a:lnTo>
                <a:lnTo>
                  <a:pt x="1075380" y="406978"/>
                </a:lnTo>
                <a:lnTo>
                  <a:pt x="1049369" y="433064"/>
                </a:lnTo>
                <a:lnTo>
                  <a:pt x="1024811" y="409948"/>
                </a:lnTo>
                <a:cubicBezTo>
                  <a:pt x="993438" y="380417"/>
                  <a:pt x="965926" y="360818"/>
                  <a:pt x="929526" y="342068"/>
                </a:cubicBezTo>
                <a:cubicBezTo>
                  <a:pt x="840924" y="296429"/>
                  <a:pt x="742373" y="284599"/>
                  <a:pt x="657052" y="309361"/>
                </a:cubicBezTo>
                <a:cubicBezTo>
                  <a:pt x="634038" y="316040"/>
                  <a:pt x="597564" y="331404"/>
                  <a:pt x="588870" y="338081"/>
                </a:cubicBezTo>
                <a:lnTo>
                  <a:pt x="583299" y="342360"/>
                </a:lnTo>
                <a:lnTo>
                  <a:pt x="588574" y="353257"/>
                </a:lnTo>
                <a:cubicBezTo>
                  <a:pt x="595225" y="366998"/>
                  <a:pt x="594137" y="381268"/>
                  <a:pt x="585583" y="392484"/>
                </a:cubicBezTo>
                <a:cubicBezTo>
                  <a:pt x="574613" y="406867"/>
                  <a:pt x="569646" y="407899"/>
                  <a:pt x="511375" y="407899"/>
                </a:cubicBezTo>
                <a:lnTo>
                  <a:pt x="459157" y="407899"/>
                </a:lnTo>
                <a:lnTo>
                  <a:pt x="507668" y="553398"/>
                </a:lnTo>
                <a:cubicBezTo>
                  <a:pt x="534349" y="633423"/>
                  <a:pt x="556179" y="701880"/>
                  <a:pt x="556179" y="705525"/>
                </a:cubicBezTo>
                <a:cubicBezTo>
                  <a:pt x="556179" y="720814"/>
                  <a:pt x="541895" y="737857"/>
                  <a:pt x="526501" y="740936"/>
                </a:cubicBezTo>
                <a:cubicBezTo>
                  <a:pt x="509371" y="744362"/>
                  <a:pt x="503954" y="741121"/>
                  <a:pt x="468587" y="706287"/>
                </a:cubicBezTo>
                <a:cubicBezTo>
                  <a:pt x="431937" y="670188"/>
                  <a:pt x="433224" y="670208"/>
                  <a:pt x="444284" y="705896"/>
                </a:cubicBezTo>
                <a:cubicBezTo>
                  <a:pt x="452719" y="733113"/>
                  <a:pt x="459299" y="746592"/>
                  <a:pt x="505781" y="831881"/>
                </a:cubicBezTo>
                <a:lnTo>
                  <a:pt x="547928" y="909215"/>
                </a:lnTo>
                <a:lnTo>
                  <a:pt x="590896" y="780458"/>
                </a:lnTo>
                <a:cubicBezTo>
                  <a:pt x="614528" y="709642"/>
                  <a:pt x="636123" y="648663"/>
                  <a:pt x="638886" y="644949"/>
                </a:cubicBezTo>
                <a:close/>
                <a:moveTo>
                  <a:pt x="2006800" y="589997"/>
                </a:moveTo>
                <a:cubicBezTo>
                  <a:pt x="2062341" y="580988"/>
                  <a:pt x="2110118" y="556544"/>
                  <a:pt x="2149343" y="517068"/>
                </a:cubicBezTo>
                <a:cubicBezTo>
                  <a:pt x="2249102" y="416671"/>
                  <a:pt x="2251396" y="259566"/>
                  <a:pt x="2154629" y="155040"/>
                </a:cubicBezTo>
                <a:cubicBezTo>
                  <a:pt x="2126455" y="124608"/>
                  <a:pt x="2080395" y="96416"/>
                  <a:pt x="2039471" y="84556"/>
                </a:cubicBezTo>
                <a:cubicBezTo>
                  <a:pt x="2005130" y="74604"/>
                  <a:pt x="1988067" y="73541"/>
                  <a:pt x="1878878" y="74553"/>
                </a:cubicBezTo>
                <a:cubicBezTo>
                  <a:pt x="1784593" y="75426"/>
                  <a:pt x="1775716" y="75856"/>
                  <a:pt x="1758405" y="80383"/>
                </a:cubicBezTo>
                <a:cubicBezTo>
                  <a:pt x="1659621" y="106214"/>
                  <a:pt x="1588867" y="177219"/>
                  <a:pt x="1564403" y="275072"/>
                </a:cubicBezTo>
                <a:cubicBezTo>
                  <a:pt x="1557064" y="304429"/>
                  <a:pt x="1557064" y="362951"/>
                  <a:pt x="1564403" y="392307"/>
                </a:cubicBezTo>
                <a:cubicBezTo>
                  <a:pt x="1583630" y="469214"/>
                  <a:pt x="1632008" y="530577"/>
                  <a:pt x="1700738" y="565234"/>
                </a:cubicBezTo>
                <a:cubicBezTo>
                  <a:pt x="1724423" y="577178"/>
                  <a:pt x="1749784" y="585647"/>
                  <a:pt x="1774053" y="589718"/>
                </a:cubicBezTo>
                <a:cubicBezTo>
                  <a:pt x="1802524" y="594493"/>
                  <a:pt x="1977784" y="594703"/>
                  <a:pt x="2006800" y="589997"/>
                </a:cubicBezTo>
                <a:close/>
                <a:moveTo>
                  <a:pt x="1791006" y="554840"/>
                </a:moveTo>
                <a:cubicBezTo>
                  <a:pt x="1697553" y="542064"/>
                  <a:pt x="1623180" y="475079"/>
                  <a:pt x="1600444" y="383209"/>
                </a:cubicBezTo>
                <a:cubicBezTo>
                  <a:pt x="1595003" y="361223"/>
                  <a:pt x="1595006" y="306145"/>
                  <a:pt x="1600449" y="284148"/>
                </a:cubicBezTo>
                <a:cubicBezTo>
                  <a:pt x="1618421" y="211522"/>
                  <a:pt x="1668603" y="153523"/>
                  <a:pt x="1736512" y="126890"/>
                </a:cubicBezTo>
                <a:cubicBezTo>
                  <a:pt x="1773073" y="112550"/>
                  <a:pt x="1776588" y="112221"/>
                  <a:pt x="1893039" y="112221"/>
                </a:cubicBezTo>
                <a:cubicBezTo>
                  <a:pt x="1987284" y="112221"/>
                  <a:pt x="2001561" y="112696"/>
                  <a:pt x="2015602" y="116301"/>
                </a:cubicBezTo>
                <a:cubicBezTo>
                  <a:pt x="2057627" y="127092"/>
                  <a:pt x="2090529" y="145471"/>
                  <a:pt x="2120386" y="174835"/>
                </a:cubicBezTo>
                <a:cubicBezTo>
                  <a:pt x="2132058" y="186314"/>
                  <a:pt x="2144987" y="200719"/>
                  <a:pt x="2149118" y="206845"/>
                </a:cubicBezTo>
                <a:cubicBezTo>
                  <a:pt x="2162174" y="226206"/>
                  <a:pt x="2174482" y="253304"/>
                  <a:pt x="2181018" y="277073"/>
                </a:cubicBezTo>
                <a:cubicBezTo>
                  <a:pt x="2186588" y="297332"/>
                  <a:pt x="2187327" y="304059"/>
                  <a:pt x="2187240" y="333689"/>
                </a:cubicBezTo>
                <a:cubicBezTo>
                  <a:pt x="2187148" y="362402"/>
                  <a:pt x="2186256" y="370626"/>
                  <a:pt x="2181087" y="389968"/>
                </a:cubicBezTo>
                <a:cubicBezTo>
                  <a:pt x="2174859" y="413277"/>
                  <a:pt x="2162318" y="440959"/>
                  <a:pt x="2149118" y="460534"/>
                </a:cubicBezTo>
                <a:cubicBezTo>
                  <a:pt x="2144987" y="466660"/>
                  <a:pt x="2132058" y="481065"/>
                  <a:pt x="2120386" y="492544"/>
                </a:cubicBezTo>
                <a:cubicBezTo>
                  <a:pt x="2090905" y="521538"/>
                  <a:pt x="2058183" y="539959"/>
                  <a:pt x="2016802" y="550855"/>
                </a:cubicBezTo>
                <a:cubicBezTo>
                  <a:pt x="2004218" y="554168"/>
                  <a:pt x="1986906" y="554822"/>
                  <a:pt x="1899996" y="555268"/>
                </a:cubicBezTo>
                <a:cubicBezTo>
                  <a:pt x="1843878" y="555556"/>
                  <a:pt x="1794833" y="555360"/>
                  <a:pt x="1791006" y="554840"/>
                </a:cubicBezTo>
                <a:close/>
                <a:moveTo>
                  <a:pt x="1997391" y="478631"/>
                </a:moveTo>
                <a:cubicBezTo>
                  <a:pt x="2064147" y="464663"/>
                  <a:pt x="2114416" y="402402"/>
                  <a:pt x="2114416" y="333689"/>
                </a:cubicBezTo>
                <a:cubicBezTo>
                  <a:pt x="2114416" y="264977"/>
                  <a:pt x="2064147" y="202716"/>
                  <a:pt x="1997391" y="188748"/>
                </a:cubicBezTo>
                <a:cubicBezTo>
                  <a:pt x="1973954" y="183844"/>
                  <a:pt x="1809805" y="183844"/>
                  <a:pt x="1786369" y="188748"/>
                </a:cubicBezTo>
                <a:cubicBezTo>
                  <a:pt x="1719612" y="202716"/>
                  <a:pt x="1669343" y="264977"/>
                  <a:pt x="1669343" y="333689"/>
                </a:cubicBezTo>
                <a:cubicBezTo>
                  <a:pt x="1669343" y="388664"/>
                  <a:pt x="1701905" y="441575"/>
                  <a:pt x="1750503" y="465571"/>
                </a:cubicBezTo>
                <a:cubicBezTo>
                  <a:pt x="1781668" y="480959"/>
                  <a:pt x="1788215" y="481720"/>
                  <a:pt x="1890720" y="481884"/>
                </a:cubicBezTo>
                <a:cubicBezTo>
                  <a:pt x="1961648" y="481999"/>
                  <a:pt x="1984660" y="481295"/>
                  <a:pt x="1997391" y="478631"/>
                </a:cubicBezTo>
                <a:close/>
                <a:moveTo>
                  <a:pt x="1791639" y="441398"/>
                </a:moveTo>
                <a:cubicBezTo>
                  <a:pt x="1748477" y="430934"/>
                  <a:pt x="1714931" y="394354"/>
                  <a:pt x="1708116" y="350319"/>
                </a:cubicBezTo>
                <a:cubicBezTo>
                  <a:pt x="1699331" y="293559"/>
                  <a:pt x="1736298" y="239171"/>
                  <a:pt x="1792701" y="225872"/>
                </a:cubicBezTo>
                <a:cubicBezTo>
                  <a:pt x="1804104" y="223183"/>
                  <a:pt x="1825294" y="222437"/>
                  <a:pt x="1890983" y="222410"/>
                </a:cubicBezTo>
                <a:cubicBezTo>
                  <a:pt x="1938409" y="222390"/>
                  <a:pt x="1980141" y="223403"/>
                  <a:pt x="1987208" y="224742"/>
                </a:cubicBezTo>
                <a:cubicBezTo>
                  <a:pt x="2019500" y="230867"/>
                  <a:pt x="2050359" y="254338"/>
                  <a:pt x="2064709" y="283690"/>
                </a:cubicBezTo>
                <a:cubicBezTo>
                  <a:pt x="2085930" y="327092"/>
                  <a:pt x="2079006" y="374259"/>
                  <a:pt x="2046215" y="409679"/>
                </a:cubicBezTo>
                <a:cubicBezTo>
                  <a:pt x="2031137" y="425965"/>
                  <a:pt x="2008205" y="438796"/>
                  <a:pt x="1987219" y="442687"/>
                </a:cubicBezTo>
                <a:cubicBezTo>
                  <a:pt x="1967339" y="446374"/>
                  <a:pt x="1807827" y="445322"/>
                  <a:pt x="1791639" y="441397"/>
                </a:cubicBezTo>
                <a:close/>
                <a:moveTo>
                  <a:pt x="1986066" y="364853"/>
                </a:moveTo>
                <a:cubicBezTo>
                  <a:pt x="1998233" y="355764"/>
                  <a:pt x="2002029" y="348354"/>
                  <a:pt x="2002029" y="333689"/>
                </a:cubicBezTo>
                <a:cubicBezTo>
                  <a:pt x="2002029" y="319025"/>
                  <a:pt x="1998233" y="311615"/>
                  <a:pt x="1986066" y="302526"/>
                </a:cubicBezTo>
                <a:cubicBezTo>
                  <a:pt x="1979927" y="297940"/>
                  <a:pt x="1976285" y="297715"/>
                  <a:pt x="1896931" y="297027"/>
                </a:cubicBezTo>
                <a:cubicBezTo>
                  <a:pt x="1842798" y="296558"/>
                  <a:pt x="1811264" y="297165"/>
                  <a:pt x="1805715" y="298796"/>
                </a:cubicBezTo>
                <a:cubicBezTo>
                  <a:pt x="1782138" y="305705"/>
                  <a:pt x="1773053" y="337876"/>
                  <a:pt x="1789244" y="357120"/>
                </a:cubicBezTo>
                <a:cubicBezTo>
                  <a:pt x="1800631" y="370653"/>
                  <a:pt x="1801423" y="370751"/>
                  <a:pt x="1894611" y="370168"/>
                </a:cubicBezTo>
                <a:cubicBezTo>
                  <a:pt x="1976463" y="369655"/>
                  <a:pt x="1979906" y="369454"/>
                  <a:pt x="1986066" y="364854"/>
                </a:cubicBezTo>
                <a:close/>
                <a:moveTo>
                  <a:pt x="401801" y="470360"/>
                </a:moveTo>
                <a:cubicBezTo>
                  <a:pt x="367368" y="367515"/>
                  <a:pt x="366752" y="364328"/>
                  <a:pt x="378364" y="349104"/>
                </a:cubicBezTo>
                <a:cubicBezTo>
                  <a:pt x="389135" y="334982"/>
                  <a:pt x="394868" y="333689"/>
                  <a:pt x="446767" y="333689"/>
                </a:cubicBezTo>
                <a:lnTo>
                  <a:pt x="493182" y="333689"/>
                </a:lnTo>
                <a:lnTo>
                  <a:pt x="421042" y="203823"/>
                </a:lnTo>
                <a:lnTo>
                  <a:pt x="348903" y="73957"/>
                </a:lnTo>
                <a:lnTo>
                  <a:pt x="262389" y="73957"/>
                </a:lnTo>
                <a:cubicBezTo>
                  <a:pt x="214806" y="73957"/>
                  <a:pt x="175875" y="74358"/>
                  <a:pt x="175875" y="74850"/>
                </a:cubicBezTo>
                <a:cubicBezTo>
                  <a:pt x="175875" y="75342"/>
                  <a:pt x="202730" y="122563"/>
                  <a:pt x="235554" y="179787"/>
                </a:cubicBezTo>
                <a:cubicBezTo>
                  <a:pt x="293910" y="281527"/>
                  <a:pt x="295233" y="284117"/>
                  <a:pt x="295266" y="296766"/>
                </a:cubicBezTo>
                <a:cubicBezTo>
                  <a:pt x="295294" y="307270"/>
                  <a:pt x="294126" y="311241"/>
                  <a:pt x="289054" y="317891"/>
                </a:cubicBezTo>
                <a:cubicBezTo>
                  <a:pt x="278597" y="331600"/>
                  <a:pt x="271250" y="333691"/>
                  <a:pt x="233507" y="333691"/>
                </a:cubicBezTo>
                <a:lnTo>
                  <a:pt x="200241" y="333691"/>
                </a:lnTo>
                <a:lnTo>
                  <a:pt x="316078" y="449550"/>
                </a:lnTo>
                <a:cubicBezTo>
                  <a:pt x="379788" y="513273"/>
                  <a:pt x="432203" y="565122"/>
                  <a:pt x="432555" y="564770"/>
                </a:cubicBezTo>
                <a:cubicBezTo>
                  <a:pt x="432907" y="564416"/>
                  <a:pt x="419068" y="521934"/>
                  <a:pt x="401801" y="470361"/>
                </a:cubicBezTo>
                <a:close/>
                <a:moveTo>
                  <a:pt x="2156887" y="984847"/>
                </a:moveTo>
                <a:lnTo>
                  <a:pt x="2114681" y="942639"/>
                </a:lnTo>
                <a:lnTo>
                  <a:pt x="2085993" y="970768"/>
                </a:lnTo>
                <a:cubicBezTo>
                  <a:pt x="2055348" y="1000817"/>
                  <a:pt x="2049806" y="1003875"/>
                  <a:pt x="2032045" y="1000543"/>
                </a:cubicBezTo>
                <a:cubicBezTo>
                  <a:pt x="2014328" y="997219"/>
                  <a:pt x="2010409" y="990133"/>
                  <a:pt x="1969378" y="887238"/>
                </a:cubicBezTo>
                <a:cubicBezTo>
                  <a:pt x="1932755" y="795400"/>
                  <a:pt x="1931793" y="792557"/>
                  <a:pt x="1936691" y="790670"/>
                </a:cubicBezTo>
                <a:cubicBezTo>
                  <a:pt x="1939466" y="789601"/>
                  <a:pt x="1954989" y="783536"/>
                  <a:pt x="1971187" y="777193"/>
                </a:cubicBezTo>
                <a:lnTo>
                  <a:pt x="2000638" y="765662"/>
                </a:lnTo>
                <a:lnTo>
                  <a:pt x="2026633" y="830860"/>
                </a:lnTo>
                <a:cubicBezTo>
                  <a:pt x="2040929" y="866718"/>
                  <a:pt x="2052971" y="896482"/>
                  <a:pt x="2053392" y="897000"/>
                </a:cubicBezTo>
                <a:cubicBezTo>
                  <a:pt x="2053812" y="897520"/>
                  <a:pt x="2063963" y="888457"/>
                  <a:pt x="2075947" y="876863"/>
                </a:cubicBezTo>
                <a:cubicBezTo>
                  <a:pt x="2099322" y="854250"/>
                  <a:pt x="2105993" y="851057"/>
                  <a:pt x="2123192" y="854257"/>
                </a:cubicBezTo>
                <a:cubicBezTo>
                  <a:pt x="2130647" y="855644"/>
                  <a:pt x="2140419" y="864368"/>
                  <a:pt x="2191657" y="915390"/>
                </a:cubicBezTo>
                <a:lnTo>
                  <a:pt x="2251425" y="974905"/>
                </a:lnTo>
                <a:lnTo>
                  <a:pt x="2225259" y="1000980"/>
                </a:lnTo>
                <a:lnTo>
                  <a:pt x="2199093" y="1027055"/>
                </a:lnTo>
                <a:close/>
                <a:moveTo>
                  <a:pt x="2137686" y="812990"/>
                </a:moveTo>
                <a:cubicBezTo>
                  <a:pt x="2125271" y="806497"/>
                  <a:pt x="2021739" y="736374"/>
                  <a:pt x="2021739" y="734459"/>
                </a:cubicBezTo>
                <a:cubicBezTo>
                  <a:pt x="2021739" y="732909"/>
                  <a:pt x="2056196" y="679627"/>
                  <a:pt x="2060325" y="674792"/>
                </a:cubicBezTo>
                <a:cubicBezTo>
                  <a:pt x="2060775" y="674265"/>
                  <a:pt x="2082776" y="688254"/>
                  <a:pt x="2109218" y="705878"/>
                </a:cubicBezTo>
                <a:lnTo>
                  <a:pt x="2157295" y="737920"/>
                </a:lnTo>
                <a:lnTo>
                  <a:pt x="2201405" y="723318"/>
                </a:lnTo>
                <a:cubicBezTo>
                  <a:pt x="2225666" y="715286"/>
                  <a:pt x="2246706" y="708274"/>
                  <a:pt x="2248162" y="707734"/>
                </a:cubicBezTo>
                <a:cubicBezTo>
                  <a:pt x="2249789" y="707131"/>
                  <a:pt x="2255316" y="720248"/>
                  <a:pt x="2262521" y="741814"/>
                </a:cubicBezTo>
                <a:cubicBezTo>
                  <a:pt x="2270663" y="766183"/>
                  <a:pt x="2273391" y="777192"/>
                  <a:pt x="2271470" y="777914"/>
                </a:cubicBezTo>
                <a:cubicBezTo>
                  <a:pt x="2244325" y="788112"/>
                  <a:pt x="2155680" y="816047"/>
                  <a:pt x="2150494" y="816036"/>
                </a:cubicBezTo>
                <a:cubicBezTo>
                  <a:pt x="2146638" y="816028"/>
                  <a:pt x="2140874" y="814658"/>
                  <a:pt x="2137686" y="81299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412CB51-228B-BFF1-177A-E4476E39D13C}"/>
              </a:ext>
            </a:extLst>
          </p:cNvPr>
          <p:cNvSpPr txBox="1"/>
          <p:nvPr/>
        </p:nvSpPr>
        <p:spPr>
          <a:xfrm>
            <a:off x="4906265" y="4432534"/>
            <a:ext cx="132727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HEADACHE</a:t>
            </a:r>
          </a:p>
        </p:txBody>
      </p:sp>
      <p:sp>
        <p:nvSpPr>
          <p:cNvPr id="102" name="Graphic 100">
            <a:extLst>
              <a:ext uri="{FF2B5EF4-FFF2-40B4-BE49-F238E27FC236}">
                <a16:creationId xmlns:a16="http://schemas.microsoft.com/office/drawing/2014/main" id="{7CF2CBB4-DE4F-0CD1-F6D0-335E2384AF24}"/>
              </a:ext>
            </a:extLst>
          </p:cNvPr>
          <p:cNvSpPr/>
          <p:nvPr/>
        </p:nvSpPr>
        <p:spPr>
          <a:xfrm>
            <a:off x="9541671" y="2360626"/>
            <a:ext cx="268224" cy="208922"/>
          </a:xfrm>
          <a:custGeom>
            <a:avLst/>
            <a:gdLst>
              <a:gd name="connsiteX0" fmla="*/ 1773073 w 3105053"/>
              <a:gd name="connsiteY0" fmla="*/ 2411625 h 2418553"/>
              <a:gd name="connsiteX1" fmla="*/ 1735721 w 3105053"/>
              <a:gd name="connsiteY1" fmla="*/ 2326985 h 2418553"/>
              <a:gd name="connsiteX2" fmla="*/ 1785166 w 3105053"/>
              <a:gd name="connsiteY2" fmla="*/ 2277538 h 2418553"/>
              <a:gd name="connsiteX3" fmla="*/ 1876838 w 3105053"/>
              <a:gd name="connsiteY3" fmla="*/ 2347640 h 2418553"/>
              <a:gd name="connsiteX4" fmla="*/ 1773073 w 3105053"/>
              <a:gd name="connsiteY4" fmla="*/ 2411625 h 2418553"/>
              <a:gd name="connsiteX5" fmla="*/ 454043 w 3105053"/>
              <a:gd name="connsiteY5" fmla="*/ 2377382 h 2418553"/>
              <a:gd name="connsiteX6" fmla="*/ 411563 w 3105053"/>
              <a:gd name="connsiteY6" fmla="*/ 2279144 h 2418553"/>
              <a:gd name="connsiteX7" fmla="*/ 548592 w 3105053"/>
              <a:gd name="connsiteY7" fmla="*/ 2317250 h 2418553"/>
              <a:gd name="connsiteX8" fmla="*/ 454043 w 3105053"/>
              <a:gd name="connsiteY8" fmla="*/ 2377382 h 2418553"/>
              <a:gd name="connsiteX9" fmla="*/ 2942047 w 3105053"/>
              <a:gd name="connsiteY9" fmla="*/ 2379285 h 2418553"/>
              <a:gd name="connsiteX10" fmla="*/ 2887701 w 3105053"/>
              <a:gd name="connsiteY10" fmla="*/ 2296826 h 2418553"/>
              <a:gd name="connsiteX11" fmla="*/ 2926386 w 3105053"/>
              <a:gd name="connsiteY11" fmla="*/ 2244245 h 2418553"/>
              <a:gd name="connsiteX12" fmla="*/ 2987462 w 3105053"/>
              <a:gd name="connsiteY12" fmla="*/ 2242351 h 2418553"/>
              <a:gd name="connsiteX13" fmla="*/ 3027379 w 3105053"/>
              <a:gd name="connsiteY13" fmla="*/ 2284025 h 2418553"/>
              <a:gd name="connsiteX14" fmla="*/ 3018625 w 3105053"/>
              <a:gd name="connsiteY14" fmla="*/ 2349646 h 2418553"/>
              <a:gd name="connsiteX15" fmla="*/ 2942047 w 3105053"/>
              <a:gd name="connsiteY15" fmla="*/ 2379285 h 2418553"/>
              <a:gd name="connsiteX16" fmla="*/ 1039501 w 3105053"/>
              <a:gd name="connsiteY16" fmla="*/ 2341224 h 2418553"/>
              <a:gd name="connsiteX17" fmla="*/ 998231 w 3105053"/>
              <a:gd name="connsiteY17" fmla="*/ 2258110 h 2418553"/>
              <a:gd name="connsiteX18" fmla="*/ 1119446 w 3105053"/>
              <a:gd name="connsiteY18" fmla="*/ 2224603 h 2418553"/>
              <a:gd name="connsiteX19" fmla="*/ 1068200 w 3105053"/>
              <a:gd name="connsiteY19" fmla="*/ 2346175 h 2418553"/>
              <a:gd name="connsiteX20" fmla="*/ 1039501 w 3105053"/>
              <a:gd name="connsiteY20" fmla="*/ 2341224 h 2418553"/>
              <a:gd name="connsiteX21" fmla="*/ 2309415 w 3105053"/>
              <a:gd name="connsiteY21" fmla="*/ 2338325 h 2418553"/>
              <a:gd name="connsiteX22" fmla="*/ 2284258 w 3105053"/>
              <a:gd name="connsiteY22" fmla="*/ 2316340 h 2418553"/>
              <a:gd name="connsiteX23" fmla="*/ 2271776 w 3105053"/>
              <a:gd name="connsiteY23" fmla="*/ 2279870 h 2418553"/>
              <a:gd name="connsiteX24" fmla="*/ 2300425 w 3105053"/>
              <a:gd name="connsiteY24" fmla="*/ 2216226 h 2418553"/>
              <a:gd name="connsiteX25" fmla="*/ 2392783 w 3105053"/>
              <a:gd name="connsiteY25" fmla="*/ 2224710 h 2418553"/>
              <a:gd name="connsiteX26" fmla="*/ 2383727 w 3105053"/>
              <a:gd name="connsiteY26" fmla="*/ 2333490 h 2418553"/>
              <a:gd name="connsiteX27" fmla="*/ 2309415 w 3105053"/>
              <a:gd name="connsiteY27" fmla="*/ 2338325 h 2418553"/>
              <a:gd name="connsiteX28" fmla="*/ 138185 w 3105053"/>
              <a:gd name="connsiteY28" fmla="*/ 2263319 h 2418553"/>
              <a:gd name="connsiteX29" fmla="*/ 100636 w 3105053"/>
              <a:gd name="connsiteY29" fmla="*/ 2179341 h 2418553"/>
              <a:gd name="connsiteX30" fmla="*/ 176843 w 3105053"/>
              <a:gd name="connsiteY30" fmla="*/ 2126656 h 2418553"/>
              <a:gd name="connsiteX31" fmla="*/ 222539 w 3105053"/>
              <a:gd name="connsiteY31" fmla="*/ 2248100 h 2418553"/>
              <a:gd name="connsiteX32" fmla="*/ 138185 w 3105053"/>
              <a:gd name="connsiteY32" fmla="*/ 2263319 h 2418553"/>
              <a:gd name="connsiteX33" fmla="*/ 1437581 w 3105053"/>
              <a:gd name="connsiteY33" fmla="*/ 2192806 h 2418553"/>
              <a:gd name="connsiteX34" fmla="*/ 1396821 w 3105053"/>
              <a:gd name="connsiteY34" fmla="*/ 2158273 h 2418553"/>
              <a:gd name="connsiteX35" fmla="*/ 1460883 w 3105053"/>
              <a:gd name="connsiteY35" fmla="*/ 2053324 h 2418553"/>
              <a:gd name="connsiteX36" fmla="*/ 1533223 w 3105053"/>
              <a:gd name="connsiteY36" fmla="*/ 2124842 h 2418553"/>
              <a:gd name="connsiteX37" fmla="*/ 1437581 w 3105053"/>
              <a:gd name="connsiteY37" fmla="*/ 2192806 h 2418553"/>
              <a:gd name="connsiteX38" fmla="*/ 2685548 w 3105053"/>
              <a:gd name="connsiteY38" fmla="*/ 2164740 h 2418553"/>
              <a:gd name="connsiteX39" fmla="*/ 2636487 w 3105053"/>
              <a:gd name="connsiteY39" fmla="*/ 2078175 h 2418553"/>
              <a:gd name="connsiteX40" fmla="*/ 2777473 w 3105053"/>
              <a:gd name="connsiteY40" fmla="*/ 2094480 h 2418553"/>
              <a:gd name="connsiteX41" fmla="*/ 2685548 w 3105053"/>
              <a:gd name="connsiteY41" fmla="*/ 2164740 h 2418553"/>
              <a:gd name="connsiteX42" fmla="*/ 2078975 w 3105053"/>
              <a:gd name="connsiteY42" fmla="*/ 2091882 h 2418553"/>
              <a:gd name="connsiteX43" fmla="*/ 2028752 w 3105053"/>
              <a:gd name="connsiteY43" fmla="*/ 2023128 h 2418553"/>
              <a:gd name="connsiteX44" fmla="*/ 2050928 w 3105053"/>
              <a:gd name="connsiteY44" fmla="*/ 1971255 h 2418553"/>
              <a:gd name="connsiteX45" fmla="*/ 2101472 w 3105053"/>
              <a:gd name="connsiteY45" fmla="*/ 1952043 h 2418553"/>
              <a:gd name="connsiteX46" fmla="*/ 2152443 w 3105053"/>
              <a:gd name="connsiteY46" fmla="*/ 2072637 h 2418553"/>
              <a:gd name="connsiteX47" fmla="*/ 2078975 w 3105053"/>
              <a:gd name="connsiteY47" fmla="*/ 2091882 h 2418553"/>
              <a:gd name="connsiteX48" fmla="*/ 834805 w 3105053"/>
              <a:gd name="connsiteY48" fmla="*/ 2084694 h 2418553"/>
              <a:gd name="connsiteX49" fmla="*/ 796273 w 3105053"/>
              <a:gd name="connsiteY49" fmla="*/ 2026422 h 2418553"/>
              <a:gd name="connsiteX50" fmla="*/ 804290 w 3105053"/>
              <a:gd name="connsiteY50" fmla="*/ 1989915 h 2418553"/>
              <a:gd name="connsiteX51" fmla="*/ 940034 w 3105053"/>
              <a:gd name="connsiteY51" fmla="*/ 2020769 h 2418553"/>
              <a:gd name="connsiteX52" fmla="*/ 834805 w 3105053"/>
              <a:gd name="connsiteY52" fmla="*/ 2084694 h 2418553"/>
              <a:gd name="connsiteX53" fmla="*/ 490204 w 3105053"/>
              <a:gd name="connsiteY53" fmla="*/ 1897531 h 2418553"/>
              <a:gd name="connsiteX54" fmla="*/ 291714 w 3105053"/>
              <a:gd name="connsiteY54" fmla="*/ 1822953 h 2418553"/>
              <a:gd name="connsiteX55" fmla="*/ 90815 w 3105053"/>
              <a:gd name="connsiteY55" fmla="*/ 1753848 h 2418553"/>
              <a:gd name="connsiteX56" fmla="*/ 31457 w 3105053"/>
              <a:gd name="connsiteY56" fmla="*/ 1740130 h 2418553"/>
              <a:gd name="connsiteX57" fmla="*/ 39032 w 3105053"/>
              <a:gd name="connsiteY57" fmla="*/ 1618481 h 2418553"/>
              <a:gd name="connsiteX58" fmla="*/ 138866 w 3105053"/>
              <a:gd name="connsiteY58" fmla="*/ 1612404 h 2418553"/>
              <a:gd name="connsiteX59" fmla="*/ 338471 w 3105053"/>
              <a:gd name="connsiteY59" fmla="*/ 1682981 h 2418553"/>
              <a:gd name="connsiteX60" fmla="*/ 565673 w 3105053"/>
              <a:gd name="connsiteY60" fmla="*/ 1754298 h 2418553"/>
              <a:gd name="connsiteX61" fmla="*/ 789330 w 3105053"/>
              <a:gd name="connsiteY61" fmla="*/ 1685176 h 2418553"/>
              <a:gd name="connsiteX62" fmla="*/ 866828 w 3105053"/>
              <a:gd name="connsiteY62" fmla="*/ 1644422 h 2418553"/>
              <a:gd name="connsiteX63" fmla="*/ 1247253 w 3105053"/>
              <a:gd name="connsiteY63" fmla="*/ 1642909 h 2418553"/>
              <a:gd name="connsiteX64" fmla="*/ 1337853 w 3105053"/>
              <a:gd name="connsiteY64" fmla="*/ 1689738 h 2418553"/>
              <a:gd name="connsiteX65" fmla="*/ 1551308 w 3105053"/>
              <a:gd name="connsiteY65" fmla="*/ 1754656 h 2418553"/>
              <a:gd name="connsiteX66" fmla="*/ 1755849 w 3105053"/>
              <a:gd name="connsiteY66" fmla="*/ 1696743 h 2418553"/>
              <a:gd name="connsiteX67" fmla="*/ 2050454 w 3105053"/>
              <a:gd name="connsiteY67" fmla="*/ 1610535 h 2418553"/>
              <a:gd name="connsiteX68" fmla="*/ 2318113 w 3105053"/>
              <a:gd name="connsiteY68" fmla="*/ 1686129 h 2418553"/>
              <a:gd name="connsiteX69" fmla="*/ 2398012 w 3105053"/>
              <a:gd name="connsiteY69" fmla="*/ 1729405 h 2418553"/>
              <a:gd name="connsiteX70" fmla="*/ 2655702 w 3105053"/>
              <a:gd name="connsiteY70" fmla="*/ 1739601 h 2418553"/>
              <a:gd name="connsiteX71" fmla="*/ 2724436 w 3105053"/>
              <a:gd name="connsiteY71" fmla="*/ 1706840 h 2418553"/>
              <a:gd name="connsiteX72" fmla="*/ 2999671 w 3105053"/>
              <a:gd name="connsiteY72" fmla="*/ 1609697 h 2418553"/>
              <a:gd name="connsiteX73" fmla="*/ 3079988 w 3105053"/>
              <a:gd name="connsiteY73" fmla="*/ 1627416 h 2418553"/>
              <a:gd name="connsiteX74" fmla="*/ 3071457 w 3105053"/>
              <a:gd name="connsiteY74" fmla="*/ 1742287 h 2418553"/>
              <a:gd name="connsiteX75" fmla="*/ 3016876 w 3105053"/>
              <a:gd name="connsiteY75" fmla="*/ 1753668 h 2418553"/>
              <a:gd name="connsiteX76" fmla="*/ 2818667 w 3105053"/>
              <a:gd name="connsiteY76" fmla="*/ 1820209 h 2418553"/>
              <a:gd name="connsiteX77" fmla="*/ 2560452 w 3105053"/>
              <a:gd name="connsiteY77" fmla="*/ 1900242 h 2418553"/>
              <a:gd name="connsiteX78" fmla="*/ 2380790 w 3105053"/>
              <a:gd name="connsiteY78" fmla="*/ 1877879 h 2418553"/>
              <a:gd name="connsiteX79" fmla="*/ 2255934 w 3105053"/>
              <a:gd name="connsiteY79" fmla="*/ 1817609 h 2418553"/>
              <a:gd name="connsiteX80" fmla="*/ 2043221 w 3105053"/>
              <a:gd name="connsiteY80" fmla="*/ 1755498 h 2418553"/>
              <a:gd name="connsiteX81" fmla="*/ 1822321 w 3105053"/>
              <a:gd name="connsiteY81" fmla="*/ 1825736 h 2418553"/>
              <a:gd name="connsiteX82" fmla="*/ 1529606 w 3105053"/>
              <a:gd name="connsiteY82" fmla="*/ 1900105 h 2418553"/>
              <a:gd name="connsiteX83" fmla="*/ 1389035 w 3105053"/>
              <a:gd name="connsiteY83" fmla="*/ 1876440 h 2418553"/>
              <a:gd name="connsiteX84" fmla="*/ 1267401 w 3105053"/>
              <a:gd name="connsiteY84" fmla="*/ 1816765 h 2418553"/>
              <a:gd name="connsiteX85" fmla="*/ 1059395 w 3105053"/>
              <a:gd name="connsiteY85" fmla="*/ 1755480 h 2418553"/>
              <a:gd name="connsiteX86" fmla="*/ 851389 w 3105053"/>
              <a:gd name="connsiteY86" fmla="*/ 1816765 h 2418553"/>
              <a:gd name="connsiteX87" fmla="*/ 671701 w 3105053"/>
              <a:gd name="connsiteY87" fmla="*/ 1892534 h 2418553"/>
              <a:gd name="connsiteX88" fmla="*/ 490204 w 3105053"/>
              <a:gd name="connsiteY88" fmla="*/ 1897531 h 2418553"/>
              <a:gd name="connsiteX89" fmla="*/ 1584386 w 3105053"/>
              <a:gd name="connsiteY89" fmla="*/ 1557516 h 2418553"/>
              <a:gd name="connsiteX90" fmla="*/ 1540529 w 3105053"/>
              <a:gd name="connsiteY90" fmla="*/ 1470690 h 2418553"/>
              <a:gd name="connsiteX91" fmla="*/ 1589848 w 3105053"/>
              <a:gd name="connsiteY91" fmla="*/ 1420262 h 2418553"/>
              <a:gd name="connsiteX92" fmla="*/ 1674188 w 3105053"/>
              <a:gd name="connsiteY92" fmla="*/ 1456295 h 2418553"/>
              <a:gd name="connsiteX93" fmla="*/ 1677681 w 3105053"/>
              <a:gd name="connsiteY93" fmla="*/ 1516840 h 2418553"/>
              <a:gd name="connsiteX94" fmla="*/ 1639136 w 3105053"/>
              <a:gd name="connsiteY94" fmla="*/ 1556392 h 2418553"/>
              <a:gd name="connsiteX95" fmla="*/ 1584386 w 3105053"/>
              <a:gd name="connsiteY95" fmla="*/ 1557516 h 2418553"/>
              <a:gd name="connsiteX96" fmla="*/ 2240316 w 3105053"/>
              <a:gd name="connsiteY96" fmla="*/ 1525927 h 2418553"/>
              <a:gd name="connsiteX97" fmla="*/ 2227087 w 3105053"/>
              <a:gd name="connsiteY97" fmla="*/ 1400653 h 2418553"/>
              <a:gd name="connsiteX98" fmla="*/ 2322404 w 3105053"/>
              <a:gd name="connsiteY98" fmla="*/ 1411846 h 2418553"/>
              <a:gd name="connsiteX99" fmla="*/ 2339756 w 3105053"/>
              <a:gd name="connsiteY99" fmla="*/ 1461245 h 2418553"/>
              <a:gd name="connsiteX100" fmla="*/ 2240316 w 3105053"/>
              <a:gd name="connsiteY100" fmla="*/ 1525927 h 2418553"/>
              <a:gd name="connsiteX101" fmla="*/ 766443 w 3105053"/>
              <a:gd name="connsiteY101" fmla="*/ 1519651 h 2418553"/>
              <a:gd name="connsiteX102" fmla="*/ 751971 w 3105053"/>
              <a:gd name="connsiteY102" fmla="*/ 1395395 h 2418553"/>
              <a:gd name="connsiteX103" fmla="*/ 844704 w 3105053"/>
              <a:gd name="connsiteY103" fmla="*/ 1403607 h 2418553"/>
              <a:gd name="connsiteX104" fmla="*/ 835741 w 3105053"/>
              <a:gd name="connsiteY104" fmla="*/ 1512322 h 2418553"/>
              <a:gd name="connsiteX105" fmla="*/ 766443 w 3105053"/>
              <a:gd name="connsiteY105" fmla="*/ 1519651 h 2418553"/>
              <a:gd name="connsiteX106" fmla="*/ 214824 w 3105053"/>
              <a:gd name="connsiteY106" fmla="*/ 1476742 h 2418553"/>
              <a:gd name="connsiteX107" fmla="*/ 193519 w 3105053"/>
              <a:gd name="connsiteY107" fmla="*/ 1461511 h 2418553"/>
              <a:gd name="connsiteX108" fmla="*/ 199418 w 3105053"/>
              <a:gd name="connsiteY108" fmla="*/ 1354107 h 2418553"/>
              <a:gd name="connsiteX109" fmla="*/ 294924 w 3105053"/>
              <a:gd name="connsiteY109" fmla="*/ 1360207 h 2418553"/>
              <a:gd name="connsiteX110" fmla="*/ 296674 w 3105053"/>
              <a:gd name="connsiteY110" fmla="*/ 1461394 h 2418553"/>
              <a:gd name="connsiteX111" fmla="*/ 214824 w 3105053"/>
              <a:gd name="connsiteY111" fmla="*/ 1476742 h 2418553"/>
              <a:gd name="connsiteX112" fmla="*/ 2842244 w 3105053"/>
              <a:gd name="connsiteY112" fmla="*/ 1473388 h 2418553"/>
              <a:gd name="connsiteX113" fmla="*/ 2815839 w 3105053"/>
              <a:gd name="connsiteY113" fmla="*/ 1448074 h 2418553"/>
              <a:gd name="connsiteX114" fmla="*/ 2896508 w 3105053"/>
              <a:gd name="connsiteY114" fmla="*/ 1340650 h 2418553"/>
              <a:gd name="connsiteX115" fmla="*/ 2946901 w 3105053"/>
              <a:gd name="connsiteY115" fmla="*/ 1392415 h 2418553"/>
              <a:gd name="connsiteX116" fmla="*/ 2842244 w 3105053"/>
              <a:gd name="connsiteY116" fmla="*/ 1473388 h 2418553"/>
              <a:gd name="connsiteX117" fmla="*/ 1200458 w 3105053"/>
              <a:gd name="connsiteY117" fmla="*/ 1472423 h 2418553"/>
              <a:gd name="connsiteX118" fmla="*/ 1155886 w 3105053"/>
              <a:gd name="connsiteY118" fmla="*/ 1405846 h 2418553"/>
              <a:gd name="connsiteX119" fmla="*/ 1177529 w 3105053"/>
              <a:gd name="connsiteY119" fmla="*/ 1354493 h 2418553"/>
              <a:gd name="connsiteX120" fmla="*/ 1280706 w 3105053"/>
              <a:gd name="connsiteY120" fmla="*/ 1357463 h 2418553"/>
              <a:gd name="connsiteX121" fmla="*/ 1298117 w 3105053"/>
              <a:gd name="connsiteY121" fmla="*/ 1405846 h 2418553"/>
              <a:gd name="connsiteX122" fmla="*/ 1280706 w 3105053"/>
              <a:gd name="connsiteY122" fmla="*/ 1454230 h 2418553"/>
              <a:gd name="connsiteX123" fmla="*/ 1200458 w 3105053"/>
              <a:gd name="connsiteY123" fmla="*/ 1472423 h 2418553"/>
              <a:gd name="connsiteX124" fmla="*/ 1918434 w 3105053"/>
              <a:gd name="connsiteY124" fmla="*/ 1342164 h 2418553"/>
              <a:gd name="connsiteX125" fmla="*/ 1942142 w 3105053"/>
              <a:gd name="connsiteY125" fmla="*/ 1204560 h 2418553"/>
              <a:gd name="connsiteX126" fmla="*/ 1981607 w 3105053"/>
              <a:gd name="connsiteY126" fmla="*/ 1213012 h 2418553"/>
              <a:gd name="connsiteX127" fmla="*/ 2011821 w 3105053"/>
              <a:gd name="connsiteY127" fmla="*/ 1310478 h 2418553"/>
              <a:gd name="connsiteX128" fmla="*/ 1951817 w 3105053"/>
              <a:gd name="connsiteY128" fmla="*/ 1346959 h 2418553"/>
              <a:gd name="connsiteX129" fmla="*/ 1918434 w 3105053"/>
              <a:gd name="connsiteY129" fmla="*/ 1342164 h 2418553"/>
              <a:gd name="connsiteX130" fmla="*/ 2515240 w 3105053"/>
              <a:gd name="connsiteY130" fmla="*/ 1310022 h 2418553"/>
              <a:gd name="connsiteX131" fmla="*/ 2501743 w 3105053"/>
              <a:gd name="connsiteY131" fmla="*/ 1306638 h 2418553"/>
              <a:gd name="connsiteX132" fmla="*/ 2458688 w 3105053"/>
              <a:gd name="connsiteY132" fmla="*/ 1266616 h 2418553"/>
              <a:gd name="connsiteX133" fmla="*/ 2475901 w 3105053"/>
              <a:gd name="connsiteY133" fmla="*/ 1184523 h 2418553"/>
              <a:gd name="connsiteX134" fmla="*/ 2524282 w 3105053"/>
              <a:gd name="connsiteY134" fmla="*/ 1167112 h 2418553"/>
              <a:gd name="connsiteX135" fmla="*/ 2589765 w 3105053"/>
              <a:gd name="connsiteY135" fmla="*/ 1208709 h 2418553"/>
              <a:gd name="connsiteX136" fmla="*/ 2542024 w 3105053"/>
              <a:gd name="connsiteY136" fmla="*/ 1308281 h 2418553"/>
              <a:gd name="connsiteX137" fmla="*/ 2515240 w 3105053"/>
              <a:gd name="connsiteY137" fmla="*/ 1310022 h 2418553"/>
              <a:gd name="connsiteX138" fmla="*/ 498759 w 3105053"/>
              <a:gd name="connsiteY138" fmla="*/ 1271378 h 2418553"/>
              <a:gd name="connsiteX139" fmla="*/ 481992 w 3105053"/>
              <a:gd name="connsiteY139" fmla="*/ 1140079 h 2418553"/>
              <a:gd name="connsiteX140" fmla="*/ 519166 w 3105053"/>
              <a:gd name="connsiteY140" fmla="*/ 1130940 h 2418553"/>
              <a:gd name="connsiteX141" fmla="*/ 590443 w 3105053"/>
              <a:gd name="connsiteY141" fmla="*/ 1191843 h 2418553"/>
              <a:gd name="connsiteX142" fmla="*/ 537645 w 3105053"/>
              <a:gd name="connsiteY142" fmla="*/ 1271405 h 2418553"/>
              <a:gd name="connsiteX143" fmla="*/ 498759 w 3105053"/>
              <a:gd name="connsiteY143" fmla="*/ 1271381 h 2418553"/>
              <a:gd name="connsiteX144" fmla="*/ 1439181 w 3105053"/>
              <a:gd name="connsiteY144" fmla="*/ 1167022 h 2418553"/>
              <a:gd name="connsiteX145" fmla="*/ 1094860 w 3105053"/>
              <a:gd name="connsiteY145" fmla="*/ 1052708 h 2418553"/>
              <a:gd name="connsiteX146" fmla="*/ 1065327 w 3105053"/>
              <a:gd name="connsiteY146" fmla="*/ 1033278 h 2418553"/>
              <a:gd name="connsiteX147" fmla="*/ 565927 w 3105053"/>
              <a:gd name="connsiteY147" fmla="*/ 1033257 h 2418553"/>
              <a:gd name="connsiteX148" fmla="*/ 52864 w 3105053"/>
              <a:gd name="connsiteY148" fmla="*/ 1029443 h 2418553"/>
              <a:gd name="connsiteX149" fmla="*/ 26073 w 3105053"/>
              <a:gd name="connsiteY149" fmla="*/ 1014121 h 2418553"/>
              <a:gd name="connsiteX150" fmla="*/ 40159 w 3105053"/>
              <a:gd name="connsiteY150" fmla="*/ 895472 h 2418553"/>
              <a:gd name="connsiteX151" fmla="*/ 484533 w 3105053"/>
              <a:gd name="connsiteY151" fmla="*/ 888590 h 2418553"/>
              <a:gd name="connsiteX152" fmla="*/ 913673 w 3105053"/>
              <a:gd name="connsiteY152" fmla="*/ 883857 h 2418553"/>
              <a:gd name="connsiteX153" fmla="*/ 893016 w 3105053"/>
              <a:gd name="connsiteY153" fmla="*/ 850398 h 2418553"/>
              <a:gd name="connsiteX154" fmla="*/ 813535 w 3105053"/>
              <a:gd name="connsiteY154" fmla="*/ 683149 h 2418553"/>
              <a:gd name="connsiteX155" fmla="*/ 773654 w 3105053"/>
              <a:gd name="connsiteY155" fmla="*/ 447098 h 2418553"/>
              <a:gd name="connsiteX156" fmla="*/ 894296 w 3105053"/>
              <a:gd name="connsiteY156" fmla="*/ 382416 h 2418553"/>
              <a:gd name="connsiteX157" fmla="*/ 918331 w 3105053"/>
              <a:gd name="connsiteY157" fmla="*/ 440817 h 2418553"/>
              <a:gd name="connsiteX158" fmla="*/ 935105 w 3105053"/>
              <a:gd name="connsiteY158" fmla="*/ 577511 h 2418553"/>
              <a:gd name="connsiteX159" fmla="*/ 1024463 w 3105053"/>
              <a:gd name="connsiteY159" fmla="*/ 785500 h 2418553"/>
              <a:gd name="connsiteX160" fmla="*/ 1163496 w 3105053"/>
              <a:gd name="connsiteY160" fmla="*/ 924257 h 2418553"/>
              <a:gd name="connsiteX161" fmla="*/ 1648967 w 3105053"/>
              <a:gd name="connsiteY161" fmla="*/ 1016723 h 2418553"/>
              <a:gd name="connsiteX162" fmla="*/ 2297919 w 3105053"/>
              <a:gd name="connsiteY162" fmla="*/ 721584 h 2418553"/>
              <a:gd name="connsiteX163" fmla="*/ 2325347 w 3105053"/>
              <a:gd name="connsiteY163" fmla="*/ 689844 h 2418553"/>
              <a:gd name="connsiteX164" fmla="*/ 2299124 w 3105053"/>
              <a:gd name="connsiteY164" fmla="*/ 680994 h 2418553"/>
              <a:gd name="connsiteX165" fmla="*/ 2012476 w 3105053"/>
              <a:gd name="connsiteY165" fmla="*/ 531564 h 2418553"/>
              <a:gd name="connsiteX166" fmla="*/ 1866529 w 3105053"/>
              <a:gd name="connsiteY166" fmla="*/ 383992 h 2418553"/>
              <a:gd name="connsiteX167" fmla="*/ 1773754 w 3105053"/>
              <a:gd name="connsiteY167" fmla="*/ 280201 h 2418553"/>
              <a:gd name="connsiteX168" fmla="*/ 1463596 w 3105053"/>
              <a:gd name="connsiteY168" fmla="*/ 147118 h 2418553"/>
              <a:gd name="connsiteX169" fmla="*/ 1238437 w 3105053"/>
              <a:gd name="connsiteY169" fmla="*/ 176422 h 2418553"/>
              <a:gd name="connsiteX170" fmla="*/ 1119572 w 3105053"/>
              <a:gd name="connsiteY170" fmla="*/ 231679 h 2418553"/>
              <a:gd name="connsiteX171" fmla="*/ 1153437 w 3105053"/>
              <a:gd name="connsiteY171" fmla="*/ 256305 h 2418553"/>
              <a:gd name="connsiteX172" fmla="*/ 1345647 w 3105053"/>
              <a:gd name="connsiteY172" fmla="*/ 397502 h 2418553"/>
              <a:gd name="connsiteX173" fmla="*/ 1609319 w 3105053"/>
              <a:gd name="connsiteY173" fmla="*/ 581200 h 2418553"/>
              <a:gd name="connsiteX174" fmla="*/ 1752333 w 3105053"/>
              <a:gd name="connsiteY174" fmla="*/ 635155 h 2418553"/>
              <a:gd name="connsiteX175" fmla="*/ 1805976 w 3105053"/>
              <a:gd name="connsiteY175" fmla="*/ 653753 h 2418553"/>
              <a:gd name="connsiteX176" fmla="*/ 1819938 w 3105053"/>
              <a:gd name="connsiteY176" fmla="*/ 758821 h 2418553"/>
              <a:gd name="connsiteX177" fmla="*/ 1713731 w 3105053"/>
              <a:gd name="connsiteY177" fmla="*/ 775160 h 2418553"/>
              <a:gd name="connsiteX178" fmla="*/ 1547458 w 3105053"/>
              <a:gd name="connsiteY178" fmla="*/ 713229 h 2418553"/>
              <a:gd name="connsiteX179" fmla="*/ 1263823 w 3105053"/>
              <a:gd name="connsiteY179" fmla="*/ 518317 h 2418553"/>
              <a:gd name="connsiteX180" fmla="*/ 996097 w 3105053"/>
              <a:gd name="connsiteY180" fmla="*/ 335082 h 2418553"/>
              <a:gd name="connsiteX181" fmla="*/ 838745 w 3105053"/>
              <a:gd name="connsiteY181" fmla="*/ 284854 h 2418553"/>
              <a:gd name="connsiteX182" fmla="*/ 430644 w 3105053"/>
              <a:gd name="connsiteY182" fmla="*/ 396503 h 2418553"/>
              <a:gd name="connsiteX183" fmla="*/ 385096 w 3105053"/>
              <a:gd name="connsiteY183" fmla="*/ 411121 h 2418553"/>
              <a:gd name="connsiteX184" fmla="*/ 344230 w 3105053"/>
              <a:gd name="connsiteY184" fmla="*/ 280472 h 2418553"/>
              <a:gd name="connsiteX185" fmla="*/ 518652 w 3105053"/>
              <a:gd name="connsiteY185" fmla="*/ 195647 h 2418553"/>
              <a:gd name="connsiteX186" fmla="*/ 940587 w 3105053"/>
              <a:gd name="connsiteY186" fmla="*/ 156449 h 2418553"/>
              <a:gd name="connsiteX187" fmla="*/ 957418 w 3105053"/>
              <a:gd name="connsiteY187" fmla="*/ 161883 h 2418553"/>
              <a:gd name="connsiteX188" fmla="*/ 994842 w 3105053"/>
              <a:gd name="connsiteY188" fmla="*/ 136795 h 2418553"/>
              <a:gd name="connsiteX189" fmla="*/ 1636308 w 3105053"/>
              <a:gd name="connsiteY189" fmla="*/ 35301 h 2418553"/>
              <a:gd name="connsiteX190" fmla="*/ 1845773 w 3105053"/>
              <a:gd name="connsiteY190" fmla="*/ 150489 h 2418553"/>
              <a:gd name="connsiteX191" fmla="*/ 1961732 w 3105053"/>
              <a:gd name="connsiteY191" fmla="*/ 270050 h 2418553"/>
              <a:gd name="connsiteX192" fmla="*/ 2398853 w 3105053"/>
              <a:gd name="connsiteY192" fmla="*/ 551951 h 2418553"/>
              <a:gd name="connsiteX193" fmla="*/ 2445874 w 3105053"/>
              <a:gd name="connsiteY193" fmla="*/ 555888 h 2418553"/>
              <a:gd name="connsiteX194" fmla="*/ 2520166 w 3105053"/>
              <a:gd name="connsiteY194" fmla="*/ 643153 h 2418553"/>
              <a:gd name="connsiteX195" fmla="*/ 2472471 w 3105053"/>
              <a:gd name="connsiteY195" fmla="*/ 734859 h 2418553"/>
              <a:gd name="connsiteX196" fmla="*/ 1656201 w 3105053"/>
              <a:gd name="connsiteY196" fmla="*/ 1161650 h 2418553"/>
              <a:gd name="connsiteX197" fmla="*/ 1439181 w 3105053"/>
              <a:gd name="connsiteY197" fmla="*/ 1167023 h 2418553"/>
              <a:gd name="connsiteX198" fmla="*/ 2486800 w 3105053"/>
              <a:gd name="connsiteY198" fmla="*/ 1027977 h 2418553"/>
              <a:gd name="connsiteX199" fmla="*/ 2437554 w 3105053"/>
              <a:gd name="connsiteY199" fmla="*/ 958985 h 2418553"/>
              <a:gd name="connsiteX200" fmla="*/ 2467649 w 3105053"/>
              <a:gd name="connsiteY200" fmla="*/ 901458 h 2418553"/>
              <a:gd name="connsiteX201" fmla="*/ 2481547 w 3105053"/>
              <a:gd name="connsiteY201" fmla="*/ 890397 h 2418553"/>
              <a:gd name="connsiteX202" fmla="*/ 2766975 w 3105053"/>
              <a:gd name="connsiteY202" fmla="*/ 889429 h 2418553"/>
              <a:gd name="connsiteX203" fmla="*/ 3066642 w 3105053"/>
              <a:gd name="connsiteY203" fmla="*/ 895726 h 2418553"/>
              <a:gd name="connsiteX204" fmla="*/ 3086130 w 3105053"/>
              <a:gd name="connsiteY204" fmla="*/ 1008141 h 2418553"/>
              <a:gd name="connsiteX205" fmla="*/ 2768678 w 3105053"/>
              <a:gd name="connsiteY205" fmla="*/ 1033118 h 2418553"/>
              <a:gd name="connsiteX206" fmla="*/ 2486800 w 3105053"/>
              <a:gd name="connsiteY206" fmla="*/ 1027978 h 2418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</a:cxnLst>
            <a:rect l="l" t="t" r="r" b="b"/>
            <a:pathLst>
              <a:path w="3105053" h="2418553">
                <a:moveTo>
                  <a:pt x="1773073" y="2411625"/>
                </a:moveTo>
                <a:cubicBezTo>
                  <a:pt x="1743011" y="2397976"/>
                  <a:pt x="1726001" y="2359430"/>
                  <a:pt x="1735721" y="2326985"/>
                </a:cubicBezTo>
                <a:cubicBezTo>
                  <a:pt x="1741552" y="2307524"/>
                  <a:pt x="1765707" y="2283368"/>
                  <a:pt x="1785166" y="2277538"/>
                </a:cubicBezTo>
                <a:cubicBezTo>
                  <a:pt x="1830520" y="2263948"/>
                  <a:pt x="1876838" y="2299368"/>
                  <a:pt x="1876838" y="2347640"/>
                </a:cubicBezTo>
                <a:cubicBezTo>
                  <a:pt x="1876838" y="2400015"/>
                  <a:pt x="1821991" y="2433835"/>
                  <a:pt x="1773073" y="2411625"/>
                </a:cubicBezTo>
                <a:close/>
                <a:moveTo>
                  <a:pt x="454043" y="2377382"/>
                </a:moveTo>
                <a:cubicBezTo>
                  <a:pt x="414298" y="2362670"/>
                  <a:pt x="394462" y="2316798"/>
                  <a:pt x="411563" y="2279144"/>
                </a:cubicBezTo>
                <a:cubicBezTo>
                  <a:pt x="445135" y="2205223"/>
                  <a:pt x="556383" y="2236159"/>
                  <a:pt x="548592" y="2317250"/>
                </a:cubicBezTo>
                <a:cubicBezTo>
                  <a:pt x="544325" y="2361664"/>
                  <a:pt x="495488" y="2392724"/>
                  <a:pt x="454043" y="2377382"/>
                </a:cubicBezTo>
                <a:close/>
                <a:moveTo>
                  <a:pt x="2942047" y="2379285"/>
                </a:moveTo>
                <a:cubicBezTo>
                  <a:pt x="2905853" y="2370031"/>
                  <a:pt x="2882123" y="2334026"/>
                  <a:pt x="2887701" y="2296826"/>
                </a:cubicBezTo>
                <a:cubicBezTo>
                  <a:pt x="2890584" y="2277601"/>
                  <a:pt x="2908228" y="2253619"/>
                  <a:pt x="2926386" y="2244245"/>
                </a:cubicBezTo>
                <a:cubicBezTo>
                  <a:pt x="2942381" y="2235987"/>
                  <a:pt x="2970256" y="2235123"/>
                  <a:pt x="2987462" y="2242351"/>
                </a:cubicBezTo>
                <a:cubicBezTo>
                  <a:pt x="3003824" y="2249225"/>
                  <a:pt x="3022240" y="2268451"/>
                  <a:pt x="3027379" y="2284025"/>
                </a:cubicBezTo>
                <a:cubicBezTo>
                  <a:pt x="3033758" y="2303352"/>
                  <a:pt x="3029843" y="2332692"/>
                  <a:pt x="3018625" y="2349646"/>
                </a:cubicBezTo>
                <a:cubicBezTo>
                  <a:pt x="3003236" y="2372901"/>
                  <a:pt x="2968963" y="2386167"/>
                  <a:pt x="2942047" y="2379285"/>
                </a:cubicBezTo>
                <a:close/>
                <a:moveTo>
                  <a:pt x="1039501" y="2341224"/>
                </a:moveTo>
                <a:cubicBezTo>
                  <a:pt x="1007729" y="2327142"/>
                  <a:pt x="989589" y="2290609"/>
                  <a:pt x="998231" y="2258110"/>
                </a:cubicBezTo>
                <a:cubicBezTo>
                  <a:pt x="1013134" y="2202073"/>
                  <a:pt x="1078865" y="2183903"/>
                  <a:pt x="1119446" y="2224603"/>
                </a:cubicBezTo>
                <a:cubicBezTo>
                  <a:pt x="1164773" y="2270062"/>
                  <a:pt x="1132474" y="2346685"/>
                  <a:pt x="1068200" y="2346175"/>
                </a:cubicBezTo>
                <a:cubicBezTo>
                  <a:pt x="1058383" y="2346106"/>
                  <a:pt x="1045469" y="2343868"/>
                  <a:pt x="1039501" y="2341224"/>
                </a:cubicBezTo>
                <a:close/>
                <a:moveTo>
                  <a:pt x="2309415" y="2338325"/>
                </a:moveTo>
                <a:cubicBezTo>
                  <a:pt x="2301646" y="2333768"/>
                  <a:pt x="2290326" y="2323875"/>
                  <a:pt x="2284258" y="2316340"/>
                </a:cubicBezTo>
                <a:cubicBezTo>
                  <a:pt x="2275178" y="2305065"/>
                  <a:pt x="2272970" y="2298613"/>
                  <a:pt x="2271776" y="2279870"/>
                </a:cubicBezTo>
                <a:cubicBezTo>
                  <a:pt x="2269978" y="2251626"/>
                  <a:pt x="2278890" y="2231827"/>
                  <a:pt x="2300425" y="2216226"/>
                </a:cubicBezTo>
                <a:cubicBezTo>
                  <a:pt x="2329886" y="2194884"/>
                  <a:pt x="2366303" y="2198229"/>
                  <a:pt x="2392783" y="2224710"/>
                </a:cubicBezTo>
                <a:cubicBezTo>
                  <a:pt x="2425443" y="2257372"/>
                  <a:pt x="2421317" y="2306934"/>
                  <a:pt x="2383727" y="2333490"/>
                </a:cubicBezTo>
                <a:cubicBezTo>
                  <a:pt x="2362758" y="2348303"/>
                  <a:pt x="2330053" y="2350431"/>
                  <a:pt x="2309415" y="2338325"/>
                </a:cubicBezTo>
                <a:close/>
                <a:moveTo>
                  <a:pt x="138185" y="2263319"/>
                </a:moveTo>
                <a:cubicBezTo>
                  <a:pt x="108422" y="2249805"/>
                  <a:pt x="91119" y="2211107"/>
                  <a:pt x="100636" y="2179341"/>
                </a:cubicBezTo>
                <a:cubicBezTo>
                  <a:pt x="110111" y="2147715"/>
                  <a:pt x="146465" y="2122581"/>
                  <a:pt x="176843" y="2126656"/>
                </a:cubicBezTo>
                <a:cubicBezTo>
                  <a:pt x="237036" y="2134730"/>
                  <a:pt x="262957" y="2203619"/>
                  <a:pt x="222539" y="2248100"/>
                </a:cubicBezTo>
                <a:cubicBezTo>
                  <a:pt x="202672" y="2269964"/>
                  <a:pt x="166998" y="2276401"/>
                  <a:pt x="138185" y="2263319"/>
                </a:cubicBezTo>
                <a:close/>
                <a:moveTo>
                  <a:pt x="1437581" y="2192806"/>
                </a:moveTo>
                <a:cubicBezTo>
                  <a:pt x="1417025" y="2185207"/>
                  <a:pt x="1406226" y="2176058"/>
                  <a:pt x="1396821" y="2158273"/>
                </a:cubicBezTo>
                <a:cubicBezTo>
                  <a:pt x="1371574" y="2110527"/>
                  <a:pt x="1406491" y="2053324"/>
                  <a:pt x="1460883" y="2053324"/>
                </a:cubicBezTo>
                <a:cubicBezTo>
                  <a:pt x="1501049" y="2053324"/>
                  <a:pt x="1533223" y="2085132"/>
                  <a:pt x="1533223" y="2124842"/>
                </a:cubicBezTo>
                <a:cubicBezTo>
                  <a:pt x="1533223" y="2172134"/>
                  <a:pt x="1481361" y="2208988"/>
                  <a:pt x="1437581" y="2192806"/>
                </a:cubicBezTo>
                <a:close/>
                <a:moveTo>
                  <a:pt x="2685548" y="2164740"/>
                </a:moveTo>
                <a:cubicBezTo>
                  <a:pt x="2651358" y="2155323"/>
                  <a:pt x="2627268" y="2112817"/>
                  <a:pt x="2636487" y="2078175"/>
                </a:cubicBezTo>
                <a:cubicBezTo>
                  <a:pt x="2658184" y="1996645"/>
                  <a:pt x="2777473" y="2010440"/>
                  <a:pt x="2777473" y="2094480"/>
                </a:cubicBezTo>
                <a:cubicBezTo>
                  <a:pt x="2777473" y="2144645"/>
                  <a:pt x="2733796" y="2178028"/>
                  <a:pt x="2685548" y="2164740"/>
                </a:cubicBezTo>
                <a:close/>
                <a:moveTo>
                  <a:pt x="2078975" y="2091882"/>
                </a:moveTo>
                <a:cubicBezTo>
                  <a:pt x="2047049" y="2080126"/>
                  <a:pt x="2028752" y="2055079"/>
                  <a:pt x="2028752" y="2023128"/>
                </a:cubicBezTo>
                <a:cubicBezTo>
                  <a:pt x="2028752" y="2001556"/>
                  <a:pt x="2035439" y="1985914"/>
                  <a:pt x="2050928" y="1971255"/>
                </a:cubicBezTo>
                <a:cubicBezTo>
                  <a:pt x="2066241" y="1956762"/>
                  <a:pt x="2078656" y="1952043"/>
                  <a:pt x="2101472" y="1952043"/>
                </a:cubicBezTo>
                <a:cubicBezTo>
                  <a:pt x="2164822" y="1952043"/>
                  <a:pt x="2196285" y="2026480"/>
                  <a:pt x="2152443" y="2072637"/>
                </a:cubicBezTo>
                <a:cubicBezTo>
                  <a:pt x="2133357" y="2092732"/>
                  <a:pt x="2102929" y="2100703"/>
                  <a:pt x="2078975" y="2091882"/>
                </a:cubicBezTo>
                <a:close/>
                <a:moveTo>
                  <a:pt x="834805" y="2084694"/>
                </a:moveTo>
                <a:cubicBezTo>
                  <a:pt x="815343" y="2074415"/>
                  <a:pt x="798875" y="2049511"/>
                  <a:pt x="796273" y="2026422"/>
                </a:cubicBezTo>
                <a:cubicBezTo>
                  <a:pt x="794813" y="2013469"/>
                  <a:pt x="796478" y="2005881"/>
                  <a:pt x="804290" y="1989915"/>
                </a:cubicBezTo>
                <a:cubicBezTo>
                  <a:pt x="838080" y="1920847"/>
                  <a:pt x="940034" y="1944021"/>
                  <a:pt x="940034" y="2020769"/>
                </a:cubicBezTo>
                <a:cubicBezTo>
                  <a:pt x="940034" y="2075335"/>
                  <a:pt x="882853" y="2110071"/>
                  <a:pt x="834805" y="2084694"/>
                </a:cubicBezTo>
                <a:close/>
                <a:moveTo>
                  <a:pt x="490204" y="1897531"/>
                </a:moveTo>
                <a:cubicBezTo>
                  <a:pt x="421930" y="1888123"/>
                  <a:pt x="366263" y="1867207"/>
                  <a:pt x="291714" y="1822953"/>
                </a:cubicBezTo>
                <a:cubicBezTo>
                  <a:pt x="207389" y="1772896"/>
                  <a:pt x="168052" y="1759365"/>
                  <a:pt x="90815" y="1753848"/>
                </a:cubicBezTo>
                <a:cubicBezTo>
                  <a:pt x="50162" y="1750944"/>
                  <a:pt x="45111" y="1749777"/>
                  <a:pt x="31457" y="1740130"/>
                </a:cubicBezTo>
                <a:cubicBezTo>
                  <a:pt x="-12853" y="1708825"/>
                  <a:pt x="-8783" y="1643461"/>
                  <a:pt x="39032" y="1618481"/>
                </a:cubicBezTo>
                <a:cubicBezTo>
                  <a:pt x="61068" y="1606968"/>
                  <a:pt x="83269" y="1605617"/>
                  <a:pt x="138866" y="1612404"/>
                </a:cubicBezTo>
                <a:cubicBezTo>
                  <a:pt x="212062" y="1621339"/>
                  <a:pt x="264919" y="1640028"/>
                  <a:pt x="338471" y="1682981"/>
                </a:cubicBezTo>
                <a:cubicBezTo>
                  <a:pt x="446505" y="1746071"/>
                  <a:pt x="472713" y="1754298"/>
                  <a:pt x="565673" y="1754298"/>
                </a:cubicBezTo>
                <a:cubicBezTo>
                  <a:pt x="658742" y="1754298"/>
                  <a:pt x="685463" y="1746039"/>
                  <a:pt x="789330" y="1685176"/>
                </a:cubicBezTo>
                <a:cubicBezTo>
                  <a:pt x="816851" y="1669049"/>
                  <a:pt x="851726" y="1650709"/>
                  <a:pt x="866828" y="1644422"/>
                </a:cubicBezTo>
                <a:cubicBezTo>
                  <a:pt x="980088" y="1597269"/>
                  <a:pt x="1133813" y="1596658"/>
                  <a:pt x="1247253" y="1642909"/>
                </a:cubicBezTo>
                <a:cubicBezTo>
                  <a:pt x="1264230" y="1649831"/>
                  <a:pt x="1305000" y="1670904"/>
                  <a:pt x="1337853" y="1689738"/>
                </a:cubicBezTo>
                <a:cubicBezTo>
                  <a:pt x="1437294" y="1746747"/>
                  <a:pt x="1462494" y="1754412"/>
                  <a:pt x="1551308" y="1754656"/>
                </a:cubicBezTo>
                <a:cubicBezTo>
                  <a:pt x="1638800" y="1754896"/>
                  <a:pt x="1673265" y="1745139"/>
                  <a:pt x="1755849" y="1696743"/>
                </a:cubicBezTo>
                <a:cubicBezTo>
                  <a:pt x="1877734" y="1625317"/>
                  <a:pt x="1930191" y="1609966"/>
                  <a:pt x="2050454" y="1610535"/>
                </a:cubicBezTo>
                <a:cubicBezTo>
                  <a:pt x="2159839" y="1611052"/>
                  <a:pt x="2212701" y="1625982"/>
                  <a:pt x="2318113" y="1686129"/>
                </a:cubicBezTo>
                <a:cubicBezTo>
                  <a:pt x="2350937" y="1704858"/>
                  <a:pt x="2386892" y="1724332"/>
                  <a:pt x="2398012" y="1729405"/>
                </a:cubicBezTo>
                <a:cubicBezTo>
                  <a:pt x="2467077" y="1760911"/>
                  <a:pt x="2577953" y="1765298"/>
                  <a:pt x="2655702" y="1739601"/>
                </a:cubicBezTo>
                <a:cubicBezTo>
                  <a:pt x="2671298" y="1734446"/>
                  <a:pt x="2702228" y="1719704"/>
                  <a:pt x="2724436" y="1706840"/>
                </a:cubicBezTo>
                <a:cubicBezTo>
                  <a:pt x="2852165" y="1632852"/>
                  <a:pt x="2901957" y="1615278"/>
                  <a:pt x="2999671" y="1609697"/>
                </a:cubicBezTo>
                <a:cubicBezTo>
                  <a:pt x="3045866" y="1607059"/>
                  <a:pt x="3060475" y="1610281"/>
                  <a:pt x="3079988" y="1627416"/>
                </a:cubicBezTo>
                <a:cubicBezTo>
                  <a:pt x="3116528" y="1659500"/>
                  <a:pt x="3112467" y="1714185"/>
                  <a:pt x="3071457" y="1742287"/>
                </a:cubicBezTo>
                <a:cubicBezTo>
                  <a:pt x="3061164" y="1749341"/>
                  <a:pt x="3052243" y="1751201"/>
                  <a:pt x="3016876" y="1753668"/>
                </a:cubicBezTo>
                <a:cubicBezTo>
                  <a:pt x="2936184" y="1759296"/>
                  <a:pt x="2906581" y="1769234"/>
                  <a:pt x="2818667" y="1820209"/>
                </a:cubicBezTo>
                <a:cubicBezTo>
                  <a:pt x="2715095" y="1880263"/>
                  <a:pt x="2662064" y="1896700"/>
                  <a:pt x="2560452" y="1900242"/>
                </a:cubicBezTo>
                <a:cubicBezTo>
                  <a:pt x="2488187" y="1902760"/>
                  <a:pt x="2435963" y="1896260"/>
                  <a:pt x="2380790" y="1877879"/>
                </a:cubicBezTo>
                <a:cubicBezTo>
                  <a:pt x="2338335" y="1863734"/>
                  <a:pt x="2314693" y="1852321"/>
                  <a:pt x="2255934" y="1817609"/>
                </a:cubicBezTo>
                <a:cubicBezTo>
                  <a:pt x="2167649" y="1765452"/>
                  <a:pt x="2132504" y="1755190"/>
                  <a:pt x="2043221" y="1755498"/>
                </a:cubicBezTo>
                <a:cubicBezTo>
                  <a:pt x="1955111" y="1755800"/>
                  <a:pt x="1925819" y="1765115"/>
                  <a:pt x="1822321" y="1825736"/>
                </a:cubicBezTo>
                <a:cubicBezTo>
                  <a:pt x="1718972" y="1886269"/>
                  <a:pt x="1646573" y="1904663"/>
                  <a:pt x="1529606" y="1900105"/>
                </a:cubicBezTo>
                <a:cubicBezTo>
                  <a:pt x="1467192" y="1897672"/>
                  <a:pt x="1437473" y="1892669"/>
                  <a:pt x="1389035" y="1876440"/>
                </a:cubicBezTo>
                <a:cubicBezTo>
                  <a:pt x="1350202" y="1863429"/>
                  <a:pt x="1329992" y="1853514"/>
                  <a:pt x="1267401" y="1816765"/>
                </a:cubicBezTo>
                <a:cubicBezTo>
                  <a:pt x="1180571" y="1765784"/>
                  <a:pt x="1145598" y="1755480"/>
                  <a:pt x="1059395" y="1755480"/>
                </a:cubicBezTo>
                <a:cubicBezTo>
                  <a:pt x="973192" y="1755480"/>
                  <a:pt x="938219" y="1765784"/>
                  <a:pt x="851389" y="1816765"/>
                </a:cubicBezTo>
                <a:cubicBezTo>
                  <a:pt x="771709" y="1863548"/>
                  <a:pt x="730755" y="1880816"/>
                  <a:pt x="671701" y="1892534"/>
                </a:cubicBezTo>
                <a:cubicBezTo>
                  <a:pt x="636053" y="1899607"/>
                  <a:pt x="527049" y="1902609"/>
                  <a:pt x="490204" y="1897531"/>
                </a:cubicBezTo>
                <a:close/>
                <a:moveTo>
                  <a:pt x="1584386" y="1557516"/>
                </a:moveTo>
                <a:cubicBezTo>
                  <a:pt x="1550132" y="1543795"/>
                  <a:pt x="1531028" y="1505975"/>
                  <a:pt x="1540529" y="1470690"/>
                </a:cubicBezTo>
                <a:cubicBezTo>
                  <a:pt x="1545997" y="1450382"/>
                  <a:pt x="1569488" y="1426362"/>
                  <a:pt x="1589848" y="1420262"/>
                </a:cubicBezTo>
                <a:cubicBezTo>
                  <a:pt x="1621601" y="1410748"/>
                  <a:pt x="1659133" y="1426783"/>
                  <a:pt x="1674188" y="1456295"/>
                </a:cubicBezTo>
                <a:cubicBezTo>
                  <a:pt x="1682281" y="1472160"/>
                  <a:pt x="1683906" y="1500327"/>
                  <a:pt x="1677681" y="1516840"/>
                </a:cubicBezTo>
                <a:cubicBezTo>
                  <a:pt x="1672475" y="1530651"/>
                  <a:pt x="1653321" y="1550305"/>
                  <a:pt x="1639136" y="1556392"/>
                </a:cubicBezTo>
                <a:cubicBezTo>
                  <a:pt x="1625971" y="1562041"/>
                  <a:pt x="1597160" y="1562633"/>
                  <a:pt x="1584386" y="1557516"/>
                </a:cubicBezTo>
                <a:close/>
                <a:moveTo>
                  <a:pt x="2240316" y="1525927"/>
                </a:moveTo>
                <a:cubicBezTo>
                  <a:pt x="2188198" y="1501444"/>
                  <a:pt x="2180993" y="1433218"/>
                  <a:pt x="2227087" y="1400653"/>
                </a:cubicBezTo>
                <a:cubicBezTo>
                  <a:pt x="2256424" y="1379927"/>
                  <a:pt x="2296701" y="1384657"/>
                  <a:pt x="2322404" y="1411846"/>
                </a:cubicBezTo>
                <a:cubicBezTo>
                  <a:pt x="2335240" y="1425424"/>
                  <a:pt x="2339828" y="1438485"/>
                  <a:pt x="2339756" y="1461245"/>
                </a:cubicBezTo>
                <a:cubicBezTo>
                  <a:pt x="2339594" y="1511240"/>
                  <a:pt x="2284855" y="1546848"/>
                  <a:pt x="2240316" y="1525927"/>
                </a:cubicBezTo>
                <a:close/>
                <a:moveTo>
                  <a:pt x="766443" y="1519651"/>
                </a:moveTo>
                <a:cubicBezTo>
                  <a:pt x="715618" y="1496809"/>
                  <a:pt x="707553" y="1427573"/>
                  <a:pt x="751971" y="1395395"/>
                </a:cubicBezTo>
                <a:cubicBezTo>
                  <a:pt x="781824" y="1373769"/>
                  <a:pt x="818077" y="1376980"/>
                  <a:pt x="844704" y="1403607"/>
                </a:cubicBezTo>
                <a:cubicBezTo>
                  <a:pt x="877327" y="1436232"/>
                  <a:pt x="873238" y="1485831"/>
                  <a:pt x="835741" y="1512322"/>
                </a:cubicBezTo>
                <a:cubicBezTo>
                  <a:pt x="817295" y="1525354"/>
                  <a:pt x="786403" y="1528621"/>
                  <a:pt x="766443" y="1519651"/>
                </a:cubicBezTo>
                <a:close/>
                <a:moveTo>
                  <a:pt x="214824" y="1476742"/>
                </a:moveTo>
                <a:cubicBezTo>
                  <a:pt x="208856" y="1474112"/>
                  <a:pt x="199269" y="1467257"/>
                  <a:pt x="193519" y="1461511"/>
                </a:cubicBezTo>
                <a:cubicBezTo>
                  <a:pt x="163901" y="1431905"/>
                  <a:pt x="166846" y="1378291"/>
                  <a:pt x="199418" y="1354107"/>
                </a:cubicBezTo>
                <a:cubicBezTo>
                  <a:pt x="231635" y="1330186"/>
                  <a:pt x="267175" y="1332456"/>
                  <a:pt x="294924" y="1360207"/>
                </a:cubicBezTo>
                <a:cubicBezTo>
                  <a:pt x="323117" y="1388401"/>
                  <a:pt x="323844" y="1430438"/>
                  <a:pt x="296674" y="1461394"/>
                </a:cubicBezTo>
                <a:cubicBezTo>
                  <a:pt x="280297" y="1480054"/>
                  <a:pt x="239636" y="1487678"/>
                  <a:pt x="214824" y="1476742"/>
                </a:cubicBezTo>
                <a:close/>
                <a:moveTo>
                  <a:pt x="2842244" y="1473388"/>
                </a:moveTo>
                <a:cubicBezTo>
                  <a:pt x="2831959" y="1467957"/>
                  <a:pt x="2822590" y="1458974"/>
                  <a:pt x="2815839" y="1448074"/>
                </a:cubicBezTo>
                <a:cubicBezTo>
                  <a:pt x="2781753" y="1393039"/>
                  <a:pt x="2833779" y="1323758"/>
                  <a:pt x="2896508" y="1340650"/>
                </a:cubicBezTo>
                <a:cubicBezTo>
                  <a:pt x="2918037" y="1346447"/>
                  <a:pt x="2941359" y="1370404"/>
                  <a:pt x="2946901" y="1392415"/>
                </a:cubicBezTo>
                <a:cubicBezTo>
                  <a:pt x="2962191" y="1453141"/>
                  <a:pt x="2897976" y="1502824"/>
                  <a:pt x="2842244" y="1473388"/>
                </a:cubicBezTo>
                <a:close/>
                <a:moveTo>
                  <a:pt x="1200458" y="1472423"/>
                </a:moveTo>
                <a:cubicBezTo>
                  <a:pt x="1172008" y="1460100"/>
                  <a:pt x="1155886" y="1436018"/>
                  <a:pt x="1155886" y="1405846"/>
                </a:cubicBezTo>
                <a:cubicBezTo>
                  <a:pt x="1155886" y="1383786"/>
                  <a:pt x="1162024" y="1369222"/>
                  <a:pt x="1177529" y="1354493"/>
                </a:cubicBezTo>
                <a:cubicBezTo>
                  <a:pt x="1207245" y="1326266"/>
                  <a:pt x="1252793" y="1327577"/>
                  <a:pt x="1280706" y="1357463"/>
                </a:cubicBezTo>
                <a:cubicBezTo>
                  <a:pt x="1293377" y="1371029"/>
                  <a:pt x="1298117" y="1384201"/>
                  <a:pt x="1298117" y="1405846"/>
                </a:cubicBezTo>
                <a:cubicBezTo>
                  <a:pt x="1298117" y="1427492"/>
                  <a:pt x="1293377" y="1440664"/>
                  <a:pt x="1280706" y="1454230"/>
                </a:cubicBezTo>
                <a:cubicBezTo>
                  <a:pt x="1260234" y="1476149"/>
                  <a:pt x="1226641" y="1483765"/>
                  <a:pt x="1200458" y="1472423"/>
                </a:cubicBezTo>
                <a:close/>
                <a:moveTo>
                  <a:pt x="1918434" y="1342164"/>
                </a:moveTo>
                <a:cubicBezTo>
                  <a:pt x="1852575" y="1306209"/>
                  <a:pt x="1868829" y="1211870"/>
                  <a:pt x="1942142" y="1204560"/>
                </a:cubicBezTo>
                <a:cubicBezTo>
                  <a:pt x="1959075" y="1202872"/>
                  <a:pt x="1964611" y="1204057"/>
                  <a:pt x="1981607" y="1213012"/>
                </a:cubicBezTo>
                <a:cubicBezTo>
                  <a:pt x="2018075" y="1232224"/>
                  <a:pt x="2030890" y="1273565"/>
                  <a:pt x="2011821" y="1310478"/>
                </a:cubicBezTo>
                <a:cubicBezTo>
                  <a:pt x="2000449" y="1332490"/>
                  <a:pt x="1978882" y="1345602"/>
                  <a:pt x="1951817" y="1346959"/>
                </a:cubicBezTo>
                <a:cubicBezTo>
                  <a:pt x="1936008" y="1347751"/>
                  <a:pt x="1926047" y="1346319"/>
                  <a:pt x="1918434" y="1342164"/>
                </a:cubicBezTo>
                <a:close/>
                <a:moveTo>
                  <a:pt x="2515240" y="1310022"/>
                </a:moveTo>
                <a:cubicBezTo>
                  <a:pt x="2513250" y="1309359"/>
                  <a:pt x="2507177" y="1307835"/>
                  <a:pt x="2501743" y="1306638"/>
                </a:cubicBezTo>
                <a:cubicBezTo>
                  <a:pt x="2487805" y="1303567"/>
                  <a:pt x="2466460" y="1283725"/>
                  <a:pt x="2458688" y="1266616"/>
                </a:cubicBezTo>
                <a:cubicBezTo>
                  <a:pt x="2446211" y="1239150"/>
                  <a:pt x="2453224" y="1205706"/>
                  <a:pt x="2475901" y="1184523"/>
                </a:cubicBezTo>
                <a:cubicBezTo>
                  <a:pt x="2489467" y="1171852"/>
                  <a:pt x="2502638" y="1167112"/>
                  <a:pt x="2524282" y="1167112"/>
                </a:cubicBezTo>
                <a:cubicBezTo>
                  <a:pt x="2555373" y="1167112"/>
                  <a:pt x="2576812" y="1180732"/>
                  <a:pt x="2589765" y="1208709"/>
                </a:cubicBezTo>
                <a:cubicBezTo>
                  <a:pt x="2607968" y="1248028"/>
                  <a:pt x="2584987" y="1295959"/>
                  <a:pt x="2542024" y="1308281"/>
                </a:cubicBezTo>
                <a:cubicBezTo>
                  <a:pt x="2529769" y="1311796"/>
                  <a:pt x="2522060" y="1312297"/>
                  <a:pt x="2515240" y="1310022"/>
                </a:cubicBezTo>
                <a:close/>
                <a:moveTo>
                  <a:pt x="498759" y="1271378"/>
                </a:moveTo>
                <a:cubicBezTo>
                  <a:pt x="439413" y="1254513"/>
                  <a:pt x="428782" y="1171264"/>
                  <a:pt x="481992" y="1140079"/>
                </a:cubicBezTo>
                <a:cubicBezTo>
                  <a:pt x="493954" y="1133069"/>
                  <a:pt x="502613" y="1130940"/>
                  <a:pt x="519166" y="1130940"/>
                </a:cubicBezTo>
                <a:cubicBezTo>
                  <a:pt x="555903" y="1130940"/>
                  <a:pt x="583287" y="1154338"/>
                  <a:pt x="590443" y="1191843"/>
                </a:cubicBezTo>
                <a:cubicBezTo>
                  <a:pt x="596632" y="1224279"/>
                  <a:pt x="570918" y="1263026"/>
                  <a:pt x="537645" y="1271405"/>
                </a:cubicBezTo>
                <a:cubicBezTo>
                  <a:pt x="518366" y="1276259"/>
                  <a:pt x="515931" y="1276257"/>
                  <a:pt x="498759" y="1271381"/>
                </a:cubicBezTo>
                <a:close/>
                <a:moveTo>
                  <a:pt x="1439181" y="1167022"/>
                </a:moveTo>
                <a:cubicBezTo>
                  <a:pt x="1309136" y="1154700"/>
                  <a:pt x="1189516" y="1114986"/>
                  <a:pt x="1094860" y="1052708"/>
                </a:cubicBezTo>
                <a:lnTo>
                  <a:pt x="1065327" y="1033278"/>
                </a:lnTo>
                <a:lnTo>
                  <a:pt x="565927" y="1033257"/>
                </a:lnTo>
                <a:cubicBezTo>
                  <a:pt x="228604" y="1033244"/>
                  <a:pt x="62092" y="1032006"/>
                  <a:pt x="52864" y="1029443"/>
                </a:cubicBezTo>
                <a:cubicBezTo>
                  <a:pt x="45349" y="1027355"/>
                  <a:pt x="33293" y="1020461"/>
                  <a:pt x="26073" y="1014121"/>
                </a:cubicBezTo>
                <a:cubicBezTo>
                  <a:pt x="-13925" y="979000"/>
                  <a:pt x="-6872" y="919592"/>
                  <a:pt x="40159" y="895472"/>
                </a:cubicBezTo>
                <a:cubicBezTo>
                  <a:pt x="53128" y="888821"/>
                  <a:pt x="68039" y="888590"/>
                  <a:pt x="484533" y="888590"/>
                </a:cubicBezTo>
                <a:cubicBezTo>
                  <a:pt x="838058" y="888590"/>
                  <a:pt x="915162" y="887740"/>
                  <a:pt x="913673" y="883857"/>
                </a:cubicBezTo>
                <a:cubicBezTo>
                  <a:pt x="912674" y="881255"/>
                  <a:pt x="903378" y="866198"/>
                  <a:pt x="893016" y="850398"/>
                </a:cubicBezTo>
                <a:cubicBezTo>
                  <a:pt x="865747" y="808821"/>
                  <a:pt x="830327" y="734287"/>
                  <a:pt x="813535" y="683149"/>
                </a:cubicBezTo>
                <a:cubicBezTo>
                  <a:pt x="789574" y="610175"/>
                  <a:pt x="773663" y="515999"/>
                  <a:pt x="773654" y="447098"/>
                </a:cubicBezTo>
                <a:cubicBezTo>
                  <a:pt x="773645" y="377391"/>
                  <a:pt x="841595" y="340960"/>
                  <a:pt x="894296" y="382416"/>
                </a:cubicBezTo>
                <a:cubicBezTo>
                  <a:pt x="908308" y="393439"/>
                  <a:pt x="918331" y="417793"/>
                  <a:pt x="918331" y="440817"/>
                </a:cubicBezTo>
                <a:cubicBezTo>
                  <a:pt x="918331" y="475609"/>
                  <a:pt x="925532" y="534285"/>
                  <a:pt x="935105" y="577511"/>
                </a:cubicBezTo>
                <a:cubicBezTo>
                  <a:pt x="951372" y="650957"/>
                  <a:pt x="982573" y="723580"/>
                  <a:pt x="1024463" y="785500"/>
                </a:cubicBezTo>
                <a:cubicBezTo>
                  <a:pt x="1053335" y="828177"/>
                  <a:pt x="1120184" y="894893"/>
                  <a:pt x="1163496" y="924257"/>
                </a:cubicBezTo>
                <a:cubicBezTo>
                  <a:pt x="1290726" y="1010515"/>
                  <a:pt x="1453238" y="1041468"/>
                  <a:pt x="1648967" y="1016723"/>
                </a:cubicBezTo>
                <a:cubicBezTo>
                  <a:pt x="1903896" y="984493"/>
                  <a:pt x="2163264" y="866535"/>
                  <a:pt x="2297919" y="721584"/>
                </a:cubicBezTo>
                <a:cubicBezTo>
                  <a:pt x="2313004" y="705345"/>
                  <a:pt x="2325347" y="691062"/>
                  <a:pt x="2325347" y="689844"/>
                </a:cubicBezTo>
                <a:cubicBezTo>
                  <a:pt x="2325347" y="688625"/>
                  <a:pt x="2313547" y="684643"/>
                  <a:pt x="2299124" y="680994"/>
                </a:cubicBezTo>
                <a:cubicBezTo>
                  <a:pt x="2205609" y="657332"/>
                  <a:pt x="2100031" y="602294"/>
                  <a:pt x="2012476" y="531564"/>
                </a:cubicBezTo>
                <a:cubicBezTo>
                  <a:pt x="1970583" y="497722"/>
                  <a:pt x="1899446" y="425792"/>
                  <a:pt x="1866529" y="383992"/>
                </a:cubicBezTo>
                <a:cubicBezTo>
                  <a:pt x="1821285" y="326539"/>
                  <a:pt x="1802198" y="305185"/>
                  <a:pt x="1773754" y="280201"/>
                </a:cubicBezTo>
                <a:cubicBezTo>
                  <a:pt x="1684125" y="201476"/>
                  <a:pt x="1581317" y="157363"/>
                  <a:pt x="1463596" y="147118"/>
                </a:cubicBezTo>
                <a:cubicBezTo>
                  <a:pt x="1389945" y="140708"/>
                  <a:pt x="1317864" y="150089"/>
                  <a:pt x="1238437" y="176422"/>
                </a:cubicBezTo>
                <a:cubicBezTo>
                  <a:pt x="1196175" y="190433"/>
                  <a:pt x="1120567" y="225581"/>
                  <a:pt x="1119572" y="231679"/>
                </a:cubicBezTo>
                <a:cubicBezTo>
                  <a:pt x="1119299" y="233350"/>
                  <a:pt x="1134538" y="244432"/>
                  <a:pt x="1153437" y="256305"/>
                </a:cubicBezTo>
                <a:cubicBezTo>
                  <a:pt x="1205866" y="289242"/>
                  <a:pt x="1260745" y="329556"/>
                  <a:pt x="1345647" y="397502"/>
                </a:cubicBezTo>
                <a:cubicBezTo>
                  <a:pt x="1483136" y="507534"/>
                  <a:pt x="1536199" y="544502"/>
                  <a:pt x="1609319" y="581200"/>
                </a:cubicBezTo>
                <a:cubicBezTo>
                  <a:pt x="1660210" y="606741"/>
                  <a:pt x="1702163" y="622569"/>
                  <a:pt x="1752333" y="635155"/>
                </a:cubicBezTo>
                <a:cubicBezTo>
                  <a:pt x="1775328" y="640924"/>
                  <a:pt x="1799466" y="649293"/>
                  <a:pt x="1805976" y="653753"/>
                </a:cubicBezTo>
                <a:cubicBezTo>
                  <a:pt x="1841266" y="677936"/>
                  <a:pt x="1847901" y="727867"/>
                  <a:pt x="1819938" y="758821"/>
                </a:cubicBezTo>
                <a:cubicBezTo>
                  <a:pt x="1792946" y="788699"/>
                  <a:pt x="1776970" y="791157"/>
                  <a:pt x="1713731" y="775160"/>
                </a:cubicBezTo>
                <a:cubicBezTo>
                  <a:pt x="1652935" y="759781"/>
                  <a:pt x="1605572" y="742140"/>
                  <a:pt x="1547458" y="713229"/>
                </a:cubicBezTo>
                <a:cubicBezTo>
                  <a:pt x="1464333" y="671875"/>
                  <a:pt x="1409555" y="634232"/>
                  <a:pt x="1263823" y="518317"/>
                </a:cubicBezTo>
                <a:cubicBezTo>
                  <a:pt x="1127350" y="409767"/>
                  <a:pt x="1074579" y="373650"/>
                  <a:pt x="996097" y="335082"/>
                </a:cubicBezTo>
                <a:cubicBezTo>
                  <a:pt x="935105" y="305109"/>
                  <a:pt x="885448" y="289258"/>
                  <a:pt x="838745" y="284854"/>
                </a:cubicBezTo>
                <a:cubicBezTo>
                  <a:pt x="726612" y="274278"/>
                  <a:pt x="579245" y="314596"/>
                  <a:pt x="430644" y="396503"/>
                </a:cubicBezTo>
                <a:cubicBezTo>
                  <a:pt x="409117" y="408368"/>
                  <a:pt x="400542" y="411121"/>
                  <a:pt x="385096" y="411121"/>
                </a:cubicBezTo>
                <a:cubicBezTo>
                  <a:pt x="314494" y="411121"/>
                  <a:pt x="286785" y="322535"/>
                  <a:pt x="344230" y="280472"/>
                </a:cubicBezTo>
                <a:cubicBezTo>
                  <a:pt x="364987" y="265273"/>
                  <a:pt x="474154" y="212182"/>
                  <a:pt x="518652" y="195647"/>
                </a:cubicBezTo>
                <a:cubicBezTo>
                  <a:pt x="680584" y="135470"/>
                  <a:pt x="832045" y="121400"/>
                  <a:pt x="940587" y="156449"/>
                </a:cubicBezTo>
                <a:lnTo>
                  <a:pt x="957418" y="161883"/>
                </a:lnTo>
                <a:lnTo>
                  <a:pt x="994842" y="136795"/>
                </a:lnTo>
                <a:cubicBezTo>
                  <a:pt x="1198023" y="591"/>
                  <a:pt x="1424400" y="-35227"/>
                  <a:pt x="1636308" y="35301"/>
                </a:cubicBezTo>
                <a:cubicBezTo>
                  <a:pt x="1710357" y="59946"/>
                  <a:pt x="1786217" y="101663"/>
                  <a:pt x="1845773" y="150489"/>
                </a:cubicBezTo>
                <a:cubicBezTo>
                  <a:pt x="1878052" y="176952"/>
                  <a:pt x="1938434" y="239210"/>
                  <a:pt x="1961732" y="270050"/>
                </a:cubicBezTo>
                <a:cubicBezTo>
                  <a:pt x="2083877" y="431735"/>
                  <a:pt x="2235828" y="529729"/>
                  <a:pt x="2398853" y="551951"/>
                </a:cubicBezTo>
                <a:cubicBezTo>
                  <a:pt x="2414415" y="554073"/>
                  <a:pt x="2435574" y="555844"/>
                  <a:pt x="2445874" y="555888"/>
                </a:cubicBezTo>
                <a:cubicBezTo>
                  <a:pt x="2494771" y="556095"/>
                  <a:pt x="2530286" y="597813"/>
                  <a:pt x="2520166" y="643153"/>
                </a:cubicBezTo>
                <a:cubicBezTo>
                  <a:pt x="2516315" y="660408"/>
                  <a:pt x="2495232" y="700945"/>
                  <a:pt x="2472471" y="734859"/>
                </a:cubicBezTo>
                <a:cubicBezTo>
                  <a:pt x="2327218" y="951284"/>
                  <a:pt x="2006865" y="1118782"/>
                  <a:pt x="1656201" y="1161650"/>
                </a:cubicBezTo>
                <a:cubicBezTo>
                  <a:pt x="1600060" y="1168513"/>
                  <a:pt x="1484972" y="1171363"/>
                  <a:pt x="1439181" y="1167023"/>
                </a:cubicBezTo>
                <a:close/>
                <a:moveTo>
                  <a:pt x="2486800" y="1027977"/>
                </a:moveTo>
                <a:cubicBezTo>
                  <a:pt x="2459118" y="1018108"/>
                  <a:pt x="2437712" y="988120"/>
                  <a:pt x="2437554" y="958985"/>
                </a:cubicBezTo>
                <a:cubicBezTo>
                  <a:pt x="2437438" y="939806"/>
                  <a:pt x="2450279" y="915283"/>
                  <a:pt x="2467649" y="901458"/>
                </a:cubicBezTo>
                <a:lnTo>
                  <a:pt x="2481547" y="890397"/>
                </a:lnTo>
                <a:lnTo>
                  <a:pt x="2766975" y="889429"/>
                </a:lnTo>
                <a:cubicBezTo>
                  <a:pt x="3046660" y="888480"/>
                  <a:pt x="3052689" y="888607"/>
                  <a:pt x="3066642" y="895726"/>
                </a:cubicBezTo>
                <a:cubicBezTo>
                  <a:pt x="3108335" y="916997"/>
                  <a:pt x="3118017" y="972844"/>
                  <a:pt x="3086130" y="1008141"/>
                </a:cubicBezTo>
                <a:cubicBezTo>
                  <a:pt x="3062872" y="1033886"/>
                  <a:pt x="3070364" y="1033297"/>
                  <a:pt x="2768678" y="1033118"/>
                </a:cubicBezTo>
                <a:cubicBezTo>
                  <a:pt x="2550656" y="1032979"/>
                  <a:pt x="2498170" y="1032033"/>
                  <a:pt x="2486800" y="102797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e 8">
            <a:extLst>
              <a:ext uri="{FF2B5EF4-FFF2-40B4-BE49-F238E27FC236}">
                <a16:creationId xmlns:a16="http://schemas.microsoft.com/office/drawing/2014/main" id="{9C689FA5-8445-34E4-799D-6638F39547FD}"/>
              </a:ext>
            </a:extLst>
          </p:cNvPr>
          <p:cNvSpPr/>
          <p:nvPr/>
        </p:nvSpPr>
        <p:spPr>
          <a:xfrm>
            <a:off x="4411625" y="22546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Ovale 8">
            <a:extLst>
              <a:ext uri="{FF2B5EF4-FFF2-40B4-BE49-F238E27FC236}">
                <a16:creationId xmlns:a16="http://schemas.microsoft.com/office/drawing/2014/main" id="{BE234681-72B2-423F-4892-8FC7DE6FA4B1}"/>
              </a:ext>
            </a:extLst>
          </p:cNvPr>
          <p:cNvSpPr/>
          <p:nvPr/>
        </p:nvSpPr>
        <p:spPr>
          <a:xfrm>
            <a:off x="4411625" y="277953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Ovale 8">
            <a:extLst>
              <a:ext uri="{FF2B5EF4-FFF2-40B4-BE49-F238E27FC236}">
                <a16:creationId xmlns:a16="http://schemas.microsoft.com/office/drawing/2014/main" id="{92E076A2-2366-BE75-D3C7-6AA3F0CE0C0A}"/>
              </a:ext>
            </a:extLst>
          </p:cNvPr>
          <p:cNvSpPr/>
          <p:nvPr/>
        </p:nvSpPr>
        <p:spPr>
          <a:xfrm>
            <a:off x="4411625" y="330438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Ovale 8">
            <a:extLst>
              <a:ext uri="{FF2B5EF4-FFF2-40B4-BE49-F238E27FC236}">
                <a16:creationId xmlns:a16="http://schemas.microsoft.com/office/drawing/2014/main" id="{FCCA220E-1FD2-BE11-48C5-91A84B2624D1}"/>
              </a:ext>
            </a:extLst>
          </p:cNvPr>
          <p:cNvSpPr/>
          <p:nvPr/>
        </p:nvSpPr>
        <p:spPr>
          <a:xfrm>
            <a:off x="4411625" y="3829231"/>
            <a:ext cx="428408" cy="4284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BE05314-1390-6B47-1A31-5122C12E9662}"/>
              </a:ext>
            </a:extLst>
          </p:cNvPr>
          <p:cNvSpPr txBox="1"/>
          <p:nvPr/>
        </p:nvSpPr>
        <p:spPr>
          <a:xfrm>
            <a:off x="4955838" y="2345775"/>
            <a:ext cx="132727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dirty="0">
                <a:solidFill>
                  <a:srgbClr val="000000"/>
                </a:solidFill>
              </a:rPr>
              <a:t>DIARRHEA</a:t>
            </a:r>
            <a:endParaRPr kumimoji="0" lang="en-GB" sz="16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9C0513B-FB66-0919-C73E-EC913102B854}"/>
              </a:ext>
            </a:extLst>
          </p:cNvPr>
          <p:cNvSpPr txBox="1"/>
          <p:nvPr/>
        </p:nvSpPr>
        <p:spPr>
          <a:xfrm>
            <a:off x="4955837" y="2870625"/>
            <a:ext cx="1582123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ABDOMINAL PAIN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FDCB25A8-B504-7DEF-4815-22261F5E5A4E}"/>
              </a:ext>
            </a:extLst>
          </p:cNvPr>
          <p:cNvSpPr txBox="1"/>
          <p:nvPr/>
        </p:nvSpPr>
        <p:spPr>
          <a:xfrm>
            <a:off x="4955838" y="3395475"/>
            <a:ext cx="132727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COUGH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FF79561F-76FB-333F-8477-42D7580106EA}"/>
              </a:ext>
            </a:extLst>
          </p:cNvPr>
          <p:cNvSpPr txBox="1"/>
          <p:nvPr/>
        </p:nvSpPr>
        <p:spPr>
          <a:xfrm>
            <a:off x="4955838" y="3920325"/>
            <a:ext cx="132727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RASH</a:t>
            </a:r>
          </a:p>
        </p:txBody>
      </p:sp>
      <p:sp>
        <p:nvSpPr>
          <p:cNvPr id="117" name="Graphic 115">
            <a:extLst>
              <a:ext uri="{FF2B5EF4-FFF2-40B4-BE49-F238E27FC236}">
                <a16:creationId xmlns:a16="http://schemas.microsoft.com/office/drawing/2014/main" id="{65CB673B-B023-8D20-FFB0-79F3362CBD57}"/>
              </a:ext>
            </a:extLst>
          </p:cNvPr>
          <p:cNvSpPr/>
          <p:nvPr/>
        </p:nvSpPr>
        <p:spPr>
          <a:xfrm>
            <a:off x="4498477" y="2336184"/>
            <a:ext cx="254705" cy="263170"/>
          </a:xfrm>
          <a:custGeom>
            <a:avLst/>
            <a:gdLst>
              <a:gd name="connsiteX0" fmla="*/ 1365056 w 3033486"/>
              <a:gd name="connsiteY0" fmla="*/ 3132623 h 3134297"/>
              <a:gd name="connsiteX1" fmla="*/ 1187448 w 3033486"/>
              <a:gd name="connsiteY1" fmla="*/ 2985970 h 3134297"/>
              <a:gd name="connsiteX2" fmla="*/ 1182391 w 3033486"/>
              <a:gd name="connsiteY2" fmla="*/ 2848930 h 3134297"/>
              <a:gd name="connsiteX3" fmla="*/ 1179956 w 3033486"/>
              <a:gd name="connsiteY3" fmla="*/ 2829992 h 3134297"/>
              <a:gd name="connsiteX4" fmla="*/ 1160729 w 3033486"/>
              <a:gd name="connsiteY4" fmla="*/ 2805143 h 3134297"/>
              <a:gd name="connsiteX5" fmla="*/ 1135870 w 3033486"/>
              <a:gd name="connsiteY5" fmla="*/ 2787735 h 3134297"/>
              <a:gd name="connsiteX6" fmla="*/ 1036513 w 3033486"/>
              <a:gd name="connsiteY6" fmla="*/ 2753679 h 3134297"/>
              <a:gd name="connsiteX7" fmla="*/ 930108 w 3033486"/>
              <a:gd name="connsiteY7" fmla="*/ 2697605 h 3134297"/>
              <a:gd name="connsiteX8" fmla="*/ 832059 w 3033486"/>
              <a:gd name="connsiteY8" fmla="*/ 2648544 h 3134297"/>
              <a:gd name="connsiteX9" fmla="*/ 694029 w 3033486"/>
              <a:gd name="connsiteY9" fmla="*/ 2659493 h 3134297"/>
              <a:gd name="connsiteX10" fmla="*/ 601051 w 3033486"/>
              <a:gd name="connsiteY10" fmla="*/ 2673409 h 3134297"/>
              <a:gd name="connsiteX11" fmla="*/ 440810 w 3033486"/>
              <a:gd name="connsiteY11" fmla="*/ 2621429 h 3134297"/>
              <a:gd name="connsiteX12" fmla="*/ 420880 w 3033486"/>
              <a:gd name="connsiteY12" fmla="*/ 2606275 h 3134297"/>
              <a:gd name="connsiteX13" fmla="*/ 398548 w 3033486"/>
              <a:gd name="connsiteY13" fmla="*/ 2617590 h 3134297"/>
              <a:gd name="connsiteX14" fmla="*/ 177458 w 3033486"/>
              <a:gd name="connsiteY14" fmla="*/ 2614668 h 3134297"/>
              <a:gd name="connsiteX15" fmla="*/ 84215 w 3033486"/>
              <a:gd name="connsiteY15" fmla="*/ 2526515 h 3134297"/>
              <a:gd name="connsiteX16" fmla="*/ 60322 w 3033486"/>
              <a:gd name="connsiteY16" fmla="*/ 2316224 h 3134297"/>
              <a:gd name="connsiteX17" fmla="*/ 99201 w 3033486"/>
              <a:gd name="connsiteY17" fmla="*/ 2249944 h 3134297"/>
              <a:gd name="connsiteX18" fmla="*/ 107426 w 3033486"/>
              <a:gd name="connsiteY18" fmla="*/ 2238564 h 3134297"/>
              <a:gd name="connsiteX19" fmla="*/ 96009 w 3033486"/>
              <a:gd name="connsiteY19" fmla="*/ 2220152 h 3134297"/>
              <a:gd name="connsiteX20" fmla="*/ 59671 w 3033486"/>
              <a:gd name="connsiteY20" fmla="*/ 2145228 h 3134297"/>
              <a:gd name="connsiteX21" fmla="*/ 57650 w 3033486"/>
              <a:gd name="connsiteY21" fmla="*/ 2020210 h 3134297"/>
              <a:gd name="connsiteX22" fmla="*/ 112633 w 3033486"/>
              <a:gd name="connsiteY22" fmla="*/ 1919130 h 3134297"/>
              <a:gd name="connsiteX23" fmla="*/ 134187 w 3033486"/>
              <a:gd name="connsiteY23" fmla="*/ 1896280 h 3134297"/>
              <a:gd name="connsiteX24" fmla="*/ 118960 w 3033486"/>
              <a:gd name="connsiteY24" fmla="*/ 1876252 h 3134297"/>
              <a:gd name="connsiteX25" fmla="*/ 53192 w 3033486"/>
              <a:gd name="connsiteY25" fmla="*/ 1622889 h 3134297"/>
              <a:gd name="connsiteX26" fmla="*/ 99068 w 3033486"/>
              <a:gd name="connsiteY26" fmla="*/ 1489818 h 3134297"/>
              <a:gd name="connsiteX27" fmla="*/ 116671 w 3033486"/>
              <a:gd name="connsiteY27" fmla="*/ 1460635 h 3134297"/>
              <a:gd name="connsiteX28" fmla="*/ 100835 w 3033486"/>
              <a:gd name="connsiteY28" fmla="*/ 1449970 h 3134297"/>
              <a:gd name="connsiteX29" fmla="*/ 62871 w 3033486"/>
              <a:gd name="connsiteY29" fmla="*/ 1415404 h 3134297"/>
              <a:gd name="connsiteX30" fmla="*/ 35343 w 3033486"/>
              <a:gd name="connsiteY30" fmla="*/ 1129648 h 3134297"/>
              <a:gd name="connsiteX31" fmla="*/ 41770 w 3033486"/>
              <a:gd name="connsiteY31" fmla="*/ 1100908 h 3134297"/>
              <a:gd name="connsiteX32" fmla="*/ 5610 w 3033486"/>
              <a:gd name="connsiteY32" fmla="*/ 1019386 h 3134297"/>
              <a:gd name="connsiteX33" fmla="*/ 5610 w 3033486"/>
              <a:gd name="connsiteY33" fmla="*/ 911188 h 3134297"/>
              <a:gd name="connsiteX34" fmla="*/ 51295 w 3033486"/>
              <a:gd name="connsiteY34" fmla="*/ 817518 h 3134297"/>
              <a:gd name="connsiteX35" fmla="*/ 123833 w 3033486"/>
              <a:gd name="connsiteY35" fmla="*/ 755857 h 3134297"/>
              <a:gd name="connsiteX36" fmla="*/ 136521 w 3033486"/>
              <a:gd name="connsiteY36" fmla="*/ 739349 h 3134297"/>
              <a:gd name="connsiteX37" fmla="*/ 132447 w 3033486"/>
              <a:gd name="connsiteY37" fmla="*/ 694794 h 3134297"/>
              <a:gd name="connsiteX38" fmla="*/ 231105 w 3033486"/>
              <a:gd name="connsiteY38" fmla="*/ 439789 h 3134297"/>
              <a:gd name="connsiteX39" fmla="*/ 642211 w 3033486"/>
              <a:gd name="connsiteY39" fmla="*/ 387451 h 3134297"/>
              <a:gd name="connsiteX40" fmla="*/ 665415 w 3033486"/>
              <a:gd name="connsiteY40" fmla="*/ 401004 h 3134297"/>
              <a:gd name="connsiteX41" fmla="*/ 675228 w 3033486"/>
              <a:gd name="connsiteY41" fmla="*/ 394016 h 3134297"/>
              <a:gd name="connsiteX42" fmla="*/ 709917 w 3033486"/>
              <a:gd name="connsiteY42" fmla="*/ 375215 h 3134297"/>
              <a:gd name="connsiteX43" fmla="*/ 921861 w 3033486"/>
              <a:gd name="connsiteY43" fmla="*/ 377982 h 3134297"/>
              <a:gd name="connsiteX44" fmla="*/ 943747 w 3033486"/>
              <a:gd name="connsiteY44" fmla="*/ 389063 h 3134297"/>
              <a:gd name="connsiteX45" fmla="*/ 964797 w 3033486"/>
              <a:gd name="connsiteY45" fmla="*/ 377885 h 3134297"/>
              <a:gd name="connsiteX46" fmla="*/ 1175544 w 3033486"/>
              <a:gd name="connsiteY46" fmla="*/ 373443 h 3134297"/>
              <a:gd name="connsiteX47" fmla="*/ 1188298 w 3033486"/>
              <a:gd name="connsiteY47" fmla="*/ 379949 h 3134297"/>
              <a:gd name="connsiteX48" fmla="*/ 1204881 w 3033486"/>
              <a:gd name="connsiteY48" fmla="*/ 363011 h 3134297"/>
              <a:gd name="connsiteX49" fmla="*/ 1498473 w 3033486"/>
              <a:gd name="connsiteY49" fmla="*/ 324559 h 3134297"/>
              <a:gd name="connsiteX50" fmla="*/ 1518902 w 3033486"/>
              <a:gd name="connsiteY50" fmla="*/ 336390 h 3134297"/>
              <a:gd name="connsiteX51" fmla="*/ 1536242 w 3033486"/>
              <a:gd name="connsiteY51" fmla="*/ 315272 h 3134297"/>
              <a:gd name="connsiteX52" fmla="*/ 1658361 w 3033486"/>
              <a:gd name="connsiteY52" fmla="*/ 192034 h 3134297"/>
              <a:gd name="connsiteX53" fmla="*/ 1986254 w 3033486"/>
              <a:gd name="connsiteY53" fmla="*/ 25193 h 3134297"/>
              <a:gd name="connsiteX54" fmla="*/ 2303381 w 3033486"/>
              <a:gd name="connsiteY54" fmla="*/ 6433 h 3134297"/>
              <a:gd name="connsiteX55" fmla="*/ 2482794 w 3033486"/>
              <a:gd name="connsiteY55" fmla="*/ 50708 h 3134297"/>
              <a:gd name="connsiteX56" fmla="*/ 2999250 w 3033486"/>
              <a:gd name="connsiteY56" fmla="*/ 600121 h 3134297"/>
              <a:gd name="connsiteX57" fmla="*/ 3033486 w 3033486"/>
              <a:gd name="connsiteY57" fmla="*/ 841874 h 3134297"/>
              <a:gd name="connsiteX58" fmla="*/ 2999250 w 3033486"/>
              <a:gd name="connsiteY58" fmla="*/ 1083628 h 3134297"/>
              <a:gd name="connsiteX59" fmla="*/ 2655004 w 3033486"/>
              <a:gd name="connsiteY59" fmla="*/ 1544987 h 3134297"/>
              <a:gd name="connsiteX60" fmla="*/ 2467002 w 3033486"/>
              <a:gd name="connsiteY60" fmla="*/ 1637606 h 3134297"/>
              <a:gd name="connsiteX61" fmla="*/ 2424382 w 3033486"/>
              <a:gd name="connsiteY61" fmla="*/ 1652067 h 3134297"/>
              <a:gd name="connsiteX62" fmla="*/ 2422336 w 3033486"/>
              <a:gd name="connsiteY62" fmla="*/ 1679760 h 3134297"/>
              <a:gd name="connsiteX63" fmla="*/ 2351655 w 3033486"/>
              <a:gd name="connsiteY63" fmla="*/ 1847522 h 3134297"/>
              <a:gd name="connsiteX64" fmla="*/ 2332309 w 3033486"/>
              <a:gd name="connsiteY64" fmla="*/ 1870378 h 3134297"/>
              <a:gd name="connsiteX65" fmla="*/ 2343783 w 3033486"/>
              <a:gd name="connsiteY65" fmla="*/ 1893732 h 3134297"/>
              <a:gd name="connsiteX66" fmla="*/ 2368523 w 3033486"/>
              <a:gd name="connsiteY66" fmla="*/ 1992287 h 3134297"/>
              <a:gd name="connsiteX67" fmla="*/ 2361371 w 3033486"/>
              <a:gd name="connsiteY67" fmla="*/ 2061601 h 3134297"/>
              <a:gd name="connsiteX68" fmla="*/ 2270344 w 3033486"/>
              <a:gd name="connsiteY68" fmla="*/ 2188643 h 3134297"/>
              <a:gd name="connsiteX69" fmla="*/ 2190671 w 3033486"/>
              <a:gd name="connsiteY69" fmla="*/ 2233564 h 3134297"/>
              <a:gd name="connsiteX70" fmla="*/ 2177948 w 3033486"/>
              <a:gd name="connsiteY70" fmla="*/ 2248217 h 3134297"/>
              <a:gd name="connsiteX71" fmla="*/ 2182073 w 3033486"/>
              <a:gd name="connsiteY71" fmla="*/ 2290829 h 3134297"/>
              <a:gd name="connsiteX72" fmla="*/ 1941919 w 3033486"/>
              <a:gd name="connsiteY72" fmla="*/ 2543966 h 3134297"/>
              <a:gd name="connsiteX73" fmla="*/ 1894281 w 3033486"/>
              <a:gd name="connsiteY73" fmla="*/ 2539588 h 3134297"/>
              <a:gd name="connsiteX74" fmla="*/ 1877376 w 3033486"/>
              <a:gd name="connsiteY74" fmla="*/ 2535534 h 3134297"/>
              <a:gd name="connsiteX75" fmla="*/ 1855012 w 3033486"/>
              <a:gd name="connsiteY75" fmla="*/ 2555973 h 3134297"/>
              <a:gd name="connsiteX76" fmla="*/ 1717335 w 3033486"/>
              <a:gd name="connsiteY76" fmla="*/ 2620573 h 3134297"/>
              <a:gd name="connsiteX77" fmla="*/ 1696493 w 3033486"/>
              <a:gd name="connsiteY77" fmla="*/ 2622931 h 3134297"/>
              <a:gd name="connsiteX78" fmla="*/ 1696493 w 3033486"/>
              <a:gd name="connsiteY78" fmla="*/ 2635576 h 3134297"/>
              <a:gd name="connsiteX79" fmla="*/ 1676364 w 3033486"/>
              <a:gd name="connsiteY79" fmla="*/ 2733755 h 3134297"/>
              <a:gd name="connsiteX80" fmla="*/ 1628736 w 3033486"/>
              <a:gd name="connsiteY80" fmla="*/ 2816574 h 3134297"/>
              <a:gd name="connsiteX81" fmla="*/ 1612572 w 3033486"/>
              <a:gd name="connsiteY81" fmla="*/ 2836962 h 3134297"/>
              <a:gd name="connsiteX82" fmla="*/ 1617739 w 3033486"/>
              <a:gd name="connsiteY82" fmla="*/ 2855458 h 3134297"/>
              <a:gd name="connsiteX83" fmla="*/ 1615707 w 3033486"/>
              <a:gd name="connsiteY83" fmla="*/ 2970317 h 3134297"/>
              <a:gd name="connsiteX84" fmla="*/ 1499697 w 3033486"/>
              <a:gd name="connsiteY84" fmla="*/ 3110123 h 3134297"/>
              <a:gd name="connsiteX85" fmla="*/ 1452975 w 3033486"/>
              <a:gd name="connsiteY85" fmla="*/ 3128725 h 3134297"/>
              <a:gd name="connsiteX86" fmla="*/ 1365056 w 3033486"/>
              <a:gd name="connsiteY86" fmla="*/ 3132623 h 3134297"/>
              <a:gd name="connsiteX87" fmla="*/ 1450603 w 3033486"/>
              <a:gd name="connsiteY87" fmla="*/ 3016202 h 3134297"/>
              <a:gd name="connsiteX88" fmla="*/ 1506076 w 3033486"/>
              <a:gd name="connsiteY88" fmla="*/ 2960174 h 3134297"/>
              <a:gd name="connsiteX89" fmla="*/ 1515596 w 3033486"/>
              <a:gd name="connsiteY89" fmla="*/ 2911147 h 3134297"/>
              <a:gd name="connsiteX90" fmla="*/ 1504622 w 3033486"/>
              <a:gd name="connsiteY90" fmla="*/ 2856482 h 3134297"/>
              <a:gd name="connsiteX91" fmla="*/ 1530453 w 3033486"/>
              <a:gd name="connsiteY91" fmla="*/ 2764612 h 3134297"/>
              <a:gd name="connsiteX92" fmla="*/ 1582901 w 3033486"/>
              <a:gd name="connsiteY92" fmla="*/ 2587043 h 3134297"/>
              <a:gd name="connsiteX93" fmla="*/ 1638637 w 3033486"/>
              <a:gd name="connsiteY93" fmla="*/ 2508932 h 3134297"/>
              <a:gd name="connsiteX94" fmla="*/ 1691421 w 3033486"/>
              <a:gd name="connsiteY94" fmla="*/ 2511774 h 3134297"/>
              <a:gd name="connsiteX95" fmla="*/ 1743953 w 3033486"/>
              <a:gd name="connsiteY95" fmla="*/ 2502892 h 3134297"/>
              <a:gd name="connsiteX96" fmla="*/ 1804027 w 3033486"/>
              <a:gd name="connsiteY96" fmla="*/ 2450332 h 3134297"/>
              <a:gd name="connsiteX97" fmla="*/ 1849605 w 3033486"/>
              <a:gd name="connsiteY97" fmla="*/ 2416724 h 3134297"/>
              <a:gd name="connsiteX98" fmla="*/ 1883866 w 3033486"/>
              <a:gd name="connsiteY98" fmla="*/ 2423700 h 3134297"/>
              <a:gd name="connsiteX99" fmla="*/ 1964324 w 3033486"/>
              <a:gd name="connsiteY99" fmla="*/ 2436219 h 3134297"/>
              <a:gd name="connsiteX100" fmla="*/ 2047042 w 3033486"/>
              <a:gd name="connsiteY100" fmla="*/ 2221508 h 3134297"/>
              <a:gd name="connsiteX101" fmla="*/ 2049970 w 3033486"/>
              <a:gd name="connsiteY101" fmla="*/ 2145195 h 3134297"/>
              <a:gd name="connsiteX102" fmla="*/ 2062099 w 3033486"/>
              <a:gd name="connsiteY102" fmla="*/ 2133479 h 3134297"/>
              <a:gd name="connsiteX103" fmla="*/ 2106668 w 3033486"/>
              <a:gd name="connsiteY103" fmla="*/ 2134380 h 3134297"/>
              <a:gd name="connsiteX104" fmla="*/ 2171935 w 3033486"/>
              <a:gd name="connsiteY104" fmla="*/ 2125430 h 3134297"/>
              <a:gd name="connsiteX105" fmla="*/ 2251312 w 3033486"/>
              <a:gd name="connsiteY105" fmla="*/ 2049866 h 3134297"/>
              <a:gd name="connsiteX106" fmla="*/ 2262748 w 3033486"/>
              <a:gd name="connsiteY106" fmla="*/ 1999924 h 3134297"/>
              <a:gd name="connsiteX107" fmla="*/ 2252312 w 3033486"/>
              <a:gd name="connsiteY107" fmla="*/ 1949206 h 3134297"/>
              <a:gd name="connsiteX108" fmla="*/ 2224995 w 3033486"/>
              <a:gd name="connsiteY108" fmla="*/ 1908632 h 3134297"/>
              <a:gd name="connsiteX109" fmla="*/ 2200261 w 3033486"/>
              <a:gd name="connsiteY109" fmla="*/ 1860328 h 3134297"/>
              <a:gd name="connsiteX110" fmla="*/ 2234070 w 3033486"/>
              <a:gd name="connsiteY110" fmla="*/ 1810113 h 3134297"/>
              <a:gd name="connsiteX111" fmla="*/ 2296549 w 3033486"/>
              <a:gd name="connsiteY111" fmla="*/ 1738784 h 3134297"/>
              <a:gd name="connsiteX112" fmla="*/ 2314367 w 3033486"/>
              <a:gd name="connsiteY112" fmla="*/ 1676739 h 3134297"/>
              <a:gd name="connsiteX113" fmla="*/ 2279169 w 3033486"/>
              <a:gd name="connsiteY113" fmla="*/ 1679023 h 3134297"/>
              <a:gd name="connsiteX114" fmla="*/ 2097140 w 3033486"/>
              <a:gd name="connsiteY114" fmla="*/ 1678930 h 3134297"/>
              <a:gd name="connsiteX115" fmla="*/ 1743827 w 3033486"/>
              <a:gd name="connsiteY115" fmla="*/ 1553970 h 3134297"/>
              <a:gd name="connsiteX116" fmla="*/ 1709661 w 3033486"/>
              <a:gd name="connsiteY116" fmla="*/ 1564732 h 3134297"/>
              <a:gd name="connsiteX117" fmla="*/ 1771910 w 3033486"/>
              <a:gd name="connsiteY117" fmla="*/ 1660119 h 3134297"/>
              <a:gd name="connsiteX118" fmla="*/ 1792506 w 3033486"/>
              <a:gd name="connsiteY118" fmla="*/ 1711474 h 3134297"/>
              <a:gd name="connsiteX119" fmla="*/ 1770291 w 3033486"/>
              <a:gd name="connsiteY119" fmla="*/ 1745812 h 3134297"/>
              <a:gd name="connsiteX120" fmla="*/ 1740783 w 3033486"/>
              <a:gd name="connsiteY120" fmla="*/ 1896722 h 3134297"/>
              <a:gd name="connsiteX121" fmla="*/ 1743500 w 3033486"/>
              <a:gd name="connsiteY121" fmla="*/ 1961557 h 3134297"/>
              <a:gd name="connsiteX122" fmla="*/ 1694677 w 3033486"/>
              <a:gd name="connsiteY122" fmla="*/ 1989170 h 3134297"/>
              <a:gd name="connsiteX123" fmla="*/ 1602750 w 3033486"/>
              <a:gd name="connsiteY123" fmla="*/ 2079606 h 3134297"/>
              <a:gd name="connsiteX124" fmla="*/ 1562765 w 3033486"/>
              <a:gd name="connsiteY124" fmla="*/ 2124962 h 3134297"/>
              <a:gd name="connsiteX125" fmla="*/ 1500395 w 3033486"/>
              <a:gd name="connsiteY125" fmla="*/ 2102858 h 3134297"/>
              <a:gd name="connsiteX126" fmla="*/ 1375299 w 3033486"/>
              <a:gd name="connsiteY126" fmla="*/ 2057085 h 3134297"/>
              <a:gd name="connsiteX127" fmla="*/ 1252898 w 3033486"/>
              <a:gd name="connsiteY127" fmla="*/ 2104463 h 3134297"/>
              <a:gd name="connsiteX128" fmla="*/ 1191458 w 3033486"/>
              <a:gd name="connsiteY128" fmla="*/ 2241665 h 3134297"/>
              <a:gd name="connsiteX129" fmla="*/ 1278003 w 3033486"/>
              <a:gd name="connsiteY129" fmla="*/ 2403961 h 3134297"/>
              <a:gd name="connsiteX130" fmla="*/ 1295944 w 3033486"/>
              <a:gd name="connsiteY130" fmla="*/ 2430165 h 3134297"/>
              <a:gd name="connsiteX131" fmla="*/ 1266895 w 3033486"/>
              <a:gd name="connsiteY131" fmla="*/ 2495682 h 3134297"/>
              <a:gd name="connsiteX132" fmla="*/ 1209630 w 3033486"/>
              <a:gd name="connsiteY132" fmla="*/ 2629876 h 3134297"/>
              <a:gd name="connsiteX133" fmla="*/ 1268149 w 3033486"/>
              <a:gd name="connsiteY133" fmla="*/ 2765087 h 3134297"/>
              <a:gd name="connsiteX134" fmla="*/ 1293430 w 3033486"/>
              <a:gd name="connsiteY134" fmla="*/ 2855347 h 3134297"/>
              <a:gd name="connsiteX135" fmla="*/ 1282447 w 3033486"/>
              <a:gd name="connsiteY135" fmla="*/ 2909445 h 3134297"/>
              <a:gd name="connsiteX136" fmla="*/ 1311168 w 3033486"/>
              <a:gd name="connsiteY136" fmla="*/ 2988629 h 3134297"/>
              <a:gd name="connsiteX137" fmla="*/ 1404434 w 3033486"/>
              <a:gd name="connsiteY137" fmla="*/ 3026696 h 3134297"/>
              <a:gd name="connsiteX138" fmla="*/ 1450603 w 3033486"/>
              <a:gd name="connsiteY138" fmla="*/ 3016191 h 3134297"/>
              <a:gd name="connsiteX139" fmla="*/ 1098890 w 3033486"/>
              <a:gd name="connsiteY139" fmla="*/ 2636209 h 3134297"/>
              <a:gd name="connsiteX140" fmla="*/ 1147823 w 3033486"/>
              <a:gd name="connsiteY140" fmla="*/ 2472200 h 3134297"/>
              <a:gd name="connsiteX141" fmla="*/ 1165827 w 3033486"/>
              <a:gd name="connsiteY141" fmla="*/ 2445755 h 3134297"/>
              <a:gd name="connsiteX142" fmla="*/ 1151898 w 3033486"/>
              <a:gd name="connsiteY142" fmla="*/ 2429936 h 3134297"/>
              <a:gd name="connsiteX143" fmla="*/ 1094836 w 3033486"/>
              <a:gd name="connsiteY143" fmla="*/ 2321807 h 3134297"/>
              <a:gd name="connsiteX144" fmla="*/ 1019526 w 3033486"/>
              <a:gd name="connsiteY144" fmla="*/ 2338494 h 3134297"/>
              <a:gd name="connsiteX145" fmla="*/ 931620 w 3033486"/>
              <a:gd name="connsiteY145" fmla="*/ 2376116 h 3134297"/>
              <a:gd name="connsiteX146" fmla="*/ 900269 w 3033486"/>
              <a:gd name="connsiteY146" fmla="*/ 2387067 h 3134297"/>
              <a:gd name="connsiteX147" fmla="*/ 827578 w 3033486"/>
              <a:gd name="connsiteY147" fmla="*/ 2387063 h 3134297"/>
              <a:gd name="connsiteX148" fmla="*/ 728436 w 3033486"/>
              <a:gd name="connsiteY148" fmla="*/ 2379398 h 3134297"/>
              <a:gd name="connsiteX149" fmla="*/ 578335 w 3033486"/>
              <a:gd name="connsiteY149" fmla="*/ 2274737 h 3134297"/>
              <a:gd name="connsiteX150" fmla="*/ 521390 w 3033486"/>
              <a:gd name="connsiteY150" fmla="*/ 2178519 h 3134297"/>
              <a:gd name="connsiteX151" fmla="*/ 562148 w 3033486"/>
              <a:gd name="connsiteY151" fmla="*/ 2137488 h 3134297"/>
              <a:gd name="connsiteX152" fmla="*/ 607813 w 3033486"/>
              <a:gd name="connsiteY152" fmla="*/ 2026536 h 3134297"/>
              <a:gd name="connsiteX153" fmla="*/ 573800 w 3033486"/>
              <a:gd name="connsiteY153" fmla="*/ 1941074 h 3134297"/>
              <a:gd name="connsiteX154" fmla="*/ 546955 w 3033486"/>
              <a:gd name="connsiteY154" fmla="*/ 1889593 h 3134297"/>
              <a:gd name="connsiteX155" fmla="*/ 574214 w 3033486"/>
              <a:gd name="connsiteY155" fmla="*/ 1842043 h 3134297"/>
              <a:gd name="connsiteX156" fmla="*/ 624765 w 3033486"/>
              <a:gd name="connsiteY156" fmla="*/ 1768752 h 3134297"/>
              <a:gd name="connsiteX157" fmla="*/ 629477 w 3033486"/>
              <a:gd name="connsiteY157" fmla="*/ 1578501 h 3134297"/>
              <a:gd name="connsiteX158" fmla="*/ 617956 w 3033486"/>
              <a:gd name="connsiteY158" fmla="*/ 1536747 h 3134297"/>
              <a:gd name="connsiteX159" fmla="*/ 645252 w 3033486"/>
              <a:gd name="connsiteY159" fmla="*/ 1490876 h 3134297"/>
              <a:gd name="connsiteX160" fmla="*/ 675629 w 3033486"/>
              <a:gd name="connsiteY160" fmla="*/ 1301713 h 3134297"/>
              <a:gd name="connsiteX161" fmla="*/ 651203 w 3033486"/>
              <a:gd name="connsiteY161" fmla="*/ 1250995 h 3134297"/>
              <a:gd name="connsiteX162" fmla="*/ 698494 w 3033486"/>
              <a:gd name="connsiteY162" fmla="*/ 1196801 h 3134297"/>
              <a:gd name="connsiteX163" fmla="*/ 760326 w 3033486"/>
              <a:gd name="connsiteY163" fmla="*/ 1159859 h 3134297"/>
              <a:gd name="connsiteX164" fmla="*/ 797358 w 3033486"/>
              <a:gd name="connsiteY164" fmla="*/ 1049318 h 3134297"/>
              <a:gd name="connsiteX165" fmla="*/ 817090 w 3033486"/>
              <a:gd name="connsiteY165" fmla="*/ 976343 h 3134297"/>
              <a:gd name="connsiteX166" fmla="*/ 850161 w 3033486"/>
              <a:gd name="connsiteY166" fmla="*/ 968668 h 3134297"/>
              <a:gd name="connsiteX167" fmla="*/ 957585 w 3033486"/>
              <a:gd name="connsiteY167" fmla="*/ 916235 h 3134297"/>
              <a:gd name="connsiteX168" fmla="*/ 1004067 w 3033486"/>
              <a:gd name="connsiteY168" fmla="*/ 890922 h 3134297"/>
              <a:gd name="connsiteX169" fmla="*/ 1056090 w 3033486"/>
              <a:gd name="connsiteY169" fmla="*/ 921064 h 3134297"/>
              <a:gd name="connsiteX170" fmla="*/ 1174794 w 3033486"/>
              <a:gd name="connsiteY170" fmla="*/ 965432 h 3134297"/>
              <a:gd name="connsiteX171" fmla="*/ 1234804 w 3033486"/>
              <a:gd name="connsiteY171" fmla="*/ 942115 h 3134297"/>
              <a:gd name="connsiteX172" fmla="*/ 1308725 w 3033486"/>
              <a:gd name="connsiteY172" fmla="*/ 944987 h 3134297"/>
              <a:gd name="connsiteX173" fmla="*/ 1347859 w 3033486"/>
              <a:gd name="connsiteY173" fmla="*/ 960715 h 3134297"/>
              <a:gd name="connsiteX174" fmla="*/ 1359301 w 3033486"/>
              <a:gd name="connsiteY174" fmla="*/ 962932 h 3134297"/>
              <a:gd name="connsiteX175" fmla="*/ 1356671 w 3033486"/>
              <a:gd name="connsiteY175" fmla="*/ 942977 h 3134297"/>
              <a:gd name="connsiteX176" fmla="*/ 1352122 w 3033486"/>
              <a:gd name="connsiteY176" fmla="*/ 794537 h 3134297"/>
              <a:gd name="connsiteX177" fmla="*/ 1441677 w 3033486"/>
              <a:gd name="connsiteY177" fmla="*/ 461534 h 3134297"/>
              <a:gd name="connsiteX178" fmla="*/ 1429394 w 3033486"/>
              <a:gd name="connsiteY178" fmla="*/ 407854 h 3134297"/>
              <a:gd name="connsiteX179" fmla="*/ 1376918 w 3033486"/>
              <a:gd name="connsiteY179" fmla="*/ 398941 h 3134297"/>
              <a:gd name="connsiteX180" fmla="*/ 1321132 w 3033486"/>
              <a:gd name="connsiteY180" fmla="*/ 409754 h 3134297"/>
              <a:gd name="connsiteX181" fmla="*/ 1256217 w 3033486"/>
              <a:gd name="connsiteY181" fmla="*/ 473267 h 3134297"/>
              <a:gd name="connsiteX182" fmla="*/ 1202075 w 3033486"/>
              <a:gd name="connsiteY182" fmla="*/ 508071 h 3134297"/>
              <a:gd name="connsiteX183" fmla="*/ 1169955 w 3033486"/>
              <a:gd name="connsiteY183" fmla="*/ 495954 h 3134297"/>
              <a:gd name="connsiteX184" fmla="*/ 983707 w 3033486"/>
              <a:gd name="connsiteY184" fmla="*/ 493031 h 3134297"/>
              <a:gd name="connsiteX185" fmla="*/ 899102 w 3033486"/>
              <a:gd name="connsiteY185" fmla="*/ 490369 h 3134297"/>
              <a:gd name="connsiteX186" fmla="*/ 715446 w 3033486"/>
              <a:gd name="connsiteY186" fmla="*/ 500634 h 3134297"/>
              <a:gd name="connsiteX187" fmla="*/ 666593 w 3033486"/>
              <a:gd name="connsiteY187" fmla="*/ 525735 h 3134297"/>
              <a:gd name="connsiteX188" fmla="*/ 617553 w 3033486"/>
              <a:gd name="connsiteY188" fmla="*/ 500322 h 3134297"/>
              <a:gd name="connsiteX189" fmla="*/ 457708 w 3033486"/>
              <a:gd name="connsiteY189" fmla="*/ 448871 h 3134297"/>
              <a:gd name="connsiteX190" fmla="*/ 308463 w 3033486"/>
              <a:gd name="connsiteY190" fmla="*/ 513901 h 3134297"/>
              <a:gd name="connsiteX191" fmla="*/ 248810 w 3033486"/>
              <a:gd name="connsiteY191" fmla="*/ 608573 h 3134297"/>
              <a:gd name="connsiteX192" fmla="*/ 241174 w 3033486"/>
              <a:gd name="connsiteY192" fmla="*/ 681268 h 3134297"/>
              <a:gd name="connsiteX193" fmla="*/ 248781 w 3033486"/>
              <a:gd name="connsiteY193" fmla="*/ 750266 h 3134297"/>
              <a:gd name="connsiteX194" fmla="*/ 251528 w 3033486"/>
              <a:gd name="connsiteY194" fmla="*/ 804222 h 3134297"/>
              <a:gd name="connsiteX195" fmla="*/ 205857 w 3033486"/>
              <a:gd name="connsiteY195" fmla="*/ 836688 h 3134297"/>
              <a:gd name="connsiteX196" fmla="*/ 117993 w 3033486"/>
              <a:gd name="connsiteY196" fmla="*/ 911187 h 3134297"/>
              <a:gd name="connsiteX197" fmla="*/ 109117 w 3033486"/>
              <a:gd name="connsiteY197" fmla="*/ 965286 h 3134297"/>
              <a:gd name="connsiteX198" fmla="*/ 117858 w 3033486"/>
              <a:gd name="connsiteY198" fmla="*/ 1019385 h 3134297"/>
              <a:gd name="connsiteX199" fmla="*/ 148942 w 3033486"/>
              <a:gd name="connsiteY199" fmla="*/ 1062302 h 3134297"/>
              <a:gd name="connsiteX200" fmla="*/ 149173 w 3033486"/>
              <a:gd name="connsiteY200" fmla="*/ 1158322 h 3134297"/>
              <a:gd name="connsiteX201" fmla="*/ 108018 w 3033486"/>
              <a:gd name="connsiteY201" fmla="*/ 1249360 h 3134297"/>
              <a:gd name="connsiteX202" fmla="*/ 113655 w 3033486"/>
              <a:gd name="connsiteY202" fmla="*/ 1297626 h 3134297"/>
              <a:gd name="connsiteX203" fmla="*/ 209456 w 3033486"/>
              <a:gd name="connsiteY203" fmla="*/ 1383430 h 3134297"/>
              <a:gd name="connsiteX204" fmla="*/ 262952 w 3033486"/>
              <a:gd name="connsiteY204" fmla="*/ 1438703 h 3134297"/>
              <a:gd name="connsiteX205" fmla="*/ 227159 w 3033486"/>
              <a:gd name="connsiteY205" fmla="*/ 1496919 h 3134297"/>
              <a:gd name="connsiteX206" fmla="*/ 163091 w 3033486"/>
              <a:gd name="connsiteY206" fmla="*/ 1612837 h 3134297"/>
              <a:gd name="connsiteX207" fmla="*/ 169519 w 3033486"/>
              <a:gd name="connsiteY207" fmla="*/ 1745977 h 3134297"/>
              <a:gd name="connsiteX208" fmla="*/ 245451 w 3033486"/>
              <a:gd name="connsiteY208" fmla="*/ 1855756 h 3134297"/>
              <a:gd name="connsiteX209" fmla="*/ 269061 w 3033486"/>
              <a:gd name="connsiteY209" fmla="*/ 1928918 h 3134297"/>
              <a:gd name="connsiteX210" fmla="*/ 236071 w 3033486"/>
              <a:gd name="connsiteY210" fmla="*/ 1957330 h 3134297"/>
              <a:gd name="connsiteX211" fmla="*/ 158818 w 3033486"/>
              <a:gd name="connsiteY211" fmla="*/ 2071707 h 3134297"/>
              <a:gd name="connsiteX212" fmla="*/ 215961 w 3033486"/>
              <a:gd name="connsiteY212" fmla="*/ 2189283 h 3134297"/>
              <a:gd name="connsiteX213" fmla="*/ 249429 w 3033486"/>
              <a:gd name="connsiteY213" fmla="*/ 2240715 h 3134297"/>
              <a:gd name="connsiteX214" fmla="*/ 215322 w 3033486"/>
              <a:gd name="connsiteY214" fmla="*/ 2291605 h 3134297"/>
              <a:gd name="connsiteX215" fmla="*/ 166510 w 3033486"/>
              <a:gd name="connsiteY215" fmla="*/ 2338794 h 3134297"/>
              <a:gd name="connsiteX216" fmla="*/ 195087 w 3033486"/>
              <a:gd name="connsiteY216" fmla="*/ 2496708 h 3134297"/>
              <a:gd name="connsiteX217" fmla="*/ 376455 w 3033486"/>
              <a:gd name="connsiteY217" fmla="*/ 2505065 h 3134297"/>
              <a:gd name="connsiteX218" fmla="*/ 423550 w 3033486"/>
              <a:gd name="connsiteY218" fmla="*/ 2483429 h 3134297"/>
              <a:gd name="connsiteX219" fmla="*/ 481139 w 3033486"/>
              <a:gd name="connsiteY219" fmla="*/ 2515553 h 3134297"/>
              <a:gd name="connsiteX220" fmla="*/ 667930 w 3033486"/>
              <a:gd name="connsiteY220" fmla="*/ 2556265 h 3134297"/>
              <a:gd name="connsiteX221" fmla="*/ 795948 w 3033486"/>
              <a:gd name="connsiteY221" fmla="*/ 2537553 h 3134297"/>
              <a:gd name="connsiteX222" fmla="*/ 1003390 w 3033486"/>
              <a:gd name="connsiteY222" fmla="*/ 2616256 h 3134297"/>
              <a:gd name="connsiteX223" fmla="*/ 1100169 w 3033486"/>
              <a:gd name="connsiteY223" fmla="*/ 2665979 h 3134297"/>
              <a:gd name="connsiteX224" fmla="*/ 1098890 w 3033486"/>
              <a:gd name="connsiteY224" fmla="*/ 2636208 h 3134297"/>
              <a:gd name="connsiteX225" fmla="*/ 907031 w 3033486"/>
              <a:gd name="connsiteY225" fmla="*/ 2271387 h 3134297"/>
              <a:gd name="connsiteX226" fmla="*/ 984794 w 3033486"/>
              <a:gd name="connsiteY226" fmla="*/ 2237449 h 3134297"/>
              <a:gd name="connsiteX227" fmla="*/ 1078318 w 3033486"/>
              <a:gd name="connsiteY227" fmla="*/ 2201413 h 3134297"/>
              <a:gd name="connsiteX228" fmla="*/ 1089697 w 3033486"/>
              <a:gd name="connsiteY228" fmla="*/ 2185338 h 3134297"/>
              <a:gd name="connsiteX229" fmla="*/ 1099907 w 3033486"/>
              <a:gd name="connsiteY229" fmla="*/ 2148227 h 3134297"/>
              <a:gd name="connsiteX230" fmla="*/ 1245130 w 3033486"/>
              <a:gd name="connsiteY230" fmla="*/ 1981394 h 3134297"/>
              <a:gd name="connsiteX231" fmla="*/ 1378679 w 3033486"/>
              <a:gd name="connsiteY231" fmla="*/ 1951476 h 3134297"/>
              <a:gd name="connsiteX232" fmla="*/ 1457445 w 3033486"/>
              <a:gd name="connsiteY232" fmla="*/ 1960499 h 3134297"/>
              <a:gd name="connsiteX233" fmla="*/ 1507079 w 3033486"/>
              <a:gd name="connsiteY233" fmla="*/ 1979597 h 3134297"/>
              <a:gd name="connsiteX234" fmla="*/ 1526971 w 3033486"/>
              <a:gd name="connsiteY234" fmla="*/ 1989639 h 3134297"/>
              <a:gd name="connsiteX235" fmla="*/ 1539278 w 3033486"/>
              <a:gd name="connsiteY235" fmla="*/ 1972872 h 3134297"/>
              <a:gd name="connsiteX236" fmla="*/ 1610690 w 3033486"/>
              <a:gd name="connsiteY236" fmla="*/ 1909745 h 3134297"/>
              <a:gd name="connsiteX237" fmla="*/ 1627195 w 3033486"/>
              <a:gd name="connsiteY237" fmla="*/ 1893417 h 3134297"/>
              <a:gd name="connsiteX238" fmla="*/ 1623229 w 3033486"/>
              <a:gd name="connsiteY238" fmla="*/ 1856105 h 3134297"/>
              <a:gd name="connsiteX239" fmla="*/ 1647741 w 3033486"/>
              <a:gd name="connsiteY239" fmla="*/ 1737010 h 3134297"/>
              <a:gd name="connsiteX240" fmla="*/ 1662860 w 3033486"/>
              <a:gd name="connsiteY240" fmla="*/ 1705707 h 3134297"/>
              <a:gd name="connsiteX241" fmla="*/ 1649321 w 3033486"/>
              <a:gd name="connsiteY241" fmla="*/ 1687774 h 3134297"/>
              <a:gd name="connsiteX242" fmla="*/ 1606681 w 3033486"/>
              <a:gd name="connsiteY242" fmla="*/ 1499511 h 3134297"/>
              <a:gd name="connsiteX243" fmla="*/ 1611396 w 3033486"/>
              <a:gd name="connsiteY243" fmla="*/ 1477533 h 3134297"/>
              <a:gd name="connsiteX244" fmla="*/ 1591194 w 3033486"/>
              <a:gd name="connsiteY244" fmla="*/ 1457609 h 3134297"/>
              <a:gd name="connsiteX245" fmla="*/ 1535138 w 3033486"/>
              <a:gd name="connsiteY245" fmla="*/ 1376575 h 3134297"/>
              <a:gd name="connsiteX246" fmla="*/ 1517387 w 3033486"/>
              <a:gd name="connsiteY246" fmla="*/ 1344015 h 3134297"/>
              <a:gd name="connsiteX247" fmla="*/ 1448210 w 3033486"/>
              <a:gd name="connsiteY247" fmla="*/ 1234445 h 3134297"/>
              <a:gd name="connsiteX248" fmla="*/ 1397124 w 3033486"/>
              <a:gd name="connsiteY248" fmla="*/ 1115749 h 3134297"/>
              <a:gd name="connsiteX249" fmla="*/ 1374857 w 3033486"/>
              <a:gd name="connsiteY249" fmla="*/ 1074221 h 3134297"/>
              <a:gd name="connsiteX250" fmla="*/ 1291439 w 3033486"/>
              <a:gd name="connsiteY250" fmla="*/ 1054330 h 3134297"/>
              <a:gd name="connsiteX251" fmla="*/ 1270128 w 3033486"/>
              <a:gd name="connsiteY251" fmla="*/ 1045827 h 3134297"/>
              <a:gd name="connsiteX252" fmla="*/ 1249177 w 3033486"/>
              <a:gd name="connsiteY252" fmla="*/ 1054653 h 3134297"/>
              <a:gd name="connsiteX253" fmla="*/ 1157927 w 3033486"/>
              <a:gd name="connsiteY253" fmla="*/ 1073425 h 3134297"/>
              <a:gd name="connsiteX254" fmla="*/ 1020326 w 3033486"/>
              <a:gd name="connsiteY254" fmla="*/ 1031745 h 3134297"/>
              <a:gd name="connsiteX255" fmla="*/ 1005142 w 3033486"/>
              <a:gd name="connsiteY255" fmla="*/ 1020575 h 3134297"/>
              <a:gd name="connsiteX256" fmla="*/ 982022 w 3033486"/>
              <a:gd name="connsiteY256" fmla="*/ 1035533 h 3134297"/>
              <a:gd name="connsiteX257" fmla="*/ 933084 w 3033486"/>
              <a:gd name="connsiteY257" fmla="*/ 1059903 h 3134297"/>
              <a:gd name="connsiteX258" fmla="*/ 907268 w 3033486"/>
              <a:gd name="connsiteY258" fmla="*/ 1069316 h 3134297"/>
              <a:gd name="connsiteX259" fmla="*/ 903179 w 3033486"/>
              <a:gd name="connsiteY259" fmla="*/ 1097604 h 3134297"/>
              <a:gd name="connsiteX260" fmla="*/ 805628 w 3033486"/>
              <a:gd name="connsiteY260" fmla="*/ 1261271 h 3134297"/>
              <a:gd name="connsiteX261" fmla="*/ 788346 w 3033486"/>
              <a:gd name="connsiteY261" fmla="*/ 1279596 h 3134297"/>
              <a:gd name="connsiteX262" fmla="*/ 808114 w 3033486"/>
              <a:gd name="connsiteY262" fmla="*/ 1377789 h 3134297"/>
              <a:gd name="connsiteX263" fmla="*/ 802627 w 3033486"/>
              <a:gd name="connsiteY263" fmla="*/ 1436960 h 3134297"/>
              <a:gd name="connsiteX264" fmla="*/ 752900 w 3033486"/>
              <a:gd name="connsiteY264" fmla="*/ 1534367 h 3134297"/>
              <a:gd name="connsiteX265" fmla="*/ 735796 w 3033486"/>
              <a:gd name="connsiteY265" fmla="*/ 1553557 h 3134297"/>
              <a:gd name="connsiteX266" fmla="*/ 743015 w 3033486"/>
              <a:gd name="connsiteY266" fmla="*/ 1581478 h 3134297"/>
              <a:gd name="connsiteX267" fmla="*/ 749990 w 3033486"/>
              <a:gd name="connsiteY267" fmla="*/ 1716106 h 3134297"/>
              <a:gd name="connsiteX268" fmla="*/ 686985 w 3033486"/>
              <a:gd name="connsiteY268" fmla="*/ 1872810 h 3134297"/>
              <a:gd name="connsiteX269" fmla="*/ 675433 w 3033486"/>
              <a:gd name="connsiteY269" fmla="*/ 1891299 h 3134297"/>
              <a:gd name="connsiteX270" fmla="*/ 685423 w 3033486"/>
              <a:gd name="connsiteY270" fmla="*/ 1910943 h 3134297"/>
              <a:gd name="connsiteX271" fmla="*/ 703885 w 3033486"/>
              <a:gd name="connsiteY271" fmla="*/ 1952787 h 3134297"/>
              <a:gd name="connsiteX272" fmla="*/ 662413 w 3033486"/>
              <a:gd name="connsiteY272" fmla="*/ 2190359 h 3134297"/>
              <a:gd name="connsiteX273" fmla="*/ 653457 w 3033486"/>
              <a:gd name="connsiteY273" fmla="*/ 2199902 h 3134297"/>
              <a:gd name="connsiteX274" fmla="*/ 683886 w 3033486"/>
              <a:gd name="connsiteY274" fmla="*/ 2229443 h 3134297"/>
              <a:gd name="connsiteX275" fmla="*/ 836030 w 3033486"/>
              <a:gd name="connsiteY275" fmla="*/ 2282561 h 3134297"/>
              <a:gd name="connsiteX276" fmla="*/ 907031 w 3033486"/>
              <a:gd name="connsiteY276" fmla="*/ 2271387 h 3134297"/>
              <a:gd name="connsiteX277" fmla="*/ 2308452 w 3033486"/>
              <a:gd name="connsiteY277" fmla="*/ 1569009 h 3134297"/>
              <a:gd name="connsiteX278" fmla="*/ 2524836 w 3033486"/>
              <a:gd name="connsiteY278" fmla="*/ 1497560 h 3134297"/>
              <a:gd name="connsiteX279" fmla="*/ 2921986 w 3033486"/>
              <a:gd name="connsiteY279" fmla="*/ 936894 h 3134297"/>
              <a:gd name="connsiteX280" fmla="*/ 2921778 w 3033486"/>
              <a:gd name="connsiteY280" fmla="*/ 744976 h 3134297"/>
              <a:gd name="connsiteX281" fmla="*/ 2596422 w 3033486"/>
              <a:gd name="connsiteY281" fmla="*/ 227126 h 3134297"/>
              <a:gd name="connsiteX282" fmla="*/ 2343851 w 3033486"/>
              <a:gd name="connsiteY282" fmla="*/ 121736 h 3134297"/>
              <a:gd name="connsiteX283" fmla="*/ 2068402 w 3033486"/>
              <a:gd name="connsiteY283" fmla="*/ 116272 h 3134297"/>
              <a:gd name="connsiteX284" fmla="*/ 1461456 w 3033486"/>
              <a:gd name="connsiteY284" fmla="*/ 758391 h 3134297"/>
              <a:gd name="connsiteX285" fmla="*/ 1784235 w 3033486"/>
              <a:gd name="connsiteY285" fmla="*/ 1453576 h 3134297"/>
              <a:gd name="connsiteX286" fmla="*/ 2110664 w 3033486"/>
              <a:gd name="connsiteY286" fmla="*/ 1573742 h 3134297"/>
              <a:gd name="connsiteX287" fmla="*/ 2308452 w 3033486"/>
              <a:gd name="connsiteY287" fmla="*/ 1569009 h 3134297"/>
              <a:gd name="connsiteX288" fmla="*/ 2012152 w 3033486"/>
              <a:gd name="connsiteY288" fmla="*/ 1465962 h 3134297"/>
              <a:gd name="connsiteX289" fmla="*/ 1961823 w 3033486"/>
              <a:gd name="connsiteY289" fmla="*/ 1416010 h 3134297"/>
              <a:gd name="connsiteX290" fmla="*/ 1952064 w 3033486"/>
              <a:gd name="connsiteY290" fmla="*/ 1365955 h 3134297"/>
              <a:gd name="connsiteX291" fmla="*/ 1991661 w 3033486"/>
              <a:gd name="connsiteY291" fmla="*/ 1192491 h 3134297"/>
              <a:gd name="connsiteX292" fmla="*/ 2031211 w 3033486"/>
              <a:gd name="connsiteY292" fmla="*/ 1047946 h 3134297"/>
              <a:gd name="connsiteX293" fmla="*/ 1951649 w 3033486"/>
              <a:gd name="connsiteY293" fmla="*/ 1046436 h 3134297"/>
              <a:gd name="connsiteX294" fmla="*/ 1841189 w 3033486"/>
              <a:gd name="connsiteY294" fmla="*/ 1026726 h 3134297"/>
              <a:gd name="connsiteX295" fmla="*/ 1920887 w 3033486"/>
              <a:gd name="connsiteY295" fmla="*/ 642124 h 3134297"/>
              <a:gd name="connsiteX296" fmla="*/ 2017119 w 3033486"/>
              <a:gd name="connsiteY296" fmla="*/ 285465 h 3134297"/>
              <a:gd name="connsiteX297" fmla="*/ 2062299 w 3033486"/>
              <a:gd name="connsiteY297" fmla="*/ 253616 h 3134297"/>
              <a:gd name="connsiteX298" fmla="*/ 2245904 w 3033486"/>
              <a:gd name="connsiteY298" fmla="*/ 252503 h 3134297"/>
              <a:gd name="connsiteX299" fmla="*/ 2423052 w 3033486"/>
              <a:gd name="connsiteY299" fmla="*/ 260314 h 3134297"/>
              <a:gd name="connsiteX300" fmla="*/ 2449475 w 3033486"/>
              <a:gd name="connsiteY300" fmla="*/ 301481 h 3134297"/>
              <a:gd name="connsiteX301" fmla="*/ 2381383 w 3033486"/>
              <a:gd name="connsiteY301" fmla="*/ 494933 h 3134297"/>
              <a:gd name="connsiteX302" fmla="*/ 2311833 w 3033486"/>
              <a:gd name="connsiteY302" fmla="*/ 676555 h 3134297"/>
              <a:gd name="connsiteX303" fmla="*/ 2441156 w 3033486"/>
              <a:gd name="connsiteY303" fmla="*/ 681999 h 3134297"/>
              <a:gd name="connsiteX304" fmla="*/ 2579491 w 3033486"/>
              <a:gd name="connsiteY304" fmla="*/ 689722 h 3134297"/>
              <a:gd name="connsiteX305" fmla="*/ 2595186 w 3033486"/>
              <a:gd name="connsiteY305" fmla="*/ 755655 h 3134297"/>
              <a:gd name="connsiteX306" fmla="*/ 2114577 w 3033486"/>
              <a:gd name="connsiteY306" fmla="*/ 1444981 h 3134297"/>
              <a:gd name="connsiteX307" fmla="*/ 2012152 w 3033486"/>
              <a:gd name="connsiteY307" fmla="*/ 1465961 h 3134297"/>
              <a:gd name="connsiteX308" fmla="*/ 2257257 w 3033486"/>
              <a:gd name="connsiteY308" fmla="*/ 1057812 h 3134297"/>
              <a:gd name="connsiteX309" fmla="*/ 2443692 w 3033486"/>
              <a:gd name="connsiteY309" fmla="*/ 788291 h 3134297"/>
              <a:gd name="connsiteX310" fmla="*/ 2327893 w 3033486"/>
              <a:gd name="connsiteY310" fmla="*/ 785366 h 3134297"/>
              <a:gd name="connsiteX311" fmla="*/ 2201055 w 3033486"/>
              <a:gd name="connsiteY311" fmla="*/ 776521 h 3134297"/>
              <a:gd name="connsiteX312" fmla="*/ 2178711 w 3033486"/>
              <a:gd name="connsiteY312" fmla="*/ 733677 h 3134297"/>
              <a:gd name="connsiteX313" fmla="*/ 2248555 w 3033486"/>
              <a:gd name="connsiteY313" fmla="*/ 541734 h 3134297"/>
              <a:gd name="connsiteX314" fmla="*/ 2318595 w 3033486"/>
              <a:gd name="connsiteY314" fmla="*/ 361687 h 3134297"/>
              <a:gd name="connsiteX315" fmla="*/ 2212094 w 3033486"/>
              <a:gd name="connsiteY315" fmla="*/ 360059 h 3134297"/>
              <a:gd name="connsiteX316" fmla="*/ 2105593 w 3033486"/>
              <a:gd name="connsiteY316" fmla="*/ 361511 h 3134297"/>
              <a:gd name="connsiteX317" fmla="*/ 2029520 w 3033486"/>
              <a:gd name="connsiteY317" fmla="*/ 647608 h 3134297"/>
              <a:gd name="connsiteX318" fmla="*/ 1953448 w 3033486"/>
              <a:gd name="connsiteY318" fmla="*/ 936935 h 3134297"/>
              <a:gd name="connsiteX319" fmla="*/ 2035782 w 3033486"/>
              <a:gd name="connsiteY319" fmla="*/ 941619 h 3134297"/>
              <a:gd name="connsiteX320" fmla="*/ 2129422 w 3033486"/>
              <a:gd name="connsiteY320" fmla="*/ 949238 h 3134297"/>
              <a:gd name="connsiteX321" fmla="*/ 2153369 w 3033486"/>
              <a:gd name="connsiteY321" fmla="*/ 993131 h 3134297"/>
              <a:gd name="connsiteX322" fmla="*/ 2109134 w 3033486"/>
              <a:gd name="connsiteY322" fmla="*/ 1168050 h 3134297"/>
              <a:gd name="connsiteX323" fmla="*/ 2065021 w 3033486"/>
              <a:gd name="connsiteY323" fmla="*/ 1330177 h 3134297"/>
              <a:gd name="connsiteX324" fmla="*/ 2257257 w 3033486"/>
              <a:gd name="connsiteY324" fmla="*/ 1057813 h 3134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</a:cxnLst>
            <a:rect l="l" t="t" r="r" b="b"/>
            <a:pathLst>
              <a:path w="3033486" h="3134297">
                <a:moveTo>
                  <a:pt x="1365056" y="3132623"/>
                </a:moveTo>
                <a:cubicBezTo>
                  <a:pt x="1284929" y="3119930"/>
                  <a:pt x="1215161" y="3062323"/>
                  <a:pt x="1187448" y="2985970"/>
                </a:cubicBezTo>
                <a:cubicBezTo>
                  <a:pt x="1172218" y="2944008"/>
                  <a:pt x="1170230" y="2890150"/>
                  <a:pt x="1182391" y="2848930"/>
                </a:cubicBezTo>
                <a:cubicBezTo>
                  <a:pt x="1185143" y="2839604"/>
                  <a:pt x="1184683" y="2836026"/>
                  <a:pt x="1179956" y="2829992"/>
                </a:cubicBezTo>
                <a:cubicBezTo>
                  <a:pt x="1176752" y="2825899"/>
                  <a:pt x="1168099" y="2814718"/>
                  <a:pt x="1160729" y="2805143"/>
                </a:cubicBezTo>
                <a:cubicBezTo>
                  <a:pt x="1149262" y="2790247"/>
                  <a:pt x="1145675" y="2787735"/>
                  <a:pt x="1135870" y="2787735"/>
                </a:cubicBezTo>
                <a:cubicBezTo>
                  <a:pt x="1120292" y="2787735"/>
                  <a:pt x="1070640" y="2770715"/>
                  <a:pt x="1036513" y="2753679"/>
                </a:cubicBezTo>
                <a:cubicBezTo>
                  <a:pt x="1021084" y="2745976"/>
                  <a:pt x="973202" y="2720743"/>
                  <a:pt x="930108" y="2697605"/>
                </a:cubicBezTo>
                <a:cubicBezTo>
                  <a:pt x="887014" y="2674468"/>
                  <a:pt x="842892" y="2652390"/>
                  <a:pt x="832059" y="2648544"/>
                </a:cubicBezTo>
                <a:cubicBezTo>
                  <a:pt x="803564" y="2638427"/>
                  <a:pt x="763754" y="2641585"/>
                  <a:pt x="694029" y="2659493"/>
                </a:cubicBezTo>
                <a:cubicBezTo>
                  <a:pt x="646084" y="2671806"/>
                  <a:pt x="635511" y="2673389"/>
                  <a:pt x="601051" y="2673409"/>
                </a:cubicBezTo>
                <a:cubicBezTo>
                  <a:pt x="540051" y="2673455"/>
                  <a:pt x="486276" y="2656001"/>
                  <a:pt x="440810" y="2621429"/>
                </a:cubicBezTo>
                <a:lnTo>
                  <a:pt x="420880" y="2606275"/>
                </a:lnTo>
                <a:lnTo>
                  <a:pt x="398548" y="2617590"/>
                </a:lnTo>
                <a:cubicBezTo>
                  <a:pt x="330781" y="2651926"/>
                  <a:pt x="247350" y="2650824"/>
                  <a:pt x="177458" y="2614668"/>
                </a:cubicBezTo>
                <a:cubicBezTo>
                  <a:pt x="145010" y="2597882"/>
                  <a:pt x="102627" y="2557813"/>
                  <a:pt x="84215" y="2526515"/>
                </a:cubicBezTo>
                <a:cubicBezTo>
                  <a:pt x="48231" y="2465347"/>
                  <a:pt x="38051" y="2375751"/>
                  <a:pt x="60322" y="2316224"/>
                </a:cubicBezTo>
                <a:cubicBezTo>
                  <a:pt x="68098" y="2295441"/>
                  <a:pt x="87702" y="2262020"/>
                  <a:pt x="99201" y="2249944"/>
                </a:cubicBezTo>
                <a:cubicBezTo>
                  <a:pt x="103725" y="2245194"/>
                  <a:pt x="107426" y="2240072"/>
                  <a:pt x="107426" y="2238564"/>
                </a:cubicBezTo>
                <a:cubicBezTo>
                  <a:pt x="107426" y="2237056"/>
                  <a:pt x="102289" y="2228770"/>
                  <a:pt x="96009" y="2220152"/>
                </a:cubicBezTo>
                <a:cubicBezTo>
                  <a:pt x="80358" y="2198672"/>
                  <a:pt x="68958" y="2175168"/>
                  <a:pt x="59671" y="2145228"/>
                </a:cubicBezTo>
                <a:cubicBezTo>
                  <a:pt x="49622" y="2112832"/>
                  <a:pt x="48670" y="2053905"/>
                  <a:pt x="57650" y="2020210"/>
                </a:cubicBezTo>
                <a:cubicBezTo>
                  <a:pt x="67396" y="1983645"/>
                  <a:pt x="88672" y="1944531"/>
                  <a:pt x="112633" y="1919130"/>
                </a:cubicBezTo>
                <a:lnTo>
                  <a:pt x="134187" y="1896280"/>
                </a:lnTo>
                <a:lnTo>
                  <a:pt x="118960" y="1876252"/>
                </a:lnTo>
                <a:cubicBezTo>
                  <a:pt x="68166" y="1809442"/>
                  <a:pt x="41623" y="1707190"/>
                  <a:pt x="53192" y="1622889"/>
                </a:cubicBezTo>
                <a:cubicBezTo>
                  <a:pt x="59134" y="1579592"/>
                  <a:pt x="78100" y="1524578"/>
                  <a:pt x="99068" y="1489818"/>
                </a:cubicBezTo>
                <a:lnTo>
                  <a:pt x="116671" y="1460635"/>
                </a:lnTo>
                <a:lnTo>
                  <a:pt x="100835" y="1449970"/>
                </a:lnTo>
                <a:cubicBezTo>
                  <a:pt x="92125" y="1444105"/>
                  <a:pt x="75042" y="1428550"/>
                  <a:pt x="62871" y="1415404"/>
                </a:cubicBezTo>
                <a:cubicBezTo>
                  <a:pt x="-9279" y="1337471"/>
                  <a:pt x="-20530" y="1220682"/>
                  <a:pt x="35343" y="1129648"/>
                </a:cubicBezTo>
                <a:cubicBezTo>
                  <a:pt x="47298" y="1110168"/>
                  <a:pt x="47438" y="1109544"/>
                  <a:pt x="41770" y="1100908"/>
                </a:cubicBezTo>
                <a:cubicBezTo>
                  <a:pt x="30536" y="1083793"/>
                  <a:pt x="10119" y="1037761"/>
                  <a:pt x="5610" y="1019386"/>
                </a:cubicBezTo>
                <a:cubicBezTo>
                  <a:pt x="-261" y="995452"/>
                  <a:pt x="-261" y="935122"/>
                  <a:pt x="5610" y="911188"/>
                </a:cubicBezTo>
                <a:cubicBezTo>
                  <a:pt x="12221" y="884242"/>
                  <a:pt x="32974" y="841692"/>
                  <a:pt x="51295" y="817518"/>
                </a:cubicBezTo>
                <a:cubicBezTo>
                  <a:pt x="68491" y="794829"/>
                  <a:pt x="100324" y="767769"/>
                  <a:pt x="123833" y="755857"/>
                </a:cubicBezTo>
                <a:cubicBezTo>
                  <a:pt x="136926" y="749223"/>
                  <a:pt x="138326" y="747402"/>
                  <a:pt x="136521" y="739349"/>
                </a:cubicBezTo>
                <a:cubicBezTo>
                  <a:pt x="135405" y="734370"/>
                  <a:pt x="133572" y="714320"/>
                  <a:pt x="132447" y="694794"/>
                </a:cubicBezTo>
                <a:cubicBezTo>
                  <a:pt x="127038" y="600916"/>
                  <a:pt x="163043" y="507854"/>
                  <a:pt x="231105" y="439789"/>
                </a:cubicBezTo>
                <a:cubicBezTo>
                  <a:pt x="339948" y="330941"/>
                  <a:pt x="508678" y="309460"/>
                  <a:pt x="642211" y="387451"/>
                </a:cubicBezTo>
                <a:lnTo>
                  <a:pt x="665415" y="401004"/>
                </a:lnTo>
                <a:lnTo>
                  <a:pt x="675228" y="394016"/>
                </a:lnTo>
                <a:cubicBezTo>
                  <a:pt x="680624" y="390173"/>
                  <a:pt x="696235" y="381713"/>
                  <a:pt x="709917" y="375215"/>
                </a:cubicBezTo>
                <a:cubicBezTo>
                  <a:pt x="773998" y="344781"/>
                  <a:pt x="858464" y="345884"/>
                  <a:pt x="921861" y="377982"/>
                </a:cubicBezTo>
                <a:lnTo>
                  <a:pt x="943747" y="389063"/>
                </a:lnTo>
                <a:lnTo>
                  <a:pt x="964797" y="377885"/>
                </a:lnTo>
                <a:cubicBezTo>
                  <a:pt x="1025245" y="345786"/>
                  <a:pt x="1117522" y="343840"/>
                  <a:pt x="1175544" y="373443"/>
                </a:cubicBezTo>
                <a:lnTo>
                  <a:pt x="1188298" y="379949"/>
                </a:lnTo>
                <a:lnTo>
                  <a:pt x="1204881" y="363011"/>
                </a:lnTo>
                <a:cubicBezTo>
                  <a:pt x="1282828" y="283394"/>
                  <a:pt x="1403804" y="267550"/>
                  <a:pt x="1498473" y="324559"/>
                </a:cubicBezTo>
                <a:cubicBezTo>
                  <a:pt x="1509279" y="331066"/>
                  <a:pt x="1518472" y="336390"/>
                  <a:pt x="1518902" y="336390"/>
                </a:cubicBezTo>
                <a:cubicBezTo>
                  <a:pt x="1519331" y="336390"/>
                  <a:pt x="1527135" y="326887"/>
                  <a:pt x="1536242" y="315272"/>
                </a:cubicBezTo>
                <a:cubicBezTo>
                  <a:pt x="1562475" y="281816"/>
                  <a:pt x="1620719" y="223038"/>
                  <a:pt x="1658361" y="192034"/>
                </a:cubicBezTo>
                <a:cubicBezTo>
                  <a:pt x="1753677" y="113528"/>
                  <a:pt x="1866096" y="56326"/>
                  <a:pt x="1986254" y="25193"/>
                </a:cubicBezTo>
                <a:cubicBezTo>
                  <a:pt x="2080875" y="677"/>
                  <a:pt x="2205991" y="-6724"/>
                  <a:pt x="2303381" y="6433"/>
                </a:cubicBezTo>
                <a:cubicBezTo>
                  <a:pt x="2355360" y="13455"/>
                  <a:pt x="2435801" y="33306"/>
                  <a:pt x="2482794" y="50708"/>
                </a:cubicBezTo>
                <a:cubicBezTo>
                  <a:pt x="2730044" y="142267"/>
                  <a:pt x="2922899" y="347429"/>
                  <a:pt x="2999250" y="600121"/>
                </a:cubicBezTo>
                <a:cubicBezTo>
                  <a:pt x="3024200" y="682697"/>
                  <a:pt x="3033573" y="748883"/>
                  <a:pt x="3033486" y="841874"/>
                </a:cubicBezTo>
                <a:cubicBezTo>
                  <a:pt x="3033393" y="935699"/>
                  <a:pt x="3024093" y="1001406"/>
                  <a:pt x="2999250" y="1083628"/>
                </a:cubicBezTo>
                <a:cubicBezTo>
                  <a:pt x="2942159" y="1272578"/>
                  <a:pt x="2822217" y="1433324"/>
                  <a:pt x="2655004" y="1544987"/>
                </a:cubicBezTo>
                <a:cubicBezTo>
                  <a:pt x="2609392" y="1575447"/>
                  <a:pt x="2519099" y="1619929"/>
                  <a:pt x="2467002" y="1637606"/>
                </a:cubicBezTo>
                <a:lnTo>
                  <a:pt x="2424382" y="1652067"/>
                </a:lnTo>
                <a:lnTo>
                  <a:pt x="2422336" y="1679760"/>
                </a:lnTo>
                <a:cubicBezTo>
                  <a:pt x="2417712" y="1742357"/>
                  <a:pt x="2394960" y="1796360"/>
                  <a:pt x="2351655" y="1847522"/>
                </a:cubicBezTo>
                <a:lnTo>
                  <a:pt x="2332309" y="1870378"/>
                </a:lnTo>
                <a:lnTo>
                  <a:pt x="2343783" y="1893732"/>
                </a:lnTo>
                <a:cubicBezTo>
                  <a:pt x="2363141" y="1933131"/>
                  <a:pt x="2366798" y="1947700"/>
                  <a:pt x="2368523" y="1992287"/>
                </a:cubicBezTo>
                <a:cubicBezTo>
                  <a:pt x="2369980" y="2029950"/>
                  <a:pt x="2369336" y="2036194"/>
                  <a:pt x="2361371" y="2061601"/>
                </a:cubicBezTo>
                <a:cubicBezTo>
                  <a:pt x="2346148" y="2110156"/>
                  <a:pt x="2315830" y="2152470"/>
                  <a:pt x="2270344" y="2188643"/>
                </a:cubicBezTo>
                <a:cubicBezTo>
                  <a:pt x="2245831" y="2208137"/>
                  <a:pt x="2211568" y="2227456"/>
                  <a:pt x="2190671" y="2233564"/>
                </a:cubicBezTo>
                <a:cubicBezTo>
                  <a:pt x="2176766" y="2237629"/>
                  <a:pt x="2176110" y="2238386"/>
                  <a:pt x="2177948" y="2248217"/>
                </a:cubicBezTo>
                <a:cubicBezTo>
                  <a:pt x="2179015" y="2253918"/>
                  <a:pt x="2180871" y="2273094"/>
                  <a:pt x="2182073" y="2290829"/>
                </a:cubicBezTo>
                <a:cubicBezTo>
                  <a:pt x="2191358" y="2427753"/>
                  <a:pt x="2079724" y="2545422"/>
                  <a:pt x="1941919" y="2543966"/>
                </a:cubicBezTo>
                <a:cubicBezTo>
                  <a:pt x="1925016" y="2543781"/>
                  <a:pt x="1903579" y="2541816"/>
                  <a:pt x="1894281" y="2539588"/>
                </a:cubicBezTo>
                <a:lnTo>
                  <a:pt x="1877376" y="2535534"/>
                </a:lnTo>
                <a:lnTo>
                  <a:pt x="1855012" y="2555973"/>
                </a:lnTo>
                <a:cubicBezTo>
                  <a:pt x="1815280" y="2592283"/>
                  <a:pt x="1766953" y="2614959"/>
                  <a:pt x="1717335" y="2620573"/>
                </a:cubicBezTo>
                <a:lnTo>
                  <a:pt x="1696493" y="2622931"/>
                </a:lnTo>
                <a:lnTo>
                  <a:pt x="1696493" y="2635576"/>
                </a:lnTo>
                <a:cubicBezTo>
                  <a:pt x="1696493" y="2657655"/>
                  <a:pt x="1686694" y="2705449"/>
                  <a:pt x="1676364" y="2733755"/>
                </a:cubicBezTo>
                <a:cubicBezTo>
                  <a:pt x="1665111" y="2764591"/>
                  <a:pt x="1652332" y="2786812"/>
                  <a:pt x="1628736" y="2816574"/>
                </a:cubicBezTo>
                <a:lnTo>
                  <a:pt x="1612572" y="2836962"/>
                </a:lnTo>
                <a:lnTo>
                  <a:pt x="1617739" y="2855458"/>
                </a:lnTo>
                <a:cubicBezTo>
                  <a:pt x="1626021" y="2885102"/>
                  <a:pt x="1625055" y="2939696"/>
                  <a:pt x="1615707" y="2970317"/>
                </a:cubicBezTo>
                <a:cubicBezTo>
                  <a:pt x="1595982" y="3034935"/>
                  <a:pt x="1555817" y="3083339"/>
                  <a:pt x="1499697" y="3110123"/>
                </a:cubicBezTo>
                <a:cubicBezTo>
                  <a:pt x="1482416" y="3118372"/>
                  <a:pt x="1461391" y="3126742"/>
                  <a:pt x="1452975" y="3128725"/>
                </a:cubicBezTo>
                <a:cubicBezTo>
                  <a:pt x="1430364" y="3134050"/>
                  <a:pt x="1386380" y="3136001"/>
                  <a:pt x="1365056" y="3132623"/>
                </a:cubicBezTo>
                <a:close/>
                <a:moveTo>
                  <a:pt x="1450603" y="3016202"/>
                </a:moveTo>
                <a:cubicBezTo>
                  <a:pt x="1473874" y="3004428"/>
                  <a:pt x="1493677" y="2984426"/>
                  <a:pt x="1506076" y="2960174"/>
                </a:cubicBezTo>
                <a:cubicBezTo>
                  <a:pt x="1514412" y="2943869"/>
                  <a:pt x="1515585" y="2937829"/>
                  <a:pt x="1515596" y="2911147"/>
                </a:cubicBezTo>
                <a:cubicBezTo>
                  <a:pt x="1515608" y="2884025"/>
                  <a:pt x="1514414" y="2878082"/>
                  <a:pt x="1504622" y="2856482"/>
                </a:cubicBezTo>
                <a:cubicBezTo>
                  <a:pt x="1486331" y="2816142"/>
                  <a:pt x="1489406" y="2805207"/>
                  <a:pt x="1530453" y="2764612"/>
                </a:cubicBezTo>
                <a:cubicBezTo>
                  <a:pt x="1580501" y="2715117"/>
                  <a:pt x="1599485" y="2650845"/>
                  <a:pt x="1582901" y="2587043"/>
                </a:cubicBezTo>
                <a:cubicBezTo>
                  <a:pt x="1569591" y="2535837"/>
                  <a:pt x="1593220" y="2502723"/>
                  <a:pt x="1638637" y="2508932"/>
                </a:cubicBezTo>
                <a:cubicBezTo>
                  <a:pt x="1649073" y="2510359"/>
                  <a:pt x="1672826" y="2511637"/>
                  <a:pt x="1691421" y="2511774"/>
                </a:cubicBezTo>
                <a:cubicBezTo>
                  <a:pt x="1721563" y="2512005"/>
                  <a:pt x="1727262" y="2511030"/>
                  <a:pt x="1743953" y="2502892"/>
                </a:cubicBezTo>
                <a:cubicBezTo>
                  <a:pt x="1768646" y="2490850"/>
                  <a:pt x="1788705" y="2473300"/>
                  <a:pt x="1804027" y="2450332"/>
                </a:cubicBezTo>
                <a:cubicBezTo>
                  <a:pt x="1819793" y="2426697"/>
                  <a:pt x="1830380" y="2418890"/>
                  <a:pt x="1849605" y="2416724"/>
                </a:cubicBezTo>
                <a:cubicBezTo>
                  <a:pt x="1861382" y="2415396"/>
                  <a:pt x="1869210" y="2416989"/>
                  <a:pt x="1883866" y="2423700"/>
                </a:cubicBezTo>
                <a:cubicBezTo>
                  <a:pt x="1913221" y="2437140"/>
                  <a:pt x="1939144" y="2441173"/>
                  <a:pt x="1964324" y="2436219"/>
                </a:cubicBezTo>
                <a:cubicBezTo>
                  <a:pt x="2066502" y="2416116"/>
                  <a:pt x="2109806" y="2303712"/>
                  <a:pt x="2047042" y="2221508"/>
                </a:cubicBezTo>
                <a:cubicBezTo>
                  <a:pt x="2026548" y="2194667"/>
                  <a:pt x="2027618" y="2166786"/>
                  <a:pt x="2049970" y="2145195"/>
                </a:cubicBezTo>
                <a:lnTo>
                  <a:pt x="2062099" y="2133479"/>
                </a:lnTo>
                <a:lnTo>
                  <a:pt x="2106668" y="2134380"/>
                </a:lnTo>
                <a:cubicBezTo>
                  <a:pt x="2149800" y="2135250"/>
                  <a:pt x="2151903" y="2134962"/>
                  <a:pt x="2171935" y="2125430"/>
                </a:cubicBezTo>
                <a:cubicBezTo>
                  <a:pt x="2199548" y="2112289"/>
                  <a:pt x="2236579" y="2077037"/>
                  <a:pt x="2251312" y="2049866"/>
                </a:cubicBezTo>
                <a:cubicBezTo>
                  <a:pt x="2261846" y="2030439"/>
                  <a:pt x="2262804" y="2026257"/>
                  <a:pt x="2262748" y="1999924"/>
                </a:cubicBezTo>
                <a:cubicBezTo>
                  <a:pt x="2262701" y="1974952"/>
                  <a:pt x="2261325" y="1968302"/>
                  <a:pt x="2252312" y="1949206"/>
                </a:cubicBezTo>
                <a:cubicBezTo>
                  <a:pt x="2246607" y="1937119"/>
                  <a:pt x="2234314" y="1918860"/>
                  <a:pt x="2224995" y="1908632"/>
                </a:cubicBezTo>
                <a:cubicBezTo>
                  <a:pt x="2203505" y="1885046"/>
                  <a:pt x="2200261" y="1878710"/>
                  <a:pt x="2200261" y="1860328"/>
                </a:cubicBezTo>
                <a:cubicBezTo>
                  <a:pt x="2200261" y="1841021"/>
                  <a:pt x="2209941" y="1826643"/>
                  <a:pt x="2234070" y="1810113"/>
                </a:cubicBezTo>
                <a:cubicBezTo>
                  <a:pt x="2259568" y="1792645"/>
                  <a:pt x="2282961" y="1765939"/>
                  <a:pt x="2296549" y="1738784"/>
                </a:cubicBezTo>
                <a:cubicBezTo>
                  <a:pt x="2307825" y="1716252"/>
                  <a:pt x="2318100" y="1680472"/>
                  <a:pt x="2314367" y="1676739"/>
                </a:cubicBezTo>
                <a:cubicBezTo>
                  <a:pt x="2313305" y="1675676"/>
                  <a:pt x="2297465" y="1676693"/>
                  <a:pt x="2279169" y="1679023"/>
                </a:cubicBezTo>
                <a:cubicBezTo>
                  <a:pt x="2236751" y="1684399"/>
                  <a:pt x="2140927" y="1684357"/>
                  <a:pt x="2097140" y="1678930"/>
                </a:cubicBezTo>
                <a:cubicBezTo>
                  <a:pt x="1969161" y="1663102"/>
                  <a:pt x="1851185" y="1621376"/>
                  <a:pt x="1743827" y="1553970"/>
                </a:cubicBezTo>
                <a:cubicBezTo>
                  <a:pt x="1706551" y="1530567"/>
                  <a:pt x="1703796" y="1531434"/>
                  <a:pt x="1709661" y="1564732"/>
                </a:cubicBezTo>
                <a:cubicBezTo>
                  <a:pt x="1716234" y="1602051"/>
                  <a:pt x="1735348" y="1631340"/>
                  <a:pt x="1771910" y="1660119"/>
                </a:cubicBezTo>
                <a:cubicBezTo>
                  <a:pt x="1787213" y="1672164"/>
                  <a:pt x="1795843" y="1693683"/>
                  <a:pt x="1792506" y="1711474"/>
                </a:cubicBezTo>
                <a:cubicBezTo>
                  <a:pt x="1791058" y="1719189"/>
                  <a:pt x="1783310" y="1731166"/>
                  <a:pt x="1770291" y="1745812"/>
                </a:cubicBezTo>
                <a:cubicBezTo>
                  <a:pt x="1726378" y="1795212"/>
                  <a:pt x="1717492" y="1840657"/>
                  <a:pt x="1740783" y="1896722"/>
                </a:cubicBezTo>
                <a:cubicBezTo>
                  <a:pt x="1752611" y="1925193"/>
                  <a:pt x="1753459" y="1945442"/>
                  <a:pt x="1743500" y="1961557"/>
                </a:cubicBezTo>
                <a:cubicBezTo>
                  <a:pt x="1735260" y="1974891"/>
                  <a:pt x="1727233" y="1979430"/>
                  <a:pt x="1694677" y="1989170"/>
                </a:cubicBezTo>
                <a:cubicBezTo>
                  <a:pt x="1649820" y="2002590"/>
                  <a:pt x="1616172" y="2035692"/>
                  <a:pt x="1602750" y="2079606"/>
                </a:cubicBezTo>
                <a:cubicBezTo>
                  <a:pt x="1595536" y="2103206"/>
                  <a:pt x="1581236" y="2119427"/>
                  <a:pt x="1562765" y="2124962"/>
                </a:cubicBezTo>
                <a:cubicBezTo>
                  <a:pt x="1542796" y="2130945"/>
                  <a:pt x="1526465" y="2125146"/>
                  <a:pt x="1500395" y="2102858"/>
                </a:cubicBezTo>
                <a:cubicBezTo>
                  <a:pt x="1461823" y="2069866"/>
                  <a:pt x="1425889" y="2056718"/>
                  <a:pt x="1375299" y="2057085"/>
                </a:cubicBezTo>
                <a:cubicBezTo>
                  <a:pt x="1326607" y="2057438"/>
                  <a:pt x="1288604" y="2072148"/>
                  <a:pt x="1252898" y="2104463"/>
                </a:cubicBezTo>
                <a:cubicBezTo>
                  <a:pt x="1211474" y="2141951"/>
                  <a:pt x="1191602" y="2186329"/>
                  <a:pt x="1191458" y="2241665"/>
                </a:cubicBezTo>
                <a:cubicBezTo>
                  <a:pt x="1191299" y="2303225"/>
                  <a:pt x="1216641" y="2350748"/>
                  <a:pt x="1278003" y="2403961"/>
                </a:cubicBezTo>
                <a:cubicBezTo>
                  <a:pt x="1289451" y="2413889"/>
                  <a:pt x="1294223" y="2420858"/>
                  <a:pt x="1295944" y="2430165"/>
                </a:cubicBezTo>
                <a:cubicBezTo>
                  <a:pt x="1300423" y="2454390"/>
                  <a:pt x="1295652" y="2465151"/>
                  <a:pt x="1266895" y="2495682"/>
                </a:cubicBezTo>
                <a:cubicBezTo>
                  <a:pt x="1226002" y="2539098"/>
                  <a:pt x="1209630" y="2577464"/>
                  <a:pt x="1209630" y="2629876"/>
                </a:cubicBezTo>
                <a:cubicBezTo>
                  <a:pt x="1209630" y="2684042"/>
                  <a:pt x="1226955" y="2724073"/>
                  <a:pt x="1268149" y="2765087"/>
                </a:cubicBezTo>
                <a:cubicBezTo>
                  <a:pt x="1307613" y="2804379"/>
                  <a:pt x="1311594" y="2818594"/>
                  <a:pt x="1293430" y="2855347"/>
                </a:cubicBezTo>
                <a:cubicBezTo>
                  <a:pt x="1283549" y="2875339"/>
                  <a:pt x="1282557" y="2880226"/>
                  <a:pt x="1282447" y="2909445"/>
                </a:cubicBezTo>
                <a:cubicBezTo>
                  <a:pt x="1282306" y="2947176"/>
                  <a:pt x="1288368" y="2963892"/>
                  <a:pt x="1311168" y="2988629"/>
                </a:cubicBezTo>
                <a:cubicBezTo>
                  <a:pt x="1338446" y="3018223"/>
                  <a:pt x="1363020" y="3028253"/>
                  <a:pt x="1404434" y="3026696"/>
                </a:cubicBezTo>
                <a:cubicBezTo>
                  <a:pt x="1426461" y="3025867"/>
                  <a:pt x="1435577" y="3023794"/>
                  <a:pt x="1450603" y="3016191"/>
                </a:cubicBezTo>
                <a:close/>
                <a:moveTo>
                  <a:pt x="1098890" y="2636209"/>
                </a:moveTo>
                <a:cubicBezTo>
                  <a:pt x="1095759" y="2581294"/>
                  <a:pt x="1113084" y="2523224"/>
                  <a:pt x="1147823" y="2472200"/>
                </a:cubicBezTo>
                <a:lnTo>
                  <a:pt x="1165827" y="2445755"/>
                </a:lnTo>
                <a:lnTo>
                  <a:pt x="1151898" y="2429936"/>
                </a:lnTo>
                <a:cubicBezTo>
                  <a:pt x="1128560" y="2403429"/>
                  <a:pt x="1104468" y="2357778"/>
                  <a:pt x="1094836" y="2321807"/>
                </a:cubicBezTo>
                <a:cubicBezTo>
                  <a:pt x="1090083" y="2304058"/>
                  <a:pt x="1094716" y="2303031"/>
                  <a:pt x="1019526" y="2338494"/>
                </a:cubicBezTo>
                <a:cubicBezTo>
                  <a:pt x="988421" y="2353164"/>
                  <a:pt x="948863" y="2370094"/>
                  <a:pt x="931620" y="2376116"/>
                </a:cubicBezTo>
                <a:lnTo>
                  <a:pt x="900269" y="2387067"/>
                </a:lnTo>
                <a:lnTo>
                  <a:pt x="827578" y="2387063"/>
                </a:lnTo>
                <a:cubicBezTo>
                  <a:pt x="762084" y="2387060"/>
                  <a:pt x="752267" y="2386301"/>
                  <a:pt x="728436" y="2379398"/>
                </a:cubicBezTo>
                <a:cubicBezTo>
                  <a:pt x="675232" y="2363986"/>
                  <a:pt x="648341" y="2345236"/>
                  <a:pt x="578335" y="2274737"/>
                </a:cubicBezTo>
                <a:cubicBezTo>
                  <a:pt x="516710" y="2212677"/>
                  <a:pt x="512273" y="2205182"/>
                  <a:pt x="521390" y="2178519"/>
                </a:cubicBezTo>
                <a:cubicBezTo>
                  <a:pt x="526668" y="2163083"/>
                  <a:pt x="534696" y="2155002"/>
                  <a:pt x="562148" y="2137488"/>
                </a:cubicBezTo>
                <a:cubicBezTo>
                  <a:pt x="592926" y="2117853"/>
                  <a:pt x="607813" y="2081682"/>
                  <a:pt x="607813" y="2026536"/>
                </a:cubicBezTo>
                <a:cubicBezTo>
                  <a:pt x="607813" y="1989971"/>
                  <a:pt x="599129" y="1968152"/>
                  <a:pt x="573800" y="1941074"/>
                </a:cubicBezTo>
                <a:cubicBezTo>
                  <a:pt x="552293" y="1918081"/>
                  <a:pt x="546955" y="1907845"/>
                  <a:pt x="546955" y="1889593"/>
                </a:cubicBezTo>
                <a:cubicBezTo>
                  <a:pt x="546955" y="1874004"/>
                  <a:pt x="550944" y="1867047"/>
                  <a:pt x="574214" y="1842043"/>
                </a:cubicBezTo>
                <a:cubicBezTo>
                  <a:pt x="598738" y="1815691"/>
                  <a:pt x="612587" y="1795613"/>
                  <a:pt x="624765" y="1768752"/>
                </a:cubicBezTo>
                <a:cubicBezTo>
                  <a:pt x="652957" y="1706574"/>
                  <a:pt x="654468" y="1645529"/>
                  <a:pt x="629477" y="1578501"/>
                </a:cubicBezTo>
                <a:cubicBezTo>
                  <a:pt x="623140" y="1561507"/>
                  <a:pt x="617956" y="1542717"/>
                  <a:pt x="617956" y="1536747"/>
                </a:cubicBezTo>
                <a:cubicBezTo>
                  <a:pt x="617956" y="1519829"/>
                  <a:pt x="627376" y="1503999"/>
                  <a:pt x="645252" y="1490876"/>
                </a:cubicBezTo>
                <a:cubicBezTo>
                  <a:pt x="706796" y="1445696"/>
                  <a:pt x="720817" y="1358385"/>
                  <a:pt x="675629" y="1301713"/>
                </a:cubicBezTo>
                <a:cubicBezTo>
                  <a:pt x="655959" y="1277044"/>
                  <a:pt x="651203" y="1267168"/>
                  <a:pt x="651203" y="1250995"/>
                </a:cubicBezTo>
                <a:cubicBezTo>
                  <a:pt x="651203" y="1223222"/>
                  <a:pt x="666165" y="1206075"/>
                  <a:pt x="698494" y="1196801"/>
                </a:cubicBezTo>
                <a:cubicBezTo>
                  <a:pt x="723603" y="1189598"/>
                  <a:pt x="741192" y="1179090"/>
                  <a:pt x="760326" y="1159859"/>
                </a:cubicBezTo>
                <a:cubicBezTo>
                  <a:pt x="788936" y="1131105"/>
                  <a:pt x="804764" y="1083855"/>
                  <a:pt x="797358" y="1049318"/>
                </a:cubicBezTo>
                <a:cubicBezTo>
                  <a:pt x="789641" y="1013332"/>
                  <a:pt x="795795" y="990569"/>
                  <a:pt x="817090" y="976343"/>
                </a:cubicBezTo>
                <a:cubicBezTo>
                  <a:pt x="826037" y="970365"/>
                  <a:pt x="833350" y="968668"/>
                  <a:pt x="850161" y="968668"/>
                </a:cubicBezTo>
                <a:cubicBezTo>
                  <a:pt x="890784" y="968668"/>
                  <a:pt x="930511" y="949278"/>
                  <a:pt x="957585" y="916235"/>
                </a:cubicBezTo>
                <a:cubicBezTo>
                  <a:pt x="972933" y="897505"/>
                  <a:pt x="985071" y="890895"/>
                  <a:pt x="1004067" y="890922"/>
                </a:cubicBezTo>
                <a:cubicBezTo>
                  <a:pt x="1023531" y="890945"/>
                  <a:pt x="1033625" y="896799"/>
                  <a:pt x="1056090" y="921064"/>
                </a:cubicBezTo>
                <a:cubicBezTo>
                  <a:pt x="1087717" y="955227"/>
                  <a:pt x="1131423" y="971563"/>
                  <a:pt x="1174794" y="965432"/>
                </a:cubicBezTo>
                <a:cubicBezTo>
                  <a:pt x="1197892" y="962167"/>
                  <a:pt x="1211759" y="956779"/>
                  <a:pt x="1234804" y="942115"/>
                </a:cubicBezTo>
                <a:cubicBezTo>
                  <a:pt x="1258304" y="927162"/>
                  <a:pt x="1273393" y="927748"/>
                  <a:pt x="1308725" y="944987"/>
                </a:cubicBezTo>
                <a:cubicBezTo>
                  <a:pt x="1323955" y="952418"/>
                  <a:pt x="1341566" y="959496"/>
                  <a:pt x="1347859" y="960715"/>
                </a:cubicBezTo>
                <a:lnTo>
                  <a:pt x="1359301" y="962932"/>
                </a:lnTo>
                <a:lnTo>
                  <a:pt x="1356671" y="942977"/>
                </a:lnTo>
                <a:cubicBezTo>
                  <a:pt x="1351876" y="906595"/>
                  <a:pt x="1349912" y="842508"/>
                  <a:pt x="1352122" y="794537"/>
                </a:cubicBezTo>
                <a:cubicBezTo>
                  <a:pt x="1357300" y="682120"/>
                  <a:pt x="1389618" y="561950"/>
                  <a:pt x="1441677" y="461534"/>
                </a:cubicBezTo>
                <a:cubicBezTo>
                  <a:pt x="1462642" y="421095"/>
                  <a:pt x="1463334" y="424122"/>
                  <a:pt x="1429394" y="407854"/>
                </a:cubicBezTo>
                <a:cubicBezTo>
                  <a:pt x="1413121" y="400054"/>
                  <a:pt x="1406567" y="398941"/>
                  <a:pt x="1376918" y="398941"/>
                </a:cubicBezTo>
                <a:cubicBezTo>
                  <a:pt x="1345627" y="398941"/>
                  <a:pt x="1341363" y="399768"/>
                  <a:pt x="1321132" y="409754"/>
                </a:cubicBezTo>
                <a:cubicBezTo>
                  <a:pt x="1295121" y="422593"/>
                  <a:pt x="1271778" y="445433"/>
                  <a:pt x="1256217" y="473267"/>
                </a:cubicBezTo>
                <a:cubicBezTo>
                  <a:pt x="1240609" y="501184"/>
                  <a:pt x="1227165" y="509826"/>
                  <a:pt x="1202075" y="508071"/>
                </a:cubicBezTo>
                <a:cubicBezTo>
                  <a:pt x="1186326" y="506969"/>
                  <a:pt x="1180296" y="504694"/>
                  <a:pt x="1169955" y="495954"/>
                </a:cubicBezTo>
                <a:cubicBezTo>
                  <a:pt x="1112407" y="447315"/>
                  <a:pt x="1039437" y="446170"/>
                  <a:pt x="983707" y="493031"/>
                </a:cubicBezTo>
                <a:cubicBezTo>
                  <a:pt x="954785" y="517351"/>
                  <a:pt x="932553" y="516651"/>
                  <a:pt x="899102" y="490369"/>
                </a:cubicBezTo>
                <a:cubicBezTo>
                  <a:pt x="841026" y="444740"/>
                  <a:pt x="769873" y="448717"/>
                  <a:pt x="715446" y="500634"/>
                </a:cubicBezTo>
                <a:cubicBezTo>
                  <a:pt x="694496" y="520618"/>
                  <a:pt x="684537" y="525735"/>
                  <a:pt x="666593" y="525735"/>
                </a:cubicBezTo>
                <a:cubicBezTo>
                  <a:pt x="651716" y="525735"/>
                  <a:pt x="640449" y="519896"/>
                  <a:pt x="617553" y="500322"/>
                </a:cubicBezTo>
                <a:cubicBezTo>
                  <a:pt x="574404" y="463432"/>
                  <a:pt x="519891" y="445885"/>
                  <a:pt x="457708" y="448871"/>
                </a:cubicBezTo>
                <a:cubicBezTo>
                  <a:pt x="395456" y="451859"/>
                  <a:pt x="352768" y="470459"/>
                  <a:pt x="308463" y="513901"/>
                </a:cubicBezTo>
                <a:cubicBezTo>
                  <a:pt x="281194" y="540637"/>
                  <a:pt x="260346" y="573725"/>
                  <a:pt x="248810" y="608573"/>
                </a:cubicBezTo>
                <a:cubicBezTo>
                  <a:pt x="242013" y="629108"/>
                  <a:pt x="241002" y="638731"/>
                  <a:pt x="241174" y="681268"/>
                </a:cubicBezTo>
                <a:cubicBezTo>
                  <a:pt x="241342" y="723075"/>
                  <a:pt x="242463" y="733236"/>
                  <a:pt x="248781" y="750266"/>
                </a:cubicBezTo>
                <a:cubicBezTo>
                  <a:pt x="257336" y="773327"/>
                  <a:pt x="258107" y="788475"/>
                  <a:pt x="251528" y="804222"/>
                </a:cubicBezTo>
                <a:cubicBezTo>
                  <a:pt x="245081" y="819654"/>
                  <a:pt x="232122" y="828866"/>
                  <a:pt x="205857" y="836688"/>
                </a:cubicBezTo>
                <a:cubicBezTo>
                  <a:pt x="165165" y="848807"/>
                  <a:pt x="135941" y="873586"/>
                  <a:pt x="117993" y="911187"/>
                </a:cubicBezTo>
                <a:cubicBezTo>
                  <a:pt x="110156" y="927606"/>
                  <a:pt x="109117" y="933941"/>
                  <a:pt x="109117" y="965286"/>
                </a:cubicBezTo>
                <a:cubicBezTo>
                  <a:pt x="109117" y="996417"/>
                  <a:pt x="110193" y="1003078"/>
                  <a:pt x="117858" y="1019385"/>
                </a:cubicBezTo>
                <a:cubicBezTo>
                  <a:pt x="122665" y="1029613"/>
                  <a:pt x="136653" y="1048926"/>
                  <a:pt x="148942" y="1062302"/>
                </a:cubicBezTo>
                <a:cubicBezTo>
                  <a:pt x="184321" y="1100811"/>
                  <a:pt x="184367" y="1119970"/>
                  <a:pt x="149173" y="1158322"/>
                </a:cubicBezTo>
                <a:cubicBezTo>
                  <a:pt x="119204" y="1190981"/>
                  <a:pt x="109569" y="1212294"/>
                  <a:pt x="108018" y="1249360"/>
                </a:cubicBezTo>
                <a:cubicBezTo>
                  <a:pt x="107075" y="1271889"/>
                  <a:pt x="108302" y="1282394"/>
                  <a:pt x="113655" y="1297626"/>
                </a:cubicBezTo>
                <a:cubicBezTo>
                  <a:pt x="128692" y="1340411"/>
                  <a:pt x="161078" y="1369417"/>
                  <a:pt x="209456" y="1383430"/>
                </a:cubicBezTo>
                <a:cubicBezTo>
                  <a:pt x="248066" y="1394614"/>
                  <a:pt x="262952" y="1409994"/>
                  <a:pt x="262952" y="1438703"/>
                </a:cubicBezTo>
                <a:cubicBezTo>
                  <a:pt x="262952" y="1457368"/>
                  <a:pt x="259779" y="1462529"/>
                  <a:pt x="227159" y="1496919"/>
                </a:cubicBezTo>
                <a:cubicBezTo>
                  <a:pt x="194409" y="1531447"/>
                  <a:pt x="172298" y="1571452"/>
                  <a:pt x="163091" y="1612837"/>
                </a:cubicBezTo>
                <a:cubicBezTo>
                  <a:pt x="154607" y="1650975"/>
                  <a:pt x="157560" y="1712143"/>
                  <a:pt x="169519" y="1745977"/>
                </a:cubicBezTo>
                <a:cubicBezTo>
                  <a:pt x="184693" y="1788905"/>
                  <a:pt x="213352" y="1830339"/>
                  <a:pt x="245451" y="1855756"/>
                </a:cubicBezTo>
                <a:cubicBezTo>
                  <a:pt x="274836" y="1879024"/>
                  <a:pt x="282485" y="1902726"/>
                  <a:pt x="269061" y="1928918"/>
                </a:cubicBezTo>
                <a:cubicBezTo>
                  <a:pt x="262512" y="1941694"/>
                  <a:pt x="257223" y="1946249"/>
                  <a:pt x="236071" y="1957330"/>
                </a:cubicBezTo>
                <a:cubicBezTo>
                  <a:pt x="185815" y="1983658"/>
                  <a:pt x="161454" y="2019725"/>
                  <a:pt x="158818" y="2071707"/>
                </a:cubicBezTo>
                <a:cubicBezTo>
                  <a:pt x="156242" y="2122491"/>
                  <a:pt x="173799" y="2158616"/>
                  <a:pt x="215961" y="2189283"/>
                </a:cubicBezTo>
                <a:cubicBezTo>
                  <a:pt x="242029" y="2208244"/>
                  <a:pt x="249429" y="2219616"/>
                  <a:pt x="249429" y="2240715"/>
                </a:cubicBezTo>
                <a:cubicBezTo>
                  <a:pt x="249429" y="2262722"/>
                  <a:pt x="240145" y="2276574"/>
                  <a:pt x="215322" y="2291605"/>
                </a:cubicBezTo>
                <a:cubicBezTo>
                  <a:pt x="187540" y="2308429"/>
                  <a:pt x="178034" y="2317619"/>
                  <a:pt x="166510" y="2338794"/>
                </a:cubicBezTo>
                <a:cubicBezTo>
                  <a:pt x="143003" y="2381985"/>
                  <a:pt x="156843" y="2458462"/>
                  <a:pt x="195087" y="2496708"/>
                </a:cubicBezTo>
                <a:cubicBezTo>
                  <a:pt x="245330" y="2546953"/>
                  <a:pt x="320763" y="2550429"/>
                  <a:pt x="376455" y="2505065"/>
                </a:cubicBezTo>
                <a:cubicBezTo>
                  <a:pt x="399910" y="2485960"/>
                  <a:pt x="405420" y="2483429"/>
                  <a:pt x="423550" y="2483429"/>
                </a:cubicBezTo>
                <a:cubicBezTo>
                  <a:pt x="443364" y="2483429"/>
                  <a:pt x="447841" y="2485926"/>
                  <a:pt x="481139" y="2515553"/>
                </a:cubicBezTo>
                <a:cubicBezTo>
                  <a:pt x="542657" y="2570289"/>
                  <a:pt x="580005" y="2578429"/>
                  <a:pt x="667930" y="2556265"/>
                </a:cubicBezTo>
                <a:cubicBezTo>
                  <a:pt x="729539" y="2540735"/>
                  <a:pt x="751101" y="2537583"/>
                  <a:pt x="795948" y="2537553"/>
                </a:cubicBezTo>
                <a:cubicBezTo>
                  <a:pt x="853481" y="2537507"/>
                  <a:pt x="868688" y="2543284"/>
                  <a:pt x="1003390" y="2616256"/>
                </a:cubicBezTo>
                <a:cubicBezTo>
                  <a:pt x="1053274" y="2643280"/>
                  <a:pt x="1096965" y="2665727"/>
                  <a:pt x="1100169" y="2665979"/>
                </a:cubicBezTo>
                <a:cubicBezTo>
                  <a:pt x="1100400" y="2665997"/>
                  <a:pt x="1099825" y="2652600"/>
                  <a:pt x="1098890" y="2636208"/>
                </a:cubicBezTo>
                <a:close/>
                <a:moveTo>
                  <a:pt x="907031" y="2271387"/>
                </a:moveTo>
                <a:cubicBezTo>
                  <a:pt x="921907" y="2265750"/>
                  <a:pt x="956901" y="2250478"/>
                  <a:pt x="984794" y="2237449"/>
                </a:cubicBezTo>
                <a:cubicBezTo>
                  <a:pt x="1031612" y="2215582"/>
                  <a:pt x="1055158" y="2206509"/>
                  <a:pt x="1078318" y="2201413"/>
                </a:cubicBezTo>
                <a:cubicBezTo>
                  <a:pt x="1085756" y="2199776"/>
                  <a:pt x="1087729" y="2196989"/>
                  <a:pt x="1089697" y="2185338"/>
                </a:cubicBezTo>
                <a:cubicBezTo>
                  <a:pt x="1091007" y="2177586"/>
                  <a:pt x="1095601" y="2160886"/>
                  <a:pt x="1099907" y="2148227"/>
                </a:cubicBezTo>
                <a:cubicBezTo>
                  <a:pt x="1124936" y="2074633"/>
                  <a:pt x="1176118" y="2015836"/>
                  <a:pt x="1245130" y="1981394"/>
                </a:cubicBezTo>
                <a:cubicBezTo>
                  <a:pt x="1292515" y="1957745"/>
                  <a:pt x="1320333" y="1951513"/>
                  <a:pt x="1378679" y="1951476"/>
                </a:cubicBezTo>
                <a:cubicBezTo>
                  <a:pt x="1422238" y="1951453"/>
                  <a:pt x="1431020" y="1952455"/>
                  <a:pt x="1457445" y="1960499"/>
                </a:cubicBezTo>
                <a:cubicBezTo>
                  <a:pt x="1473803" y="1965480"/>
                  <a:pt x="1496138" y="1974074"/>
                  <a:pt x="1507079" y="1979597"/>
                </a:cubicBezTo>
                <a:lnTo>
                  <a:pt x="1526971" y="1989639"/>
                </a:lnTo>
                <a:lnTo>
                  <a:pt x="1539278" y="1972872"/>
                </a:lnTo>
                <a:cubicBezTo>
                  <a:pt x="1556192" y="1949830"/>
                  <a:pt x="1588550" y="1921226"/>
                  <a:pt x="1610690" y="1909745"/>
                </a:cubicBezTo>
                <a:cubicBezTo>
                  <a:pt x="1625762" y="1901930"/>
                  <a:pt x="1628782" y="1898941"/>
                  <a:pt x="1627195" y="1893417"/>
                </a:cubicBezTo>
                <a:cubicBezTo>
                  <a:pt x="1626127" y="1889697"/>
                  <a:pt x="1624342" y="1872907"/>
                  <a:pt x="1623229" y="1856105"/>
                </a:cubicBezTo>
                <a:cubicBezTo>
                  <a:pt x="1620477" y="1814575"/>
                  <a:pt x="1628050" y="1777777"/>
                  <a:pt x="1647741" y="1737010"/>
                </a:cubicBezTo>
                <a:lnTo>
                  <a:pt x="1662860" y="1705707"/>
                </a:lnTo>
                <a:lnTo>
                  <a:pt x="1649321" y="1687774"/>
                </a:lnTo>
                <a:cubicBezTo>
                  <a:pt x="1610284" y="1636067"/>
                  <a:pt x="1593388" y="1561470"/>
                  <a:pt x="1606681" y="1499511"/>
                </a:cubicBezTo>
                <a:lnTo>
                  <a:pt x="1611396" y="1477533"/>
                </a:lnTo>
                <a:lnTo>
                  <a:pt x="1591194" y="1457609"/>
                </a:lnTo>
                <a:cubicBezTo>
                  <a:pt x="1566496" y="1433250"/>
                  <a:pt x="1546308" y="1404067"/>
                  <a:pt x="1535138" y="1376575"/>
                </a:cubicBezTo>
                <a:cubicBezTo>
                  <a:pt x="1530515" y="1365197"/>
                  <a:pt x="1522527" y="1350545"/>
                  <a:pt x="1517387" y="1344015"/>
                </a:cubicBezTo>
                <a:cubicBezTo>
                  <a:pt x="1500249" y="1322243"/>
                  <a:pt x="1466637" y="1269005"/>
                  <a:pt x="1448210" y="1234445"/>
                </a:cubicBezTo>
                <a:cubicBezTo>
                  <a:pt x="1426275" y="1193306"/>
                  <a:pt x="1415922" y="1169251"/>
                  <a:pt x="1397124" y="1115749"/>
                </a:cubicBezTo>
                <a:cubicBezTo>
                  <a:pt x="1384698" y="1080384"/>
                  <a:pt x="1381839" y="1075052"/>
                  <a:pt x="1374857" y="1074221"/>
                </a:cubicBezTo>
                <a:cubicBezTo>
                  <a:pt x="1349906" y="1071251"/>
                  <a:pt x="1309996" y="1061735"/>
                  <a:pt x="1291439" y="1054330"/>
                </a:cubicBezTo>
                <a:lnTo>
                  <a:pt x="1270128" y="1045827"/>
                </a:lnTo>
                <a:lnTo>
                  <a:pt x="1249177" y="1054653"/>
                </a:lnTo>
                <a:cubicBezTo>
                  <a:pt x="1222019" y="1066094"/>
                  <a:pt x="1186739" y="1073352"/>
                  <a:pt x="1157927" y="1073425"/>
                </a:cubicBezTo>
                <a:cubicBezTo>
                  <a:pt x="1112175" y="1073541"/>
                  <a:pt x="1052620" y="1055503"/>
                  <a:pt x="1020326" y="1031745"/>
                </a:cubicBezTo>
                <a:lnTo>
                  <a:pt x="1005142" y="1020575"/>
                </a:lnTo>
                <a:lnTo>
                  <a:pt x="982022" y="1035533"/>
                </a:lnTo>
                <a:cubicBezTo>
                  <a:pt x="969305" y="1043759"/>
                  <a:pt x="947284" y="1054726"/>
                  <a:pt x="933084" y="1059903"/>
                </a:cubicBezTo>
                <a:lnTo>
                  <a:pt x="907268" y="1069316"/>
                </a:lnTo>
                <a:lnTo>
                  <a:pt x="903179" y="1097604"/>
                </a:lnTo>
                <a:cubicBezTo>
                  <a:pt x="893437" y="1165017"/>
                  <a:pt x="857264" y="1225706"/>
                  <a:pt x="805628" y="1261271"/>
                </a:cubicBezTo>
                <a:cubicBezTo>
                  <a:pt x="792736" y="1270150"/>
                  <a:pt x="787155" y="1276069"/>
                  <a:pt x="788346" y="1279596"/>
                </a:cubicBezTo>
                <a:cubicBezTo>
                  <a:pt x="804722" y="1328086"/>
                  <a:pt x="807915" y="1343947"/>
                  <a:pt x="808114" y="1377789"/>
                </a:cubicBezTo>
                <a:cubicBezTo>
                  <a:pt x="808246" y="1400148"/>
                  <a:pt x="806215" y="1422053"/>
                  <a:pt x="802627" y="1436960"/>
                </a:cubicBezTo>
                <a:cubicBezTo>
                  <a:pt x="794814" y="1469428"/>
                  <a:pt x="773411" y="1511353"/>
                  <a:pt x="752900" y="1534367"/>
                </a:cubicBezTo>
                <a:lnTo>
                  <a:pt x="735796" y="1553557"/>
                </a:lnTo>
                <a:lnTo>
                  <a:pt x="743015" y="1581478"/>
                </a:lnTo>
                <a:cubicBezTo>
                  <a:pt x="752323" y="1617485"/>
                  <a:pt x="755485" y="1678519"/>
                  <a:pt x="749990" y="1716106"/>
                </a:cubicBezTo>
                <a:cubicBezTo>
                  <a:pt x="742170" y="1769590"/>
                  <a:pt x="715890" y="1834952"/>
                  <a:pt x="686985" y="1872810"/>
                </a:cubicBezTo>
                <a:cubicBezTo>
                  <a:pt x="680631" y="1881131"/>
                  <a:pt x="675433" y="1889451"/>
                  <a:pt x="675433" y="1891299"/>
                </a:cubicBezTo>
                <a:cubicBezTo>
                  <a:pt x="675433" y="1893146"/>
                  <a:pt x="679929" y="1901986"/>
                  <a:pt x="685423" y="1910943"/>
                </a:cubicBezTo>
                <a:cubicBezTo>
                  <a:pt x="690917" y="1919900"/>
                  <a:pt x="699226" y="1938730"/>
                  <a:pt x="703885" y="1952787"/>
                </a:cubicBezTo>
                <a:cubicBezTo>
                  <a:pt x="729150" y="2028999"/>
                  <a:pt x="709795" y="2139872"/>
                  <a:pt x="662413" y="2190359"/>
                </a:cubicBezTo>
                <a:lnTo>
                  <a:pt x="653457" y="2199902"/>
                </a:lnTo>
                <a:lnTo>
                  <a:pt x="683886" y="2229443"/>
                </a:lnTo>
                <a:cubicBezTo>
                  <a:pt x="731768" y="2275924"/>
                  <a:pt x="755622" y="2284252"/>
                  <a:pt x="836030" y="2282561"/>
                </a:cubicBezTo>
                <a:cubicBezTo>
                  <a:pt x="875501" y="2281733"/>
                  <a:pt x="882742" y="2280592"/>
                  <a:pt x="907031" y="2271387"/>
                </a:cubicBezTo>
                <a:close/>
                <a:moveTo>
                  <a:pt x="2308452" y="1569009"/>
                </a:moveTo>
                <a:cubicBezTo>
                  <a:pt x="2385320" y="1555906"/>
                  <a:pt x="2455746" y="1532652"/>
                  <a:pt x="2524836" y="1497560"/>
                </a:cubicBezTo>
                <a:cubicBezTo>
                  <a:pt x="2741318" y="1387608"/>
                  <a:pt x="2890515" y="1176983"/>
                  <a:pt x="2921986" y="936894"/>
                </a:cubicBezTo>
                <a:cubicBezTo>
                  <a:pt x="2928719" y="885529"/>
                  <a:pt x="2928624" y="797925"/>
                  <a:pt x="2921778" y="744976"/>
                </a:cubicBezTo>
                <a:cubicBezTo>
                  <a:pt x="2894791" y="536249"/>
                  <a:pt x="2776399" y="347811"/>
                  <a:pt x="2596422" y="227126"/>
                </a:cubicBezTo>
                <a:cubicBezTo>
                  <a:pt x="2528216" y="181390"/>
                  <a:pt x="2426160" y="138805"/>
                  <a:pt x="2343851" y="121736"/>
                </a:cubicBezTo>
                <a:cubicBezTo>
                  <a:pt x="2258410" y="104017"/>
                  <a:pt x="2149084" y="101849"/>
                  <a:pt x="2068402" y="116272"/>
                </a:cubicBezTo>
                <a:cubicBezTo>
                  <a:pt x="1744042" y="174258"/>
                  <a:pt x="1499524" y="432947"/>
                  <a:pt x="1461456" y="758391"/>
                </a:cubicBezTo>
                <a:cubicBezTo>
                  <a:pt x="1429656" y="1030262"/>
                  <a:pt x="1555565" y="1301440"/>
                  <a:pt x="1784235" y="1453576"/>
                </a:cubicBezTo>
                <a:cubicBezTo>
                  <a:pt x="1882932" y="1519241"/>
                  <a:pt x="1986726" y="1557450"/>
                  <a:pt x="2110664" y="1573742"/>
                </a:cubicBezTo>
                <a:cubicBezTo>
                  <a:pt x="2146342" y="1578432"/>
                  <a:pt x="2270619" y="1575458"/>
                  <a:pt x="2308452" y="1569009"/>
                </a:cubicBezTo>
                <a:close/>
                <a:moveTo>
                  <a:pt x="2012152" y="1465962"/>
                </a:moveTo>
                <a:cubicBezTo>
                  <a:pt x="1991440" y="1456556"/>
                  <a:pt x="1972878" y="1438134"/>
                  <a:pt x="1961823" y="1416010"/>
                </a:cubicBezTo>
                <a:cubicBezTo>
                  <a:pt x="1953164" y="1398682"/>
                  <a:pt x="1952022" y="1392824"/>
                  <a:pt x="1952064" y="1365955"/>
                </a:cubicBezTo>
                <a:cubicBezTo>
                  <a:pt x="1952110" y="1337593"/>
                  <a:pt x="1954800" y="1325803"/>
                  <a:pt x="1991661" y="1192491"/>
                </a:cubicBezTo>
                <a:cubicBezTo>
                  <a:pt x="2013413" y="1113822"/>
                  <a:pt x="2031211" y="1048777"/>
                  <a:pt x="2031211" y="1047946"/>
                </a:cubicBezTo>
                <a:cubicBezTo>
                  <a:pt x="2031211" y="1047115"/>
                  <a:pt x="1995408" y="1046436"/>
                  <a:pt x="1951649" y="1046436"/>
                </a:cubicBezTo>
                <a:cubicBezTo>
                  <a:pt x="1864181" y="1046436"/>
                  <a:pt x="1856641" y="1045090"/>
                  <a:pt x="1841189" y="1026726"/>
                </a:cubicBezTo>
                <a:cubicBezTo>
                  <a:pt x="1823067" y="1005188"/>
                  <a:pt x="1820078" y="1019613"/>
                  <a:pt x="1920887" y="642124"/>
                </a:cubicBezTo>
                <a:cubicBezTo>
                  <a:pt x="1972000" y="450725"/>
                  <a:pt x="2015304" y="290229"/>
                  <a:pt x="2017119" y="285465"/>
                </a:cubicBezTo>
                <a:cubicBezTo>
                  <a:pt x="2023137" y="269658"/>
                  <a:pt x="2042514" y="255999"/>
                  <a:pt x="2062299" y="253616"/>
                </a:cubicBezTo>
                <a:cubicBezTo>
                  <a:pt x="2072164" y="252427"/>
                  <a:pt x="2154786" y="251928"/>
                  <a:pt x="2245904" y="252503"/>
                </a:cubicBezTo>
                <a:cubicBezTo>
                  <a:pt x="2404473" y="253507"/>
                  <a:pt x="2412064" y="253842"/>
                  <a:pt x="2423052" y="260314"/>
                </a:cubicBezTo>
                <a:cubicBezTo>
                  <a:pt x="2439605" y="270064"/>
                  <a:pt x="2447810" y="282848"/>
                  <a:pt x="2449475" y="301481"/>
                </a:cubicBezTo>
                <a:cubicBezTo>
                  <a:pt x="2450800" y="316326"/>
                  <a:pt x="2444675" y="333730"/>
                  <a:pt x="2381383" y="494933"/>
                </a:cubicBezTo>
                <a:cubicBezTo>
                  <a:pt x="2343131" y="592359"/>
                  <a:pt x="2311833" y="674089"/>
                  <a:pt x="2311833" y="676555"/>
                </a:cubicBezTo>
                <a:cubicBezTo>
                  <a:pt x="2311833" y="680184"/>
                  <a:pt x="2336479" y="681222"/>
                  <a:pt x="2441156" y="681999"/>
                </a:cubicBezTo>
                <a:cubicBezTo>
                  <a:pt x="2564414" y="682914"/>
                  <a:pt x="2570902" y="683276"/>
                  <a:pt x="2579491" y="689722"/>
                </a:cubicBezTo>
                <a:cubicBezTo>
                  <a:pt x="2600908" y="705791"/>
                  <a:pt x="2607230" y="732350"/>
                  <a:pt x="2595186" y="755655"/>
                </a:cubicBezTo>
                <a:cubicBezTo>
                  <a:pt x="2584957" y="775448"/>
                  <a:pt x="2128570" y="1430033"/>
                  <a:pt x="2114577" y="1444981"/>
                </a:cubicBezTo>
                <a:cubicBezTo>
                  <a:pt x="2090307" y="1470907"/>
                  <a:pt x="2043952" y="1480402"/>
                  <a:pt x="2012152" y="1465961"/>
                </a:cubicBezTo>
                <a:close/>
                <a:moveTo>
                  <a:pt x="2257257" y="1057812"/>
                </a:moveTo>
                <a:cubicBezTo>
                  <a:pt x="2359796" y="910649"/>
                  <a:pt x="2443692" y="789365"/>
                  <a:pt x="2443692" y="788291"/>
                </a:cubicBezTo>
                <a:cubicBezTo>
                  <a:pt x="2443692" y="787217"/>
                  <a:pt x="2391582" y="785901"/>
                  <a:pt x="2327893" y="785366"/>
                </a:cubicBezTo>
                <a:cubicBezTo>
                  <a:pt x="2212798" y="784401"/>
                  <a:pt x="2212027" y="784346"/>
                  <a:pt x="2201055" y="776521"/>
                </a:cubicBezTo>
                <a:cubicBezTo>
                  <a:pt x="2187077" y="766551"/>
                  <a:pt x="2178963" y="750991"/>
                  <a:pt x="2178711" y="733677"/>
                </a:cubicBezTo>
                <a:cubicBezTo>
                  <a:pt x="2178573" y="723769"/>
                  <a:pt x="2197241" y="672450"/>
                  <a:pt x="2248555" y="541734"/>
                </a:cubicBezTo>
                <a:cubicBezTo>
                  <a:pt x="2287077" y="443604"/>
                  <a:pt x="2318595" y="362582"/>
                  <a:pt x="2318595" y="361687"/>
                </a:cubicBezTo>
                <a:cubicBezTo>
                  <a:pt x="2318595" y="360791"/>
                  <a:pt x="2270670" y="360059"/>
                  <a:pt x="2212094" y="360059"/>
                </a:cubicBezTo>
                <a:cubicBezTo>
                  <a:pt x="2153518" y="360059"/>
                  <a:pt x="2105593" y="360712"/>
                  <a:pt x="2105593" y="361511"/>
                </a:cubicBezTo>
                <a:cubicBezTo>
                  <a:pt x="2105593" y="362310"/>
                  <a:pt x="2071360" y="491054"/>
                  <a:pt x="2029520" y="647608"/>
                </a:cubicBezTo>
                <a:cubicBezTo>
                  <a:pt x="1987680" y="804162"/>
                  <a:pt x="1953448" y="934359"/>
                  <a:pt x="1953448" y="936935"/>
                </a:cubicBezTo>
                <a:cubicBezTo>
                  <a:pt x="1953448" y="940798"/>
                  <a:pt x="1967881" y="941619"/>
                  <a:pt x="2035782" y="941619"/>
                </a:cubicBezTo>
                <a:cubicBezTo>
                  <a:pt x="2115604" y="941619"/>
                  <a:pt x="2118462" y="941853"/>
                  <a:pt x="2129422" y="949238"/>
                </a:cubicBezTo>
                <a:cubicBezTo>
                  <a:pt x="2144751" y="959569"/>
                  <a:pt x="2153516" y="975635"/>
                  <a:pt x="2153369" y="993131"/>
                </a:cubicBezTo>
                <a:cubicBezTo>
                  <a:pt x="2153299" y="1001063"/>
                  <a:pt x="2133396" y="1079776"/>
                  <a:pt x="2109134" y="1168050"/>
                </a:cubicBezTo>
                <a:cubicBezTo>
                  <a:pt x="2084872" y="1256324"/>
                  <a:pt x="2065021" y="1329281"/>
                  <a:pt x="2065021" y="1330177"/>
                </a:cubicBezTo>
                <a:cubicBezTo>
                  <a:pt x="2065021" y="1333526"/>
                  <a:pt x="2074947" y="1319462"/>
                  <a:pt x="2257257" y="1057813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0" name="Graphic 118">
            <a:extLst>
              <a:ext uri="{FF2B5EF4-FFF2-40B4-BE49-F238E27FC236}">
                <a16:creationId xmlns:a16="http://schemas.microsoft.com/office/drawing/2014/main" id="{317C2E38-3C55-252D-7765-57BF36729062}"/>
              </a:ext>
            </a:extLst>
          </p:cNvPr>
          <p:cNvSpPr/>
          <p:nvPr/>
        </p:nvSpPr>
        <p:spPr>
          <a:xfrm>
            <a:off x="4537587" y="2855837"/>
            <a:ext cx="182585" cy="281339"/>
          </a:xfrm>
          <a:custGeom>
            <a:avLst/>
            <a:gdLst>
              <a:gd name="connsiteX0" fmla="*/ 818187 w 2565146"/>
              <a:gd name="connsiteY0" fmla="*/ 3937090 h 3952546"/>
              <a:gd name="connsiteX1" fmla="*/ 560142 w 2565146"/>
              <a:gd name="connsiteY1" fmla="*/ 3921846 h 3952546"/>
              <a:gd name="connsiteX2" fmla="*/ 538146 w 2565146"/>
              <a:gd name="connsiteY2" fmla="*/ 3921564 h 3952546"/>
              <a:gd name="connsiteX3" fmla="*/ 529523 w 2565146"/>
              <a:gd name="connsiteY3" fmla="*/ 3859599 h 3952546"/>
              <a:gd name="connsiteX4" fmla="*/ 609928 w 2565146"/>
              <a:gd name="connsiteY4" fmla="*/ 2658637 h 3952546"/>
              <a:gd name="connsiteX5" fmla="*/ 668818 w 2565146"/>
              <a:gd name="connsiteY5" fmla="*/ 2378315 h 3952546"/>
              <a:gd name="connsiteX6" fmla="*/ 663225 w 2565146"/>
              <a:gd name="connsiteY6" fmla="*/ 2277005 h 3952546"/>
              <a:gd name="connsiteX7" fmla="*/ 655245 w 2565146"/>
              <a:gd name="connsiteY7" fmla="*/ 2291759 h 3952546"/>
              <a:gd name="connsiteX8" fmla="*/ 453261 w 2565146"/>
              <a:gd name="connsiteY8" fmla="*/ 2743226 h 3952546"/>
              <a:gd name="connsiteX9" fmla="*/ 305081 w 2565146"/>
              <a:gd name="connsiteY9" fmla="*/ 3020973 h 3952546"/>
              <a:gd name="connsiteX10" fmla="*/ 129829 w 2565146"/>
              <a:gd name="connsiteY10" fmla="*/ 3080389 h 3952546"/>
              <a:gd name="connsiteX11" fmla="*/ 17241 w 2565146"/>
              <a:gd name="connsiteY11" fmla="*/ 2998959 h 3952546"/>
              <a:gd name="connsiteX12" fmla="*/ 42370 w 2565146"/>
              <a:gd name="connsiteY12" fmla="*/ 2729456 h 3952546"/>
              <a:gd name="connsiteX13" fmla="*/ 83448 w 2565146"/>
              <a:gd name="connsiteY13" fmla="*/ 2623228 h 3952546"/>
              <a:gd name="connsiteX14" fmla="*/ 330162 w 2565146"/>
              <a:gd name="connsiteY14" fmla="*/ 1753736 h 3952546"/>
              <a:gd name="connsiteX15" fmla="*/ 468569 w 2565146"/>
              <a:gd name="connsiteY15" fmla="*/ 1411154 h 3952546"/>
              <a:gd name="connsiteX16" fmla="*/ 731635 w 2565146"/>
              <a:gd name="connsiteY16" fmla="*/ 1253938 h 3952546"/>
              <a:gd name="connsiteX17" fmla="*/ 929545 w 2565146"/>
              <a:gd name="connsiteY17" fmla="*/ 1202927 h 3952546"/>
              <a:gd name="connsiteX18" fmla="*/ 1097512 w 2565146"/>
              <a:gd name="connsiteY18" fmla="*/ 1360301 h 3952546"/>
              <a:gd name="connsiteX19" fmla="*/ 1254842 w 2565146"/>
              <a:gd name="connsiteY19" fmla="*/ 1517676 h 3952546"/>
              <a:gd name="connsiteX20" fmla="*/ 1418864 w 2565146"/>
              <a:gd name="connsiteY20" fmla="*/ 1353681 h 3952546"/>
              <a:gd name="connsiteX21" fmla="*/ 1582886 w 2565146"/>
              <a:gd name="connsiteY21" fmla="*/ 1189685 h 3952546"/>
              <a:gd name="connsiteX22" fmla="*/ 1601820 w 2565146"/>
              <a:gd name="connsiteY22" fmla="*/ 1194311 h 3952546"/>
              <a:gd name="connsiteX23" fmla="*/ 1683700 w 2565146"/>
              <a:gd name="connsiteY23" fmla="*/ 1212859 h 3952546"/>
              <a:gd name="connsiteX24" fmla="*/ 2032181 w 2565146"/>
              <a:gd name="connsiteY24" fmla="*/ 1346995 h 3952546"/>
              <a:gd name="connsiteX25" fmla="*/ 2275623 w 2565146"/>
              <a:gd name="connsiteY25" fmla="*/ 1616034 h 3952546"/>
              <a:gd name="connsiteX26" fmla="*/ 2539354 w 2565146"/>
              <a:gd name="connsiteY26" fmla="*/ 1983211 h 3952546"/>
              <a:gd name="connsiteX27" fmla="*/ 2256119 w 2565146"/>
              <a:gd name="connsiteY27" fmla="*/ 2522681 h 3952546"/>
              <a:gd name="connsiteX28" fmla="*/ 1957124 w 2565146"/>
              <a:gd name="connsiteY28" fmla="*/ 2688322 h 3952546"/>
              <a:gd name="connsiteX29" fmla="*/ 1910648 w 2565146"/>
              <a:gd name="connsiteY29" fmla="*/ 2707847 h 3952546"/>
              <a:gd name="connsiteX30" fmla="*/ 1959532 w 2565146"/>
              <a:gd name="connsiteY30" fmla="*/ 3026499 h 3952546"/>
              <a:gd name="connsiteX31" fmla="*/ 2019545 w 2565146"/>
              <a:gd name="connsiteY31" fmla="*/ 3848779 h 3952546"/>
              <a:gd name="connsiteX32" fmla="*/ 2010262 w 2565146"/>
              <a:gd name="connsiteY32" fmla="*/ 3912770 h 3952546"/>
              <a:gd name="connsiteX33" fmla="*/ 1750225 w 2565146"/>
              <a:gd name="connsiteY33" fmla="*/ 3929604 h 3952546"/>
              <a:gd name="connsiteX34" fmla="*/ 1486598 w 2565146"/>
              <a:gd name="connsiteY34" fmla="*/ 3939395 h 3952546"/>
              <a:gd name="connsiteX35" fmla="*/ 1382313 w 2565146"/>
              <a:gd name="connsiteY35" fmla="*/ 3738738 h 3952546"/>
              <a:gd name="connsiteX36" fmla="*/ 1277548 w 2565146"/>
              <a:gd name="connsiteY36" fmla="*/ 3543975 h 3952546"/>
              <a:gd name="connsiteX37" fmla="*/ 1156788 w 2565146"/>
              <a:gd name="connsiteY37" fmla="*/ 3763207 h 3952546"/>
              <a:gd name="connsiteX38" fmla="*/ 1056748 w 2565146"/>
              <a:gd name="connsiteY38" fmla="*/ 3952546 h 3952546"/>
              <a:gd name="connsiteX39" fmla="*/ 818187 w 2565146"/>
              <a:gd name="connsiteY39" fmla="*/ 3937091 h 3952546"/>
              <a:gd name="connsiteX40" fmla="*/ 1095483 w 2565146"/>
              <a:gd name="connsiteY40" fmla="*/ 3659930 h 3952546"/>
              <a:gd name="connsiteX41" fmla="*/ 1240242 w 2565146"/>
              <a:gd name="connsiteY41" fmla="*/ 3447452 h 3952546"/>
              <a:gd name="connsiteX42" fmla="*/ 1291970 w 2565146"/>
              <a:gd name="connsiteY42" fmla="*/ 3438497 h 3952546"/>
              <a:gd name="connsiteX43" fmla="*/ 1374307 w 2565146"/>
              <a:gd name="connsiteY43" fmla="*/ 3474302 h 3952546"/>
              <a:gd name="connsiteX44" fmla="*/ 1475243 w 2565146"/>
              <a:gd name="connsiteY44" fmla="*/ 3660340 h 3952546"/>
              <a:gd name="connsiteX45" fmla="*/ 1562971 w 2565146"/>
              <a:gd name="connsiteY45" fmla="*/ 3832618 h 3952546"/>
              <a:gd name="connsiteX46" fmla="*/ 1583994 w 2565146"/>
              <a:gd name="connsiteY46" fmla="*/ 3831531 h 3952546"/>
              <a:gd name="connsiteX47" fmla="*/ 1915768 w 2565146"/>
              <a:gd name="connsiteY47" fmla="*/ 3806823 h 3952546"/>
              <a:gd name="connsiteX48" fmla="*/ 1926958 w 2565146"/>
              <a:gd name="connsiteY48" fmla="*/ 3630422 h 3952546"/>
              <a:gd name="connsiteX49" fmla="*/ 1862655 w 2565146"/>
              <a:gd name="connsiteY49" fmla="*/ 3101251 h 3952546"/>
              <a:gd name="connsiteX50" fmla="*/ 1843209 w 2565146"/>
              <a:gd name="connsiteY50" fmla="*/ 2989122 h 3952546"/>
              <a:gd name="connsiteX51" fmla="*/ 1809701 w 2565146"/>
              <a:gd name="connsiteY51" fmla="*/ 2785299 h 3952546"/>
              <a:gd name="connsiteX52" fmla="*/ 1784620 w 2565146"/>
              <a:gd name="connsiteY52" fmla="*/ 2804989 h 3952546"/>
              <a:gd name="connsiteX53" fmla="*/ 1534202 w 2565146"/>
              <a:gd name="connsiteY53" fmla="*/ 2966078 h 3952546"/>
              <a:gd name="connsiteX54" fmla="*/ 1381125 w 2565146"/>
              <a:gd name="connsiteY54" fmla="*/ 3012600 h 3952546"/>
              <a:gd name="connsiteX55" fmla="*/ 1286294 w 2565146"/>
              <a:gd name="connsiteY55" fmla="*/ 2980654 h 3952546"/>
              <a:gd name="connsiteX56" fmla="*/ 1204232 w 2565146"/>
              <a:gd name="connsiteY56" fmla="*/ 2937691 h 3952546"/>
              <a:gd name="connsiteX57" fmla="*/ 1079924 w 2565146"/>
              <a:gd name="connsiteY57" fmla="*/ 2804846 h 3952546"/>
              <a:gd name="connsiteX58" fmla="*/ 1337401 w 2565146"/>
              <a:gd name="connsiteY58" fmla="*/ 2520958 h 3952546"/>
              <a:gd name="connsiteX59" fmla="*/ 1573544 w 2565146"/>
              <a:gd name="connsiteY59" fmla="*/ 2451764 h 3952546"/>
              <a:gd name="connsiteX60" fmla="*/ 1661035 w 2565146"/>
              <a:gd name="connsiteY60" fmla="*/ 2456632 h 3952546"/>
              <a:gd name="connsiteX61" fmla="*/ 1728899 w 2565146"/>
              <a:gd name="connsiteY61" fmla="*/ 2454059 h 3952546"/>
              <a:gd name="connsiteX62" fmla="*/ 1752548 w 2565146"/>
              <a:gd name="connsiteY62" fmla="*/ 2449041 h 3952546"/>
              <a:gd name="connsiteX63" fmla="*/ 1752548 w 2565146"/>
              <a:gd name="connsiteY63" fmla="*/ 2412619 h 3952546"/>
              <a:gd name="connsiteX64" fmla="*/ 1865151 w 2565146"/>
              <a:gd name="connsiteY64" fmla="*/ 1989797 h 3952546"/>
              <a:gd name="connsiteX65" fmla="*/ 1972227 w 2565146"/>
              <a:gd name="connsiteY65" fmla="*/ 1817552 h 3952546"/>
              <a:gd name="connsiteX66" fmla="*/ 2093517 w 2565146"/>
              <a:gd name="connsiteY66" fmla="*/ 1959147 h 3952546"/>
              <a:gd name="connsiteX67" fmla="*/ 2220810 w 2565146"/>
              <a:gd name="connsiteY67" fmla="*/ 2137275 h 3952546"/>
              <a:gd name="connsiteX68" fmla="*/ 2196457 w 2565146"/>
              <a:gd name="connsiteY68" fmla="*/ 2173837 h 3952546"/>
              <a:gd name="connsiteX69" fmla="*/ 1973431 w 2565146"/>
              <a:gd name="connsiteY69" fmla="*/ 2427354 h 3952546"/>
              <a:gd name="connsiteX70" fmla="*/ 1897770 w 2565146"/>
              <a:gd name="connsiteY70" fmla="*/ 2489394 h 3952546"/>
              <a:gd name="connsiteX71" fmla="*/ 1779890 w 2565146"/>
              <a:gd name="connsiteY71" fmla="*/ 2556909 h 3952546"/>
              <a:gd name="connsiteX72" fmla="*/ 1742712 w 2565146"/>
              <a:gd name="connsiteY72" fmla="*/ 2569654 h 3952546"/>
              <a:gd name="connsiteX73" fmla="*/ 1669931 w 2565146"/>
              <a:gd name="connsiteY73" fmla="*/ 2568370 h 3952546"/>
              <a:gd name="connsiteX74" fmla="*/ 1477157 w 2565146"/>
              <a:gd name="connsiteY74" fmla="*/ 2587400 h 3952546"/>
              <a:gd name="connsiteX75" fmla="*/ 1236232 w 2565146"/>
              <a:gd name="connsiteY75" fmla="*/ 2728922 h 3952546"/>
              <a:gd name="connsiteX76" fmla="*/ 1204352 w 2565146"/>
              <a:gd name="connsiteY76" fmla="*/ 2816927 h 3952546"/>
              <a:gd name="connsiteX77" fmla="*/ 1257815 w 2565146"/>
              <a:gd name="connsiteY77" fmla="*/ 2848667 h 3952546"/>
              <a:gd name="connsiteX78" fmla="*/ 1309747 w 2565146"/>
              <a:gd name="connsiteY78" fmla="*/ 2873276 h 3952546"/>
              <a:gd name="connsiteX79" fmla="*/ 1390606 w 2565146"/>
              <a:gd name="connsiteY79" fmla="*/ 2905091 h 3952546"/>
              <a:gd name="connsiteX80" fmla="*/ 1601083 w 2565146"/>
              <a:gd name="connsiteY80" fmla="*/ 2813022 h 3952546"/>
              <a:gd name="connsiteX81" fmla="*/ 1714800 w 2565146"/>
              <a:gd name="connsiteY81" fmla="*/ 2725986 h 3952546"/>
              <a:gd name="connsiteX82" fmla="*/ 1726165 w 2565146"/>
              <a:gd name="connsiteY82" fmla="*/ 2717651 h 3952546"/>
              <a:gd name="connsiteX83" fmla="*/ 1760211 w 2565146"/>
              <a:gd name="connsiteY83" fmla="*/ 2688820 h 3952546"/>
              <a:gd name="connsiteX84" fmla="*/ 1882375 w 2565146"/>
              <a:gd name="connsiteY84" fmla="*/ 2608485 h 3952546"/>
              <a:gd name="connsiteX85" fmla="*/ 2335050 w 2565146"/>
              <a:gd name="connsiteY85" fmla="*/ 2320281 h 3952546"/>
              <a:gd name="connsiteX86" fmla="*/ 2447139 w 2565146"/>
              <a:gd name="connsiteY86" fmla="*/ 2030467 h 3952546"/>
              <a:gd name="connsiteX87" fmla="*/ 2310365 w 2565146"/>
              <a:gd name="connsiteY87" fmla="*/ 1826520 h 3952546"/>
              <a:gd name="connsiteX88" fmla="*/ 2006976 w 2565146"/>
              <a:gd name="connsiteY88" fmla="*/ 1465240 h 3952546"/>
              <a:gd name="connsiteX89" fmla="*/ 1677799 w 2565146"/>
              <a:gd name="connsiteY89" fmla="*/ 1320736 h 3952546"/>
              <a:gd name="connsiteX90" fmla="*/ 1640425 w 2565146"/>
              <a:gd name="connsiteY90" fmla="*/ 1313390 h 3952546"/>
              <a:gd name="connsiteX91" fmla="*/ 1454536 w 2565146"/>
              <a:gd name="connsiteY91" fmla="*/ 1499121 h 3952546"/>
              <a:gd name="connsiteX92" fmla="*/ 1268647 w 2565146"/>
              <a:gd name="connsiteY92" fmla="*/ 1684852 h 3952546"/>
              <a:gd name="connsiteX93" fmla="*/ 1086063 w 2565146"/>
              <a:gd name="connsiteY93" fmla="*/ 1502290 h 3952546"/>
              <a:gd name="connsiteX94" fmla="*/ 903478 w 2565146"/>
              <a:gd name="connsiteY94" fmla="*/ 1319728 h 3952546"/>
              <a:gd name="connsiteX95" fmla="*/ 864767 w 2565146"/>
              <a:gd name="connsiteY95" fmla="*/ 1332544 h 3952546"/>
              <a:gd name="connsiteX96" fmla="*/ 652028 w 2565146"/>
              <a:gd name="connsiteY96" fmla="*/ 1427891 h 3952546"/>
              <a:gd name="connsiteX97" fmla="*/ 606115 w 2565146"/>
              <a:gd name="connsiteY97" fmla="*/ 1453763 h 3952546"/>
              <a:gd name="connsiteX98" fmla="*/ 522255 w 2565146"/>
              <a:gd name="connsiteY98" fmla="*/ 1534533 h 3952546"/>
              <a:gd name="connsiteX99" fmla="*/ 446417 w 2565146"/>
              <a:gd name="connsiteY99" fmla="*/ 1782177 h 3952546"/>
              <a:gd name="connsiteX100" fmla="*/ 243510 w 2565146"/>
              <a:gd name="connsiteY100" fmla="*/ 2527064 h 3952546"/>
              <a:gd name="connsiteX101" fmla="*/ 178931 w 2565146"/>
              <a:gd name="connsiteY101" fmla="*/ 2703881 h 3952546"/>
              <a:gd name="connsiteX102" fmla="*/ 121070 w 2565146"/>
              <a:gd name="connsiteY102" fmla="*/ 2899446 h 3952546"/>
              <a:gd name="connsiteX103" fmla="*/ 148387 w 2565146"/>
              <a:gd name="connsiteY103" fmla="*/ 2961851 h 3952546"/>
              <a:gd name="connsiteX104" fmla="*/ 243158 w 2565146"/>
              <a:gd name="connsiteY104" fmla="*/ 2933093 h 3952546"/>
              <a:gd name="connsiteX105" fmla="*/ 521963 w 2565146"/>
              <a:gd name="connsiteY105" fmla="*/ 2345855 h 3952546"/>
              <a:gd name="connsiteX106" fmla="*/ 555386 w 2565146"/>
              <a:gd name="connsiteY106" fmla="*/ 2269135 h 3952546"/>
              <a:gd name="connsiteX107" fmla="*/ 572743 w 2565146"/>
              <a:gd name="connsiteY107" fmla="*/ 2228613 h 3952546"/>
              <a:gd name="connsiteX108" fmla="*/ 676388 w 2565146"/>
              <a:gd name="connsiteY108" fmla="*/ 2128648 h 3952546"/>
              <a:gd name="connsiteX109" fmla="*/ 714444 w 2565146"/>
              <a:gd name="connsiteY109" fmla="*/ 2134318 h 3952546"/>
              <a:gd name="connsiteX110" fmla="*/ 795611 w 2565146"/>
              <a:gd name="connsiteY110" fmla="*/ 2322945 h 3952546"/>
              <a:gd name="connsiteX111" fmla="*/ 780344 w 2565146"/>
              <a:gd name="connsiteY111" fmla="*/ 2499251 h 3952546"/>
              <a:gd name="connsiteX112" fmla="*/ 727596 w 2565146"/>
              <a:gd name="connsiteY112" fmla="*/ 2702877 h 3952546"/>
              <a:gd name="connsiteX113" fmla="*/ 637000 w 2565146"/>
              <a:gd name="connsiteY113" fmla="*/ 3225182 h 3952546"/>
              <a:gd name="connsiteX114" fmla="*/ 630832 w 2565146"/>
              <a:gd name="connsiteY114" fmla="*/ 3614683 h 3952546"/>
              <a:gd name="connsiteX115" fmla="*/ 651182 w 2565146"/>
              <a:gd name="connsiteY115" fmla="*/ 3803851 h 3952546"/>
              <a:gd name="connsiteX116" fmla="*/ 1003727 w 2565146"/>
              <a:gd name="connsiteY116" fmla="*/ 3829335 h 3952546"/>
              <a:gd name="connsiteX117" fmla="*/ 1095483 w 2565146"/>
              <a:gd name="connsiteY117" fmla="*/ 3659929 h 3952546"/>
              <a:gd name="connsiteX118" fmla="*/ 1926150 w 2565146"/>
              <a:gd name="connsiteY118" fmla="*/ 2311005 h 3952546"/>
              <a:gd name="connsiteX119" fmla="*/ 2060437 w 2565146"/>
              <a:gd name="connsiteY119" fmla="*/ 2162369 h 3952546"/>
              <a:gd name="connsiteX120" fmla="*/ 2087034 w 2565146"/>
              <a:gd name="connsiteY120" fmla="*/ 2127007 h 3952546"/>
              <a:gd name="connsiteX121" fmla="*/ 2048029 w 2565146"/>
              <a:gd name="connsiteY121" fmla="*/ 2080973 h 3952546"/>
              <a:gd name="connsiteX122" fmla="*/ 1993893 w 2565146"/>
              <a:gd name="connsiteY122" fmla="*/ 2017982 h 3952546"/>
              <a:gd name="connsiteX123" fmla="*/ 1978762 w 2565146"/>
              <a:gd name="connsiteY123" fmla="*/ 2001024 h 3952546"/>
              <a:gd name="connsiteX124" fmla="*/ 1947770 w 2565146"/>
              <a:gd name="connsiteY124" fmla="*/ 2071147 h 3952546"/>
              <a:gd name="connsiteX125" fmla="*/ 1899430 w 2565146"/>
              <a:gd name="connsiteY125" fmla="*/ 2193869 h 3952546"/>
              <a:gd name="connsiteX126" fmla="*/ 1866638 w 2565146"/>
              <a:gd name="connsiteY126" fmla="*/ 2351030 h 3952546"/>
              <a:gd name="connsiteX127" fmla="*/ 1866638 w 2565146"/>
              <a:gd name="connsiteY127" fmla="*/ 2365259 h 3952546"/>
              <a:gd name="connsiteX128" fmla="*/ 1887293 w 2565146"/>
              <a:gd name="connsiteY128" fmla="*/ 2345373 h 3952546"/>
              <a:gd name="connsiteX129" fmla="*/ 1926150 w 2565146"/>
              <a:gd name="connsiteY129" fmla="*/ 2311005 h 3952546"/>
              <a:gd name="connsiteX130" fmla="*/ 1226178 w 2565146"/>
              <a:gd name="connsiteY130" fmla="*/ 1040945 h 3952546"/>
              <a:gd name="connsiteX131" fmla="*/ 1125564 w 2565146"/>
              <a:gd name="connsiteY131" fmla="*/ 1003526 h 3952546"/>
              <a:gd name="connsiteX132" fmla="*/ 997914 w 2565146"/>
              <a:gd name="connsiteY132" fmla="*/ 878342 h 3952546"/>
              <a:gd name="connsiteX133" fmla="*/ 896919 w 2565146"/>
              <a:gd name="connsiteY133" fmla="*/ 650517 h 3952546"/>
              <a:gd name="connsiteX134" fmla="*/ 867155 w 2565146"/>
              <a:gd name="connsiteY134" fmla="*/ 366877 h 3952546"/>
              <a:gd name="connsiteX135" fmla="*/ 881201 w 2565146"/>
              <a:gd name="connsiteY135" fmla="*/ 258682 h 3952546"/>
              <a:gd name="connsiteX136" fmla="*/ 1125051 w 2565146"/>
              <a:gd name="connsiteY136" fmla="*/ 23251 h 3952546"/>
              <a:gd name="connsiteX137" fmla="*/ 1537644 w 2565146"/>
              <a:gd name="connsiteY137" fmla="*/ 68905 h 3952546"/>
              <a:gd name="connsiteX138" fmla="*/ 1701404 w 2565146"/>
              <a:gd name="connsiteY138" fmla="*/ 389700 h 3952546"/>
              <a:gd name="connsiteX139" fmla="*/ 1629792 w 2565146"/>
              <a:gd name="connsiteY139" fmla="*/ 752443 h 3952546"/>
              <a:gd name="connsiteX140" fmla="*/ 1513071 w 2565146"/>
              <a:gd name="connsiteY140" fmla="*/ 935116 h 3952546"/>
              <a:gd name="connsiteX141" fmla="*/ 1288318 w 2565146"/>
              <a:gd name="connsiteY141" fmla="*/ 1042763 h 3952546"/>
              <a:gd name="connsiteX142" fmla="*/ 1226178 w 2565146"/>
              <a:gd name="connsiteY142" fmla="*/ 1040946 h 3952546"/>
              <a:gd name="connsiteX143" fmla="*/ 1313090 w 2565146"/>
              <a:gd name="connsiteY143" fmla="*/ 925597 h 3952546"/>
              <a:gd name="connsiteX144" fmla="*/ 1420768 w 2565146"/>
              <a:gd name="connsiteY144" fmla="*/ 858289 h 3952546"/>
              <a:gd name="connsiteX145" fmla="*/ 1513484 w 2565146"/>
              <a:gd name="connsiteY145" fmla="*/ 722035 h 3952546"/>
              <a:gd name="connsiteX146" fmla="*/ 1582318 w 2565146"/>
              <a:gd name="connsiteY146" fmla="*/ 380647 h 3952546"/>
              <a:gd name="connsiteX147" fmla="*/ 1571702 w 2565146"/>
              <a:gd name="connsiteY147" fmla="*/ 299992 h 3952546"/>
              <a:gd name="connsiteX148" fmla="*/ 1272581 w 2565146"/>
              <a:gd name="connsiteY148" fmla="*/ 119471 h 3952546"/>
              <a:gd name="connsiteX149" fmla="*/ 1119149 w 2565146"/>
              <a:gd name="connsiteY149" fmla="*/ 147053 h 3952546"/>
              <a:gd name="connsiteX150" fmla="*/ 975442 w 2565146"/>
              <a:gd name="connsiteY150" fmla="*/ 327517 h 3952546"/>
              <a:gd name="connsiteX151" fmla="*/ 1005851 w 2565146"/>
              <a:gd name="connsiteY151" fmla="*/ 656051 h 3952546"/>
              <a:gd name="connsiteX152" fmla="*/ 1128930 w 2565146"/>
              <a:gd name="connsiteY152" fmla="*/ 866145 h 3952546"/>
              <a:gd name="connsiteX153" fmla="*/ 1313090 w 2565146"/>
              <a:gd name="connsiteY153" fmla="*/ 925597 h 395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2565146" h="3952546">
                <a:moveTo>
                  <a:pt x="818187" y="3937090"/>
                </a:moveTo>
                <a:cubicBezTo>
                  <a:pt x="688360" y="3928861"/>
                  <a:pt x="572239" y="3922001"/>
                  <a:pt x="560142" y="3921846"/>
                </a:cubicBezTo>
                <a:lnTo>
                  <a:pt x="538146" y="3921564"/>
                </a:lnTo>
                <a:lnTo>
                  <a:pt x="529523" y="3859599"/>
                </a:lnTo>
                <a:cubicBezTo>
                  <a:pt x="475145" y="3468849"/>
                  <a:pt x="503220" y="3049508"/>
                  <a:pt x="609928" y="2658637"/>
                </a:cubicBezTo>
                <a:cubicBezTo>
                  <a:pt x="648225" y="2518356"/>
                  <a:pt x="663343" y="2446390"/>
                  <a:pt x="668818" y="2378315"/>
                </a:cubicBezTo>
                <a:cubicBezTo>
                  <a:pt x="671698" y="2342504"/>
                  <a:pt x="668082" y="2277005"/>
                  <a:pt x="663225" y="2277005"/>
                </a:cubicBezTo>
                <a:cubicBezTo>
                  <a:pt x="661690" y="2277005"/>
                  <a:pt x="658099" y="2283644"/>
                  <a:pt x="655245" y="2291759"/>
                </a:cubicBezTo>
                <a:cubicBezTo>
                  <a:pt x="636494" y="2345077"/>
                  <a:pt x="553834" y="2529834"/>
                  <a:pt x="453261" y="2743226"/>
                </a:cubicBezTo>
                <a:cubicBezTo>
                  <a:pt x="334646" y="2994900"/>
                  <a:pt x="338738" y="2987230"/>
                  <a:pt x="305081" y="3020973"/>
                </a:cubicBezTo>
                <a:cubicBezTo>
                  <a:pt x="254992" y="3071190"/>
                  <a:pt x="197038" y="3090839"/>
                  <a:pt x="129829" y="3080389"/>
                </a:cubicBezTo>
                <a:cubicBezTo>
                  <a:pt x="72804" y="3071523"/>
                  <a:pt x="40534" y="3048184"/>
                  <a:pt x="17241" y="2998959"/>
                </a:cubicBezTo>
                <a:cubicBezTo>
                  <a:pt x="-12163" y="2936821"/>
                  <a:pt x="-4065" y="2849975"/>
                  <a:pt x="42370" y="2729456"/>
                </a:cubicBezTo>
                <a:cubicBezTo>
                  <a:pt x="51958" y="2704571"/>
                  <a:pt x="70443" y="2656769"/>
                  <a:pt x="83448" y="2623228"/>
                </a:cubicBezTo>
                <a:cubicBezTo>
                  <a:pt x="159355" y="2427467"/>
                  <a:pt x="312477" y="1887820"/>
                  <a:pt x="330162" y="1753736"/>
                </a:cubicBezTo>
                <a:cubicBezTo>
                  <a:pt x="352057" y="1587732"/>
                  <a:pt x="395251" y="1480819"/>
                  <a:pt x="468569" y="1411154"/>
                </a:cubicBezTo>
                <a:cubicBezTo>
                  <a:pt x="514507" y="1367505"/>
                  <a:pt x="651203" y="1285812"/>
                  <a:pt x="731635" y="1253938"/>
                </a:cubicBezTo>
                <a:cubicBezTo>
                  <a:pt x="794663" y="1228961"/>
                  <a:pt x="895670" y="1202927"/>
                  <a:pt x="929545" y="1202927"/>
                </a:cubicBezTo>
                <a:cubicBezTo>
                  <a:pt x="938306" y="1202927"/>
                  <a:pt x="967933" y="1230686"/>
                  <a:pt x="1097512" y="1360301"/>
                </a:cubicBezTo>
                <a:lnTo>
                  <a:pt x="1254842" y="1517676"/>
                </a:lnTo>
                <a:lnTo>
                  <a:pt x="1418864" y="1353681"/>
                </a:lnTo>
                <a:lnTo>
                  <a:pt x="1582886" y="1189685"/>
                </a:lnTo>
                <a:lnTo>
                  <a:pt x="1601820" y="1194311"/>
                </a:lnTo>
                <a:cubicBezTo>
                  <a:pt x="1612233" y="1196855"/>
                  <a:pt x="1649080" y="1205202"/>
                  <a:pt x="1683700" y="1212859"/>
                </a:cubicBezTo>
                <a:cubicBezTo>
                  <a:pt x="1852136" y="1250116"/>
                  <a:pt x="1949894" y="1287744"/>
                  <a:pt x="2032181" y="1346995"/>
                </a:cubicBezTo>
                <a:cubicBezTo>
                  <a:pt x="2078802" y="1380563"/>
                  <a:pt x="2119428" y="1425462"/>
                  <a:pt x="2275623" y="1616034"/>
                </a:cubicBezTo>
                <a:cubicBezTo>
                  <a:pt x="2406288" y="1775456"/>
                  <a:pt x="2511696" y="1922210"/>
                  <a:pt x="2539354" y="1983211"/>
                </a:cubicBezTo>
                <a:cubicBezTo>
                  <a:pt x="2616553" y="2153480"/>
                  <a:pt x="2519975" y="2337431"/>
                  <a:pt x="2256119" y="2522681"/>
                </a:cubicBezTo>
                <a:cubicBezTo>
                  <a:pt x="2169233" y="2583683"/>
                  <a:pt x="2044491" y="2652789"/>
                  <a:pt x="1957124" y="2688322"/>
                </a:cubicBezTo>
                <a:cubicBezTo>
                  <a:pt x="1932240" y="2698443"/>
                  <a:pt x="1911326" y="2707228"/>
                  <a:pt x="1910648" y="2707847"/>
                </a:cubicBezTo>
                <a:cubicBezTo>
                  <a:pt x="1908637" y="2709680"/>
                  <a:pt x="1940307" y="2916115"/>
                  <a:pt x="1959532" y="3026499"/>
                </a:cubicBezTo>
                <a:cubicBezTo>
                  <a:pt x="2037067" y="3471668"/>
                  <a:pt x="2048765" y="3631953"/>
                  <a:pt x="2019545" y="3848779"/>
                </a:cubicBezTo>
                <a:cubicBezTo>
                  <a:pt x="2014879" y="3883401"/>
                  <a:pt x="2010702" y="3912197"/>
                  <a:pt x="2010262" y="3912770"/>
                </a:cubicBezTo>
                <a:cubicBezTo>
                  <a:pt x="2009824" y="3913343"/>
                  <a:pt x="1892806" y="3920918"/>
                  <a:pt x="1750225" y="3929604"/>
                </a:cubicBezTo>
                <a:cubicBezTo>
                  <a:pt x="1518962" y="3943692"/>
                  <a:pt x="1490513" y="3944749"/>
                  <a:pt x="1486598" y="3939395"/>
                </a:cubicBezTo>
                <a:cubicBezTo>
                  <a:pt x="1484184" y="3936094"/>
                  <a:pt x="1437256" y="3845798"/>
                  <a:pt x="1382313" y="3738738"/>
                </a:cubicBezTo>
                <a:cubicBezTo>
                  <a:pt x="1327370" y="3631679"/>
                  <a:pt x="1280226" y="3544036"/>
                  <a:pt x="1277548" y="3543975"/>
                </a:cubicBezTo>
                <a:cubicBezTo>
                  <a:pt x="1270084" y="3543814"/>
                  <a:pt x="1261497" y="3559397"/>
                  <a:pt x="1156788" y="3763207"/>
                </a:cubicBezTo>
                <a:cubicBezTo>
                  <a:pt x="1103148" y="3867615"/>
                  <a:pt x="1058130" y="3952817"/>
                  <a:pt x="1056748" y="3952546"/>
                </a:cubicBezTo>
                <a:cubicBezTo>
                  <a:pt x="1055366" y="3952273"/>
                  <a:pt x="948014" y="3945320"/>
                  <a:pt x="818187" y="3937091"/>
                </a:cubicBezTo>
                <a:close/>
                <a:moveTo>
                  <a:pt x="1095483" y="3659930"/>
                </a:moveTo>
                <a:cubicBezTo>
                  <a:pt x="1190290" y="3480244"/>
                  <a:pt x="1198808" y="3467742"/>
                  <a:pt x="1240242" y="3447452"/>
                </a:cubicBezTo>
                <a:cubicBezTo>
                  <a:pt x="1259775" y="3437888"/>
                  <a:pt x="1265450" y="3436905"/>
                  <a:pt x="1291970" y="3438497"/>
                </a:cubicBezTo>
                <a:cubicBezTo>
                  <a:pt x="1326354" y="3440561"/>
                  <a:pt x="1353073" y="3452180"/>
                  <a:pt x="1374307" y="3474302"/>
                </a:cubicBezTo>
                <a:cubicBezTo>
                  <a:pt x="1382611" y="3482953"/>
                  <a:pt x="1420088" y="3552029"/>
                  <a:pt x="1475243" y="3660340"/>
                </a:cubicBezTo>
                <a:lnTo>
                  <a:pt x="1562971" y="3832618"/>
                </a:lnTo>
                <a:lnTo>
                  <a:pt x="1583994" y="3831531"/>
                </a:lnTo>
                <a:cubicBezTo>
                  <a:pt x="1633217" y="3828985"/>
                  <a:pt x="1914593" y="3808031"/>
                  <a:pt x="1915768" y="3806823"/>
                </a:cubicBezTo>
                <a:cubicBezTo>
                  <a:pt x="1921454" y="3800979"/>
                  <a:pt x="1927129" y="3711526"/>
                  <a:pt x="1926958" y="3630422"/>
                </a:cubicBezTo>
                <a:cubicBezTo>
                  <a:pt x="1926660" y="3489260"/>
                  <a:pt x="1906415" y="3322654"/>
                  <a:pt x="1862655" y="3101251"/>
                </a:cubicBezTo>
                <a:cubicBezTo>
                  <a:pt x="1856239" y="3068793"/>
                  <a:pt x="1847489" y="3018335"/>
                  <a:pt x="1843209" y="2989122"/>
                </a:cubicBezTo>
                <a:cubicBezTo>
                  <a:pt x="1830014" y="2899053"/>
                  <a:pt x="1811630" y="2787229"/>
                  <a:pt x="1809701" y="2785299"/>
                </a:cubicBezTo>
                <a:cubicBezTo>
                  <a:pt x="1808692" y="2784290"/>
                  <a:pt x="1797405" y="2793151"/>
                  <a:pt x="1784620" y="2804989"/>
                </a:cubicBezTo>
                <a:cubicBezTo>
                  <a:pt x="1731857" y="2853840"/>
                  <a:pt x="1631489" y="2918405"/>
                  <a:pt x="1534202" y="2966078"/>
                </a:cubicBezTo>
                <a:cubicBezTo>
                  <a:pt x="1464003" y="3000477"/>
                  <a:pt x="1423472" y="3012795"/>
                  <a:pt x="1381125" y="3012600"/>
                </a:cubicBezTo>
                <a:cubicBezTo>
                  <a:pt x="1346394" y="3012438"/>
                  <a:pt x="1321866" y="3004177"/>
                  <a:pt x="1286294" y="2980654"/>
                </a:cubicBezTo>
                <a:cubicBezTo>
                  <a:pt x="1271179" y="2970658"/>
                  <a:pt x="1234251" y="2951325"/>
                  <a:pt x="1204232" y="2937691"/>
                </a:cubicBezTo>
                <a:cubicBezTo>
                  <a:pt x="1122475" y="2900560"/>
                  <a:pt x="1091223" y="2867162"/>
                  <a:pt x="1079924" y="2804846"/>
                </a:cubicBezTo>
                <a:cubicBezTo>
                  <a:pt x="1062819" y="2710513"/>
                  <a:pt x="1152618" y="2611503"/>
                  <a:pt x="1337401" y="2520958"/>
                </a:cubicBezTo>
                <a:cubicBezTo>
                  <a:pt x="1459956" y="2460905"/>
                  <a:pt x="1504364" y="2447893"/>
                  <a:pt x="1573544" y="2451764"/>
                </a:cubicBezTo>
                <a:cubicBezTo>
                  <a:pt x="1597346" y="2453097"/>
                  <a:pt x="1636717" y="2455287"/>
                  <a:pt x="1661035" y="2456632"/>
                </a:cubicBezTo>
                <a:cubicBezTo>
                  <a:pt x="1690789" y="2458279"/>
                  <a:pt x="1712986" y="2457436"/>
                  <a:pt x="1728899" y="2454059"/>
                </a:cubicBezTo>
                <a:lnTo>
                  <a:pt x="1752548" y="2449041"/>
                </a:lnTo>
                <a:lnTo>
                  <a:pt x="1752548" y="2412619"/>
                </a:lnTo>
                <a:cubicBezTo>
                  <a:pt x="1752548" y="2274460"/>
                  <a:pt x="1786285" y="2147778"/>
                  <a:pt x="1865151" y="1989797"/>
                </a:cubicBezTo>
                <a:cubicBezTo>
                  <a:pt x="1901172" y="1917641"/>
                  <a:pt x="1961084" y="1821267"/>
                  <a:pt x="1972227" y="1817552"/>
                </a:cubicBezTo>
                <a:cubicBezTo>
                  <a:pt x="1974181" y="1816900"/>
                  <a:pt x="2028761" y="1880619"/>
                  <a:pt x="2093517" y="1959147"/>
                </a:cubicBezTo>
                <a:cubicBezTo>
                  <a:pt x="2203508" y="2092530"/>
                  <a:pt x="2230988" y="2130984"/>
                  <a:pt x="2220810" y="2137275"/>
                </a:cubicBezTo>
                <a:cubicBezTo>
                  <a:pt x="2218810" y="2138510"/>
                  <a:pt x="2207851" y="2154964"/>
                  <a:pt x="2196457" y="2173837"/>
                </a:cubicBezTo>
                <a:cubicBezTo>
                  <a:pt x="2143337" y="2261831"/>
                  <a:pt x="2048890" y="2369190"/>
                  <a:pt x="1973431" y="2427354"/>
                </a:cubicBezTo>
                <a:cubicBezTo>
                  <a:pt x="1950397" y="2445108"/>
                  <a:pt x="1916350" y="2473026"/>
                  <a:pt x="1897770" y="2489394"/>
                </a:cubicBezTo>
                <a:cubicBezTo>
                  <a:pt x="1858854" y="2523676"/>
                  <a:pt x="1832054" y="2539025"/>
                  <a:pt x="1779890" y="2556909"/>
                </a:cubicBezTo>
                <a:lnTo>
                  <a:pt x="1742712" y="2569654"/>
                </a:lnTo>
                <a:lnTo>
                  <a:pt x="1669931" y="2568370"/>
                </a:lnTo>
                <a:cubicBezTo>
                  <a:pt x="1516176" y="2565659"/>
                  <a:pt x="1532596" y="2564038"/>
                  <a:pt x="1477157" y="2587400"/>
                </a:cubicBezTo>
                <a:cubicBezTo>
                  <a:pt x="1372979" y="2631299"/>
                  <a:pt x="1284819" y="2683085"/>
                  <a:pt x="1236232" y="2728922"/>
                </a:cubicBezTo>
                <a:cubicBezTo>
                  <a:pt x="1194723" y="2768081"/>
                  <a:pt x="1188460" y="2785372"/>
                  <a:pt x="1204352" y="2816927"/>
                </a:cubicBezTo>
                <a:cubicBezTo>
                  <a:pt x="1210412" y="2828959"/>
                  <a:pt x="1221252" y="2835394"/>
                  <a:pt x="1257815" y="2848667"/>
                </a:cubicBezTo>
                <a:cubicBezTo>
                  <a:pt x="1271589" y="2853667"/>
                  <a:pt x="1294958" y="2864741"/>
                  <a:pt x="1309747" y="2873276"/>
                </a:cubicBezTo>
                <a:cubicBezTo>
                  <a:pt x="1371735" y="2909053"/>
                  <a:pt x="1367371" y="2907336"/>
                  <a:pt x="1390606" y="2905091"/>
                </a:cubicBezTo>
                <a:cubicBezTo>
                  <a:pt x="1429278" y="2901354"/>
                  <a:pt x="1537426" y="2854047"/>
                  <a:pt x="1601083" y="2813022"/>
                </a:cubicBezTo>
                <a:cubicBezTo>
                  <a:pt x="1632792" y="2792587"/>
                  <a:pt x="1703741" y="2738284"/>
                  <a:pt x="1714800" y="2725986"/>
                </a:cubicBezTo>
                <a:cubicBezTo>
                  <a:pt x="1718922" y="2721402"/>
                  <a:pt x="1724036" y="2717651"/>
                  <a:pt x="1726165" y="2717651"/>
                </a:cubicBezTo>
                <a:cubicBezTo>
                  <a:pt x="1728294" y="2717651"/>
                  <a:pt x="1743615" y="2704677"/>
                  <a:pt x="1760211" y="2688820"/>
                </a:cubicBezTo>
                <a:cubicBezTo>
                  <a:pt x="1797582" y="2653114"/>
                  <a:pt x="1838717" y="2626064"/>
                  <a:pt x="1882375" y="2608485"/>
                </a:cubicBezTo>
                <a:cubicBezTo>
                  <a:pt x="2045543" y="2542787"/>
                  <a:pt x="2225990" y="2427902"/>
                  <a:pt x="2335050" y="2320281"/>
                </a:cubicBezTo>
                <a:cubicBezTo>
                  <a:pt x="2448598" y="2208233"/>
                  <a:pt x="2485198" y="2113602"/>
                  <a:pt x="2447139" y="2030467"/>
                </a:cubicBezTo>
                <a:cubicBezTo>
                  <a:pt x="2432714" y="1998958"/>
                  <a:pt x="2370222" y="1905773"/>
                  <a:pt x="2310365" y="1826520"/>
                </a:cubicBezTo>
                <a:cubicBezTo>
                  <a:pt x="2234021" y="1725436"/>
                  <a:pt x="2044189" y="1499383"/>
                  <a:pt x="2006976" y="1465240"/>
                </a:cubicBezTo>
                <a:cubicBezTo>
                  <a:pt x="1933572" y="1397894"/>
                  <a:pt x="1822663" y="1349206"/>
                  <a:pt x="1677799" y="1320736"/>
                </a:cubicBezTo>
                <a:lnTo>
                  <a:pt x="1640425" y="1313390"/>
                </a:lnTo>
                <a:lnTo>
                  <a:pt x="1454536" y="1499121"/>
                </a:lnTo>
                <a:lnTo>
                  <a:pt x="1268647" y="1684852"/>
                </a:lnTo>
                <a:lnTo>
                  <a:pt x="1086063" y="1502290"/>
                </a:lnTo>
                <a:lnTo>
                  <a:pt x="903478" y="1319728"/>
                </a:lnTo>
                <a:lnTo>
                  <a:pt x="864767" y="1332544"/>
                </a:lnTo>
                <a:cubicBezTo>
                  <a:pt x="782483" y="1359788"/>
                  <a:pt x="708956" y="1392742"/>
                  <a:pt x="652028" y="1427891"/>
                </a:cubicBezTo>
                <a:cubicBezTo>
                  <a:pt x="637390" y="1436930"/>
                  <a:pt x="616729" y="1448572"/>
                  <a:pt x="606115" y="1453763"/>
                </a:cubicBezTo>
                <a:cubicBezTo>
                  <a:pt x="580354" y="1466361"/>
                  <a:pt x="543623" y="1501739"/>
                  <a:pt x="522255" y="1534533"/>
                </a:cubicBezTo>
                <a:cubicBezTo>
                  <a:pt x="485992" y="1590188"/>
                  <a:pt x="465673" y="1656537"/>
                  <a:pt x="446417" y="1782177"/>
                </a:cubicBezTo>
                <a:cubicBezTo>
                  <a:pt x="428872" y="1896661"/>
                  <a:pt x="319355" y="2298705"/>
                  <a:pt x="243510" y="2527064"/>
                </a:cubicBezTo>
                <a:cubicBezTo>
                  <a:pt x="229179" y="2570216"/>
                  <a:pt x="200118" y="2649783"/>
                  <a:pt x="178931" y="2703881"/>
                </a:cubicBezTo>
                <a:cubicBezTo>
                  <a:pt x="131909" y="2823946"/>
                  <a:pt x="124043" y="2850532"/>
                  <a:pt x="121070" y="2899446"/>
                </a:cubicBezTo>
                <a:cubicBezTo>
                  <a:pt x="118282" y="2945330"/>
                  <a:pt x="122451" y="2954855"/>
                  <a:pt x="148387" y="2961851"/>
                </a:cubicBezTo>
                <a:cubicBezTo>
                  <a:pt x="182039" y="2970928"/>
                  <a:pt x="224349" y="2958090"/>
                  <a:pt x="243158" y="2933093"/>
                </a:cubicBezTo>
                <a:cubicBezTo>
                  <a:pt x="266872" y="2901576"/>
                  <a:pt x="443307" y="2529956"/>
                  <a:pt x="521963" y="2345855"/>
                </a:cubicBezTo>
                <a:cubicBezTo>
                  <a:pt x="534906" y="2315560"/>
                  <a:pt x="549947" y="2281036"/>
                  <a:pt x="555386" y="2269135"/>
                </a:cubicBezTo>
                <a:cubicBezTo>
                  <a:pt x="560826" y="2257234"/>
                  <a:pt x="568636" y="2238999"/>
                  <a:pt x="572743" y="2228613"/>
                </a:cubicBezTo>
                <a:cubicBezTo>
                  <a:pt x="598550" y="2163343"/>
                  <a:pt x="629506" y="2133487"/>
                  <a:pt x="676388" y="2128648"/>
                </a:cubicBezTo>
                <a:cubicBezTo>
                  <a:pt x="691724" y="2127064"/>
                  <a:pt x="701260" y="2128486"/>
                  <a:pt x="714444" y="2134318"/>
                </a:cubicBezTo>
                <a:cubicBezTo>
                  <a:pt x="770518" y="2159123"/>
                  <a:pt x="792030" y="2209116"/>
                  <a:pt x="795611" y="2322945"/>
                </a:cubicBezTo>
                <a:cubicBezTo>
                  <a:pt x="797618" y="2386736"/>
                  <a:pt x="793423" y="2435187"/>
                  <a:pt x="780344" y="2499251"/>
                </a:cubicBezTo>
                <a:cubicBezTo>
                  <a:pt x="767148" y="2563892"/>
                  <a:pt x="746047" y="2645347"/>
                  <a:pt x="727596" y="2702877"/>
                </a:cubicBezTo>
                <a:cubicBezTo>
                  <a:pt x="693824" y="2808177"/>
                  <a:pt x="653728" y="3039339"/>
                  <a:pt x="637000" y="3225182"/>
                </a:cubicBezTo>
                <a:cubicBezTo>
                  <a:pt x="628593" y="3318582"/>
                  <a:pt x="625273" y="3528269"/>
                  <a:pt x="630832" y="3614683"/>
                </a:cubicBezTo>
                <a:cubicBezTo>
                  <a:pt x="635865" y="3692899"/>
                  <a:pt x="647087" y="3797225"/>
                  <a:pt x="651182" y="3803851"/>
                </a:cubicBezTo>
                <a:cubicBezTo>
                  <a:pt x="655116" y="3810216"/>
                  <a:pt x="997544" y="3834969"/>
                  <a:pt x="1003727" y="3829335"/>
                </a:cubicBezTo>
                <a:cubicBezTo>
                  <a:pt x="1006240" y="3827044"/>
                  <a:pt x="1047531" y="3750812"/>
                  <a:pt x="1095483" y="3659929"/>
                </a:cubicBezTo>
                <a:close/>
                <a:moveTo>
                  <a:pt x="1926150" y="2311005"/>
                </a:moveTo>
                <a:cubicBezTo>
                  <a:pt x="1950126" y="2291929"/>
                  <a:pt x="2026925" y="2206924"/>
                  <a:pt x="2060437" y="2162369"/>
                </a:cubicBezTo>
                <a:lnTo>
                  <a:pt x="2087034" y="2127007"/>
                </a:lnTo>
                <a:lnTo>
                  <a:pt x="2048029" y="2080973"/>
                </a:lnTo>
                <a:cubicBezTo>
                  <a:pt x="2026577" y="2055655"/>
                  <a:pt x="2002216" y="2027309"/>
                  <a:pt x="1993893" y="2017982"/>
                </a:cubicBezTo>
                <a:lnTo>
                  <a:pt x="1978762" y="2001024"/>
                </a:lnTo>
                <a:lnTo>
                  <a:pt x="1947770" y="2071147"/>
                </a:lnTo>
                <a:cubicBezTo>
                  <a:pt x="1930724" y="2109715"/>
                  <a:pt x="1908971" y="2164939"/>
                  <a:pt x="1899430" y="2193869"/>
                </a:cubicBezTo>
                <a:cubicBezTo>
                  <a:pt x="1882696" y="2244604"/>
                  <a:pt x="1866638" y="2321564"/>
                  <a:pt x="1866638" y="2351030"/>
                </a:cubicBezTo>
                <a:lnTo>
                  <a:pt x="1866638" y="2365259"/>
                </a:lnTo>
                <a:lnTo>
                  <a:pt x="1887293" y="2345373"/>
                </a:lnTo>
                <a:cubicBezTo>
                  <a:pt x="1898652" y="2334436"/>
                  <a:pt x="1916138" y="2318970"/>
                  <a:pt x="1926150" y="2311005"/>
                </a:cubicBezTo>
                <a:close/>
                <a:moveTo>
                  <a:pt x="1226178" y="1040945"/>
                </a:moveTo>
                <a:cubicBezTo>
                  <a:pt x="1195250" y="1036621"/>
                  <a:pt x="1156958" y="1022380"/>
                  <a:pt x="1125564" y="1003526"/>
                </a:cubicBezTo>
                <a:cubicBezTo>
                  <a:pt x="1097939" y="986936"/>
                  <a:pt x="1028639" y="918975"/>
                  <a:pt x="997914" y="878342"/>
                </a:cubicBezTo>
                <a:cubicBezTo>
                  <a:pt x="962877" y="832008"/>
                  <a:pt x="923014" y="742083"/>
                  <a:pt x="896919" y="650517"/>
                </a:cubicBezTo>
                <a:cubicBezTo>
                  <a:pt x="870174" y="556671"/>
                  <a:pt x="862094" y="479669"/>
                  <a:pt x="867155" y="366877"/>
                </a:cubicBezTo>
                <a:cubicBezTo>
                  <a:pt x="870063" y="302090"/>
                  <a:pt x="871935" y="287665"/>
                  <a:pt x="881201" y="258682"/>
                </a:cubicBezTo>
                <a:cubicBezTo>
                  <a:pt x="920442" y="135942"/>
                  <a:pt x="999135" y="59965"/>
                  <a:pt x="1125051" y="23251"/>
                </a:cubicBezTo>
                <a:cubicBezTo>
                  <a:pt x="1271042" y="-19316"/>
                  <a:pt x="1417996" y="-3056"/>
                  <a:pt x="1537644" y="68905"/>
                </a:cubicBezTo>
                <a:cubicBezTo>
                  <a:pt x="1647865" y="135195"/>
                  <a:pt x="1701404" y="240074"/>
                  <a:pt x="1701404" y="389700"/>
                </a:cubicBezTo>
                <a:cubicBezTo>
                  <a:pt x="1701404" y="516857"/>
                  <a:pt x="1679604" y="627284"/>
                  <a:pt x="1629792" y="752443"/>
                </a:cubicBezTo>
                <a:cubicBezTo>
                  <a:pt x="1602771" y="820339"/>
                  <a:pt x="1568751" y="873581"/>
                  <a:pt x="1513071" y="935116"/>
                </a:cubicBezTo>
                <a:cubicBezTo>
                  <a:pt x="1446108" y="1009119"/>
                  <a:pt x="1384724" y="1038519"/>
                  <a:pt x="1288318" y="1042763"/>
                </a:cubicBezTo>
                <a:cubicBezTo>
                  <a:pt x="1267762" y="1043668"/>
                  <a:pt x="1239799" y="1042855"/>
                  <a:pt x="1226178" y="1040946"/>
                </a:cubicBezTo>
                <a:close/>
                <a:moveTo>
                  <a:pt x="1313090" y="925597"/>
                </a:moveTo>
                <a:cubicBezTo>
                  <a:pt x="1355356" y="914588"/>
                  <a:pt x="1382105" y="897868"/>
                  <a:pt x="1420768" y="858289"/>
                </a:cubicBezTo>
                <a:cubicBezTo>
                  <a:pt x="1464510" y="813510"/>
                  <a:pt x="1488204" y="778690"/>
                  <a:pt x="1513484" y="722035"/>
                </a:cubicBezTo>
                <a:cubicBezTo>
                  <a:pt x="1564555" y="607575"/>
                  <a:pt x="1586585" y="498318"/>
                  <a:pt x="1582318" y="380647"/>
                </a:cubicBezTo>
                <a:cubicBezTo>
                  <a:pt x="1580879" y="340954"/>
                  <a:pt x="1578196" y="320574"/>
                  <a:pt x="1571702" y="299992"/>
                </a:cubicBezTo>
                <a:cubicBezTo>
                  <a:pt x="1534178" y="181062"/>
                  <a:pt x="1432719" y="119831"/>
                  <a:pt x="1272581" y="119471"/>
                </a:cubicBezTo>
                <a:cubicBezTo>
                  <a:pt x="1207471" y="119326"/>
                  <a:pt x="1172972" y="125526"/>
                  <a:pt x="1119149" y="147053"/>
                </a:cubicBezTo>
                <a:cubicBezTo>
                  <a:pt x="1038347" y="179370"/>
                  <a:pt x="992814" y="236550"/>
                  <a:pt x="975442" y="327517"/>
                </a:cubicBezTo>
                <a:cubicBezTo>
                  <a:pt x="957202" y="423030"/>
                  <a:pt x="967966" y="539324"/>
                  <a:pt x="1005851" y="656051"/>
                </a:cubicBezTo>
                <a:cubicBezTo>
                  <a:pt x="1035349" y="746938"/>
                  <a:pt x="1070316" y="806627"/>
                  <a:pt x="1128930" y="866145"/>
                </a:cubicBezTo>
                <a:cubicBezTo>
                  <a:pt x="1182854" y="920901"/>
                  <a:pt x="1249063" y="942275"/>
                  <a:pt x="1313090" y="92559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3" name="Graphic 121">
            <a:extLst>
              <a:ext uri="{FF2B5EF4-FFF2-40B4-BE49-F238E27FC236}">
                <a16:creationId xmlns:a16="http://schemas.microsoft.com/office/drawing/2014/main" id="{D12B05F3-28FD-353A-2DFE-C4E7B58EE391}"/>
              </a:ext>
            </a:extLst>
          </p:cNvPr>
          <p:cNvSpPr/>
          <p:nvPr/>
        </p:nvSpPr>
        <p:spPr>
          <a:xfrm>
            <a:off x="4497338" y="3383964"/>
            <a:ext cx="245926" cy="245971"/>
          </a:xfrm>
          <a:custGeom>
            <a:avLst/>
            <a:gdLst>
              <a:gd name="connsiteX0" fmla="*/ 96217 w 2757409"/>
              <a:gd name="connsiteY0" fmla="*/ 2752396 h 2757912"/>
              <a:gd name="connsiteX1" fmla="*/ 79639 w 2757409"/>
              <a:gd name="connsiteY1" fmla="*/ 2738101 h 2757912"/>
              <a:gd name="connsiteX2" fmla="*/ 3293 w 2757409"/>
              <a:gd name="connsiteY2" fmla="*/ 2555670 h 2757912"/>
              <a:gd name="connsiteX3" fmla="*/ 3475 w 2757409"/>
              <a:gd name="connsiteY3" fmla="*/ 2423773 h 2757912"/>
              <a:gd name="connsiteX4" fmla="*/ 54667 w 2757409"/>
              <a:gd name="connsiteY4" fmla="*/ 2185313 h 2757912"/>
              <a:gd name="connsiteX5" fmla="*/ 72165 w 2757409"/>
              <a:gd name="connsiteY5" fmla="*/ 2113910 h 2757912"/>
              <a:gd name="connsiteX6" fmla="*/ 83201 w 2757409"/>
              <a:gd name="connsiteY6" fmla="*/ 2080230 h 2757912"/>
              <a:gd name="connsiteX7" fmla="*/ 100524 w 2757409"/>
              <a:gd name="connsiteY7" fmla="*/ 2037119 h 2757912"/>
              <a:gd name="connsiteX8" fmla="*/ 236423 w 2757409"/>
              <a:gd name="connsiteY8" fmla="*/ 1699968 h 2757912"/>
              <a:gd name="connsiteX9" fmla="*/ 326669 w 2757409"/>
              <a:gd name="connsiteY9" fmla="*/ 1579800 h 2757912"/>
              <a:gd name="connsiteX10" fmla="*/ 368893 w 2757409"/>
              <a:gd name="connsiteY10" fmla="*/ 1570991 h 2757912"/>
              <a:gd name="connsiteX11" fmla="*/ 410712 w 2757409"/>
              <a:gd name="connsiteY11" fmla="*/ 1579308 h 2757912"/>
              <a:gd name="connsiteX12" fmla="*/ 479563 w 2757409"/>
              <a:gd name="connsiteY12" fmla="*/ 1762284 h 2757912"/>
              <a:gd name="connsiteX13" fmla="*/ 408665 w 2757409"/>
              <a:gd name="connsiteY13" fmla="*/ 2016680 h 2757912"/>
              <a:gd name="connsiteX14" fmla="*/ 381309 w 2757409"/>
              <a:gd name="connsiteY14" fmla="*/ 2112797 h 2757912"/>
              <a:gd name="connsiteX15" fmla="*/ 400600 w 2757409"/>
              <a:gd name="connsiteY15" fmla="*/ 2141607 h 2757912"/>
              <a:gd name="connsiteX16" fmla="*/ 548563 w 2757409"/>
              <a:gd name="connsiteY16" fmla="*/ 2423773 h 2757912"/>
              <a:gd name="connsiteX17" fmla="*/ 623760 w 2757409"/>
              <a:gd name="connsiteY17" fmla="*/ 2512711 h 2757912"/>
              <a:gd name="connsiteX18" fmla="*/ 791550 w 2757409"/>
              <a:gd name="connsiteY18" fmla="*/ 2683284 h 2757912"/>
              <a:gd name="connsiteX19" fmla="*/ 804078 w 2757409"/>
              <a:gd name="connsiteY19" fmla="*/ 2712923 h 2757912"/>
              <a:gd name="connsiteX20" fmla="*/ 746018 w 2757409"/>
              <a:gd name="connsiteY20" fmla="*/ 2753934 h 2757912"/>
              <a:gd name="connsiteX21" fmla="*/ 721348 w 2757409"/>
              <a:gd name="connsiteY21" fmla="*/ 2732731 h 2757912"/>
              <a:gd name="connsiteX22" fmla="*/ 584770 w 2757409"/>
              <a:gd name="connsiteY22" fmla="*/ 2592084 h 2757912"/>
              <a:gd name="connsiteX23" fmla="*/ 499947 w 2757409"/>
              <a:gd name="connsiteY23" fmla="*/ 2518165 h 2757912"/>
              <a:gd name="connsiteX24" fmla="*/ 478172 w 2757409"/>
              <a:gd name="connsiteY24" fmla="*/ 2478626 h 2757912"/>
              <a:gd name="connsiteX25" fmla="*/ 324231 w 2757409"/>
              <a:gd name="connsiteY25" fmla="*/ 2183893 h 2757912"/>
              <a:gd name="connsiteX26" fmla="*/ 189507 w 2757409"/>
              <a:gd name="connsiteY26" fmla="*/ 2100851 h 2757912"/>
              <a:gd name="connsiteX27" fmla="*/ 161742 w 2757409"/>
              <a:gd name="connsiteY27" fmla="*/ 2129250 h 2757912"/>
              <a:gd name="connsiteX28" fmla="*/ 162756 w 2757409"/>
              <a:gd name="connsiteY28" fmla="*/ 2160245 h 2757912"/>
              <a:gd name="connsiteX29" fmla="*/ 231653 w 2757409"/>
              <a:gd name="connsiteY29" fmla="*/ 2289066 h 2757912"/>
              <a:gd name="connsiteX30" fmla="*/ 274909 w 2757409"/>
              <a:gd name="connsiteY30" fmla="*/ 2366320 h 2757912"/>
              <a:gd name="connsiteX31" fmla="*/ 344875 w 2757409"/>
              <a:gd name="connsiteY31" fmla="*/ 2595061 h 2757912"/>
              <a:gd name="connsiteX32" fmla="*/ 341579 w 2757409"/>
              <a:gd name="connsiteY32" fmla="*/ 2655513 h 2757912"/>
              <a:gd name="connsiteX33" fmla="*/ 273000 w 2757409"/>
              <a:gd name="connsiteY33" fmla="*/ 2652801 h 2757912"/>
              <a:gd name="connsiteX34" fmla="*/ 259654 w 2757409"/>
              <a:gd name="connsiteY34" fmla="*/ 2608343 h 2757912"/>
              <a:gd name="connsiteX35" fmla="*/ 196436 w 2757409"/>
              <a:gd name="connsiteY35" fmla="*/ 2400870 h 2757912"/>
              <a:gd name="connsiteX36" fmla="*/ 122545 w 2757409"/>
              <a:gd name="connsiteY36" fmla="*/ 2274659 h 2757912"/>
              <a:gd name="connsiteX37" fmla="*/ 86097 w 2757409"/>
              <a:gd name="connsiteY37" fmla="*/ 2446694 h 2757912"/>
              <a:gd name="connsiteX38" fmla="*/ 85626 w 2757409"/>
              <a:gd name="connsiteY38" fmla="*/ 2530204 h 2757912"/>
              <a:gd name="connsiteX39" fmla="*/ 123612 w 2757409"/>
              <a:gd name="connsiteY39" fmla="*/ 2626784 h 2757912"/>
              <a:gd name="connsiteX40" fmla="*/ 156717 w 2757409"/>
              <a:gd name="connsiteY40" fmla="*/ 2719377 h 2757912"/>
              <a:gd name="connsiteX41" fmla="*/ 96216 w 2757409"/>
              <a:gd name="connsiteY41" fmla="*/ 2752396 h 2757912"/>
              <a:gd name="connsiteX42" fmla="*/ 319619 w 2757409"/>
              <a:gd name="connsiteY42" fmla="*/ 2012195 h 2757912"/>
              <a:gd name="connsiteX43" fmla="*/ 351394 w 2757409"/>
              <a:gd name="connsiteY43" fmla="*/ 1918563 h 2757912"/>
              <a:gd name="connsiteX44" fmla="*/ 382080 w 2757409"/>
              <a:gd name="connsiteY44" fmla="*/ 1664020 h 2757912"/>
              <a:gd name="connsiteX45" fmla="*/ 357122 w 2757409"/>
              <a:gd name="connsiteY45" fmla="*/ 1662755 h 2757912"/>
              <a:gd name="connsiteX46" fmla="*/ 211228 w 2757409"/>
              <a:gd name="connsiteY46" fmla="*/ 1982508 h 2757912"/>
              <a:gd name="connsiteX47" fmla="*/ 200879 w 2757409"/>
              <a:gd name="connsiteY47" fmla="*/ 2011522 h 2757912"/>
              <a:gd name="connsiteX48" fmla="*/ 214331 w 2757409"/>
              <a:gd name="connsiteY48" fmla="*/ 2011522 h 2757912"/>
              <a:gd name="connsiteX49" fmla="*/ 284299 w 2757409"/>
              <a:gd name="connsiteY49" fmla="*/ 2030182 h 2757912"/>
              <a:gd name="connsiteX50" fmla="*/ 307057 w 2757409"/>
              <a:gd name="connsiteY50" fmla="*/ 2040847 h 2757912"/>
              <a:gd name="connsiteX51" fmla="*/ 319619 w 2757409"/>
              <a:gd name="connsiteY51" fmla="*/ 2012195 h 2757912"/>
              <a:gd name="connsiteX52" fmla="*/ 1532762 w 2757409"/>
              <a:gd name="connsiteY52" fmla="*/ 2754095 h 2757912"/>
              <a:gd name="connsiteX53" fmla="*/ 1507567 w 2757409"/>
              <a:gd name="connsiteY53" fmla="*/ 2723408 h 2757912"/>
              <a:gd name="connsiteX54" fmla="*/ 1424591 w 2757409"/>
              <a:gd name="connsiteY54" fmla="*/ 2453412 h 2757912"/>
              <a:gd name="connsiteX55" fmla="*/ 1373618 w 2757409"/>
              <a:gd name="connsiteY55" fmla="*/ 2329746 h 2757912"/>
              <a:gd name="connsiteX56" fmla="*/ 1338286 w 2757409"/>
              <a:gd name="connsiteY56" fmla="*/ 2336966 h 2757912"/>
              <a:gd name="connsiteX57" fmla="*/ 1138749 w 2757409"/>
              <a:gd name="connsiteY57" fmla="*/ 2364462 h 2757912"/>
              <a:gd name="connsiteX58" fmla="*/ 1083629 w 2757409"/>
              <a:gd name="connsiteY58" fmla="*/ 2355316 h 2757912"/>
              <a:gd name="connsiteX59" fmla="*/ 962116 w 2757409"/>
              <a:gd name="connsiteY59" fmla="*/ 2251284 h 2757912"/>
              <a:gd name="connsiteX60" fmla="*/ 961422 w 2757409"/>
              <a:gd name="connsiteY60" fmla="*/ 2116139 h 2757912"/>
              <a:gd name="connsiteX61" fmla="*/ 970229 w 2757409"/>
              <a:gd name="connsiteY61" fmla="*/ 2081721 h 2757912"/>
              <a:gd name="connsiteX62" fmla="*/ 963271 w 2757409"/>
              <a:gd name="connsiteY62" fmla="*/ 2075265 h 2757912"/>
              <a:gd name="connsiteX63" fmla="*/ 936755 w 2757409"/>
              <a:gd name="connsiteY63" fmla="*/ 2054752 h 2757912"/>
              <a:gd name="connsiteX64" fmla="*/ 903773 w 2757409"/>
              <a:gd name="connsiteY64" fmla="*/ 2007945 h 2757912"/>
              <a:gd name="connsiteX65" fmla="*/ 940762 w 2757409"/>
              <a:gd name="connsiteY65" fmla="*/ 1928660 h 2757912"/>
              <a:gd name="connsiteX66" fmla="*/ 962543 w 2757409"/>
              <a:gd name="connsiteY66" fmla="*/ 1894403 h 2757912"/>
              <a:gd name="connsiteX67" fmla="*/ 934757 w 2757409"/>
              <a:gd name="connsiteY67" fmla="*/ 1876848 h 2757912"/>
              <a:gd name="connsiteX68" fmla="*/ 856798 w 2757409"/>
              <a:gd name="connsiteY68" fmla="*/ 1807117 h 2757912"/>
              <a:gd name="connsiteX69" fmla="*/ 862824 w 2757409"/>
              <a:gd name="connsiteY69" fmla="*/ 1744770 h 2757912"/>
              <a:gd name="connsiteX70" fmla="*/ 872751 w 2757409"/>
              <a:gd name="connsiteY70" fmla="*/ 1708041 h 2757912"/>
              <a:gd name="connsiteX71" fmla="*/ 874553 w 2757409"/>
              <a:gd name="connsiteY71" fmla="*/ 1694214 h 2757912"/>
              <a:gd name="connsiteX72" fmla="*/ 838645 w 2757409"/>
              <a:gd name="connsiteY72" fmla="*/ 1682668 h 2757912"/>
              <a:gd name="connsiteX73" fmla="*/ 732830 w 2757409"/>
              <a:gd name="connsiteY73" fmla="*/ 1613030 h 2757912"/>
              <a:gd name="connsiteX74" fmla="*/ 721972 w 2757409"/>
              <a:gd name="connsiteY74" fmla="*/ 1514576 h 2757912"/>
              <a:gd name="connsiteX75" fmla="*/ 764194 w 2757409"/>
              <a:gd name="connsiteY75" fmla="*/ 1429808 h 2757912"/>
              <a:gd name="connsiteX76" fmla="*/ 871583 w 2757409"/>
              <a:gd name="connsiteY76" fmla="*/ 1221673 h 2757912"/>
              <a:gd name="connsiteX77" fmla="*/ 867444 w 2757409"/>
              <a:gd name="connsiteY77" fmla="*/ 1198771 h 2757912"/>
              <a:gd name="connsiteX78" fmla="*/ 845855 w 2757409"/>
              <a:gd name="connsiteY78" fmla="*/ 1168121 h 2757912"/>
              <a:gd name="connsiteX79" fmla="*/ 827418 w 2757409"/>
              <a:gd name="connsiteY79" fmla="*/ 1142050 h 2757912"/>
              <a:gd name="connsiteX80" fmla="*/ 809524 w 2757409"/>
              <a:gd name="connsiteY80" fmla="*/ 908142 h 2757912"/>
              <a:gd name="connsiteX81" fmla="*/ 820171 w 2757409"/>
              <a:gd name="connsiteY81" fmla="*/ 633125 h 2757912"/>
              <a:gd name="connsiteX82" fmla="*/ 998825 w 2757409"/>
              <a:gd name="connsiteY82" fmla="*/ 339271 h 2757912"/>
              <a:gd name="connsiteX83" fmla="*/ 1588260 w 2757409"/>
              <a:gd name="connsiteY83" fmla="*/ 6362 h 2757912"/>
              <a:gd name="connsiteX84" fmla="*/ 1823882 w 2757409"/>
              <a:gd name="connsiteY84" fmla="*/ 5095 h 2757912"/>
              <a:gd name="connsiteX85" fmla="*/ 2335169 w 2757409"/>
              <a:gd name="connsiteY85" fmla="*/ 189122 h 2757912"/>
              <a:gd name="connsiteX86" fmla="*/ 2461149 w 2757409"/>
              <a:gd name="connsiteY86" fmla="*/ 294179 h 2757912"/>
              <a:gd name="connsiteX87" fmla="*/ 2710252 w 2757409"/>
              <a:gd name="connsiteY87" fmla="*/ 847517 h 2757912"/>
              <a:gd name="connsiteX88" fmla="*/ 2710236 w 2757409"/>
              <a:gd name="connsiteY88" fmla="*/ 1106649 h 2757912"/>
              <a:gd name="connsiteX89" fmla="*/ 2553489 w 2757409"/>
              <a:gd name="connsiteY89" fmla="*/ 1575019 h 2757912"/>
              <a:gd name="connsiteX90" fmla="*/ 2460736 w 2757409"/>
              <a:gd name="connsiteY90" fmla="*/ 1821562 h 2757912"/>
              <a:gd name="connsiteX91" fmla="*/ 2448964 w 2757409"/>
              <a:gd name="connsiteY91" fmla="*/ 1856590 h 2757912"/>
              <a:gd name="connsiteX92" fmla="*/ 2449079 w 2757409"/>
              <a:gd name="connsiteY92" fmla="*/ 1910479 h 2757912"/>
              <a:gd name="connsiteX93" fmla="*/ 2482356 w 2757409"/>
              <a:gd name="connsiteY93" fmla="*/ 2098996 h 2757912"/>
              <a:gd name="connsiteX94" fmla="*/ 2606689 w 2757409"/>
              <a:gd name="connsiteY94" fmla="*/ 2198901 h 2757912"/>
              <a:gd name="connsiteX95" fmla="*/ 2750540 w 2757409"/>
              <a:gd name="connsiteY95" fmla="*/ 2308543 h 2757912"/>
              <a:gd name="connsiteX96" fmla="*/ 2740667 w 2757409"/>
              <a:gd name="connsiteY96" fmla="*/ 2370868 h 2757912"/>
              <a:gd name="connsiteX97" fmla="*/ 2675309 w 2757409"/>
              <a:gd name="connsiteY97" fmla="*/ 2353962 h 2757912"/>
              <a:gd name="connsiteX98" fmla="*/ 2571558 w 2757409"/>
              <a:gd name="connsiteY98" fmla="*/ 2279516 h 2757912"/>
              <a:gd name="connsiteX99" fmla="*/ 2396378 w 2757409"/>
              <a:gd name="connsiteY99" fmla="*/ 2120156 h 2757912"/>
              <a:gd name="connsiteX100" fmla="*/ 2362862 w 2757409"/>
              <a:gd name="connsiteY100" fmla="*/ 1911826 h 2757912"/>
              <a:gd name="connsiteX101" fmla="*/ 2362746 w 2757409"/>
              <a:gd name="connsiteY101" fmla="*/ 1848507 h 2757912"/>
              <a:gd name="connsiteX102" fmla="*/ 2371793 w 2757409"/>
              <a:gd name="connsiteY102" fmla="*/ 1817595 h 2757912"/>
              <a:gd name="connsiteX103" fmla="*/ 2453564 w 2757409"/>
              <a:gd name="connsiteY103" fmla="*/ 1593881 h 2757912"/>
              <a:gd name="connsiteX104" fmla="*/ 2627966 w 2757409"/>
              <a:gd name="connsiteY104" fmla="*/ 1067895 h 2757912"/>
              <a:gd name="connsiteX105" fmla="*/ 2626781 w 2757409"/>
              <a:gd name="connsiteY105" fmla="*/ 889040 h 2757912"/>
              <a:gd name="connsiteX106" fmla="*/ 2413596 w 2757409"/>
              <a:gd name="connsiteY106" fmla="*/ 369143 h 2757912"/>
              <a:gd name="connsiteX107" fmla="*/ 1826577 w 2757409"/>
              <a:gd name="connsiteY107" fmla="*/ 94059 h 2757912"/>
              <a:gd name="connsiteX108" fmla="*/ 1617768 w 2757409"/>
              <a:gd name="connsiteY108" fmla="*/ 91532 h 2757912"/>
              <a:gd name="connsiteX109" fmla="*/ 1065740 w 2757409"/>
              <a:gd name="connsiteY109" fmla="*/ 393501 h 2757912"/>
              <a:gd name="connsiteX110" fmla="*/ 905175 w 2757409"/>
              <a:gd name="connsiteY110" fmla="*/ 650612 h 2757912"/>
              <a:gd name="connsiteX111" fmla="*/ 901061 w 2757409"/>
              <a:gd name="connsiteY111" fmla="*/ 1077715 h 2757912"/>
              <a:gd name="connsiteX112" fmla="*/ 921223 w 2757409"/>
              <a:gd name="connsiteY112" fmla="*/ 1124556 h 2757912"/>
              <a:gd name="connsiteX113" fmla="*/ 960805 w 2757409"/>
              <a:gd name="connsiteY113" fmla="*/ 1202076 h 2757912"/>
              <a:gd name="connsiteX114" fmla="*/ 957823 w 2757409"/>
              <a:gd name="connsiteY114" fmla="*/ 1238451 h 2757912"/>
              <a:gd name="connsiteX115" fmla="*/ 835351 w 2757409"/>
              <a:gd name="connsiteY115" fmla="*/ 1482061 h 2757912"/>
              <a:gd name="connsiteX116" fmla="*/ 805515 w 2757409"/>
              <a:gd name="connsiteY116" fmla="*/ 1550859 h 2757912"/>
              <a:gd name="connsiteX117" fmla="*/ 811020 w 2757409"/>
              <a:gd name="connsiteY117" fmla="*/ 1575049 h 2757912"/>
              <a:gd name="connsiteX118" fmla="*/ 863475 w 2757409"/>
              <a:gd name="connsiteY118" fmla="*/ 1600747 h 2757912"/>
              <a:gd name="connsiteX119" fmla="*/ 955290 w 2757409"/>
              <a:gd name="connsiteY119" fmla="*/ 1654394 h 2757912"/>
              <a:gd name="connsiteX120" fmla="*/ 949385 w 2757409"/>
              <a:gd name="connsiteY120" fmla="*/ 1762009 h 2757912"/>
              <a:gd name="connsiteX121" fmla="*/ 944201 w 2757409"/>
              <a:gd name="connsiteY121" fmla="*/ 1778451 h 2757912"/>
              <a:gd name="connsiteX122" fmla="*/ 951116 w 2757409"/>
              <a:gd name="connsiteY122" fmla="*/ 1784089 h 2757912"/>
              <a:gd name="connsiteX123" fmla="*/ 986275 w 2757409"/>
              <a:gd name="connsiteY123" fmla="*/ 1806991 h 2757912"/>
              <a:gd name="connsiteX124" fmla="*/ 1052139 w 2757409"/>
              <a:gd name="connsiteY124" fmla="*/ 1859651 h 2757912"/>
              <a:gd name="connsiteX125" fmla="*/ 1018872 w 2757409"/>
              <a:gd name="connsiteY125" fmla="*/ 1966736 h 2757912"/>
              <a:gd name="connsiteX126" fmla="*/ 1001405 w 2757409"/>
              <a:gd name="connsiteY126" fmla="*/ 1993355 h 2757912"/>
              <a:gd name="connsiteX127" fmla="*/ 1019542 w 2757409"/>
              <a:gd name="connsiteY127" fmla="*/ 2010465 h 2757912"/>
              <a:gd name="connsiteX128" fmla="*/ 1046735 w 2757409"/>
              <a:gd name="connsiteY128" fmla="*/ 2044472 h 2757912"/>
              <a:gd name="connsiteX129" fmla="*/ 1055732 w 2757409"/>
              <a:gd name="connsiteY129" fmla="*/ 2081577 h 2757912"/>
              <a:gd name="connsiteX130" fmla="*/ 1048317 w 2757409"/>
              <a:gd name="connsiteY130" fmla="*/ 2126035 h 2757912"/>
              <a:gd name="connsiteX131" fmla="*/ 1036906 w 2757409"/>
              <a:gd name="connsiteY131" fmla="*/ 2173748 h 2757912"/>
              <a:gd name="connsiteX132" fmla="*/ 1038744 w 2757409"/>
              <a:gd name="connsiteY132" fmla="*/ 2210905 h 2757912"/>
              <a:gd name="connsiteX133" fmla="*/ 1103094 w 2757409"/>
              <a:gd name="connsiteY133" fmla="*/ 2268375 h 2757912"/>
              <a:gd name="connsiteX134" fmla="*/ 1140131 w 2757409"/>
              <a:gd name="connsiteY134" fmla="*/ 2279565 h 2757912"/>
              <a:gd name="connsiteX135" fmla="*/ 1364954 w 2757409"/>
              <a:gd name="connsiteY135" fmla="*/ 2238825 h 2757912"/>
              <a:gd name="connsiteX136" fmla="*/ 1452629 w 2757409"/>
              <a:gd name="connsiteY136" fmla="*/ 2295873 h 2757912"/>
              <a:gd name="connsiteX137" fmla="*/ 1570522 w 2757409"/>
              <a:gd name="connsiteY137" fmla="*/ 2621815 h 2757912"/>
              <a:gd name="connsiteX138" fmla="*/ 1583661 w 2757409"/>
              <a:gd name="connsiteY138" fmla="*/ 2741735 h 2757912"/>
              <a:gd name="connsiteX139" fmla="*/ 1532763 w 2757409"/>
              <a:gd name="connsiteY139" fmla="*/ 2754095 h 2757912"/>
              <a:gd name="connsiteX140" fmla="*/ 1755177 w 2757409"/>
              <a:gd name="connsiteY140" fmla="*/ 2496201 h 2757912"/>
              <a:gd name="connsiteX141" fmla="*/ 1603812 w 2757409"/>
              <a:gd name="connsiteY141" fmla="*/ 2454117 h 2757912"/>
              <a:gd name="connsiteX142" fmla="*/ 1590824 w 2757409"/>
              <a:gd name="connsiteY142" fmla="*/ 2422247 h 2757912"/>
              <a:gd name="connsiteX143" fmla="*/ 1612542 w 2757409"/>
              <a:gd name="connsiteY143" fmla="*/ 2385967 h 2757912"/>
              <a:gd name="connsiteX144" fmla="*/ 1659733 w 2757409"/>
              <a:gd name="connsiteY144" fmla="*/ 2387174 h 2757912"/>
              <a:gd name="connsiteX145" fmla="*/ 1811758 w 2757409"/>
              <a:gd name="connsiteY145" fmla="*/ 2411378 h 2757912"/>
              <a:gd name="connsiteX146" fmla="*/ 1895439 w 2757409"/>
              <a:gd name="connsiteY146" fmla="*/ 2404072 h 2757912"/>
              <a:gd name="connsiteX147" fmla="*/ 2073060 w 2757409"/>
              <a:gd name="connsiteY147" fmla="*/ 2327354 h 2757912"/>
              <a:gd name="connsiteX148" fmla="*/ 2176172 w 2757409"/>
              <a:gd name="connsiteY148" fmla="*/ 2224337 h 2757912"/>
              <a:gd name="connsiteX149" fmla="*/ 2232071 w 2757409"/>
              <a:gd name="connsiteY149" fmla="*/ 2120466 h 2757912"/>
              <a:gd name="connsiteX150" fmla="*/ 2240893 w 2757409"/>
              <a:gd name="connsiteY150" fmla="*/ 2107634 h 2757912"/>
              <a:gd name="connsiteX151" fmla="*/ 2310334 w 2757409"/>
              <a:gd name="connsiteY151" fmla="*/ 2118216 h 2757912"/>
              <a:gd name="connsiteX152" fmla="*/ 2302157 w 2757409"/>
              <a:gd name="connsiteY152" fmla="*/ 2175806 h 2757912"/>
              <a:gd name="connsiteX153" fmla="*/ 2187840 w 2757409"/>
              <a:gd name="connsiteY153" fmla="*/ 2341789 h 2757912"/>
              <a:gd name="connsiteX154" fmla="*/ 1755177 w 2757409"/>
              <a:gd name="connsiteY154" fmla="*/ 2496201 h 2757912"/>
              <a:gd name="connsiteX155" fmla="*/ 669851 w 2757409"/>
              <a:gd name="connsiteY155" fmla="*/ 2365505 h 2757912"/>
              <a:gd name="connsiteX156" fmla="*/ 653686 w 2757409"/>
              <a:gd name="connsiteY156" fmla="*/ 2351477 h 2757912"/>
              <a:gd name="connsiteX157" fmla="*/ 652021 w 2757409"/>
              <a:gd name="connsiteY157" fmla="*/ 2303560 h 2757912"/>
              <a:gd name="connsiteX158" fmla="*/ 730630 w 2757409"/>
              <a:gd name="connsiteY158" fmla="*/ 2322366 h 2757912"/>
              <a:gd name="connsiteX159" fmla="*/ 669851 w 2757409"/>
              <a:gd name="connsiteY159" fmla="*/ 2365505 h 2757912"/>
              <a:gd name="connsiteX160" fmla="*/ 1775145 w 2757409"/>
              <a:gd name="connsiteY160" fmla="*/ 2308404 h 2757912"/>
              <a:gd name="connsiteX161" fmla="*/ 1767054 w 2757409"/>
              <a:gd name="connsiteY161" fmla="*/ 2240790 h 2757912"/>
              <a:gd name="connsiteX162" fmla="*/ 1817625 w 2757409"/>
              <a:gd name="connsiteY162" fmla="*/ 2228201 h 2757912"/>
              <a:gd name="connsiteX163" fmla="*/ 1883157 w 2757409"/>
              <a:gd name="connsiteY163" fmla="*/ 2217585 h 2757912"/>
              <a:gd name="connsiteX164" fmla="*/ 2075388 w 2757409"/>
              <a:gd name="connsiteY164" fmla="*/ 1984542 h 2757912"/>
              <a:gd name="connsiteX165" fmla="*/ 2119386 w 2757409"/>
              <a:gd name="connsiteY165" fmla="*/ 1932035 h 2757912"/>
              <a:gd name="connsiteX166" fmla="*/ 2155957 w 2757409"/>
              <a:gd name="connsiteY166" fmla="*/ 1952216 h 2757912"/>
              <a:gd name="connsiteX167" fmla="*/ 2157954 w 2757409"/>
              <a:gd name="connsiteY167" fmla="*/ 2016243 h 2757912"/>
              <a:gd name="connsiteX168" fmla="*/ 1968028 w 2757409"/>
              <a:gd name="connsiteY168" fmla="*/ 2275496 h 2757912"/>
              <a:gd name="connsiteX169" fmla="*/ 1822535 w 2757409"/>
              <a:gd name="connsiteY169" fmla="*/ 2312318 h 2757912"/>
              <a:gd name="connsiteX170" fmla="*/ 1775145 w 2757409"/>
              <a:gd name="connsiteY170" fmla="*/ 2308404 h 2757912"/>
              <a:gd name="connsiteX171" fmla="*/ 1769001 w 2757409"/>
              <a:gd name="connsiteY171" fmla="*/ 2128620 h 2757912"/>
              <a:gd name="connsiteX172" fmla="*/ 1655506 w 2757409"/>
              <a:gd name="connsiteY172" fmla="*/ 2041197 h 2757912"/>
              <a:gd name="connsiteX173" fmla="*/ 1663182 w 2757409"/>
              <a:gd name="connsiteY173" fmla="*/ 1875031 h 2757912"/>
              <a:gd name="connsiteX174" fmla="*/ 1923458 w 2757409"/>
              <a:gd name="connsiteY174" fmla="*/ 1845525 h 2757912"/>
              <a:gd name="connsiteX175" fmla="*/ 1952653 w 2757409"/>
              <a:gd name="connsiteY175" fmla="*/ 2044664 h 2757912"/>
              <a:gd name="connsiteX176" fmla="*/ 1769001 w 2757409"/>
              <a:gd name="connsiteY176" fmla="*/ 2128620 h 2757912"/>
              <a:gd name="connsiteX177" fmla="*/ 1844725 w 2757409"/>
              <a:gd name="connsiteY177" fmla="*/ 2030975 h 2757912"/>
              <a:gd name="connsiteX178" fmla="*/ 1869439 w 2757409"/>
              <a:gd name="connsiteY178" fmla="*/ 2012978 h 2757912"/>
              <a:gd name="connsiteX179" fmla="*/ 1847388 w 2757409"/>
              <a:gd name="connsiteY179" fmla="*/ 1883025 h 2757912"/>
              <a:gd name="connsiteX180" fmla="*/ 1776623 w 2757409"/>
              <a:gd name="connsiteY180" fmla="*/ 1881481 h 2757912"/>
              <a:gd name="connsiteX181" fmla="*/ 1735984 w 2757409"/>
              <a:gd name="connsiteY181" fmla="*/ 1922166 h 2757912"/>
              <a:gd name="connsiteX182" fmla="*/ 1736967 w 2757409"/>
              <a:gd name="connsiteY182" fmla="*/ 1991603 h 2757912"/>
              <a:gd name="connsiteX183" fmla="*/ 1783915 w 2757409"/>
              <a:gd name="connsiteY183" fmla="*/ 2033957 h 2757912"/>
              <a:gd name="connsiteX184" fmla="*/ 1844723 w 2757409"/>
              <a:gd name="connsiteY184" fmla="*/ 2030975 h 2757912"/>
              <a:gd name="connsiteX185" fmla="*/ 540524 w 2757409"/>
              <a:gd name="connsiteY185" fmla="*/ 2020615 h 2757912"/>
              <a:gd name="connsiteX186" fmla="*/ 524358 w 2757409"/>
              <a:gd name="connsiteY186" fmla="*/ 2006587 h 2757912"/>
              <a:gd name="connsiteX187" fmla="*/ 522693 w 2757409"/>
              <a:gd name="connsiteY187" fmla="*/ 1958670 h 2757912"/>
              <a:gd name="connsiteX188" fmla="*/ 601303 w 2757409"/>
              <a:gd name="connsiteY188" fmla="*/ 1977476 h 2757912"/>
              <a:gd name="connsiteX189" fmla="*/ 540524 w 2757409"/>
              <a:gd name="connsiteY189" fmla="*/ 2020615 h 2757912"/>
              <a:gd name="connsiteX190" fmla="*/ 777624 w 2757409"/>
              <a:gd name="connsiteY190" fmla="*/ 2020615 h 2757912"/>
              <a:gd name="connsiteX191" fmla="*/ 761458 w 2757409"/>
              <a:gd name="connsiteY191" fmla="*/ 2006587 h 2757912"/>
              <a:gd name="connsiteX192" fmla="*/ 759794 w 2757409"/>
              <a:gd name="connsiteY192" fmla="*/ 1958670 h 2757912"/>
              <a:gd name="connsiteX193" fmla="*/ 838403 w 2757409"/>
              <a:gd name="connsiteY193" fmla="*/ 1977476 h 2757912"/>
              <a:gd name="connsiteX194" fmla="*/ 777624 w 2757409"/>
              <a:gd name="connsiteY194" fmla="*/ 2020615 h 2757912"/>
              <a:gd name="connsiteX195" fmla="*/ 1477282 w 2757409"/>
              <a:gd name="connsiteY195" fmla="*/ 1984310 h 2757912"/>
              <a:gd name="connsiteX196" fmla="*/ 1460173 w 2757409"/>
              <a:gd name="connsiteY196" fmla="*/ 1904410 h 2757912"/>
              <a:gd name="connsiteX197" fmla="*/ 1520985 w 2757409"/>
              <a:gd name="connsiteY197" fmla="*/ 1755548 h 2757912"/>
              <a:gd name="connsiteX198" fmla="*/ 1609684 w 2757409"/>
              <a:gd name="connsiteY198" fmla="*/ 1668879 h 2757912"/>
              <a:gd name="connsiteX199" fmla="*/ 1810234 w 2757409"/>
              <a:gd name="connsiteY199" fmla="*/ 1607782 h 2757912"/>
              <a:gd name="connsiteX200" fmla="*/ 1859734 w 2757409"/>
              <a:gd name="connsiteY200" fmla="*/ 1631761 h 2757912"/>
              <a:gd name="connsiteX201" fmla="*/ 1839871 w 2757409"/>
              <a:gd name="connsiteY201" fmla="*/ 1688227 h 2757912"/>
              <a:gd name="connsiteX202" fmla="*/ 1804058 w 2757409"/>
              <a:gd name="connsiteY202" fmla="*/ 1693576 h 2757912"/>
              <a:gd name="connsiteX203" fmla="*/ 1645261 w 2757409"/>
              <a:gd name="connsiteY203" fmla="*/ 1749431 h 2757912"/>
              <a:gd name="connsiteX204" fmla="*/ 1542692 w 2757409"/>
              <a:gd name="connsiteY204" fmla="*/ 1936570 h 2757912"/>
              <a:gd name="connsiteX205" fmla="*/ 1501349 w 2757409"/>
              <a:gd name="connsiteY205" fmla="*/ 1989157 h 2757912"/>
              <a:gd name="connsiteX206" fmla="*/ 1477282 w 2757409"/>
              <a:gd name="connsiteY206" fmla="*/ 1984310 h 2757912"/>
              <a:gd name="connsiteX207" fmla="*/ 1325434 w 2757409"/>
              <a:gd name="connsiteY207" fmla="*/ 1821472 h 2757912"/>
              <a:gd name="connsiteX208" fmla="*/ 1303392 w 2757409"/>
              <a:gd name="connsiteY208" fmla="*/ 1788720 h 2757912"/>
              <a:gd name="connsiteX209" fmla="*/ 1360731 w 2757409"/>
              <a:gd name="connsiteY209" fmla="*/ 1662286 h 2757912"/>
              <a:gd name="connsiteX210" fmla="*/ 1662223 w 2757409"/>
              <a:gd name="connsiteY210" fmla="*/ 1442480 h 2757912"/>
              <a:gd name="connsiteX211" fmla="*/ 1807716 w 2757409"/>
              <a:gd name="connsiteY211" fmla="*/ 1423235 h 2757912"/>
              <a:gd name="connsiteX212" fmla="*/ 1945126 w 2757409"/>
              <a:gd name="connsiteY212" fmla="*/ 1439438 h 2757912"/>
              <a:gd name="connsiteX213" fmla="*/ 2027303 w 2757409"/>
              <a:gd name="connsiteY213" fmla="*/ 1497462 h 2757912"/>
              <a:gd name="connsiteX214" fmla="*/ 2005715 w 2757409"/>
              <a:gd name="connsiteY214" fmla="*/ 1533862 h 2757912"/>
              <a:gd name="connsiteX215" fmla="*/ 1962268 w 2757409"/>
              <a:gd name="connsiteY215" fmla="*/ 1534456 h 2757912"/>
              <a:gd name="connsiteX216" fmla="*/ 1866062 w 2757409"/>
              <a:gd name="connsiteY216" fmla="*/ 1511585 h 2757912"/>
              <a:gd name="connsiteX217" fmla="*/ 1624541 w 2757409"/>
              <a:gd name="connsiteY217" fmla="*/ 1547585 h 2757912"/>
              <a:gd name="connsiteX218" fmla="*/ 1489475 w 2757409"/>
              <a:gd name="connsiteY218" fmla="*/ 1640835 h 2757912"/>
              <a:gd name="connsiteX219" fmla="*/ 1391491 w 2757409"/>
              <a:gd name="connsiteY219" fmla="*/ 1786005 h 2757912"/>
              <a:gd name="connsiteX220" fmla="*/ 1370254 w 2757409"/>
              <a:gd name="connsiteY220" fmla="*/ 1819013 h 2757912"/>
              <a:gd name="connsiteX221" fmla="*/ 1325434 w 2757409"/>
              <a:gd name="connsiteY221" fmla="*/ 1821471 h 275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</a:cxnLst>
            <a:rect l="l" t="t" r="r" b="b"/>
            <a:pathLst>
              <a:path w="2757409" h="2757912">
                <a:moveTo>
                  <a:pt x="96217" y="2752396"/>
                </a:moveTo>
                <a:cubicBezTo>
                  <a:pt x="89956" y="2749213"/>
                  <a:pt x="82496" y="2742781"/>
                  <a:pt x="79639" y="2738101"/>
                </a:cubicBezTo>
                <a:cubicBezTo>
                  <a:pt x="70648" y="2723370"/>
                  <a:pt x="6905" y="2571054"/>
                  <a:pt x="3293" y="2555670"/>
                </a:cubicBezTo>
                <a:cubicBezTo>
                  <a:pt x="-1182" y="2536609"/>
                  <a:pt x="-1072" y="2457607"/>
                  <a:pt x="3475" y="2423773"/>
                </a:cubicBezTo>
                <a:cubicBezTo>
                  <a:pt x="12919" y="2353525"/>
                  <a:pt x="30657" y="2270899"/>
                  <a:pt x="54667" y="2185313"/>
                </a:cubicBezTo>
                <a:cubicBezTo>
                  <a:pt x="63398" y="2154193"/>
                  <a:pt x="71272" y="2122061"/>
                  <a:pt x="72165" y="2113910"/>
                </a:cubicBezTo>
                <a:cubicBezTo>
                  <a:pt x="73132" y="2105085"/>
                  <a:pt x="77596" y="2091462"/>
                  <a:pt x="83201" y="2080230"/>
                </a:cubicBezTo>
                <a:cubicBezTo>
                  <a:pt x="88377" y="2069856"/>
                  <a:pt x="96173" y="2050456"/>
                  <a:pt x="100524" y="2037119"/>
                </a:cubicBezTo>
                <a:cubicBezTo>
                  <a:pt x="136677" y="1926304"/>
                  <a:pt x="192920" y="1786770"/>
                  <a:pt x="236423" y="1699968"/>
                </a:cubicBezTo>
                <a:cubicBezTo>
                  <a:pt x="275364" y="1622267"/>
                  <a:pt x="295868" y="1594964"/>
                  <a:pt x="326669" y="1579800"/>
                </a:cubicBezTo>
                <a:cubicBezTo>
                  <a:pt x="342909" y="1571805"/>
                  <a:pt x="346866" y="1570979"/>
                  <a:pt x="368893" y="1570991"/>
                </a:cubicBezTo>
                <a:cubicBezTo>
                  <a:pt x="390442" y="1571003"/>
                  <a:pt x="395185" y="1571947"/>
                  <a:pt x="410712" y="1579308"/>
                </a:cubicBezTo>
                <a:cubicBezTo>
                  <a:pt x="465650" y="1605355"/>
                  <a:pt x="490814" y="1672228"/>
                  <a:pt x="479563" y="1762284"/>
                </a:cubicBezTo>
                <a:cubicBezTo>
                  <a:pt x="471154" y="1829598"/>
                  <a:pt x="461799" y="1863166"/>
                  <a:pt x="408665" y="2016680"/>
                </a:cubicBezTo>
                <a:cubicBezTo>
                  <a:pt x="380099" y="2099212"/>
                  <a:pt x="377820" y="2107220"/>
                  <a:pt x="381309" y="2112797"/>
                </a:cubicBezTo>
                <a:cubicBezTo>
                  <a:pt x="383403" y="2116143"/>
                  <a:pt x="392084" y="2129108"/>
                  <a:pt x="400600" y="2141607"/>
                </a:cubicBezTo>
                <a:cubicBezTo>
                  <a:pt x="430661" y="2185729"/>
                  <a:pt x="513169" y="2343072"/>
                  <a:pt x="548563" y="2423773"/>
                </a:cubicBezTo>
                <a:cubicBezTo>
                  <a:pt x="567259" y="2466400"/>
                  <a:pt x="572810" y="2472965"/>
                  <a:pt x="623760" y="2512711"/>
                </a:cubicBezTo>
                <a:cubicBezTo>
                  <a:pt x="695067" y="2568336"/>
                  <a:pt x="753923" y="2628169"/>
                  <a:pt x="791550" y="2683284"/>
                </a:cubicBezTo>
                <a:cubicBezTo>
                  <a:pt x="801549" y="2697932"/>
                  <a:pt x="804081" y="2703922"/>
                  <a:pt x="804078" y="2712923"/>
                </a:cubicBezTo>
                <a:cubicBezTo>
                  <a:pt x="804067" y="2743903"/>
                  <a:pt x="774477" y="2764803"/>
                  <a:pt x="746018" y="2753934"/>
                </a:cubicBezTo>
                <a:cubicBezTo>
                  <a:pt x="736975" y="2750481"/>
                  <a:pt x="730853" y="2745219"/>
                  <a:pt x="721348" y="2732731"/>
                </a:cubicBezTo>
                <a:cubicBezTo>
                  <a:pt x="682993" y="2682339"/>
                  <a:pt x="628898" y="2626632"/>
                  <a:pt x="584770" y="2592084"/>
                </a:cubicBezTo>
                <a:cubicBezTo>
                  <a:pt x="539294" y="2556480"/>
                  <a:pt x="510174" y="2531104"/>
                  <a:pt x="499947" y="2518165"/>
                </a:cubicBezTo>
                <a:cubicBezTo>
                  <a:pt x="494305" y="2511027"/>
                  <a:pt x="484506" y="2493234"/>
                  <a:pt x="478172" y="2478626"/>
                </a:cubicBezTo>
                <a:cubicBezTo>
                  <a:pt x="439442" y="2389295"/>
                  <a:pt x="358092" y="2233545"/>
                  <a:pt x="324231" y="2183893"/>
                </a:cubicBezTo>
                <a:cubicBezTo>
                  <a:pt x="280610" y="2119931"/>
                  <a:pt x="228304" y="2087690"/>
                  <a:pt x="189507" y="2100851"/>
                </a:cubicBezTo>
                <a:cubicBezTo>
                  <a:pt x="172779" y="2106524"/>
                  <a:pt x="166752" y="2112689"/>
                  <a:pt x="161742" y="2129250"/>
                </a:cubicBezTo>
                <a:cubicBezTo>
                  <a:pt x="157106" y="2144578"/>
                  <a:pt x="157126" y="2145209"/>
                  <a:pt x="162756" y="2160245"/>
                </a:cubicBezTo>
                <a:cubicBezTo>
                  <a:pt x="171947" y="2184795"/>
                  <a:pt x="197466" y="2232509"/>
                  <a:pt x="231653" y="2289066"/>
                </a:cubicBezTo>
                <a:cubicBezTo>
                  <a:pt x="249115" y="2317956"/>
                  <a:pt x="268580" y="2352719"/>
                  <a:pt x="274909" y="2366320"/>
                </a:cubicBezTo>
                <a:cubicBezTo>
                  <a:pt x="294512" y="2408448"/>
                  <a:pt x="325942" y="2511203"/>
                  <a:pt x="344875" y="2595061"/>
                </a:cubicBezTo>
                <a:cubicBezTo>
                  <a:pt x="353151" y="2631718"/>
                  <a:pt x="352565" y="2642456"/>
                  <a:pt x="341579" y="2655513"/>
                </a:cubicBezTo>
                <a:cubicBezTo>
                  <a:pt x="322467" y="2678228"/>
                  <a:pt x="290354" y="2676958"/>
                  <a:pt x="273000" y="2652801"/>
                </a:cubicBezTo>
                <a:cubicBezTo>
                  <a:pt x="270338" y="2649097"/>
                  <a:pt x="264333" y="2629090"/>
                  <a:pt x="259654" y="2608343"/>
                </a:cubicBezTo>
                <a:cubicBezTo>
                  <a:pt x="241970" y="2529917"/>
                  <a:pt x="213438" y="2436280"/>
                  <a:pt x="196436" y="2400870"/>
                </a:cubicBezTo>
                <a:cubicBezTo>
                  <a:pt x="186035" y="2379207"/>
                  <a:pt x="128169" y="2280368"/>
                  <a:pt x="122545" y="2274659"/>
                </a:cubicBezTo>
                <a:cubicBezTo>
                  <a:pt x="118147" y="2270194"/>
                  <a:pt x="92684" y="2390375"/>
                  <a:pt x="86097" y="2446694"/>
                </a:cubicBezTo>
                <a:cubicBezTo>
                  <a:pt x="81128" y="2489169"/>
                  <a:pt x="81017" y="2508964"/>
                  <a:pt x="85626" y="2530204"/>
                </a:cubicBezTo>
                <a:cubicBezTo>
                  <a:pt x="87556" y="2539096"/>
                  <a:pt x="104649" y="2582557"/>
                  <a:pt x="123612" y="2626784"/>
                </a:cubicBezTo>
                <a:cubicBezTo>
                  <a:pt x="154902" y="2699764"/>
                  <a:pt x="157963" y="2708324"/>
                  <a:pt x="156717" y="2719377"/>
                </a:cubicBezTo>
                <a:cubicBezTo>
                  <a:pt x="153337" y="2749365"/>
                  <a:pt x="122915" y="2765968"/>
                  <a:pt x="96216" y="2752396"/>
                </a:cubicBezTo>
                <a:close/>
                <a:moveTo>
                  <a:pt x="319619" y="2012195"/>
                </a:moveTo>
                <a:cubicBezTo>
                  <a:pt x="325005" y="1996264"/>
                  <a:pt x="339304" y="1954129"/>
                  <a:pt x="351394" y="1918563"/>
                </a:cubicBezTo>
                <a:cubicBezTo>
                  <a:pt x="399250" y="1777785"/>
                  <a:pt x="409094" y="1696127"/>
                  <a:pt x="382080" y="1664020"/>
                </a:cubicBezTo>
                <a:cubicBezTo>
                  <a:pt x="373688" y="1654046"/>
                  <a:pt x="367824" y="1653749"/>
                  <a:pt x="357122" y="1662755"/>
                </a:cubicBezTo>
                <a:cubicBezTo>
                  <a:pt x="330003" y="1685575"/>
                  <a:pt x="271080" y="1814716"/>
                  <a:pt x="211228" y="1982508"/>
                </a:cubicBezTo>
                <a:lnTo>
                  <a:pt x="200879" y="2011522"/>
                </a:lnTo>
                <a:lnTo>
                  <a:pt x="214331" y="2011522"/>
                </a:lnTo>
                <a:cubicBezTo>
                  <a:pt x="235062" y="2011522"/>
                  <a:pt x="262288" y="2018783"/>
                  <a:pt x="284299" y="2030182"/>
                </a:cubicBezTo>
                <a:cubicBezTo>
                  <a:pt x="295293" y="2035875"/>
                  <a:pt x="305534" y="2040675"/>
                  <a:pt x="307057" y="2040847"/>
                </a:cubicBezTo>
                <a:cubicBezTo>
                  <a:pt x="308580" y="2041009"/>
                  <a:pt x="314233" y="2028126"/>
                  <a:pt x="319619" y="2012195"/>
                </a:cubicBezTo>
                <a:close/>
                <a:moveTo>
                  <a:pt x="1532762" y="2754095"/>
                </a:moveTo>
                <a:cubicBezTo>
                  <a:pt x="1521901" y="2749364"/>
                  <a:pt x="1510752" y="2735785"/>
                  <a:pt x="1507567" y="2723408"/>
                </a:cubicBezTo>
                <a:cubicBezTo>
                  <a:pt x="1476050" y="2600929"/>
                  <a:pt x="1458247" y="2543001"/>
                  <a:pt x="1424591" y="2453412"/>
                </a:cubicBezTo>
                <a:cubicBezTo>
                  <a:pt x="1411554" y="2418710"/>
                  <a:pt x="1376036" y="2332540"/>
                  <a:pt x="1373618" y="2329746"/>
                </a:cubicBezTo>
                <a:cubicBezTo>
                  <a:pt x="1373109" y="2329159"/>
                  <a:pt x="1357210" y="2332408"/>
                  <a:pt x="1338286" y="2336966"/>
                </a:cubicBezTo>
                <a:cubicBezTo>
                  <a:pt x="1268563" y="2353761"/>
                  <a:pt x="1190547" y="2364512"/>
                  <a:pt x="1138749" y="2364462"/>
                </a:cubicBezTo>
                <a:cubicBezTo>
                  <a:pt x="1105779" y="2364439"/>
                  <a:pt x="1103720" y="2364088"/>
                  <a:pt x="1083629" y="2355316"/>
                </a:cubicBezTo>
                <a:cubicBezTo>
                  <a:pt x="1030624" y="2332174"/>
                  <a:pt x="981055" y="2289736"/>
                  <a:pt x="962116" y="2251284"/>
                </a:cubicBezTo>
                <a:cubicBezTo>
                  <a:pt x="943543" y="2213577"/>
                  <a:pt x="943404" y="2186550"/>
                  <a:pt x="961422" y="2116139"/>
                </a:cubicBezTo>
                <a:lnTo>
                  <a:pt x="970229" y="2081721"/>
                </a:lnTo>
                <a:lnTo>
                  <a:pt x="963271" y="2075265"/>
                </a:lnTo>
                <a:cubicBezTo>
                  <a:pt x="959443" y="2071714"/>
                  <a:pt x="947512" y="2062483"/>
                  <a:pt x="936755" y="2054752"/>
                </a:cubicBezTo>
                <a:cubicBezTo>
                  <a:pt x="914760" y="2038942"/>
                  <a:pt x="903773" y="2023350"/>
                  <a:pt x="903773" y="2007945"/>
                </a:cubicBezTo>
                <a:cubicBezTo>
                  <a:pt x="903773" y="1991998"/>
                  <a:pt x="916603" y="1964498"/>
                  <a:pt x="940762" y="1928660"/>
                </a:cubicBezTo>
                <a:cubicBezTo>
                  <a:pt x="953205" y="1910202"/>
                  <a:pt x="963007" y="1894786"/>
                  <a:pt x="962543" y="1894403"/>
                </a:cubicBezTo>
                <a:cubicBezTo>
                  <a:pt x="962080" y="1894020"/>
                  <a:pt x="949576" y="1886121"/>
                  <a:pt x="934757" y="1876848"/>
                </a:cubicBezTo>
                <a:cubicBezTo>
                  <a:pt x="888617" y="1847977"/>
                  <a:pt x="868641" y="1830111"/>
                  <a:pt x="856798" y="1807117"/>
                </a:cubicBezTo>
                <a:cubicBezTo>
                  <a:pt x="850456" y="1794805"/>
                  <a:pt x="852472" y="1773951"/>
                  <a:pt x="862824" y="1744770"/>
                </a:cubicBezTo>
                <a:cubicBezTo>
                  <a:pt x="867293" y="1732174"/>
                  <a:pt x="871760" y="1715645"/>
                  <a:pt x="872751" y="1708041"/>
                </a:cubicBezTo>
                <a:lnTo>
                  <a:pt x="874553" y="1694214"/>
                </a:lnTo>
                <a:lnTo>
                  <a:pt x="838645" y="1682668"/>
                </a:lnTo>
                <a:cubicBezTo>
                  <a:pt x="774015" y="1661889"/>
                  <a:pt x="749368" y="1645668"/>
                  <a:pt x="732830" y="1613030"/>
                </a:cubicBezTo>
                <a:cubicBezTo>
                  <a:pt x="717979" y="1583722"/>
                  <a:pt x="713810" y="1545916"/>
                  <a:pt x="721972" y="1514576"/>
                </a:cubicBezTo>
                <a:cubicBezTo>
                  <a:pt x="724500" y="1504873"/>
                  <a:pt x="740743" y="1472260"/>
                  <a:pt x="764194" y="1429808"/>
                </a:cubicBezTo>
                <a:cubicBezTo>
                  <a:pt x="805037" y="1355869"/>
                  <a:pt x="865975" y="1237764"/>
                  <a:pt x="871583" y="1221673"/>
                </a:cubicBezTo>
                <a:cubicBezTo>
                  <a:pt x="874743" y="1212610"/>
                  <a:pt x="874430" y="1210883"/>
                  <a:pt x="867444" y="1198771"/>
                </a:cubicBezTo>
                <a:cubicBezTo>
                  <a:pt x="863287" y="1191566"/>
                  <a:pt x="853573" y="1177773"/>
                  <a:pt x="845855" y="1168121"/>
                </a:cubicBezTo>
                <a:cubicBezTo>
                  <a:pt x="838138" y="1158468"/>
                  <a:pt x="829841" y="1146736"/>
                  <a:pt x="827418" y="1142050"/>
                </a:cubicBezTo>
                <a:cubicBezTo>
                  <a:pt x="815386" y="1118781"/>
                  <a:pt x="809567" y="1042718"/>
                  <a:pt x="809524" y="908142"/>
                </a:cubicBezTo>
                <a:cubicBezTo>
                  <a:pt x="809481" y="769285"/>
                  <a:pt x="813689" y="660581"/>
                  <a:pt x="820171" y="633125"/>
                </a:cubicBezTo>
                <a:cubicBezTo>
                  <a:pt x="837824" y="558358"/>
                  <a:pt x="897697" y="459876"/>
                  <a:pt x="998825" y="339271"/>
                </a:cubicBezTo>
                <a:cubicBezTo>
                  <a:pt x="1160674" y="146249"/>
                  <a:pt x="1352005" y="38187"/>
                  <a:pt x="1588260" y="6362"/>
                </a:cubicBezTo>
                <a:cubicBezTo>
                  <a:pt x="1647150" y="-1571"/>
                  <a:pt x="1762224" y="-2190"/>
                  <a:pt x="1823882" y="5095"/>
                </a:cubicBezTo>
                <a:cubicBezTo>
                  <a:pt x="2008693" y="26931"/>
                  <a:pt x="2186469" y="90918"/>
                  <a:pt x="2335169" y="189122"/>
                </a:cubicBezTo>
                <a:cubicBezTo>
                  <a:pt x="2384368" y="221614"/>
                  <a:pt x="2416521" y="248427"/>
                  <a:pt x="2461149" y="294179"/>
                </a:cubicBezTo>
                <a:cubicBezTo>
                  <a:pt x="2597710" y="434184"/>
                  <a:pt x="2683197" y="624079"/>
                  <a:pt x="2710252" y="847517"/>
                </a:cubicBezTo>
                <a:cubicBezTo>
                  <a:pt x="2720496" y="932125"/>
                  <a:pt x="2720489" y="1047492"/>
                  <a:pt x="2710236" y="1106649"/>
                </a:cubicBezTo>
                <a:cubicBezTo>
                  <a:pt x="2694634" y="1196669"/>
                  <a:pt x="2653619" y="1319224"/>
                  <a:pt x="2553489" y="1575019"/>
                </a:cubicBezTo>
                <a:cubicBezTo>
                  <a:pt x="2504129" y="1701118"/>
                  <a:pt x="2476825" y="1773693"/>
                  <a:pt x="2460736" y="1821562"/>
                </a:cubicBezTo>
                <a:lnTo>
                  <a:pt x="2448964" y="1856590"/>
                </a:lnTo>
                <a:lnTo>
                  <a:pt x="2449079" y="1910479"/>
                </a:lnTo>
                <a:cubicBezTo>
                  <a:pt x="2449241" y="1989199"/>
                  <a:pt x="2460404" y="2052424"/>
                  <a:pt x="2482356" y="2098996"/>
                </a:cubicBezTo>
                <a:cubicBezTo>
                  <a:pt x="2498443" y="2133125"/>
                  <a:pt x="2514097" y="2145704"/>
                  <a:pt x="2606689" y="2198901"/>
                </a:cubicBezTo>
                <a:cubicBezTo>
                  <a:pt x="2705297" y="2255555"/>
                  <a:pt x="2735673" y="2278708"/>
                  <a:pt x="2750540" y="2308543"/>
                </a:cubicBezTo>
                <a:cubicBezTo>
                  <a:pt x="2762506" y="2332557"/>
                  <a:pt x="2758604" y="2357186"/>
                  <a:pt x="2740667" y="2370868"/>
                </a:cubicBezTo>
                <a:cubicBezTo>
                  <a:pt x="2718472" y="2387798"/>
                  <a:pt x="2690032" y="2380442"/>
                  <a:pt x="2675309" y="2353962"/>
                </a:cubicBezTo>
                <a:cubicBezTo>
                  <a:pt x="2665189" y="2335761"/>
                  <a:pt x="2647587" y="2323131"/>
                  <a:pt x="2571558" y="2279516"/>
                </a:cubicBezTo>
                <a:cubicBezTo>
                  <a:pt x="2447734" y="2208482"/>
                  <a:pt x="2421689" y="2184789"/>
                  <a:pt x="2396378" y="2120156"/>
                </a:cubicBezTo>
                <a:cubicBezTo>
                  <a:pt x="2372675" y="2059627"/>
                  <a:pt x="2363019" y="1999612"/>
                  <a:pt x="2362862" y="1911826"/>
                </a:cubicBezTo>
                <a:lnTo>
                  <a:pt x="2362746" y="1848507"/>
                </a:lnTo>
                <a:lnTo>
                  <a:pt x="2371793" y="1817595"/>
                </a:lnTo>
                <a:cubicBezTo>
                  <a:pt x="2384810" y="1773119"/>
                  <a:pt x="2401909" y="1726338"/>
                  <a:pt x="2453564" y="1593881"/>
                </a:cubicBezTo>
                <a:cubicBezTo>
                  <a:pt x="2582673" y="1262810"/>
                  <a:pt x="2618434" y="1154960"/>
                  <a:pt x="2627966" y="1067895"/>
                </a:cubicBezTo>
                <a:cubicBezTo>
                  <a:pt x="2632094" y="1030197"/>
                  <a:pt x="2631489" y="938878"/>
                  <a:pt x="2626781" y="889040"/>
                </a:cubicBezTo>
                <a:cubicBezTo>
                  <a:pt x="2606744" y="676884"/>
                  <a:pt x="2536404" y="505346"/>
                  <a:pt x="2413596" y="369143"/>
                </a:cubicBezTo>
                <a:cubicBezTo>
                  <a:pt x="2288435" y="230329"/>
                  <a:pt x="2066455" y="126306"/>
                  <a:pt x="1826577" y="94059"/>
                </a:cubicBezTo>
                <a:cubicBezTo>
                  <a:pt x="1778733" y="87627"/>
                  <a:pt x="1667535" y="86281"/>
                  <a:pt x="1617768" y="91532"/>
                </a:cubicBezTo>
                <a:cubicBezTo>
                  <a:pt x="1398154" y="114700"/>
                  <a:pt x="1213999" y="215436"/>
                  <a:pt x="1065740" y="393501"/>
                </a:cubicBezTo>
                <a:cubicBezTo>
                  <a:pt x="981286" y="494935"/>
                  <a:pt x="920145" y="592840"/>
                  <a:pt x="905175" y="650612"/>
                </a:cubicBezTo>
                <a:cubicBezTo>
                  <a:pt x="896281" y="684936"/>
                  <a:pt x="893229" y="1001799"/>
                  <a:pt x="901061" y="1077715"/>
                </a:cubicBezTo>
                <a:cubicBezTo>
                  <a:pt x="903476" y="1101128"/>
                  <a:pt x="903507" y="1101198"/>
                  <a:pt x="921223" y="1124556"/>
                </a:cubicBezTo>
                <a:cubicBezTo>
                  <a:pt x="942917" y="1153157"/>
                  <a:pt x="956780" y="1180308"/>
                  <a:pt x="960805" y="1202076"/>
                </a:cubicBezTo>
                <a:cubicBezTo>
                  <a:pt x="963502" y="1216667"/>
                  <a:pt x="963173" y="1220690"/>
                  <a:pt x="957823" y="1238451"/>
                </a:cubicBezTo>
                <a:cubicBezTo>
                  <a:pt x="947435" y="1272942"/>
                  <a:pt x="908911" y="1349569"/>
                  <a:pt x="835351" y="1482061"/>
                </a:cubicBezTo>
                <a:cubicBezTo>
                  <a:pt x="807221" y="1532726"/>
                  <a:pt x="805436" y="1536842"/>
                  <a:pt x="805515" y="1550859"/>
                </a:cubicBezTo>
                <a:cubicBezTo>
                  <a:pt x="805571" y="1560801"/>
                  <a:pt x="807406" y="1568860"/>
                  <a:pt x="811020" y="1575049"/>
                </a:cubicBezTo>
                <a:cubicBezTo>
                  <a:pt x="816058" y="1583676"/>
                  <a:pt x="819760" y="1585489"/>
                  <a:pt x="863475" y="1600747"/>
                </a:cubicBezTo>
                <a:cubicBezTo>
                  <a:pt x="930157" y="1624020"/>
                  <a:pt x="945589" y="1633037"/>
                  <a:pt x="955290" y="1654394"/>
                </a:cubicBezTo>
                <a:cubicBezTo>
                  <a:pt x="963732" y="1672981"/>
                  <a:pt x="960841" y="1725669"/>
                  <a:pt x="949385" y="1762009"/>
                </a:cubicBezTo>
                <a:lnTo>
                  <a:pt x="944201" y="1778451"/>
                </a:lnTo>
                <a:lnTo>
                  <a:pt x="951116" y="1784089"/>
                </a:lnTo>
                <a:cubicBezTo>
                  <a:pt x="954919" y="1787190"/>
                  <a:pt x="970741" y="1797496"/>
                  <a:pt x="986275" y="1806991"/>
                </a:cubicBezTo>
                <a:cubicBezTo>
                  <a:pt x="1031155" y="1834426"/>
                  <a:pt x="1045467" y="1845869"/>
                  <a:pt x="1052139" y="1859651"/>
                </a:cubicBezTo>
                <a:cubicBezTo>
                  <a:pt x="1064032" y="1884221"/>
                  <a:pt x="1055953" y="1910227"/>
                  <a:pt x="1018872" y="1966736"/>
                </a:cubicBezTo>
                <a:lnTo>
                  <a:pt x="1001405" y="1993355"/>
                </a:lnTo>
                <a:lnTo>
                  <a:pt x="1019542" y="2010465"/>
                </a:lnTo>
                <a:cubicBezTo>
                  <a:pt x="1030565" y="2020865"/>
                  <a:pt x="1041231" y="2034203"/>
                  <a:pt x="1046735" y="2044472"/>
                </a:cubicBezTo>
                <a:cubicBezTo>
                  <a:pt x="1054733" y="2059395"/>
                  <a:pt x="1055783" y="2063728"/>
                  <a:pt x="1055732" y="2081577"/>
                </a:cubicBezTo>
                <a:cubicBezTo>
                  <a:pt x="1055690" y="2095736"/>
                  <a:pt x="1053471" y="2109044"/>
                  <a:pt x="1048317" y="2126035"/>
                </a:cubicBezTo>
                <a:cubicBezTo>
                  <a:pt x="1044270" y="2139373"/>
                  <a:pt x="1039135" y="2160844"/>
                  <a:pt x="1036906" y="2173748"/>
                </a:cubicBezTo>
                <a:cubicBezTo>
                  <a:pt x="1032968" y="2196548"/>
                  <a:pt x="1033020" y="2197598"/>
                  <a:pt x="1038744" y="2210905"/>
                </a:cubicBezTo>
                <a:cubicBezTo>
                  <a:pt x="1046890" y="2229841"/>
                  <a:pt x="1072562" y="2252768"/>
                  <a:pt x="1103094" y="2268375"/>
                </a:cubicBezTo>
                <a:cubicBezTo>
                  <a:pt x="1124129" y="2279127"/>
                  <a:pt x="1128932" y="2280578"/>
                  <a:pt x="1140131" y="2279565"/>
                </a:cubicBezTo>
                <a:cubicBezTo>
                  <a:pt x="1244792" y="2270095"/>
                  <a:pt x="1319838" y="2256497"/>
                  <a:pt x="1364954" y="2238825"/>
                </a:cubicBezTo>
                <a:cubicBezTo>
                  <a:pt x="1402635" y="2224065"/>
                  <a:pt x="1422754" y="2237155"/>
                  <a:pt x="1452629" y="2295873"/>
                </a:cubicBezTo>
                <a:cubicBezTo>
                  <a:pt x="1487830" y="2365057"/>
                  <a:pt x="1538588" y="2505390"/>
                  <a:pt x="1570522" y="2621815"/>
                </a:cubicBezTo>
                <a:cubicBezTo>
                  <a:pt x="1596122" y="2715148"/>
                  <a:pt x="1597263" y="2725569"/>
                  <a:pt x="1583661" y="2741735"/>
                </a:cubicBezTo>
                <a:cubicBezTo>
                  <a:pt x="1570519" y="2757354"/>
                  <a:pt x="1551082" y="2762075"/>
                  <a:pt x="1532763" y="2754095"/>
                </a:cubicBezTo>
                <a:close/>
                <a:moveTo>
                  <a:pt x="1755177" y="2496201"/>
                </a:moveTo>
                <a:cubicBezTo>
                  <a:pt x="1698244" y="2490481"/>
                  <a:pt x="1616543" y="2467766"/>
                  <a:pt x="1603812" y="2454117"/>
                </a:cubicBezTo>
                <a:cubicBezTo>
                  <a:pt x="1593598" y="2443167"/>
                  <a:pt x="1590824" y="2436360"/>
                  <a:pt x="1590824" y="2422247"/>
                </a:cubicBezTo>
                <a:cubicBezTo>
                  <a:pt x="1590824" y="2406176"/>
                  <a:pt x="1598691" y="2393033"/>
                  <a:pt x="1612542" y="2385967"/>
                </a:cubicBezTo>
                <a:cubicBezTo>
                  <a:pt x="1626207" y="2378995"/>
                  <a:pt x="1637102" y="2379274"/>
                  <a:pt x="1659733" y="2387174"/>
                </a:cubicBezTo>
                <a:cubicBezTo>
                  <a:pt x="1712135" y="2405467"/>
                  <a:pt x="1751102" y="2411671"/>
                  <a:pt x="1811758" y="2411378"/>
                </a:cubicBezTo>
                <a:cubicBezTo>
                  <a:pt x="1854538" y="2411170"/>
                  <a:pt x="1866398" y="2410135"/>
                  <a:pt x="1895439" y="2404072"/>
                </a:cubicBezTo>
                <a:cubicBezTo>
                  <a:pt x="1960200" y="2390549"/>
                  <a:pt x="2020768" y="2364388"/>
                  <a:pt x="2073060" y="2327354"/>
                </a:cubicBezTo>
                <a:cubicBezTo>
                  <a:pt x="2105645" y="2304276"/>
                  <a:pt x="2152786" y="2257178"/>
                  <a:pt x="2176172" y="2224337"/>
                </a:cubicBezTo>
                <a:cubicBezTo>
                  <a:pt x="2193189" y="2200438"/>
                  <a:pt x="2232071" y="2128189"/>
                  <a:pt x="2232071" y="2120466"/>
                </a:cubicBezTo>
                <a:cubicBezTo>
                  <a:pt x="2232071" y="2118554"/>
                  <a:pt x="2236041" y="2112779"/>
                  <a:pt x="2240893" y="2107634"/>
                </a:cubicBezTo>
                <a:cubicBezTo>
                  <a:pt x="2262086" y="2085163"/>
                  <a:pt x="2296902" y="2090468"/>
                  <a:pt x="2310334" y="2118216"/>
                </a:cubicBezTo>
                <a:cubicBezTo>
                  <a:pt x="2317817" y="2133675"/>
                  <a:pt x="2316446" y="2143335"/>
                  <a:pt x="2302157" y="2175806"/>
                </a:cubicBezTo>
                <a:cubicBezTo>
                  <a:pt x="2274478" y="2238709"/>
                  <a:pt x="2237986" y="2291693"/>
                  <a:pt x="2187840" y="2341789"/>
                </a:cubicBezTo>
                <a:cubicBezTo>
                  <a:pt x="2074794" y="2454723"/>
                  <a:pt x="1913893" y="2512147"/>
                  <a:pt x="1755177" y="2496201"/>
                </a:cubicBezTo>
                <a:close/>
                <a:moveTo>
                  <a:pt x="669851" y="2365505"/>
                </a:moveTo>
                <a:cubicBezTo>
                  <a:pt x="664931" y="2362996"/>
                  <a:pt x="657656" y="2356684"/>
                  <a:pt x="653686" y="2351477"/>
                </a:cubicBezTo>
                <a:cubicBezTo>
                  <a:pt x="644233" y="2339084"/>
                  <a:pt x="643400" y="2315107"/>
                  <a:pt x="652021" y="2303560"/>
                </a:cubicBezTo>
                <a:cubicBezTo>
                  <a:pt x="676709" y="2270491"/>
                  <a:pt x="726115" y="2282312"/>
                  <a:pt x="730630" y="2322366"/>
                </a:cubicBezTo>
                <a:cubicBezTo>
                  <a:pt x="734252" y="2354502"/>
                  <a:pt x="698307" y="2380014"/>
                  <a:pt x="669851" y="2365505"/>
                </a:cubicBezTo>
                <a:close/>
                <a:moveTo>
                  <a:pt x="1775145" y="2308404"/>
                </a:moveTo>
                <a:cubicBezTo>
                  <a:pt x="1749597" y="2292213"/>
                  <a:pt x="1745897" y="2261297"/>
                  <a:pt x="1767054" y="2240790"/>
                </a:cubicBezTo>
                <a:cubicBezTo>
                  <a:pt x="1776323" y="2231806"/>
                  <a:pt x="1776425" y="2231780"/>
                  <a:pt x="1817625" y="2228201"/>
                </a:cubicBezTo>
                <a:cubicBezTo>
                  <a:pt x="1844877" y="2225833"/>
                  <a:pt x="1867150" y="2222224"/>
                  <a:pt x="1883157" y="2217585"/>
                </a:cubicBezTo>
                <a:cubicBezTo>
                  <a:pt x="1989059" y="2186890"/>
                  <a:pt x="2064196" y="2095801"/>
                  <a:pt x="2075388" y="1984542"/>
                </a:cubicBezTo>
                <a:cubicBezTo>
                  <a:pt x="2079222" y="1946434"/>
                  <a:pt x="2091288" y="1932035"/>
                  <a:pt x="2119386" y="1932035"/>
                </a:cubicBezTo>
                <a:cubicBezTo>
                  <a:pt x="2136544" y="1932035"/>
                  <a:pt x="2145638" y="1937053"/>
                  <a:pt x="2155957" y="1952216"/>
                </a:cubicBezTo>
                <a:cubicBezTo>
                  <a:pt x="2163325" y="1963043"/>
                  <a:pt x="2163851" y="1979884"/>
                  <a:pt x="2157954" y="2016243"/>
                </a:cubicBezTo>
                <a:cubicBezTo>
                  <a:pt x="2139865" y="2127787"/>
                  <a:pt x="2068846" y="2224728"/>
                  <a:pt x="1968028" y="2275496"/>
                </a:cubicBezTo>
                <a:cubicBezTo>
                  <a:pt x="1918870" y="2300250"/>
                  <a:pt x="1878943" y="2310355"/>
                  <a:pt x="1822535" y="2312318"/>
                </a:cubicBezTo>
                <a:cubicBezTo>
                  <a:pt x="1787009" y="2313554"/>
                  <a:pt x="1782713" y="2313201"/>
                  <a:pt x="1775145" y="2308404"/>
                </a:cubicBezTo>
                <a:close/>
                <a:moveTo>
                  <a:pt x="1769001" y="2128620"/>
                </a:moveTo>
                <a:cubicBezTo>
                  <a:pt x="1722862" y="2118607"/>
                  <a:pt x="1676959" y="2083249"/>
                  <a:pt x="1655506" y="2041197"/>
                </a:cubicBezTo>
                <a:cubicBezTo>
                  <a:pt x="1629630" y="1990473"/>
                  <a:pt x="1632791" y="1922056"/>
                  <a:pt x="1663182" y="1875031"/>
                </a:cubicBezTo>
                <a:cubicBezTo>
                  <a:pt x="1722047" y="1783951"/>
                  <a:pt x="1847962" y="1769677"/>
                  <a:pt x="1923458" y="1845525"/>
                </a:cubicBezTo>
                <a:cubicBezTo>
                  <a:pt x="1976645" y="1898962"/>
                  <a:pt x="1988070" y="1976888"/>
                  <a:pt x="1952653" y="2044664"/>
                </a:cubicBezTo>
                <a:cubicBezTo>
                  <a:pt x="1919191" y="2108701"/>
                  <a:pt x="1841300" y="2144308"/>
                  <a:pt x="1769001" y="2128620"/>
                </a:cubicBezTo>
                <a:close/>
                <a:moveTo>
                  <a:pt x="1844725" y="2030975"/>
                </a:moveTo>
                <a:cubicBezTo>
                  <a:pt x="1851694" y="2027892"/>
                  <a:pt x="1862816" y="2019793"/>
                  <a:pt x="1869439" y="2012978"/>
                </a:cubicBezTo>
                <a:cubicBezTo>
                  <a:pt x="1907759" y="1973548"/>
                  <a:pt x="1896490" y="1907139"/>
                  <a:pt x="1847388" y="1883025"/>
                </a:cubicBezTo>
                <a:cubicBezTo>
                  <a:pt x="1826762" y="1872896"/>
                  <a:pt x="1795428" y="1872212"/>
                  <a:pt x="1776623" y="1881481"/>
                </a:cubicBezTo>
                <a:cubicBezTo>
                  <a:pt x="1760686" y="1889336"/>
                  <a:pt x="1743622" y="1906419"/>
                  <a:pt x="1735984" y="1922166"/>
                </a:cubicBezTo>
                <a:cubicBezTo>
                  <a:pt x="1726810" y="1941079"/>
                  <a:pt x="1727261" y="1972874"/>
                  <a:pt x="1736967" y="1991603"/>
                </a:cubicBezTo>
                <a:cubicBezTo>
                  <a:pt x="1746046" y="2009118"/>
                  <a:pt x="1767154" y="2028161"/>
                  <a:pt x="1783915" y="2033957"/>
                </a:cubicBezTo>
                <a:cubicBezTo>
                  <a:pt x="1800814" y="2039801"/>
                  <a:pt x="1827759" y="2038479"/>
                  <a:pt x="1844723" y="2030975"/>
                </a:cubicBezTo>
                <a:close/>
                <a:moveTo>
                  <a:pt x="540524" y="2020615"/>
                </a:moveTo>
                <a:cubicBezTo>
                  <a:pt x="535604" y="2018106"/>
                  <a:pt x="528329" y="2011794"/>
                  <a:pt x="524358" y="2006587"/>
                </a:cubicBezTo>
                <a:cubicBezTo>
                  <a:pt x="514906" y="1994194"/>
                  <a:pt x="514073" y="1970217"/>
                  <a:pt x="522693" y="1958670"/>
                </a:cubicBezTo>
                <a:cubicBezTo>
                  <a:pt x="547382" y="1925601"/>
                  <a:pt x="596788" y="1937421"/>
                  <a:pt x="601303" y="1977476"/>
                </a:cubicBezTo>
                <a:cubicBezTo>
                  <a:pt x="604925" y="2009612"/>
                  <a:pt x="568980" y="2035124"/>
                  <a:pt x="540524" y="2020615"/>
                </a:cubicBezTo>
                <a:close/>
                <a:moveTo>
                  <a:pt x="777624" y="2020615"/>
                </a:moveTo>
                <a:cubicBezTo>
                  <a:pt x="772704" y="2018106"/>
                  <a:pt x="765429" y="2011794"/>
                  <a:pt x="761458" y="2006587"/>
                </a:cubicBezTo>
                <a:cubicBezTo>
                  <a:pt x="752006" y="1994194"/>
                  <a:pt x="751173" y="1970217"/>
                  <a:pt x="759794" y="1958670"/>
                </a:cubicBezTo>
                <a:cubicBezTo>
                  <a:pt x="784482" y="1925601"/>
                  <a:pt x="833888" y="1937421"/>
                  <a:pt x="838403" y="1977476"/>
                </a:cubicBezTo>
                <a:cubicBezTo>
                  <a:pt x="842025" y="2009612"/>
                  <a:pt x="806080" y="2035124"/>
                  <a:pt x="777624" y="2020615"/>
                </a:cubicBezTo>
                <a:close/>
                <a:moveTo>
                  <a:pt x="1477282" y="1984310"/>
                </a:moveTo>
                <a:cubicBezTo>
                  <a:pt x="1456408" y="1971870"/>
                  <a:pt x="1452325" y="1952800"/>
                  <a:pt x="1460173" y="1904410"/>
                </a:cubicBezTo>
                <a:cubicBezTo>
                  <a:pt x="1468374" y="1853840"/>
                  <a:pt x="1491190" y="1797989"/>
                  <a:pt x="1520985" y="1755548"/>
                </a:cubicBezTo>
                <a:cubicBezTo>
                  <a:pt x="1540465" y="1727802"/>
                  <a:pt x="1582132" y="1687088"/>
                  <a:pt x="1609684" y="1668879"/>
                </a:cubicBezTo>
                <a:cubicBezTo>
                  <a:pt x="1672898" y="1627102"/>
                  <a:pt x="1743482" y="1605599"/>
                  <a:pt x="1810234" y="1607782"/>
                </a:cubicBezTo>
                <a:cubicBezTo>
                  <a:pt x="1842781" y="1608846"/>
                  <a:pt x="1849533" y="1612117"/>
                  <a:pt x="1859734" y="1631761"/>
                </a:cubicBezTo>
                <a:cubicBezTo>
                  <a:pt x="1870622" y="1652726"/>
                  <a:pt x="1861921" y="1677460"/>
                  <a:pt x="1839871" y="1688227"/>
                </a:cubicBezTo>
                <a:cubicBezTo>
                  <a:pt x="1831356" y="1692384"/>
                  <a:pt x="1823380" y="1693576"/>
                  <a:pt x="1804058" y="1693576"/>
                </a:cubicBezTo>
                <a:cubicBezTo>
                  <a:pt x="1747890" y="1693576"/>
                  <a:pt x="1693530" y="1712696"/>
                  <a:pt x="1645261" y="1749431"/>
                </a:cubicBezTo>
                <a:cubicBezTo>
                  <a:pt x="1587006" y="1793765"/>
                  <a:pt x="1550327" y="1860687"/>
                  <a:pt x="1542692" y="1936570"/>
                </a:cubicBezTo>
                <a:cubicBezTo>
                  <a:pt x="1539044" y="1972822"/>
                  <a:pt x="1527654" y="1987311"/>
                  <a:pt x="1501349" y="1989157"/>
                </a:cubicBezTo>
                <a:cubicBezTo>
                  <a:pt x="1490287" y="1989933"/>
                  <a:pt x="1484894" y="1988848"/>
                  <a:pt x="1477282" y="1984310"/>
                </a:cubicBezTo>
                <a:close/>
                <a:moveTo>
                  <a:pt x="1325434" y="1821472"/>
                </a:moveTo>
                <a:cubicBezTo>
                  <a:pt x="1314937" y="1816265"/>
                  <a:pt x="1305114" y="1801670"/>
                  <a:pt x="1303392" y="1788720"/>
                </a:cubicBezTo>
                <a:cubicBezTo>
                  <a:pt x="1301001" y="1770741"/>
                  <a:pt x="1327949" y="1711319"/>
                  <a:pt x="1360731" y="1662286"/>
                </a:cubicBezTo>
                <a:cubicBezTo>
                  <a:pt x="1432327" y="1555195"/>
                  <a:pt x="1537051" y="1478845"/>
                  <a:pt x="1662223" y="1442480"/>
                </a:cubicBezTo>
                <a:cubicBezTo>
                  <a:pt x="1713310" y="1427637"/>
                  <a:pt x="1745334" y="1423401"/>
                  <a:pt x="1807716" y="1423235"/>
                </a:cubicBezTo>
                <a:cubicBezTo>
                  <a:pt x="1868727" y="1423074"/>
                  <a:pt x="1893979" y="1426050"/>
                  <a:pt x="1945126" y="1439438"/>
                </a:cubicBezTo>
                <a:cubicBezTo>
                  <a:pt x="2010648" y="1456589"/>
                  <a:pt x="2027303" y="1468349"/>
                  <a:pt x="2027303" y="1497462"/>
                </a:cubicBezTo>
                <a:cubicBezTo>
                  <a:pt x="2027303" y="1513573"/>
                  <a:pt x="2019636" y="1526500"/>
                  <a:pt x="2005715" y="1533862"/>
                </a:cubicBezTo>
                <a:cubicBezTo>
                  <a:pt x="1991372" y="1541447"/>
                  <a:pt x="1980384" y="1541598"/>
                  <a:pt x="1962268" y="1534456"/>
                </a:cubicBezTo>
                <a:cubicBezTo>
                  <a:pt x="1940889" y="1526028"/>
                  <a:pt x="1898040" y="1515842"/>
                  <a:pt x="1866062" y="1511585"/>
                </a:cubicBezTo>
                <a:cubicBezTo>
                  <a:pt x="1785260" y="1500827"/>
                  <a:pt x="1699310" y="1513640"/>
                  <a:pt x="1624541" y="1547585"/>
                </a:cubicBezTo>
                <a:cubicBezTo>
                  <a:pt x="1570241" y="1572238"/>
                  <a:pt x="1531499" y="1598986"/>
                  <a:pt x="1489475" y="1640835"/>
                </a:cubicBezTo>
                <a:cubicBezTo>
                  <a:pt x="1446424" y="1683707"/>
                  <a:pt x="1417378" y="1726741"/>
                  <a:pt x="1391491" y="1786005"/>
                </a:cubicBezTo>
                <a:cubicBezTo>
                  <a:pt x="1382347" y="1806940"/>
                  <a:pt x="1377940" y="1813790"/>
                  <a:pt x="1370254" y="1819013"/>
                </a:cubicBezTo>
                <a:cubicBezTo>
                  <a:pt x="1358861" y="1826755"/>
                  <a:pt x="1338354" y="1827880"/>
                  <a:pt x="1325434" y="1821471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3175" cap="flat">
            <a:solidFill>
              <a:schemeClr val="accent1">
                <a:lumMod val="75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6" name="Graphic 124">
            <a:extLst>
              <a:ext uri="{FF2B5EF4-FFF2-40B4-BE49-F238E27FC236}">
                <a16:creationId xmlns:a16="http://schemas.microsoft.com/office/drawing/2014/main" id="{1570DCC0-D9D9-DDE0-D5D4-581F5BA78A45}"/>
              </a:ext>
            </a:extLst>
          </p:cNvPr>
          <p:cNvSpPr/>
          <p:nvPr/>
        </p:nvSpPr>
        <p:spPr>
          <a:xfrm>
            <a:off x="4508739" y="3924544"/>
            <a:ext cx="244444" cy="241911"/>
          </a:xfrm>
          <a:custGeom>
            <a:avLst/>
            <a:gdLst>
              <a:gd name="connsiteX0" fmla="*/ 763375 w 3326729"/>
              <a:gd name="connsiteY0" fmla="*/ 3285732 h 3292257"/>
              <a:gd name="connsiteX1" fmla="*/ 682278 w 3326729"/>
              <a:gd name="connsiteY1" fmla="*/ 3186739 h 3292257"/>
              <a:gd name="connsiteX2" fmla="*/ 726102 w 3326729"/>
              <a:gd name="connsiteY2" fmla="*/ 2903210 h 3292257"/>
              <a:gd name="connsiteX3" fmla="*/ 809583 w 3326729"/>
              <a:gd name="connsiteY3" fmla="*/ 2842423 h 3292257"/>
              <a:gd name="connsiteX4" fmla="*/ 926074 w 3326729"/>
              <a:gd name="connsiteY4" fmla="*/ 2742833 h 3292257"/>
              <a:gd name="connsiteX5" fmla="*/ 816460 w 3326729"/>
              <a:gd name="connsiteY5" fmla="*/ 2530885 h 3292257"/>
              <a:gd name="connsiteX6" fmla="*/ 792685 w 3326729"/>
              <a:gd name="connsiteY6" fmla="*/ 2514048 h 3292257"/>
              <a:gd name="connsiteX7" fmla="*/ 486171 w 3326729"/>
              <a:gd name="connsiteY7" fmla="*/ 2514048 h 3292257"/>
              <a:gd name="connsiteX8" fmla="*/ 158370 w 3326729"/>
              <a:gd name="connsiteY8" fmla="*/ 2510213 h 3292257"/>
              <a:gd name="connsiteX9" fmla="*/ 108383 w 3326729"/>
              <a:gd name="connsiteY9" fmla="*/ 2492603 h 3292257"/>
              <a:gd name="connsiteX10" fmla="*/ 8880 w 3326729"/>
              <a:gd name="connsiteY10" fmla="*/ 2264554 h 3292257"/>
              <a:gd name="connsiteX11" fmla="*/ 50317 w 3326729"/>
              <a:gd name="connsiteY11" fmla="*/ 2191653 h 3292257"/>
              <a:gd name="connsiteX12" fmla="*/ 41913 w 3326729"/>
              <a:gd name="connsiteY12" fmla="*/ 2170457 h 3292257"/>
              <a:gd name="connsiteX13" fmla="*/ 2244 w 3326729"/>
              <a:gd name="connsiteY13" fmla="*/ 2039359 h 3292257"/>
              <a:gd name="connsiteX14" fmla="*/ 172630 w 3326729"/>
              <a:gd name="connsiteY14" fmla="*/ 1901407 h 3292257"/>
              <a:gd name="connsiteX15" fmla="*/ 303902 w 3326729"/>
              <a:gd name="connsiteY15" fmla="*/ 1939981 h 3292257"/>
              <a:gd name="connsiteX16" fmla="*/ 522315 w 3326729"/>
              <a:gd name="connsiteY16" fmla="*/ 2005374 h 3292257"/>
              <a:gd name="connsiteX17" fmla="*/ 818709 w 3326729"/>
              <a:gd name="connsiteY17" fmla="*/ 2012483 h 3292257"/>
              <a:gd name="connsiteX18" fmla="*/ 1240241 w 3326729"/>
              <a:gd name="connsiteY18" fmla="*/ 2008178 h 3292257"/>
              <a:gd name="connsiteX19" fmla="*/ 1451904 w 3326729"/>
              <a:gd name="connsiteY19" fmla="*/ 1997594 h 3292257"/>
              <a:gd name="connsiteX20" fmla="*/ 1703029 w 3326729"/>
              <a:gd name="connsiteY20" fmla="*/ 1909687 h 3292257"/>
              <a:gd name="connsiteX21" fmla="*/ 2060886 w 3326729"/>
              <a:gd name="connsiteY21" fmla="*/ 1764265 h 3292257"/>
              <a:gd name="connsiteX22" fmla="*/ 2144300 w 3326729"/>
              <a:gd name="connsiteY22" fmla="*/ 1736377 h 3292257"/>
              <a:gd name="connsiteX23" fmla="*/ 2130843 w 3326729"/>
              <a:gd name="connsiteY23" fmla="*/ 1726292 h 3292257"/>
              <a:gd name="connsiteX24" fmla="*/ 1946241 w 3326729"/>
              <a:gd name="connsiteY24" fmla="*/ 1574855 h 3292257"/>
              <a:gd name="connsiteX25" fmla="*/ 1851172 w 3326729"/>
              <a:gd name="connsiteY25" fmla="*/ 1577302 h 3292257"/>
              <a:gd name="connsiteX26" fmla="*/ 1645629 w 3326729"/>
              <a:gd name="connsiteY26" fmla="*/ 1579602 h 3292257"/>
              <a:gd name="connsiteX27" fmla="*/ 1511483 w 3326729"/>
              <a:gd name="connsiteY27" fmla="*/ 1548774 h 3292257"/>
              <a:gd name="connsiteX28" fmla="*/ 1175531 w 3326729"/>
              <a:gd name="connsiteY28" fmla="*/ 1301442 h 3292257"/>
              <a:gd name="connsiteX29" fmla="*/ 1101723 w 3326729"/>
              <a:gd name="connsiteY29" fmla="*/ 1235305 h 3292257"/>
              <a:gd name="connsiteX30" fmla="*/ 752340 w 3326729"/>
              <a:gd name="connsiteY30" fmla="*/ 1147242 h 3292257"/>
              <a:gd name="connsiteX31" fmla="*/ 27023 w 3326729"/>
              <a:gd name="connsiteY31" fmla="*/ 965627 h 3292257"/>
              <a:gd name="connsiteX32" fmla="*/ 4288 w 3326729"/>
              <a:gd name="connsiteY32" fmla="*/ 897444 h 3292257"/>
              <a:gd name="connsiteX33" fmla="*/ 55790 w 3326729"/>
              <a:gd name="connsiteY33" fmla="*/ 862604 h 3292257"/>
              <a:gd name="connsiteX34" fmla="*/ 422290 w 3326729"/>
              <a:gd name="connsiteY34" fmla="*/ 949394 h 3292257"/>
              <a:gd name="connsiteX35" fmla="*/ 947794 w 3326729"/>
              <a:gd name="connsiteY35" fmla="*/ 1079327 h 3292257"/>
              <a:gd name="connsiteX36" fmla="*/ 1141519 w 3326729"/>
              <a:gd name="connsiteY36" fmla="*/ 1129554 h 3292257"/>
              <a:gd name="connsiteX37" fmla="*/ 1262646 w 3326729"/>
              <a:gd name="connsiteY37" fmla="*/ 1229077 h 3292257"/>
              <a:gd name="connsiteX38" fmla="*/ 1684169 w 3326729"/>
              <a:gd name="connsiteY38" fmla="*/ 1470235 h 3292257"/>
              <a:gd name="connsiteX39" fmla="*/ 1915662 w 3326729"/>
              <a:gd name="connsiteY39" fmla="*/ 1458786 h 3292257"/>
              <a:gd name="connsiteX40" fmla="*/ 1980519 w 3326729"/>
              <a:gd name="connsiteY40" fmla="*/ 1460079 h 3292257"/>
              <a:gd name="connsiteX41" fmla="*/ 2092556 w 3326729"/>
              <a:gd name="connsiteY41" fmla="*/ 1548982 h 3292257"/>
              <a:gd name="connsiteX42" fmla="*/ 2244742 w 3326729"/>
              <a:gd name="connsiteY42" fmla="*/ 1659695 h 3292257"/>
              <a:gd name="connsiteX43" fmla="*/ 2303936 w 3326729"/>
              <a:gd name="connsiteY43" fmla="*/ 1668401 h 3292257"/>
              <a:gd name="connsiteX44" fmla="*/ 2401833 w 3326729"/>
              <a:gd name="connsiteY44" fmla="*/ 1640213 h 3292257"/>
              <a:gd name="connsiteX45" fmla="*/ 2425139 w 3326729"/>
              <a:gd name="connsiteY45" fmla="*/ 1602705 h 3292257"/>
              <a:gd name="connsiteX46" fmla="*/ 2262308 w 3326729"/>
              <a:gd name="connsiteY46" fmla="*/ 1454328 h 3292257"/>
              <a:gd name="connsiteX47" fmla="*/ 2101571 w 3326729"/>
              <a:gd name="connsiteY47" fmla="*/ 1313964 h 3292257"/>
              <a:gd name="connsiteX48" fmla="*/ 1904301 w 3326729"/>
              <a:gd name="connsiteY48" fmla="*/ 1248271 h 3292257"/>
              <a:gd name="connsiteX49" fmla="*/ 1697420 w 3326729"/>
              <a:gd name="connsiteY49" fmla="*/ 1175018 h 3292257"/>
              <a:gd name="connsiteX50" fmla="*/ 1685988 w 3326729"/>
              <a:gd name="connsiteY50" fmla="*/ 1100495 h 3292257"/>
              <a:gd name="connsiteX51" fmla="*/ 1731629 w 3326729"/>
              <a:gd name="connsiteY51" fmla="*/ 1075383 h 3292257"/>
              <a:gd name="connsiteX52" fmla="*/ 1902838 w 3326729"/>
              <a:gd name="connsiteY52" fmla="*/ 1128221 h 3292257"/>
              <a:gd name="connsiteX53" fmla="*/ 2061480 w 3326729"/>
              <a:gd name="connsiteY53" fmla="*/ 1181059 h 3292257"/>
              <a:gd name="connsiteX54" fmla="*/ 2118133 w 3326729"/>
              <a:gd name="connsiteY54" fmla="*/ 1167267 h 3292257"/>
              <a:gd name="connsiteX55" fmla="*/ 2320080 w 3326729"/>
              <a:gd name="connsiteY55" fmla="*/ 1117203 h 3292257"/>
              <a:gd name="connsiteX56" fmla="*/ 2465374 w 3326729"/>
              <a:gd name="connsiteY56" fmla="*/ 1080931 h 3292257"/>
              <a:gd name="connsiteX57" fmla="*/ 2510218 w 3326729"/>
              <a:gd name="connsiteY57" fmla="*/ 1081001 h 3292257"/>
              <a:gd name="connsiteX58" fmla="*/ 2637574 w 3326729"/>
              <a:gd name="connsiteY58" fmla="*/ 1109729 h 3292257"/>
              <a:gd name="connsiteX59" fmla="*/ 2848010 w 3326729"/>
              <a:gd name="connsiteY59" fmla="*/ 1240418 h 3292257"/>
              <a:gd name="connsiteX60" fmla="*/ 2897631 w 3326729"/>
              <a:gd name="connsiteY60" fmla="*/ 1408350 h 3292257"/>
              <a:gd name="connsiteX61" fmla="*/ 2961029 w 3326729"/>
              <a:gd name="connsiteY61" fmla="*/ 1599886 h 3292257"/>
              <a:gd name="connsiteX62" fmla="*/ 3048344 w 3326729"/>
              <a:gd name="connsiteY62" fmla="*/ 1607055 h 3292257"/>
              <a:gd name="connsiteX63" fmla="*/ 2969071 w 3326729"/>
              <a:gd name="connsiteY63" fmla="*/ 1158861 h 3292257"/>
              <a:gd name="connsiteX64" fmla="*/ 2754168 w 3326729"/>
              <a:gd name="connsiteY64" fmla="*/ 1005075 h 3292257"/>
              <a:gd name="connsiteX65" fmla="*/ 2544299 w 3326729"/>
              <a:gd name="connsiteY65" fmla="*/ 877688 h 3292257"/>
              <a:gd name="connsiteX66" fmla="*/ 2422324 w 3326729"/>
              <a:gd name="connsiteY66" fmla="*/ 828009 h 3292257"/>
              <a:gd name="connsiteX67" fmla="*/ 1976703 w 3326729"/>
              <a:gd name="connsiteY67" fmla="*/ 763305 h 3292257"/>
              <a:gd name="connsiteX68" fmla="*/ 1563370 w 3326729"/>
              <a:gd name="connsiteY68" fmla="*/ 706293 h 3292257"/>
              <a:gd name="connsiteX69" fmla="*/ 796414 w 3326729"/>
              <a:gd name="connsiteY69" fmla="*/ 406167 h 3292257"/>
              <a:gd name="connsiteX70" fmla="*/ 16419 w 3326729"/>
              <a:gd name="connsiteY70" fmla="*/ 92607 h 3292257"/>
              <a:gd name="connsiteX71" fmla="*/ 6704 w 3326729"/>
              <a:gd name="connsiteY71" fmla="*/ 32351 h 3292257"/>
              <a:gd name="connsiteX72" fmla="*/ 49722 w 3326729"/>
              <a:gd name="connsiteY72" fmla="*/ 107 h 3292257"/>
              <a:gd name="connsiteX73" fmla="*/ 454623 w 3326729"/>
              <a:gd name="connsiteY73" fmla="*/ 150745 h 3292257"/>
              <a:gd name="connsiteX74" fmla="*/ 1220510 w 3326729"/>
              <a:gd name="connsiteY74" fmla="*/ 450419 h 3292257"/>
              <a:gd name="connsiteX75" fmla="*/ 1597198 w 3326729"/>
              <a:gd name="connsiteY75" fmla="*/ 597686 h 3292257"/>
              <a:gd name="connsiteX76" fmla="*/ 2005719 w 3326729"/>
              <a:gd name="connsiteY76" fmla="*/ 653897 h 3292257"/>
              <a:gd name="connsiteX77" fmla="*/ 2449652 w 3326729"/>
              <a:gd name="connsiteY77" fmla="*/ 718683 h 3292257"/>
              <a:gd name="connsiteX78" fmla="*/ 2570574 w 3326729"/>
              <a:gd name="connsiteY78" fmla="*/ 762937 h 3292257"/>
              <a:gd name="connsiteX79" fmla="*/ 3019644 w 3326729"/>
              <a:gd name="connsiteY79" fmla="*/ 1039206 h 3292257"/>
              <a:gd name="connsiteX80" fmla="*/ 3073452 w 3326729"/>
              <a:gd name="connsiteY80" fmla="*/ 1117217 h 3292257"/>
              <a:gd name="connsiteX81" fmla="*/ 3164422 w 3326729"/>
              <a:gd name="connsiteY81" fmla="*/ 1607415 h 3292257"/>
              <a:gd name="connsiteX82" fmla="*/ 3172113 w 3326729"/>
              <a:gd name="connsiteY82" fmla="*/ 1633231 h 3292257"/>
              <a:gd name="connsiteX83" fmla="*/ 3222338 w 3326729"/>
              <a:gd name="connsiteY83" fmla="*/ 1640414 h 3292257"/>
              <a:gd name="connsiteX84" fmla="*/ 3311619 w 3326729"/>
              <a:gd name="connsiteY84" fmla="*/ 1667525 h 3292257"/>
              <a:gd name="connsiteX85" fmla="*/ 3308465 w 3326729"/>
              <a:gd name="connsiteY85" fmla="*/ 1745778 h 3292257"/>
              <a:gd name="connsiteX86" fmla="*/ 3229812 w 3326729"/>
              <a:gd name="connsiteY86" fmla="*/ 1755711 h 3292257"/>
              <a:gd name="connsiteX87" fmla="*/ 2671656 w 3326729"/>
              <a:gd name="connsiteY87" fmla="*/ 1748362 h 3292257"/>
              <a:gd name="connsiteX88" fmla="*/ 1850117 w 3326729"/>
              <a:gd name="connsiteY88" fmla="*/ 1966127 h 3292257"/>
              <a:gd name="connsiteX89" fmla="*/ 1733523 w 3326729"/>
              <a:gd name="connsiteY89" fmla="*/ 2019898 h 3292257"/>
              <a:gd name="connsiteX90" fmla="*/ 1544766 w 3326729"/>
              <a:gd name="connsiteY90" fmla="*/ 2092267 h 3292257"/>
              <a:gd name="connsiteX91" fmla="*/ 903016 w 3326729"/>
              <a:gd name="connsiteY91" fmla="*/ 2123866 h 3292257"/>
              <a:gd name="connsiteX92" fmla="*/ 549646 w 3326729"/>
              <a:gd name="connsiteY92" fmla="*/ 2124783 h 3292257"/>
              <a:gd name="connsiteX93" fmla="*/ 503607 w 3326729"/>
              <a:gd name="connsiteY93" fmla="*/ 2116461 h 3292257"/>
              <a:gd name="connsiteX94" fmla="*/ 269821 w 3326729"/>
              <a:gd name="connsiteY94" fmla="*/ 2047718 h 3292257"/>
              <a:gd name="connsiteX95" fmla="*/ 136532 w 3326729"/>
              <a:gd name="connsiteY95" fmla="*/ 2020771 h 3292257"/>
              <a:gd name="connsiteX96" fmla="*/ 121211 w 3326729"/>
              <a:gd name="connsiteY96" fmla="*/ 2088437 h 3292257"/>
              <a:gd name="connsiteX97" fmla="*/ 454596 w 3326729"/>
              <a:gd name="connsiteY97" fmla="*/ 2241448 h 3292257"/>
              <a:gd name="connsiteX98" fmla="*/ 720053 w 3326729"/>
              <a:gd name="connsiteY98" fmla="*/ 2347152 h 3292257"/>
              <a:gd name="connsiteX99" fmla="*/ 1028017 w 3326729"/>
              <a:gd name="connsiteY99" fmla="*/ 2608326 h 3292257"/>
              <a:gd name="connsiteX100" fmla="*/ 1029309 w 3326729"/>
              <a:gd name="connsiteY100" fmla="*/ 2790299 h 3292257"/>
              <a:gd name="connsiteX101" fmla="*/ 980307 w 3326729"/>
              <a:gd name="connsiteY101" fmla="*/ 2853379 h 3292257"/>
              <a:gd name="connsiteX102" fmla="*/ 875583 w 3326729"/>
              <a:gd name="connsiteY102" fmla="*/ 2934729 h 3292257"/>
              <a:gd name="connsiteX103" fmla="*/ 775132 w 3326729"/>
              <a:gd name="connsiteY103" fmla="*/ 3031815 h 3292257"/>
              <a:gd name="connsiteX104" fmla="*/ 768908 w 3326729"/>
              <a:gd name="connsiteY104" fmla="*/ 3078027 h 3292257"/>
              <a:gd name="connsiteX105" fmla="*/ 782522 w 3326729"/>
              <a:gd name="connsiteY105" fmla="*/ 3132999 h 3292257"/>
              <a:gd name="connsiteX106" fmla="*/ 800769 w 3326729"/>
              <a:gd name="connsiteY106" fmla="*/ 3158534 h 3292257"/>
              <a:gd name="connsiteX107" fmla="*/ 930805 w 3326729"/>
              <a:gd name="connsiteY107" fmla="*/ 3072443 h 3292257"/>
              <a:gd name="connsiteX108" fmla="*/ 1196314 w 3326729"/>
              <a:gd name="connsiteY108" fmla="*/ 2926609 h 3292257"/>
              <a:gd name="connsiteX109" fmla="*/ 1357527 w 3326729"/>
              <a:gd name="connsiteY109" fmla="*/ 2890671 h 3292257"/>
              <a:gd name="connsiteX110" fmla="*/ 1509158 w 3326729"/>
              <a:gd name="connsiteY110" fmla="*/ 2827247 h 3292257"/>
              <a:gd name="connsiteX111" fmla="*/ 1590695 w 3326729"/>
              <a:gd name="connsiteY111" fmla="*/ 2738746 h 3292257"/>
              <a:gd name="connsiteX112" fmla="*/ 1762645 w 3326729"/>
              <a:gd name="connsiteY112" fmla="*/ 2584284 h 3292257"/>
              <a:gd name="connsiteX113" fmla="*/ 2027699 w 3326729"/>
              <a:gd name="connsiteY113" fmla="*/ 2562817 h 3292257"/>
              <a:gd name="connsiteX114" fmla="*/ 3194720 w 3326729"/>
              <a:gd name="connsiteY114" fmla="*/ 2449376 h 3292257"/>
              <a:gd name="connsiteX115" fmla="*/ 3291430 w 3326729"/>
              <a:gd name="connsiteY115" fmla="*/ 2442273 h 3292257"/>
              <a:gd name="connsiteX116" fmla="*/ 3292294 w 3326729"/>
              <a:gd name="connsiteY116" fmla="*/ 2537367 h 3292257"/>
              <a:gd name="connsiteX117" fmla="*/ 3148161 w 3326729"/>
              <a:gd name="connsiteY117" fmla="*/ 2576513 h 3292257"/>
              <a:gd name="connsiteX118" fmla="*/ 1984905 w 3326729"/>
              <a:gd name="connsiteY118" fmla="*/ 2677309 h 3292257"/>
              <a:gd name="connsiteX119" fmla="*/ 1825261 w 3326729"/>
              <a:gd name="connsiteY119" fmla="*/ 2681476 h 3292257"/>
              <a:gd name="connsiteX120" fmla="*/ 1775448 w 3326729"/>
              <a:gd name="connsiteY120" fmla="*/ 2705447 h 3292257"/>
              <a:gd name="connsiteX121" fmla="*/ 1685030 w 3326729"/>
              <a:gd name="connsiteY121" fmla="*/ 2803301 h 3292257"/>
              <a:gd name="connsiteX122" fmla="*/ 1543386 w 3326729"/>
              <a:gd name="connsiteY122" fmla="*/ 2942850 h 3292257"/>
              <a:gd name="connsiteX123" fmla="*/ 1363256 w 3326729"/>
              <a:gd name="connsiteY123" fmla="*/ 3003905 h 3292257"/>
              <a:gd name="connsiteX124" fmla="*/ 1123842 w 3326729"/>
              <a:gd name="connsiteY124" fmla="*/ 3081524 h 3292257"/>
              <a:gd name="connsiteX125" fmla="*/ 954860 w 3326729"/>
              <a:gd name="connsiteY125" fmla="*/ 3192423 h 3292257"/>
              <a:gd name="connsiteX126" fmla="*/ 808241 w 3326729"/>
              <a:gd name="connsiteY126" fmla="*/ 3288875 h 3292257"/>
              <a:gd name="connsiteX127" fmla="*/ 763376 w 3326729"/>
              <a:gd name="connsiteY127" fmla="*/ 3285731 h 3292257"/>
              <a:gd name="connsiteX128" fmla="*/ 506596 w 3326729"/>
              <a:gd name="connsiteY128" fmla="*/ 2381327 h 3292257"/>
              <a:gd name="connsiteX129" fmla="*/ 353946 w 3326729"/>
              <a:gd name="connsiteY129" fmla="*/ 2324312 h 3292257"/>
              <a:gd name="connsiteX130" fmla="*/ 205065 w 3326729"/>
              <a:gd name="connsiteY130" fmla="*/ 2266267 h 3292257"/>
              <a:gd name="connsiteX131" fmla="*/ 162197 w 3326729"/>
              <a:gd name="connsiteY131" fmla="*/ 2247602 h 3292257"/>
              <a:gd name="connsiteX132" fmla="*/ 149640 w 3326729"/>
              <a:gd name="connsiteY132" fmla="*/ 2254810 h 3292257"/>
              <a:gd name="connsiteX133" fmla="*/ 114495 w 3326729"/>
              <a:gd name="connsiteY133" fmla="*/ 2316221 h 3292257"/>
              <a:gd name="connsiteX134" fmla="*/ 157717 w 3326729"/>
              <a:gd name="connsiteY134" fmla="*/ 2391691 h 3292257"/>
              <a:gd name="connsiteX135" fmla="*/ 363096 w 3326729"/>
              <a:gd name="connsiteY135" fmla="*/ 2399099 h 3292257"/>
              <a:gd name="connsiteX136" fmla="*/ 553234 w 3326729"/>
              <a:gd name="connsiteY136" fmla="*/ 2398960 h 3292257"/>
              <a:gd name="connsiteX137" fmla="*/ 2581092 w 3326729"/>
              <a:gd name="connsiteY137" fmla="*/ 1643841 h 3292257"/>
              <a:gd name="connsiteX138" fmla="*/ 2684986 w 3326729"/>
              <a:gd name="connsiteY138" fmla="*/ 1631874 h 3292257"/>
              <a:gd name="connsiteX139" fmla="*/ 2741612 w 3326729"/>
              <a:gd name="connsiteY139" fmla="*/ 1622743 h 3292257"/>
              <a:gd name="connsiteX140" fmla="*/ 2629999 w 3326729"/>
              <a:gd name="connsiteY140" fmla="*/ 1529227 h 3292257"/>
              <a:gd name="connsiteX141" fmla="*/ 2574639 w 3326729"/>
              <a:gd name="connsiteY141" fmla="*/ 1350762 h 3292257"/>
              <a:gd name="connsiteX142" fmla="*/ 2529949 w 3326729"/>
              <a:gd name="connsiteY142" fmla="*/ 1193823 h 3292257"/>
              <a:gd name="connsiteX143" fmla="*/ 2506329 w 3326729"/>
              <a:gd name="connsiteY143" fmla="*/ 1193801 h 3292257"/>
              <a:gd name="connsiteX144" fmla="*/ 2382560 w 3326729"/>
              <a:gd name="connsiteY144" fmla="*/ 1218612 h 3292257"/>
              <a:gd name="connsiteX145" fmla="*/ 2249227 w 3326729"/>
              <a:gd name="connsiteY145" fmla="*/ 1251200 h 3292257"/>
              <a:gd name="connsiteX146" fmla="*/ 2216042 w 3326729"/>
              <a:gd name="connsiteY146" fmla="*/ 1261459 h 3292257"/>
              <a:gd name="connsiteX147" fmla="*/ 2359291 w 3326729"/>
              <a:gd name="connsiteY147" fmla="*/ 1388864 h 3292257"/>
              <a:gd name="connsiteX148" fmla="*/ 2511592 w 3326729"/>
              <a:gd name="connsiteY148" fmla="*/ 1526877 h 3292257"/>
              <a:gd name="connsiteX149" fmla="*/ 2536051 w 3326729"/>
              <a:gd name="connsiteY149" fmla="*/ 1635961 h 3292257"/>
              <a:gd name="connsiteX150" fmla="*/ 2581092 w 3326729"/>
              <a:gd name="connsiteY150" fmla="*/ 1643841 h 3292257"/>
              <a:gd name="connsiteX151" fmla="*/ 2807981 w 3326729"/>
              <a:gd name="connsiteY151" fmla="*/ 1512641 h 3292257"/>
              <a:gd name="connsiteX152" fmla="*/ 2781075 w 3326729"/>
              <a:gd name="connsiteY152" fmla="*/ 1410245 h 3292257"/>
              <a:gd name="connsiteX153" fmla="*/ 2754168 w 3326729"/>
              <a:gd name="connsiteY153" fmla="*/ 1310693 h 3292257"/>
              <a:gd name="connsiteX154" fmla="*/ 2667028 w 3326729"/>
              <a:gd name="connsiteY154" fmla="*/ 1258357 h 3292257"/>
              <a:gd name="connsiteX155" fmla="*/ 2696739 w 3326729"/>
              <a:gd name="connsiteY155" fmla="*/ 1367681 h 3292257"/>
              <a:gd name="connsiteX156" fmla="*/ 2762074 w 3326729"/>
              <a:gd name="connsiteY156" fmla="*/ 1509035 h 3292257"/>
              <a:gd name="connsiteX157" fmla="*/ 2807981 w 3326729"/>
              <a:gd name="connsiteY157" fmla="*/ 1512641 h 3292257"/>
              <a:gd name="connsiteX158" fmla="*/ 2704682 w 3326729"/>
              <a:gd name="connsiteY158" fmla="*/ 3177257 h 3292257"/>
              <a:gd name="connsiteX159" fmla="*/ 2685848 w 3326729"/>
              <a:gd name="connsiteY159" fmla="*/ 3155934 h 3292257"/>
              <a:gd name="connsiteX160" fmla="*/ 2678831 w 3326729"/>
              <a:gd name="connsiteY160" fmla="*/ 2971478 h 3292257"/>
              <a:gd name="connsiteX161" fmla="*/ 2685894 w 3326729"/>
              <a:gd name="connsiteY161" fmla="*/ 2786931 h 3292257"/>
              <a:gd name="connsiteX162" fmla="*/ 2782888 w 3326729"/>
              <a:gd name="connsiteY162" fmla="*/ 2783988 h 3292257"/>
              <a:gd name="connsiteX163" fmla="*/ 2790016 w 3326729"/>
              <a:gd name="connsiteY163" fmla="*/ 2971478 h 3292257"/>
              <a:gd name="connsiteX164" fmla="*/ 2782888 w 3326729"/>
              <a:gd name="connsiteY164" fmla="*/ 3158967 h 3292257"/>
              <a:gd name="connsiteX165" fmla="*/ 2704682 w 3326729"/>
              <a:gd name="connsiteY165" fmla="*/ 3177257 h 3292257"/>
              <a:gd name="connsiteX166" fmla="*/ 2967092 w 3326729"/>
              <a:gd name="connsiteY166" fmla="*/ 3062789 h 3292257"/>
              <a:gd name="connsiteX167" fmla="*/ 2899219 w 3326729"/>
              <a:gd name="connsiteY167" fmla="*/ 2928139 h 3292257"/>
              <a:gd name="connsiteX168" fmla="*/ 2876228 w 3326729"/>
              <a:gd name="connsiteY168" fmla="*/ 2787400 h 3292257"/>
              <a:gd name="connsiteX169" fmla="*/ 2922781 w 3326729"/>
              <a:gd name="connsiteY169" fmla="*/ 2761756 h 3292257"/>
              <a:gd name="connsiteX170" fmla="*/ 2967190 w 3326729"/>
              <a:gd name="connsiteY170" fmla="*/ 2783592 h 3292257"/>
              <a:gd name="connsiteX171" fmla="*/ 3007522 w 3326729"/>
              <a:gd name="connsiteY171" fmla="*/ 2895838 h 3292257"/>
              <a:gd name="connsiteX172" fmla="*/ 3040164 w 3326729"/>
              <a:gd name="connsiteY172" fmla="*/ 3015580 h 3292257"/>
              <a:gd name="connsiteX173" fmla="*/ 2967092 w 3326729"/>
              <a:gd name="connsiteY173" fmla="*/ 3062789 h 3292257"/>
              <a:gd name="connsiteX174" fmla="*/ 2465374 w 3326729"/>
              <a:gd name="connsiteY174" fmla="*/ 3045526 h 3292257"/>
              <a:gd name="connsiteX175" fmla="*/ 2438423 w 3326729"/>
              <a:gd name="connsiteY175" fmla="*/ 3010612 h 3292257"/>
              <a:gd name="connsiteX176" fmla="*/ 2462108 w 3326729"/>
              <a:gd name="connsiteY176" fmla="*/ 2894328 h 3292257"/>
              <a:gd name="connsiteX177" fmla="*/ 2522722 w 3326729"/>
              <a:gd name="connsiteY177" fmla="*/ 2766809 h 3292257"/>
              <a:gd name="connsiteX178" fmla="*/ 2579327 w 3326729"/>
              <a:gd name="connsiteY178" fmla="*/ 2779195 h 3292257"/>
              <a:gd name="connsiteX179" fmla="*/ 2570078 w 3326729"/>
              <a:gd name="connsiteY179" fmla="*/ 2927709 h 3292257"/>
              <a:gd name="connsiteX180" fmla="*/ 2516674 w 3326729"/>
              <a:gd name="connsiteY180" fmla="*/ 3047160 h 3292257"/>
              <a:gd name="connsiteX181" fmla="*/ 2465374 w 3326729"/>
              <a:gd name="connsiteY181" fmla="*/ 3045526 h 3292257"/>
              <a:gd name="connsiteX182" fmla="*/ 2424118 w 3326729"/>
              <a:gd name="connsiteY182" fmla="*/ 2403922 h 3292257"/>
              <a:gd name="connsiteX183" fmla="*/ 2324941 w 3326729"/>
              <a:gd name="connsiteY183" fmla="*/ 2287233 h 3292257"/>
              <a:gd name="connsiteX184" fmla="*/ 2322557 w 3326729"/>
              <a:gd name="connsiteY184" fmla="*/ 2226281 h 3292257"/>
              <a:gd name="connsiteX185" fmla="*/ 2369524 w 3326729"/>
              <a:gd name="connsiteY185" fmla="*/ 2198390 h 3292257"/>
              <a:gd name="connsiteX186" fmla="*/ 2444553 w 3326729"/>
              <a:gd name="connsiteY186" fmla="*/ 2257580 h 3292257"/>
              <a:gd name="connsiteX187" fmla="*/ 2503043 w 3326729"/>
              <a:gd name="connsiteY187" fmla="*/ 2352611 h 3292257"/>
              <a:gd name="connsiteX188" fmla="*/ 2424118 w 3326729"/>
              <a:gd name="connsiteY188" fmla="*/ 2403922 h 3292257"/>
              <a:gd name="connsiteX189" fmla="*/ 2683790 w 3326729"/>
              <a:gd name="connsiteY189" fmla="*/ 2360284 h 3292257"/>
              <a:gd name="connsiteX190" fmla="*/ 2653491 w 3326729"/>
              <a:gd name="connsiteY190" fmla="*/ 2323003 h 3292257"/>
              <a:gd name="connsiteX191" fmla="*/ 2707928 w 3326729"/>
              <a:gd name="connsiteY191" fmla="*/ 2220411 h 3292257"/>
              <a:gd name="connsiteX192" fmla="*/ 2795488 w 3326729"/>
              <a:gd name="connsiteY192" fmla="*/ 2148104 h 3292257"/>
              <a:gd name="connsiteX193" fmla="*/ 2846441 w 3326729"/>
              <a:gd name="connsiteY193" fmla="*/ 2223709 h 3292257"/>
              <a:gd name="connsiteX194" fmla="*/ 2737705 w 3326729"/>
              <a:gd name="connsiteY194" fmla="*/ 2358522 h 3292257"/>
              <a:gd name="connsiteX195" fmla="*/ 2683790 w 3326729"/>
              <a:gd name="connsiteY195" fmla="*/ 2360284 h 3292257"/>
              <a:gd name="connsiteX196" fmla="*/ 3050137 w 3326729"/>
              <a:gd name="connsiteY196" fmla="*/ 2239603 h 3292257"/>
              <a:gd name="connsiteX197" fmla="*/ 3035196 w 3326729"/>
              <a:gd name="connsiteY197" fmla="*/ 2234262 h 3292257"/>
              <a:gd name="connsiteX198" fmla="*/ 2941863 w 3326729"/>
              <a:gd name="connsiteY198" fmla="*/ 2112227 h 3292257"/>
              <a:gd name="connsiteX199" fmla="*/ 2992684 w 3326729"/>
              <a:gd name="connsiteY199" fmla="*/ 2033297 h 3292257"/>
              <a:gd name="connsiteX200" fmla="*/ 3073618 w 3326729"/>
              <a:gd name="connsiteY200" fmla="*/ 2100167 h 3292257"/>
              <a:gd name="connsiteX201" fmla="*/ 3125499 w 3326729"/>
              <a:gd name="connsiteY201" fmla="*/ 2194602 h 3292257"/>
              <a:gd name="connsiteX202" fmla="*/ 3050137 w 3326729"/>
              <a:gd name="connsiteY202" fmla="*/ 2239603 h 3292257"/>
              <a:gd name="connsiteX203" fmla="*/ 2152331 w 3326729"/>
              <a:gd name="connsiteY203" fmla="*/ 2216289 h 3292257"/>
              <a:gd name="connsiteX204" fmla="*/ 2131274 w 3326729"/>
              <a:gd name="connsiteY204" fmla="*/ 2144143 h 3292257"/>
              <a:gd name="connsiteX205" fmla="*/ 2232684 w 3326729"/>
              <a:gd name="connsiteY205" fmla="*/ 2018263 h 3292257"/>
              <a:gd name="connsiteX206" fmla="*/ 2255963 w 3326729"/>
              <a:gd name="connsiteY206" fmla="*/ 2007783 h 3292257"/>
              <a:gd name="connsiteX207" fmla="*/ 2289812 w 3326729"/>
              <a:gd name="connsiteY207" fmla="*/ 2012054 h 3292257"/>
              <a:gd name="connsiteX208" fmla="*/ 2313878 w 3326729"/>
              <a:gd name="connsiteY208" fmla="*/ 2030020 h 3292257"/>
              <a:gd name="connsiteX209" fmla="*/ 2322235 w 3326729"/>
              <a:gd name="connsiteY209" fmla="*/ 2077982 h 3292257"/>
              <a:gd name="connsiteX210" fmla="*/ 2208544 w 3326729"/>
              <a:gd name="connsiteY210" fmla="*/ 2218230 h 3292257"/>
              <a:gd name="connsiteX211" fmla="*/ 2152331 w 3326729"/>
              <a:gd name="connsiteY211" fmla="*/ 2216289 h 3292257"/>
              <a:gd name="connsiteX212" fmla="*/ 2579973 w 3326729"/>
              <a:gd name="connsiteY212" fmla="*/ 2168161 h 3292257"/>
              <a:gd name="connsiteX213" fmla="*/ 2475701 w 3326729"/>
              <a:gd name="connsiteY213" fmla="*/ 2038189 h 3292257"/>
              <a:gd name="connsiteX214" fmla="*/ 2499444 w 3326729"/>
              <a:gd name="connsiteY214" fmla="*/ 1971067 h 3292257"/>
              <a:gd name="connsiteX215" fmla="*/ 2556778 w 3326729"/>
              <a:gd name="connsiteY215" fmla="*/ 1971206 h 3292257"/>
              <a:gd name="connsiteX216" fmla="*/ 2655166 w 3326729"/>
              <a:gd name="connsiteY216" fmla="*/ 2093618 h 3292257"/>
              <a:gd name="connsiteX217" fmla="*/ 2632249 w 3326729"/>
              <a:gd name="connsiteY217" fmla="*/ 2166565 h 3292257"/>
              <a:gd name="connsiteX218" fmla="*/ 2579973 w 3326729"/>
              <a:gd name="connsiteY218" fmla="*/ 2168160 h 3292257"/>
              <a:gd name="connsiteX219" fmla="*/ 2777169 w 3326729"/>
              <a:gd name="connsiteY219" fmla="*/ 2051627 h 3292257"/>
              <a:gd name="connsiteX220" fmla="*/ 2750297 w 3326729"/>
              <a:gd name="connsiteY220" fmla="*/ 1987366 h 3292257"/>
              <a:gd name="connsiteX221" fmla="*/ 2803300 w 3326729"/>
              <a:gd name="connsiteY221" fmla="*/ 1914147 h 3292257"/>
              <a:gd name="connsiteX222" fmla="*/ 2914234 w 3326729"/>
              <a:gd name="connsiteY222" fmla="*/ 1846428 h 3292257"/>
              <a:gd name="connsiteX223" fmla="*/ 2944531 w 3326729"/>
              <a:gd name="connsiteY223" fmla="*/ 1910479 h 3292257"/>
              <a:gd name="connsiteX224" fmla="*/ 2831913 w 3326729"/>
              <a:gd name="connsiteY224" fmla="*/ 2051447 h 3292257"/>
              <a:gd name="connsiteX225" fmla="*/ 2777169 w 3326729"/>
              <a:gd name="connsiteY225" fmla="*/ 2051632 h 329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</a:cxnLst>
            <a:rect l="l" t="t" r="r" b="b"/>
            <a:pathLst>
              <a:path w="3326729" h="3292257">
                <a:moveTo>
                  <a:pt x="763375" y="3285732"/>
                </a:moveTo>
                <a:cubicBezTo>
                  <a:pt x="746149" y="3276557"/>
                  <a:pt x="697174" y="3216773"/>
                  <a:pt x="682278" y="3186739"/>
                </a:cubicBezTo>
                <a:cubicBezTo>
                  <a:pt x="634442" y="3090288"/>
                  <a:pt x="651886" y="2977430"/>
                  <a:pt x="726102" y="2903210"/>
                </a:cubicBezTo>
                <a:cubicBezTo>
                  <a:pt x="735427" y="2893885"/>
                  <a:pt x="772994" y="2866530"/>
                  <a:pt x="809583" y="2842423"/>
                </a:cubicBezTo>
                <a:cubicBezTo>
                  <a:pt x="886085" y="2792018"/>
                  <a:pt x="913055" y="2768962"/>
                  <a:pt x="926074" y="2742833"/>
                </a:cubicBezTo>
                <a:cubicBezTo>
                  <a:pt x="955297" y="2684189"/>
                  <a:pt x="910432" y="2597439"/>
                  <a:pt x="816460" y="2530885"/>
                </a:cubicBezTo>
                <a:lnTo>
                  <a:pt x="792685" y="2514048"/>
                </a:lnTo>
                <a:lnTo>
                  <a:pt x="486171" y="2514048"/>
                </a:lnTo>
                <a:cubicBezTo>
                  <a:pt x="284337" y="2514048"/>
                  <a:pt x="172387" y="2512738"/>
                  <a:pt x="158370" y="2510213"/>
                </a:cubicBezTo>
                <a:cubicBezTo>
                  <a:pt x="146662" y="2508105"/>
                  <a:pt x="124168" y="2500179"/>
                  <a:pt x="108383" y="2492603"/>
                </a:cubicBezTo>
                <a:cubicBezTo>
                  <a:pt x="23953" y="2452078"/>
                  <a:pt x="-18726" y="2354263"/>
                  <a:pt x="8880" y="2264554"/>
                </a:cubicBezTo>
                <a:cubicBezTo>
                  <a:pt x="16445" y="2239971"/>
                  <a:pt x="38308" y="2201507"/>
                  <a:pt x="50317" y="2191653"/>
                </a:cubicBezTo>
                <a:cubicBezTo>
                  <a:pt x="55734" y="2187207"/>
                  <a:pt x="54978" y="2185300"/>
                  <a:pt x="41913" y="2170457"/>
                </a:cubicBezTo>
                <a:cubicBezTo>
                  <a:pt x="9669" y="2133824"/>
                  <a:pt x="-5227" y="2084597"/>
                  <a:pt x="2244" y="2039359"/>
                </a:cubicBezTo>
                <a:cubicBezTo>
                  <a:pt x="16335" y="1954028"/>
                  <a:pt x="87468" y="1896436"/>
                  <a:pt x="172630" y="1901407"/>
                </a:cubicBezTo>
                <a:cubicBezTo>
                  <a:pt x="198192" y="1902899"/>
                  <a:pt x="213869" y="1907506"/>
                  <a:pt x="303902" y="1939981"/>
                </a:cubicBezTo>
                <a:cubicBezTo>
                  <a:pt x="423191" y="1983007"/>
                  <a:pt x="460586" y="1994203"/>
                  <a:pt x="522315" y="2005374"/>
                </a:cubicBezTo>
                <a:cubicBezTo>
                  <a:pt x="567070" y="2013472"/>
                  <a:pt x="570433" y="2013553"/>
                  <a:pt x="818709" y="2012483"/>
                </a:cubicBezTo>
                <a:cubicBezTo>
                  <a:pt x="956828" y="2011888"/>
                  <a:pt x="1146518" y="2009951"/>
                  <a:pt x="1240241" y="2008178"/>
                </a:cubicBezTo>
                <a:cubicBezTo>
                  <a:pt x="1386650" y="2005407"/>
                  <a:pt x="1416458" y="2003917"/>
                  <a:pt x="1451904" y="1997594"/>
                </a:cubicBezTo>
                <a:cubicBezTo>
                  <a:pt x="1535649" y="1982656"/>
                  <a:pt x="1591375" y="1963149"/>
                  <a:pt x="1703029" y="1909687"/>
                </a:cubicBezTo>
                <a:cubicBezTo>
                  <a:pt x="1834918" y="1846538"/>
                  <a:pt x="1928253" y="1808610"/>
                  <a:pt x="2060886" y="1764265"/>
                </a:cubicBezTo>
                <a:lnTo>
                  <a:pt x="2144300" y="1736377"/>
                </a:lnTo>
                <a:lnTo>
                  <a:pt x="2130843" y="1726292"/>
                </a:lnTo>
                <a:cubicBezTo>
                  <a:pt x="2120193" y="1718310"/>
                  <a:pt x="1972655" y="1597279"/>
                  <a:pt x="1946241" y="1574855"/>
                </a:cubicBezTo>
                <a:cubicBezTo>
                  <a:pt x="1940886" y="1570309"/>
                  <a:pt x="1929003" y="1570615"/>
                  <a:pt x="1851172" y="1577302"/>
                </a:cubicBezTo>
                <a:cubicBezTo>
                  <a:pt x="1748139" y="1586155"/>
                  <a:pt x="1698220" y="1586714"/>
                  <a:pt x="1645629" y="1579602"/>
                </a:cubicBezTo>
                <a:cubicBezTo>
                  <a:pt x="1591898" y="1572337"/>
                  <a:pt x="1560135" y="1565038"/>
                  <a:pt x="1511483" y="1548774"/>
                </a:cubicBezTo>
                <a:cubicBezTo>
                  <a:pt x="1376746" y="1503733"/>
                  <a:pt x="1264228" y="1420897"/>
                  <a:pt x="1175531" y="1301442"/>
                </a:cubicBezTo>
                <a:cubicBezTo>
                  <a:pt x="1145850" y="1261469"/>
                  <a:pt x="1128200" y="1245653"/>
                  <a:pt x="1101723" y="1235305"/>
                </a:cubicBezTo>
                <a:cubicBezTo>
                  <a:pt x="1094050" y="1232306"/>
                  <a:pt x="936828" y="1192678"/>
                  <a:pt x="752340" y="1147242"/>
                </a:cubicBezTo>
                <a:cubicBezTo>
                  <a:pt x="85819" y="983092"/>
                  <a:pt x="37305" y="970945"/>
                  <a:pt x="27023" y="965627"/>
                </a:cubicBezTo>
                <a:cubicBezTo>
                  <a:pt x="4682" y="954074"/>
                  <a:pt x="-5582" y="923290"/>
                  <a:pt x="4288" y="897444"/>
                </a:cubicBezTo>
                <a:cubicBezTo>
                  <a:pt x="12594" y="875695"/>
                  <a:pt x="32510" y="862222"/>
                  <a:pt x="55790" y="862604"/>
                </a:cubicBezTo>
                <a:cubicBezTo>
                  <a:pt x="64985" y="862766"/>
                  <a:pt x="229910" y="901810"/>
                  <a:pt x="422290" y="949394"/>
                </a:cubicBezTo>
                <a:cubicBezTo>
                  <a:pt x="614670" y="996977"/>
                  <a:pt x="851146" y="1055447"/>
                  <a:pt x="947794" y="1079327"/>
                </a:cubicBezTo>
                <a:cubicBezTo>
                  <a:pt x="1044441" y="1103208"/>
                  <a:pt x="1131617" y="1125810"/>
                  <a:pt x="1141519" y="1129554"/>
                </a:cubicBezTo>
                <a:cubicBezTo>
                  <a:pt x="1187786" y="1147051"/>
                  <a:pt x="1224035" y="1176835"/>
                  <a:pt x="1262646" y="1229077"/>
                </a:cubicBezTo>
                <a:cubicBezTo>
                  <a:pt x="1369075" y="1373079"/>
                  <a:pt x="1511325" y="1454462"/>
                  <a:pt x="1684169" y="1470235"/>
                </a:cubicBezTo>
                <a:cubicBezTo>
                  <a:pt x="1728249" y="1474258"/>
                  <a:pt x="1727384" y="1474300"/>
                  <a:pt x="1915662" y="1458786"/>
                </a:cubicBezTo>
                <a:cubicBezTo>
                  <a:pt x="1962478" y="1454928"/>
                  <a:pt x="1970033" y="1455078"/>
                  <a:pt x="1980519" y="1460079"/>
                </a:cubicBezTo>
                <a:cubicBezTo>
                  <a:pt x="1987047" y="1463192"/>
                  <a:pt x="2037464" y="1503198"/>
                  <a:pt x="2092556" y="1548982"/>
                </a:cubicBezTo>
                <a:cubicBezTo>
                  <a:pt x="2203863" y="1641483"/>
                  <a:pt x="2211482" y="1647025"/>
                  <a:pt x="2244742" y="1659695"/>
                </a:cubicBezTo>
                <a:cubicBezTo>
                  <a:pt x="2264101" y="1667069"/>
                  <a:pt x="2274154" y="1668547"/>
                  <a:pt x="2303936" y="1668401"/>
                </a:cubicBezTo>
                <a:cubicBezTo>
                  <a:pt x="2345194" y="1668193"/>
                  <a:pt x="2370713" y="1660851"/>
                  <a:pt x="2401833" y="1640213"/>
                </a:cubicBezTo>
                <a:cubicBezTo>
                  <a:pt x="2421800" y="1626971"/>
                  <a:pt x="2428616" y="1616002"/>
                  <a:pt x="2425139" y="1602705"/>
                </a:cubicBezTo>
                <a:cubicBezTo>
                  <a:pt x="2423916" y="1598022"/>
                  <a:pt x="2356248" y="1536362"/>
                  <a:pt x="2262308" y="1454328"/>
                </a:cubicBezTo>
                <a:lnTo>
                  <a:pt x="2101571" y="1313964"/>
                </a:lnTo>
                <a:lnTo>
                  <a:pt x="1904301" y="1248271"/>
                </a:lnTo>
                <a:cubicBezTo>
                  <a:pt x="1794963" y="1211861"/>
                  <a:pt x="1702747" y="1179208"/>
                  <a:pt x="1697420" y="1175018"/>
                </a:cubicBezTo>
                <a:cubicBezTo>
                  <a:pt x="1677164" y="1159084"/>
                  <a:pt x="1671445" y="1121802"/>
                  <a:pt x="1685988" y="1100495"/>
                </a:cubicBezTo>
                <a:cubicBezTo>
                  <a:pt x="1695975" y="1085865"/>
                  <a:pt x="1715025" y="1075383"/>
                  <a:pt x="1731629" y="1075383"/>
                </a:cubicBezTo>
                <a:cubicBezTo>
                  <a:pt x="1738541" y="1075383"/>
                  <a:pt x="1815585" y="1099160"/>
                  <a:pt x="1902838" y="1128221"/>
                </a:cubicBezTo>
                <a:lnTo>
                  <a:pt x="2061480" y="1181059"/>
                </a:lnTo>
                <a:lnTo>
                  <a:pt x="2118133" y="1167267"/>
                </a:lnTo>
                <a:cubicBezTo>
                  <a:pt x="2149292" y="1159682"/>
                  <a:pt x="2240168" y="1137153"/>
                  <a:pt x="2320080" y="1117203"/>
                </a:cubicBezTo>
                <a:lnTo>
                  <a:pt x="2465374" y="1080931"/>
                </a:lnTo>
                <a:lnTo>
                  <a:pt x="2510218" y="1081001"/>
                </a:lnTo>
                <a:cubicBezTo>
                  <a:pt x="2561605" y="1081070"/>
                  <a:pt x="2594925" y="1088595"/>
                  <a:pt x="2637574" y="1109729"/>
                </a:cubicBezTo>
                <a:cubicBezTo>
                  <a:pt x="2679642" y="1130576"/>
                  <a:pt x="2841114" y="1230856"/>
                  <a:pt x="2848010" y="1240418"/>
                </a:cubicBezTo>
                <a:cubicBezTo>
                  <a:pt x="2851567" y="1245351"/>
                  <a:pt x="2873897" y="1320920"/>
                  <a:pt x="2897631" y="1408350"/>
                </a:cubicBezTo>
                <a:cubicBezTo>
                  <a:pt x="2940144" y="1564954"/>
                  <a:pt x="2947724" y="1587853"/>
                  <a:pt x="2961029" y="1599886"/>
                </a:cubicBezTo>
                <a:cubicBezTo>
                  <a:pt x="2986624" y="1623033"/>
                  <a:pt x="3048344" y="1628101"/>
                  <a:pt x="3048344" y="1607055"/>
                </a:cubicBezTo>
                <a:cubicBezTo>
                  <a:pt x="3048344" y="1596411"/>
                  <a:pt x="2973220" y="1171672"/>
                  <a:pt x="2969071" y="1158861"/>
                </a:cubicBezTo>
                <a:cubicBezTo>
                  <a:pt x="2960798" y="1133310"/>
                  <a:pt x="2939901" y="1118356"/>
                  <a:pt x="2754168" y="1005075"/>
                </a:cubicBezTo>
                <a:cubicBezTo>
                  <a:pt x="2654525" y="944301"/>
                  <a:pt x="2560084" y="886977"/>
                  <a:pt x="2544299" y="877688"/>
                </a:cubicBezTo>
                <a:cubicBezTo>
                  <a:pt x="2506841" y="855644"/>
                  <a:pt x="2462461" y="837569"/>
                  <a:pt x="2422324" y="828009"/>
                </a:cubicBezTo>
                <a:cubicBezTo>
                  <a:pt x="2404566" y="823779"/>
                  <a:pt x="2204037" y="794662"/>
                  <a:pt x="1976703" y="763305"/>
                </a:cubicBezTo>
                <a:lnTo>
                  <a:pt x="1563370" y="706293"/>
                </a:lnTo>
                <a:lnTo>
                  <a:pt x="796414" y="406167"/>
                </a:lnTo>
                <a:cubicBezTo>
                  <a:pt x="87731" y="128844"/>
                  <a:pt x="28467" y="105020"/>
                  <a:pt x="16419" y="92607"/>
                </a:cubicBezTo>
                <a:cubicBezTo>
                  <a:pt x="-1633" y="74008"/>
                  <a:pt x="-4688" y="55062"/>
                  <a:pt x="6704" y="32351"/>
                </a:cubicBezTo>
                <a:cubicBezTo>
                  <a:pt x="17115" y="11595"/>
                  <a:pt x="29383" y="2400"/>
                  <a:pt x="49722" y="107"/>
                </a:cubicBezTo>
                <a:cubicBezTo>
                  <a:pt x="63889" y="-1490"/>
                  <a:pt x="103481" y="13240"/>
                  <a:pt x="454623" y="150745"/>
                </a:cubicBezTo>
                <a:cubicBezTo>
                  <a:pt x="668682" y="234569"/>
                  <a:pt x="1013331" y="369423"/>
                  <a:pt x="1220510" y="450419"/>
                </a:cubicBezTo>
                <a:lnTo>
                  <a:pt x="1597198" y="597686"/>
                </a:lnTo>
                <a:lnTo>
                  <a:pt x="2005719" y="653897"/>
                </a:lnTo>
                <a:cubicBezTo>
                  <a:pt x="2230406" y="684813"/>
                  <a:pt x="2430176" y="713967"/>
                  <a:pt x="2449652" y="718683"/>
                </a:cubicBezTo>
                <a:cubicBezTo>
                  <a:pt x="2488524" y="728096"/>
                  <a:pt x="2535911" y="745438"/>
                  <a:pt x="2570574" y="762937"/>
                </a:cubicBezTo>
                <a:cubicBezTo>
                  <a:pt x="2607105" y="781379"/>
                  <a:pt x="3002102" y="1024382"/>
                  <a:pt x="3019644" y="1039206"/>
                </a:cubicBezTo>
                <a:cubicBezTo>
                  <a:pt x="3039962" y="1056377"/>
                  <a:pt x="3063153" y="1089998"/>
                  <a:pt x="3073452" y="1117217"/>
                </a:cubicBezTo>
                <a:cubicBezTo>
                  <a:pt x="3083780" y="1144511"/>
                  <a:pt x="3163746" y="1575412"/>
                  <a:pt x="3164422" y="1607415"/>
                </a:cubicBezTo>
                <a:cubicBezTo>
                  <a:pt x="3164873" y="1628695"/>
                  <a:pt x="3165847" y="1631971"/>
                  <a:pt x="3172113" y="1633231"/>
                </a:cubicBezTo>
                <a:cubicBezTo>
                  <a:pt x="3176059" y="1634026"/>
                  <a:pt x="3198660" y="1637258"/>
                  <a:pt x="3222338" y="1640414"/>
                </a:cubicBezTo>
                <a:cubicBezTo>
                  <a:pt x="3280813" y="1648209"/>
                  <a:pt x="3300361" y="1654145"/>
                  <a:pt x="3311619" y="1667525"/>
                </a:cubicBezTo>
                <a:cubicBezTo>
                  <a:pt x="3332894" y="1692810"/>
                  <a:pt x="3331577" y="1725484"/>
                  <a:pt x="3308465" y="1745778"/>
                </a:cubicBezTo>
                <a:cubicBezTo>
                  <a:pt x="3291362" y="1760794"/>
                  <a:pt x="3276426" y="1762681"/>
                  <a:pt x="3229812" y="1755711"/>
                </a:cubicBezTo>
                <a:cubicBezTo>
                  <a:pt x="3072391" y="1732176"/>
                  <a:pt x="2856474" y="1729333"/>
                  <a:pt x="2671656" y="1748362"/>
                </a:cubicBezTo>
                <a:cubicBezTo>
                  <a:pt x="2391867" y="1777168"/>
                  <a:pt x="2112056" y="1851338"/>
                  <a:pt x="1850117" y="1966127"/>
                </a:cubicBezTo>
                <a:cubicBezTo>
                  <a:pt x="1825453" y="1976935"/>
                  <a:pt x="1772985" y="2001133"/>
                  <a:pt x="1733523" y="2019898"/>
                </a:cubicBezTo>
                <a:cubicBezTo>
                  <a:pt x="1648410" y="2060373"/>
                  <a:pt x="1609304" y="2075366"/>
                  <a:pt x="1544766" y="2092267"/>
                </a:cubicBezTo>
                <a:cubicBezTo>
                  <a:pt x="1437683" y="2120310"/>
                  <a:pt x="1391210" y="2122598"/>
                  <a:pt x="903016" y="2123866"/>
                </a:cubicBezTo>
                <a:lnTo>
                  <a:pt x="549646" y="2124783"/>
                </a:lnTo>
                <a:lnTo>
                  <a:pt x="503607" y="2116461"/>
                </a:lnTo>
                <a:cubicBezTo>
                  <a:pt x="435847" y="2104213"/>
                  <a:pt x="382007" y="2088382"/>
                  <a:pt x="269821" y="2047718"/>
                </a:cubicBezTo>
                <a:cubicBezTo>
                  <a:pt x="164238" y="2009447"/>
                  <a:pt x="156271" y="2007837"/>
                  <a:pt x="136532" y="2020771"/>
                </a:cubicBezTo>
                <a:cubicBezTo>
                  <a:pt x="114607" y="2035137"/>
                  <a:pt x="106713" y="2070004"/>
                  <a:pt x="121211" y="2088437"/>
                </a:cubicBezTo>
                <a:cubicBezTo>
                  <a:pt x="146477" y="2120558"/>
                  <a:pt x="235624" y="2161473"/>
                  <a:pt x="454596" y="2241448"/>
                </a:cubicBezTo>
                <a:cubicBezTo>
                  <a:pt x="591464" y="2291436"/>
                  <a:pt x="651515" y="2315348"/>
                  <a:pt x="720053" y="2347152"/>
                </a:cubicBezTo>
                <a:cubicBezTo>
                  <a:pt x="886694" y="2424480"/>
                  <a:pt x="986840" y="2509410"/>
                  <a:pt x="1028017" y="2608326"/>
                </a:cubicBezTo>
                <a:cubicBezTo>
                  <a:pt x="1056731" y="2677304"/>
                  <a:pt x="1057123" y="2732580"/>
                  <a:pt x="1029309" y="2790299"/>
                </a:cubicBezTo>
                <a:cubicBezTo>
                  <a:pt x="1018964" y="2811766"/>
                  <a:pt x="1009056" y="2824520"/>
                  <a:pt x="980307" y="2853379"/>
                </a:cubicBezTo>
                <a:cubicBezTo>
                  <a:pt x="950978" y="2882821"/>
                  <a:pt x="931488" y="2897961"/>
                  <a:pt x="875583" y="2934729"/>
                </a:cubicBezTo>
                <a:cubicBezTo>
                  <a:pt x="801220" y="2983637"/>
                  <a:pt x="786765" y="2997608"/>
                  <a:pt x="775132" y="3031815"/>
                </a:cubicBezTo>
                <a:cubicBezTo>
                  <a:pt x="771196" y="3043389"/>
                  <a:pt x="768847" y="3060831"/>
                  <a:pt x="768908" y="3078027"/>
                </a:cubicBezTo>
                <a:cubicBezTo>
                  <a:pt x="768996" y="3102632"/>
                  <a:pt x="770482" y="3108635"/>
                  <a:pt x="782522" y="3132999"/>
                </a:cubicBezTo>
                <a:cubicBezTo>
                  <a:pt x="791349" y="3150859"/>
                  <a:pt x="797680" y="3159719"/>
                  <a:pt x="800769" y="3158534"/>
                </a:cubicBezTo>
                <a:cubicBezTo>
                  <a:pt x="803371" y="3157537"/>
                  <a:pt x="861887" y="3118794"/>
                  <a:pt x="930805" y="3072443"/>
                </a:cubicBezTo>
                <a:cubicBezTo>
                  <a:pt x="1068023" y="2980155"/>
                  <a:pt x="1117790" y="2952820"/>
                  <a:pt x="1196314" y="2926609"/>
                </a:cubicBezTo>
                <a:cubicBezTo>
                  <a:pt x="1245258" y="2910272"/>
                  <a:pt x="1305104" y="2896931"/>
                  <a:pt x="1357527" y="2890671"/>
                </a:cubicBezTo>
                <a:cubicBezTo>
                  <a:pt x="1421229" y="2883065"/>
                  <a:pt x="1470041" y="2862648"/>
                  <a:pt x="1509158" y="2827247"/>
                </a:cubicBezTo>
                <a:cubicBezTo>
                  <a:pt x="1521232" y="2816321"/>
                  <a:pt x="1557923" y="2776495"/>
                  <a:pt x="1590695" y="2738746"/>
                </a:cubicBezTo>
                <a:cubicBezTo>
                  <a:pt x="1688943" y="2625574"/>
                  <a:pt x="1711998" y="2604865"/>
                  <a:pt x="1762645" y="2584284"/>
                </a:cubicBezTo>
                <a:cubicBezTo>
                  <a:pt x="1806208" y="2566582"/>
                  <a:pt x="1827536" y="2564854"/>
                  <a:pt x="2027699" y="2562817"/>
                </a:cubicBezTo>
                <a:cubicBezTo>
                  <a:pt x="2525954" y="2557745"/>
                  <a:pt x="2927933" y="2518671"/>
                  <a:pt x="3194720" y="2449376"/>
                </a:cubicBezTo>
                <a:cubicBezTo>
                  <a:pt x="3256715" y="2433273"/>
                  <a:pt x="3274524" y="2431965"/>
                  <a:pt x="3291430" y="2442273"/>
                </a:cubicBezTo>
                <a:cubicBezTo>
                  <a:pt x="3325723" y="2463183"/>
                  <a:pt x="3326237" y="2519813"/>
                  <a:pt x="3292294" y="2537367"/>
                </a:cubicBezTo>
                <a:cubicBezTo>
                  <a:pt x="3277552" y="2544991"/>
                  <a:pt x="3215054" y="2561965"/>
                  <a:pt x="3148161" y="2576513"/>
                </a:cubicBezTo>
                <a:cubicBezTo>
                  <a:pt x="2861827" y="2638783"/>
                  <a:pt x="2493582" y="2670692"/>
                  <a:pt x="1984905" y="2677309"/>
                </a:cubicBezTo>
                <a:cubicBezTo>
                  <a:pt x="1902174" y="2678385"/>
                  <a:pt x="1830334" y="2680260"/>
                  <a:pt x="1825261" y="2681476"/>
                </a:cubicBezTo>
                <a:cubicBezTo>
                  <a:pt x="1814064" y="2684159"/>
                  <a:pt x="1791564" y="2694986"/>
                  <a:pt x="1775448" y="2705447"/>
                </a:cubicBezTo>
                <a:cubicBezTo>
                  <a:pt x="1768910" y="2709691"/>
                  <a:pt x="1728222" y="2753725"/>
                  <a:pt x="1685030" y="2803301"/>
                </a:cubicBezTo>
                <a:cubicBezTo>
                  <a:pt x="1598803" y="2902274"/>
                  <a:pt x="1585683" y="2915200"/>
                  <a:pt x="1543386" y="2942850"/>
                </a:cubicBezTo>
                <a:cubicBezTo>
                  <a:pt x="1489394" y="2978144"/>
                  <a:pt x="1443934" y="2993553"/>
                  <a:pt x="1363256" y="3003905"/>
                </a:cubicBezTo>
                <a:cubicBezTo>
                  <a:pt x="1277479" y="3014912"/>
                  <a:pt x="1193502" y="3042138"/>
                  <a:pt x="1123842" y="3081524"/>
                </a:cubicBezTo>
                <a:cubicBezTo>
                  <a:pt x="1106191" y="3091505"/>
                  <a:pt x="1030149" y="3141409"/>
                  <a:pt x="954860" y="3192423"/>
                </a:cubicBezTo>
                <a:cubicBezTo>
                  <a:pt x="879571" y="3243437"/>
                  <a:pt x="813593" y="3286841"/>
                  <a:pt x="808241" y="3288875"/>
                </a:cubicBezTo>
                <a:cubicBezTo>
                  <a:pt x="793942" y="3294312"/>
                  <a:pt x="777296" y="3293146"/>
                  <a:pt x="763376" y="3285731"/>
                </a:cubicBezTo>
                <a:close/>
                <a:moveTo>
                  <a:pt x="506596" y="2381327"/>
                </a:moveTo>
                <a:cubicBezTo>
                  <a:pt x="480946" y="2371627"/>
                  <a:pt x="412253" y="2345970"/>
                  <a:pt x="353946" y="2324312"/>
                </a:cubicBezTo>
                <a:cubicBezTo>
                  <a:pt x="295639" y="2302653"/>
                  <a:pt x="228643" y="2276533"/>
                  <a:pt x="205065" y="2266267"/>
                </a:cubicBezTo>
                <a:lnTo>
                  <a:pt x="162197" y="2247602"/>
                </a:lnTo>
                <a:lnTo>
                  <a:pt x="149640" y="2254810"/>
                </a:lnTo>
                <a:cubicBezTo>
                  <a:pt x="131091" y="2265457"/>
                  <a:pt x="116297" y="2291308"/>
                  <a:pt x="114495" y="2316221"/>
                </a:cubicBezTo>
                <a:cubicBezTo>
                  <a:pt x="112111" y="2349187"/>
                  <a:pt x="128040" y="2377000"/>
                  <a:pt x="157717" y="2391691"/>
                </a:cubicBezTo>
                <a:cubicBezTo>
                  <a:pt x="172639" y="2399078"/>
                  <a:pt x="176939" y="2399233"/>
                  <a:pt x="363096" y="2399099"/>
                </a:cubicBezTo>
                <a:lnTo>
                  <a:pt x="553234" y="2398960"/>
                </a:lnTo>
                <a:close/>
                <a:moveTo>
                  <a:pt x="2581092" y="1643841"/>
                </a:moveTo>
                <a:cubicBezTo>
                  <a:pt x="2603143" y="1640775"/>
                  <a:pt x="2649895" y="1635390"/>
                  <a:pt x="2684986" y="1631874"/>
                </a:cubicBezTo>
                <a:cubicBezTo>
                  <a:pt x="2724554" y="1627909"/>
                  <a:pt x="2746062" y="1624441"/>
                  <a:pt x="2741612" y="1622743"/>
                </a:cubicBezTo>
                <a:cubicBezTo>
                  <a:pt x="2691112" y="1603475"/>
                  <a:pt x="2649534" y="1568638"/>
                  <a:pt x="2629999" y="1529227"/>
                </a:cubicBezTo>
                <a:cubicBezTo>
                  <a:pt x="2624131" y="1517388"/>
                  <a:pt x="2599218" y="1437079"/>
                  <a:pt x="2574639" y="1350762"/>
                </a:cubicBezTo>
                <a:lnTo>
                  <a:pt x="2529949" y="1193823"/>
                </a:lnTo>
                <a:lnTo>
                  <a:pt x="2506329" y="1193801"/>
                </a:lnTo>
                <a:cubicBezTo>
                  <a:pt x="2489090" y="1193785"/>
                  <a:pt x="2455649" y="1200488"/>
                  <a:pt x="2382560" y="1218612"/>
                </a:cubicBezTo>
                <a:cubicBezTo>
                  <a:pt x="2327478" y="1232270"/>
                  <a:pt x="2267478" y="1246934"/>
                  <a:pt x="2249227" y="1251200"/>
                </a:cubicBezTo>
                <a:cubicBezTo>
                  <a:pt x="2230975" y="1255465"/>
                  <a:pt x="2216042" y="1260082"/>
                  <a:pt x="2216042" y="1261459"/>
                </a:cubicBezTo>
                <a:cubicBezTo>
                  <a:pt x="2216042" y="1262838"/>
                  <a:pt x="2280504" y="1320169"/>
                  <a:pt x="2359291" y="1388864"/>
                </a:cubicBezTo>
                <a:cubicBezTo>
                  <a:pt x="2438078" y="1457559"/>
                  <a:pt x="2506613" y="1519665"/>
                  <a:pt x="2511592" y="1526877"/>
                </a:cubicBezTo>
                <a:cubicBezTo>
                  <a:pt x="2533822" y="1559077"/>
                  <a:pt x="2544349" y="1606026"/>
                  <a:pt x="2536051" y="1635961"/>
                </a:cubicBezTo>
                <a:cubicBezTo>
                  <a:pt x="2531639" y="1651876"/>
                  <a:pt x="2527945" y="1651230"/>
                  <a:pt x="2581092" y="1643841"/>
                </a:cubicBezTo>
                <a:close/>
                <a:moveTo>
                  <a:pt x="2807981" y="1512641"/>
                </a:moveTo>
                <a:cubicBezTo>
                  <a:pt x="2807981" y="1510425"/>
                  <a:pt x="2795873" y="1464347"/>
                  <a:pt x="2781075" y="1410245"/>
                </a:cubicBezTo>
                <a:cubicBezTo>
                  <a:pt x="2766276" y="1356144"/>
                  <a:pt x="2754168" y="1311345"/>
                  <a:pt x="2754168" y="1310693"/>
                </a:cubicBezTo>
                <a:cubicBezTo>
                  <a:pt x="2754168" y="1309289"/>
                  <a:pt x="2669364" y="1258357"/>
                  <a:pt x="2667028" y="1258357"/>
                </a:cubicBezTo>
                <a:cubicBezTo>
                  <a:pt x="2666149" y="1258357"/>
                  <a:pt x="2679518" y="1307553"/>
                  <a:pt x="2696739" y="1367681"/>
                </a:cubicBezTo>
                <a:cubicBezTo>
                  <a:pt x="2730807" y="1486627"/>
                  <a:pt x="2734961" y="1495613"/>
                  <a:pt x="2762074" y="1509035"/>
                </a:cubicBezTo>
                <a:cubicBezTo>
                  <a:pt x="2778478" y="1517155"/>
                  <a:pt x="2807981" y="1519473"/>
                  <a:pt x="2807981" y="1512641"/>
                </a:cubicBezTo>
                <a:close/>
                <a:moveTo>
                  <a:pt x="2704682" y="3177257"/>
                </a:moveTo>
                <a:cubicBezTo>
                  <a:pt x="2698183" y="3173095"/>
                  <a:pt x="2689707" y="3163500"/>
                  <a:pt x="2685848" y="3155934"/>
                </a:cubicBezTo>
                <a:cubicBezTo>
                  <a:pt x="2679174" y="3142852"/>
                  <a:pt x="2678831" y="3133819"/>
                  <a:pt x="2678831" y="2971478"/>
                </a:cubicBezTo>
                <a:cubicBezTo>
                  <a:pt x="2678831" y="2808755"/>
                  <a:pt x="2679161" y="2800130"/>
                  <a:pt x="2685894" y="2786931"/>
                </a:cubicBezTo>
                <a:cubicBezTo>
                  <a:pt x="2705064" y="2749353"/>
                  <a:pt x="2760742" y="2747664"/>
                  <a:pt x="2782888" y="2783988"/>
                </a:cubicBezTo>
                <a:cubicBezTo>
                  <a:pt x="2789745" y="2795236"/>
                  <a:pt x="2790016" y="2802375"/>
                  <a:pt x="2790016" y="2971478"/>
                </a:cubicBezTo>
                <a:cubicBezTo>
                  <a:pt x="2790016" y="3140580"/>
                  <a:pt x="2789744" y="3147720"/>
                  <a:pt x="2782888" y="3158967"/>
                </a:cubicBezTo>
                <a:cubicBezTo>
                  <a:pt x="2767324" y="3184496"/>
                  <a:pt x="2729720" y="3193290"/>
                  <a:pt x="2704682" y="3177257"/>
                </a:cubicBezTo>
                <a:close/>
                <a:moveTo>
                  <a:pt x="2967092" y="3062789"/>
                </a:moveTo>
                <a:cubicBezTo>
                  <a:pt x="2943112" y="3055509"/>
                  <a:pt x="2936220" y="3041835"/>
                  <a:pt x="2899219" y="2928139"/>
                </a:cubicBezTo>
                <a:cubicBezTo>
                  <a:pt x="2862363" y="2814890"/>
                  <a:pt x="2861750" y="2811138"/>
                  <a:pt x="2876228" y="2787400"/>
                </a:cubicBezTo>
                <a:cubicBezTo>
                  <a:pt x="2883930" y="2774771"/>
                  <a:pt x="2907558" y="2761756"/>
                  <a:pt x="2922781" y="2761756"/>
                </a:cubicBezTo>
                <a:cubicBezTo>
                  <a:pt x="2935800" y="2761756"/>
                  <a:pt x="2960351" y="2773827"/>
                  <a:pt x="2967190" y="2783592"/>
                </a:cubicBezTo>
                <a:cubicBezTo>
                  <a:pt x="2970433" y="2788222"/>
                  <a:pt x="2988583" y="2838733"/>
                  <a:pt x="3007522" y="2895838"/>
                </a:cubicBezTo>
                <a:cubicBezTo>
                  <a:pt x="3036344" y="2982739"/>
                  <a:pt x="3041665" y="3002259"/>
                  <a:pt x="3040164" y="3015580"/>
                </a:cubicBezTo>
                <a:cubicBezTo>
                  <a:pt x="3036183" y="3050898"/>
                  <a:pt x="3001576" y="3073257"/>
                  <a:pt x="2967092" y="3062789"/>
                </a:cubicBezTo>
                <a:close/>
                <a:moveTo>
                  <a:pt x="2465374" y="3045526"/>
                </a:moveTo>
                <a:cubicBezTo>
                  <a:pt x="2450075" y="3036075"/>
                  <a:pt x="2443390" y="3027415"/>
                  <a:pt x="2438423" y="3010612"/>
                </a:cubicBezTo>
                <a:cubicBezTo>
                  <a:pt x="2434342" y="2996803"/>
                  <a:pt x="2435749" y="2989893"/>
                  <a:pt x="2462108" y="2894328"/>
                </a:cubicBezTo>
                <a:cubicBezTo>
                  <a:pt x="2492739" y="2783277"/>
                  <a:pt x="2495653" y="2777147"/>
                  <a:pt x="2522722" y="2766809"/>
                </a:cubicBezTo>
                <a:cubicBezTo>
                  <a:pt x="2544439" y="2758515"/>
                  <a:pt x="2561055" y="2762151"/>
                  <a:pt x="2579327" y="2779195"/>
                </a:cubicBezTo>
                <a:cubicBezTo>
                  <a:pt x="2602842" y="2801131"/>
                  <a:pt x="2602166" y="2811982"/>
                  <a:pt x="2570078" y="2927709"/>
                </a:cubicBezTo>
                <a:cubicBezTo>
                  <a:pt x="2542330" y="3027785"/>
                  <a:pt x="2538818" y="3035638"/>
                  <a:pt x="2516674" y="3047160"/>
                </a:cubicBezTo>
                <a:cubicBezTo>
                  <a:pt x="2503065" y="3054241"/>
                  <a:pt x="2478200" y="3053449"/>
                  <a:pt x="2465374" y="3045526"/>
                </a:cubicBezTo>
                <a:close/>
                <a:moveTo>
                  <a:pt x="2424118" y="2403922"/>
                </a:moveTo>
                <a:cubicBezTo>
                  <a:pt x="2412873" y="2398124"/>
                  <a:pt x="2353290" y="2328020"/>
                  <a:pt x="2324941" y="2287233"/>
                </a:cubicBezTo>
                <a:cubicBezTo>
                  <a:pt x="2313299" y="2270483"/>
                  <a:pt x="2312260" y="2243913"/>
                  <a:pt x="2322557" y="2226281"/>
                </a:cubicBezTo>
                <a:cubicBezTo>
                  <a:pt x="2330953" y="2211904"/>
                  <a:pt x="2353575" y="2198470"/>
                  <a:pt x="2369524" y="2198390"/>
                </a:cubicBezTo>
                <a:cubicBezTo>
                  <a:pt x="2393736" y="2198275"/>
                  <a:pt x="2404143" y="2206479"/>
                  <a:pt x="2444553" y="2257580"/>
                </a:cubicBezTo>
                <a:cubicBezTo>
                  <a:pt x="2499907" y="2327578"/>
                  <a:pt x="2503043" y="2332673"/>
                  <a:pt x="2503043" y="2352611"/>
                </a:cubicBezTo>
                <a:cubicBezTo>
                  <a:pt x="2503043" y="2393195"/>
                  <a:pt x="2458932" y="2421873"/>
                  <a:pt x="2424118" y="2403922"/>
                </a:cubicBezTo>
                <a:close/>
                <a:moveTo>
                  <a:pt x="2683790" y="2360284"/>
                </a:moveTo>
                <a:cubicBezTo>
                  <a:pt x="2666928" y="2352401"/>
                  <a:pt x="2658701" y="2342278"/>
                  <a:pt x="2653491" y="2323003"/>
                </a:cubicBezTo>
                <a:cubicBezTo>
                  <a:pt x="2647129" y="2299469"/>
                  <a:pt x="2653653" y="2287172"/>
                  <a:pt x="2707928" y="2220411"/>
                </a:cubicBezTo>
                <a:cubicBezTo>
                  <a:pt x="2760879" y="2155279"/>
                  <a:pt x="2769568" y="2148104"/>
                  <a:pt x="2795488" y="2148104"/>
                </a:cubicBezTo>
                <a:cubicBezTo>
                  <a:pt x="2832593" y="2148104"/>
                  <a:pt x="2860775" y="2189920"/>
                  <a:pt x="2846441" y="2223709"/>
                </a:cubicBezTo>
                <a:cubicBezTo>
                  <a:pt x="2840070" y="2238730"/>
                  <a:pt x="2749887" y="2350540"/>
                  <a:pt x="2737705" y="2358522"/>
                </a:cubicBezTo>
                <a:cubicBezTo>
                  <a:pt x="2724026" y="2367486"/>
                  <a:pt x="2700817" y="2368244"/>
                  <a:pt x="2683790" y="2360284"/>
                </a:cubicBezTo>
                <a:close/>
                <a:moveTo>
                  <a:pt x="3050137" y="2239603"/>
                </a:moveTo>
                <a:cubicBezTo>
                  <a:pt x="3042245" y="2236695"/>
                  <a:pt x="3035521" y="2234292"/>
                  <a:pt x="3035196" y="2234262"/>
                </a:cubicBezTo>
                <a:cubicBezTo>
                  <a:pt x="3033275" y="2234077"/>
                  <a:pt x="2945723" y="2119611"/>
                  <a:pt x="2941863" y="2112227"/>
                </a:cubicBezTo>
                <a:cubicBezTo>
                  <a:pt x="2924647" y="2079288"/>
                  <a:pt x="2954259" y="2033297"/>
                  <a:pt x="2992684" y="2033297"/>
                </a:cubicBezTo>
                <a:cubicBezTo>
                  <a:pt x="3017585" y="2033297"/>
                  <a:pt x="3027954" y="2041864"/>
                  <a:pt x="3073618" y="2100167"/>
                </a:cubicBezTo>
                <a:cubicBezTo>
                  <a:pt x="3121645" y="2161488"/>
                  <a:pt x="3128871" y="2174641"/>
                  <a:pt x="3125499" y="2194602"/>
                </a:cubicBezTo>
                <a:cubicBezTo>
                  <a:pt x="3119220" y="2231767"/>
                  <a:pt x="3084745" y="2252354"/>
                  <a:pt x="3050137" y="2239603"/>
                </a:cubicBezTo>
                <a:close/>
                <a:moveTo>
                  <a:pt x="2152331" y="2216289"/>
                </a:moveTo>
                <a:cubicBezTo>
                  <a:pt x="2128984" y="2202053"/>
                  <a:pt x="2118966" y="2167730"/>
                  <a:pt x="2131274" y="2144143"/>
                </a:cubicBezTo>
                <a:cubicBezTo>
                  <a:pt x="2136708" y="2133728"/>
                  <a:pt x="2222064" y="2027776"/>
                  <a:pt x="2232684" y="2018263"/>
                </a:cubicBezTo>
                <a:cubicBezTo>
                  <a:pt x="2236407" y="2014928"/>
                  <a:pt x="2246883" y="2010212"/>
                  <a:pt x="2255963" y="2007783"/>
                </a:cubicBezTo>
                <a:cubicBezTo>
                  <a:pt x="2271133" y="2003725"/>
                  <a:pt x="2273879" y="2004072"/>
                  <a:pt x="2289812" y="2012054"/>
                </a:cubicBezTo>
                <a:cubicBezTo>
                  <a:pt x="2299348" y="2016831"/>
                  <a:pt x="2310178" y="2024917"/>
                  <a:pt x="2313878" y="2030020"/>
                </a:cubicBezTo>
                <a:cubicBezTo>
                  <a:pt x="2321538" y="2040586"/>
                  <a:pt x="2325669" y="2064298"/>
                  <a:pt x="2322235" y="2077982"/>
                </a:cubicBezTo>
                <a:cubicBezTo>
                  <a:pt x="2319014" y="2090815"/>
                  <a:pt x="2220911" y="2211835"/>
                  <a:pt x="2208544" y="2218230"/>
                </a:cubicBezTo>
                <a:cubicBezTo>
                  <a:pt x="2193929" y="2225789"/>
                  <a:pt x="2166350" y="2224836"/>
                  <a:pt x="2152331" y="2216289"/>
                </a:cubicBezTo>
                <a:close/>
                <a:moveTo>
                  <a:pt x="2579973" y="2168161"/>
                </a:moveTo>
                <a:cubicBezTo>
                  <a:pt x="2567377" y="2162675"/>
                  <a:pt x="2484606" y="2059503"/>
                  <a:pt x="2475701" y="2038189"/>
                </a:cubicBezTo>
                <a:cubicBezTo>
                  <a:pt x="2466046" y="2015082"/>
                  <a:pt x="2476927" y="1984323"/>
                  <a:pt x="2499444" y="1971067"/>
                </a:cubicBezTo>
                <a:cubicBezTo>
                  <a:pt x="2514119" y="1962428"/>
                  <a:pt x="2543054" y="1962498"/>
                  <a:pt x="2556778" y="1971206"/>
                </a:cubicBezTo>
                <a:cubicBezTo>
                  <a:pt x="2567660" y="1978110"/>
                  <a:pt x="2645547" y="2075017"/>
                  <a:pt x="2655166" y="2093618"/>
                </a:cubicBezTo>
                <a:cubicBezTo>
                  <a:pt x="2667850" y="2118149"/>
                  <a:pt x="2656734" y="2153536"/>
                  <a:pt x="2632249" y="2166565"/>
                </a:cubicBezTo>
                <a:cubicBezTo>
                  <a:pt x="2617717" y="2174298"/>
                  <a:pt x="2595613" y="2174973"/>
                  <a:pt x="2579973" y="2168160"/>
                </a:cubicBezTo>
                <a:close/>
                <a:moveTo>
                  <a:pt x="2777169" y="2051627"/>
                </a:moveTo>
                <a:cubicBezTo>
                  <a:pt x="2753697" y="2037314"/>
                  <a:pt x="2743084" y="2011935"/>
                  <a:pt x="2750297" y="1987366"/>
                </a:cubicBezTo>
                <a:cubicBezTo>
                  <a:pt x="2752211" y="1980850"/>
                  <a:pt x="2776061" y="1947901"/>
                  <a:pt x="2803300" y="1914147"/>
                </a:cubicBezTo>
                <a:cubicBezTo>
                  <a:pt x="2864544" y="1838253"/>
                  <a:pt x="2878063" y="1830001"/>
                  <a:pt x="2914234" y="1846428"/>
                </a:cubicBezTo>
                <a:cubicBezTo>
                  <a:pt x="2938818" y="1857593"/>
                  <a:pt x="2951533" y="1884474"/>
                  <a:pt x="2944531" y="1910479"/>
                </a:cubicBezTo>
                <a:cubicBezTo>
                  <a:pt x="2940115" y="1926882"/>
                  <a:pt x="2848853" y="2041118"/>
                  <a:pt x="2831913" y="2051447"/>
                </a:cubicBezTo>
                <a:cubicBezTo>
                  <a:pt x="2817168" y="2060439"/>
                  <a:pt x="2791755" y="2060522"/>
                  <a:pt x="2777169" y="2051632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308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95910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t 7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iapositive think-cell" r:id="rId5" imgW="338" imgH="338" progId="TCLayout.ActiveDocument.1">
                  <p:embed/>
                </p:oleObj>
              </mc:Choice>
              <mc:Fallback>
                <p:oleObj name="Diapositive think-cell" r:id="rId5" imgW="338" imgH="338" progId="TCLayout.ActiveDocument.1">
                  <p:embed/>
                  <p:pic>
                    <p:nvPicPr>
                      <p:cNvPr id="8" name="Objet 7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 hidden="1"/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  <a:sym typeface="Arial Black" panose="020B0A040201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475" y="530428"/>
            <a:ext cx="11449049" cy="353302"/>
          </a:xfrm>
        </p:spPr>
        <p:txBody>
          <a:bodyPr vert="horz"/>
          <a:lstStyle/>
          <a:p>
            <a:r>
              <a:rPr lang="en-GB" dirty="0"/>
              <a:t>Conclusions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B14F3CE-2B8D-4FB7-D120-4F889F02658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1474" y="6628203"/>
            <a:ext cx="10183580" cy="100990"/>
          </a:xfrm>
        </p:spPr>
        <p:txBody>
          <a:bodyPr/>
          <a:lstStyle/>
          <a:p>
            <a:r>
              <a:rPr lang="fr-CH" dirty="0"/>
              <a:t>*</a:t>
            </a:r>
            <a:r>
              <a:rPr lang="fr-CH" sz="900" dirty="0"/>
              <a:t>OM-85 is indicated for the prophylaxis of recurrent respiratory tract infections. </a:t>
            </a:r>
            <a:r>
              <a:rPr lang="fr-CH" sz="900" baseline="30000" dirty="0"/>
              <a:t>†</a:t>
            </a:r>
            <a:r>
              <a:rPr lang="fr-CH" dirty="0"/>
              <a:t>Based on preclinical research studies; these data should not be extrapolated to any clinical applications.</a:t>
            </a:r>
          </a:p>
          <a:p>
            <a:r>
              <a:rPr lang="en-US" dirty="0"/>
              <a:t>NPI, non-pharmacological intervention; RTI, respiratory tract infection.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827575-7D94-782C-2754-D05A6048DB12}"/>
              </a:ext>
            </a:extLst>
          </p:cNvPr>
          <p:cNvGrpSpPr>
            <a:grpSpLocks noChangeAspect="1"/>
          </p:cNvGrpSpPr>
          <p:nvPr/>
        </p:nvGrpSpPr>
        <p:grpSpPr>
          <a:xfrm>
            <a:off x="1015230" y="1234827"/>
            <a:ext cx="2587225" cy="1008741"/>
            <a:chOff x="1389570" y="1234828"/>
            <a:chExt cx="2117201" cy="825482"/>
          </a:xfrm>
        </p:grpSpPr>
        <p:sp>
          <p:nvSpPr>
            <p:cNvPr id="34" name="Rettangolo 8">
              <a:extLst>
                <a:ext uri="{FF2B5EF4-FFF2-40B4-BE49-F238E27FC236}">
                  <a16:creationId xmlns:a16="http://schemas.microsoft.com/office/drawing/2014/main" id="{240EF145-A847-0592-5506-62E1E924EB7A}"/>
                </a:ext>
              </a:extLst>
            </p:cNvPr>
            <p:cNvSpPr/>
            <p:nvPr/>
          </p:nvSpPr>
          <p:spPr>
            <a:xfrm>
              <a:off x="1789912" y="1234828"/>
              <a:ext cx="1716859" cy="811067"/>
            </a:xfrm>
            <a:prstGeom prst="rect">
              <a:avLst/>
            </a:prstGeom>
            <a:gradFill flip="none" rotWithShape="1">
              <a:gsLst>
                <a:gs pos="6000">
                  <a:srgbClr val="B3CEE3"/>
                </a:gs>
                <a:gs pos="99000">
                  <a:schemeClr val="bg1">
                    <a:alpha val="56232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47" name="Connettore diritto 22">
              <a:extLst>
                <a:ext uri="{FF2B5EF4-FFF2-40B4-BE49-F238E27FC236}">
                  <a16:creationId xmlns:a16="http://schemas.microsoft.com/office/drawing/2014/main" id="{8A7646FE-D640-0337-54BD-FF0C5EE7D83F}"/>
                </a:ext>
              </a:extLst>
            </p:cNvPr>
            <p:cNvCxnSpPr>
              <a:cxnSpLocks/>
            </p:cNvCxnSpPr>
            <p:nvPr/>
          </p:nvCxnSpPr>
          <p:spPr>
            <a:xfrm>
              <a:off x="2041602" y="1643949"/>
              <a:ext cx="673318" cy="0"/>
            </a:xfrm>
            <a:prstGeom prst="lin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  <a:headEnd type="none"/>
              <a:tailEnd type="diamon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512CFCB3-88A2-57F8-00F7-D9CCD8D9C184}"/>
                </a:ext>
              </a:extLst>
            </p:cNvPr>
            <p:cNvSpPr/>
            <p:nvPr/>
          </p:nvSpPr>
          <p:spPr>
            <a:xfrm>
              <a:off x="1389570" y="1234828"/>
              <a:ext cx="824400" cy="82548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5BB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67" name="Graphic 66" descr="Germ with solid fill">
              <a:extLst>
                <a:ext uri="{FF2B5EF4-FFF2-40B4-BE49-F238E27FC236}">
                  <a16:creationId xmlns:a16="http://schemas.microsoft.com/office/drawing/2014/main" id="{A659C175-AE16-15F0-D249-2B13AA531F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492406" y="1338205"/>
              <a:ext cx="618728" cy="618728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F460C3AD-2178-5F19-5170-0223E3537D3C}"/>
              </a:ext>
            </a:extLst>
          </p:cNvPr>
          <p:cNvGrpSpPr>
            <a:grpSpLocks noChangeAspect="1"/>
          </p:cNvGrpSpPr>
          <p:nvPr/>
        </p:nvGrpSpPr>
        <p:grpSpPr>
          <a:xfrm>
            <a:off x="1015230" y="2441626"/>
            <a:ext cx="2587226" cy="1012807"/>
            <a:chOff x="1358130" y="2441626"/>
            <a:chExt cx="2117201" cy="828809"/>
          </a:xfrm>
        </p:grpSpPr>
        <p:sp>
          <p:nvSpPr>
            <p:cNvPr id="28" name="Rettangolo 8">
              <a:extLst>
                <a:ext uri="{FF2B5EF4-FFF2-40B4-BE49-F238E27FC236}">
                  <a16:creationId xmlns:a16="http://schemas.microsoft.com/office/drawing/2014/main" id="{02F8E553-B5B9-ADE2-DD85-61DC9F578BCC}"/>
                </a:ext>
              </a:extLst>
            </p:cNvPr>
            <p:cNvSpPr/>
            <p:nvPr/>
          </p:nvSpPr>
          <p:spPr>
            <a:xfrm>
              <a:off x="1758472" y="2441626"/>
              <a:ext cx="1716859" cy="811067"/>
            </a:xfrm>
            <a:prstGeom prst="rect">
              <a:avLst/>
            </a:prstGeom>
            <a:gradFill flip="none" rotWithShape="1">
              <a:gsLst>
                <a:gs pos="6000">
                  <a:srgbClr val="B3CEE3"/>
                </a:gs>
                <a:gs pos="99000">
                  <a:schemeClr val="bg1">
                    <a:alpha val="56232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30" name="Connettore diritto 22">
              <a:extLst>
                <a:ext uri="{FF2B5EF4-FFF2-40B4-BE49-F238E27FC236}">
                  <a16:creationId xmlns:a16="http://schemas.microsoft.com/office/drawing/2014/main" id="{DD2FAD88-B835-DB4A-C2A1-AB3E6101ADF4}"/>
                </a:ext>
              </a:extLst>
            </p:cNvPr>
            <p:cNvCxnSpPr>
              <a:cxnSpLocks/>
            </p:cNvCxnSpPr>
            <p:nvPr/>
          </p:nvCxnSpPr>
          <p:spPr>
            <a:xfrm>
              <a:off x="2010162" y="2850747"/>
              <a:ext cx="673318" cy="0"/>
            </a:xfrm>
            <a:prstGeom prst="lin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  <a:headEnd type="none"/>
              <a:tailEnd type="diamon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1" name="Oval 4">
              <a:extLst>
                <a:ext uri="{FF2B5EF4-FFF2-40B4-BE49-F238E27FC236}">
                  <a16:creationId xmlns:a16="http://schemas.microsoft.com/office/drawing/2014/main" id="{2A5F2274-21C1-0D14-5DA3-B7C8F0CE58F0}"/>
                </a:ext>
              </a:extLst>
            </p:cNvPr>
            <p:cNvSpPr/>
            <p:nvPr/>
          </p:nvSpPr>
          <p:spPr>
            <a:xfrm>
              <a:off x="1358130" y="2444953"/>
              <a:ext cx="824400" cy="82548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5BB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C59941F-B178-C36D-7CAB-91AAD9CCF47A}"/>
                </a:ext>
              </a:extLst>
            </p:cNvPr>
            <p:cNvGrpSpPr/>
            <p:nvPr/>
          </p:nvGrpSpPr>
          <p:grpSpPr>
            <a:xfrm>
              <a:off x="1423558" y="2620313"/>
              <a:ext cx="578589" cy="491567"/>
              <a:chOff x="1306390" y="2585095"/>
              <a:chExt cx="951391" cy="832084"/>
            </a:xfrm>
            <a:solidFill>
              <a:schemeClr val="accent1">
                <a:lumMod val="75000"/>
              </a:schemeClr>
            </a:solidFill>
          </p:grpSpPr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4792B34C-5763-CF5B-311D-A4C5C8738FC8}"/>
                  </a:ext>
                </a:extLst>
              </p:cNvPr>
              <p:cNvGrpSpPr/>
              <p:nvPr/>
            </p:nvGrpSpPr>
            <p:grpSpPr>
              <a:xfrm>
                <a:off x="1306390" y="2864118"/>
                <a:ext cx="489386" cy="553061"/>
                <a:chOff x="6615193" y="4648120"/>
                <a:chExt cx="419251" cy="581657"/>
              </a:xfrm>
              <a:grpFill/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B45098B7-BD7D-057D-2384-0798A0A0DBD5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Rectangle: Rounded Corners 42">
                  <a:extLst>
                    <a:ext uri="{FF2B5EF4-FFF2-40B4-BE49-F238E27FC236}">
                      <a16:creationId xmlns:a16="http://schemas.microsoft.com/office/drawing/2014/main" id="{8FE2E85E-D43D-DF8A-4EB0-C5EC088F7F4F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Rectangle: Rounded Corners 43">
                  <a:extLst>
                    <a:ext uri="{FF2B5EF4-FFF2-40B4-BE49-F238E27FC236}">
                      <a16:creationId xmlns:a16="http://schemas.microsoft.com/office/drawing/2014/main" id="{64971D6F-AD63-DF30-10D1-EC3D02FCBA33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Rectangle: Rounded Corners 44">
                  <a:extLst>
                    <a:ext uri="{FF2B5EF4-FFF2-40B4-BE49-F238E27FC236}">
                      <a16:creationId xmlns:a16="http://schemas.microsoft.com/office/drawing/2014/main" id="{FA86C0B7-B5B2-DDF7-4C40-033C004C0991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ectangle: Rounded Corners 45">
                  <a:extLst>
                    <a:ext uri="{FF2B5EF4-FFF2-40B4-BE49-F238E27FC236}">
                      <a16:creationId xmlns:a16="http://schemas.microsoft.com/office/drawing/2014/main" id="{E9628CBB-301D-9339-44E4-6E3053C32812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A1CC71B7-0208-27C1-E857-57B79D317A8F}"/>
                  </a:ext>
                </a:extLst>
              </p:cNvPr>
              <p:cNvGrpSpPr/>
              <p:nvPr/>
            </p:nvGrpSpPr>
            <p:grpSpPr>
              <a:xfrm>
                <a:off x="1641769" y="2585095"/>
                <a:ext cx="616012" cy="661456"/>
                <a:chOff x="6615193" y="4648120"/>
                <a:chExt cx="419251" cy="581657"/>
              </a:xfrm>
              <a:grpFill/>
            </p:grpSpPr>
            <p:sp>
              <p:nvSpPr>
                <p:cNvPr id="37" name="Rectangle: Rounded Corners 36">
                  <a:extLst>
                    <a:ext uri="{FF2B5EF4-FFF2-40B4-BE49-F238E27FC236}">
                      <a16:creationId xmlns:a16="http://schemas.microsoft.com/office/drawing/2014/main" id="{1FABEE8F-D4D2-9A6B-5F6A-E52D2BCC44C1}"/>
                    </a:ext>
                  </a:extLst>
                </p:cNvPr>
                <p:cNvSpPr/>
                <p:nvPr/>
              </p:nvSpPr>
              <p:spPr>
                <a:xfrm rot="2543808">
                  <a:off x="6998444" y="4715862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Rectangle: Rounded Corners 37">
                  <a:extLst>
                    <a:ext uri="{FF2B5EF4-FFF2-40B4-BE49-F238E27FC236}">
                      <a16:creationId xmlns:a16="http://schemas.microsoft.com/office/drawing/2014/main" id="{ED927BED-19BD-0C6C-279F-829F27C135A2}"/>
                    </a:ext>
                  </a:extLst>
                </p:cNvPr>
                <p:cNvSpPr/>
                <p:nvPr/>
              </p:nvSpPr>
              <p:spPr>
                <a:xfrm rot="2543808">
                  <a:off x="69210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Rectangle: Rounded Corners 38">
                  <a:extLst>
                    <a:ext uri="{FF2B5EF4-FFF2-40B4-BE49-F238E27FC236}">
                      <a16:creationId xmlns:a16="http://schemas.microsoft.com/office/drawing/2014/main" id="{28F84E7A-79E9-A201-56C2-4ED86F6A7641}"/>
                    </a:ext>
                  </a:extLst>
                </p:cNvPr>
                <p:cNvSpPr/>
                <p:nvPr/>
              </p:nvSpPr>
              <p:spPr>
                <a:xfrm>
                  <a:off x="6844867" y="4833777"/>
                  <a:ext cx="67112" cy="39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Rectangle: Rounded Corners 39">
                  <a:extLst>
                    <a:ext uri="{FF2B5EF4-FFF2-40B4-BE49-F238E27FC236}">
                      <a16:creationId xmlns:a16="http://schemas.microsoft.com/office/drawing/2014/main" id="{6691CBCF-1406-011E-B68A-6C96C9E19DD5}"/>
                    </a:ext>
                  </a:extLst>
                </p:cNvPr>
                <p:cNvSpPr/>
                <p:nvPr/>
              </p:nvSpPr>
              <p:spPr>
                <a:xfrm rot="18557453">
                  <a:off x="6748249" y="4648120"/>
                  <a:ext cx="67112" cy="252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ectangle: Rounded Corners 40">
                  <a:extLst>
                    <a:ext uri="{FF2B5EF4-FFF2-40B4-BE49-F238E27FC236}">
                      <a16:creationId xmlns:a16="http://schemas.microsoft.com/office/drawing/2014/main" id="{4BA805AA-8D34-A848-A866-5FE40A026402}"/>
                    </a:ext>
                  </a:extLst>
                </p:cNvPr>
                <p:cNvSpPr/>
                <p:nvPr/>
              </p:nvSpPr>
              <p:spPr>
                <a:xfrm rot="18435845">
                  <a:off x="6705193" y="4720879"/>
                  <a:ext cx="36000" cy="216000"/>
                </a:xfrm>
                <a:prstGeom prst="roundRect">
                  <a:avLst/>
                </a:prstGeom>
                <a:grpFill/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D6F6729-4986-CD6D-1160-6CF48DD1EF86}"/>
              </a:ext>
            </a:extLst>
          </p:cNvPr>
          <p:cNvGrpSpPr>
            <a:grpSpLocks noChangeAspect="1"/>
          </p:cNvGrpSpPr>
          <p:nvPr/>
        </p:nvGrpSpPr>
        <p:grpSpPr>
          <a:xfrm>
            <a:off x="1015230" y="3697844"/>
            <a:ext cx="2587225" cy="1008741"/>
            <a:chOff x="1358130" y="3406734"/>
            <a:chExt cx="2117201" cy="825482"/>
          </a:xfrm>
        </p:grpSpPr>
        <p:sp>
          <p:nvSpPr>
            <p:cNvPr id="26" name="Rettangolo 8">
              <a:extLst>
                <a:ext uri="{FF2B5EF4-FFF2-40B4-BE49-F238E27FC236}">
                  <a16:creationId xmlns:a16="http://schemas.microsoft.com/office/drawing/2014/main" id="{858B0859-C727-CA6F-73FA-36484A3ACA96}"/>
                </a:ext>
              </a:extLst>
            </p:cNvPr>
            <p:cNvSpPr/>
            <p:nvPr/>
          </p:nvSpPr>
          <p:spPr>
            <a:xfrm>
              <a:off x="1758472" y="3409313"/>
              <a:ext cx="1716859" cy="811067"/>
            </a:xfrm>
            <a:prstGeom prst="rect">
              <a:avLst/>
            </a:prstGeom>
            <a:gradFill flip="none" rotWithShape="1">
              <a:gsLst>
                <a:gs pos="6000">
                  <a:srgbClr val="B3CEE3"/>
                </a:gs>
                <a:gs pos="99000">
                  <a:schemeClr val="bg1">
                    <a:alpha val="56232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7" name="Connettore diritto 22">
              <a:extLst>
                <a:ext uri="{FF2B5EF4-FFF2-40B4-BE49-F238E27FC236}">
                  <a16:creationId xmlns:a16="http://schemas.microsoft.com/office/drawing/2014/main" id="{23E68996-1C93-B92A-5F6F-9D83C4D4B045}"/>
                </a:ext>
              </a:extLst>
            </p:cNvPr>
            <p:cNvCxnSpPr>
              <a:cxnSpLocks/>
            </p:cNvCxnSpPr>
            <p:nvPr/>
          </p:nvCxnSpPr>
          <p:spPr>
            <a:xfrm>
              <a:off x="2010162" y="3818434"/>
              <a:ext cx="673318" cy="0"/>
            </a:xfrm>
            <a:prstGeom prst="lin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  <a:headEnd type="none"/>
              <a:tailEnd type="diamon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4" name="Oval 4">
              <a:extLst>
                <a:ext uri="{FF2B5EF4-FFF2-40B4-BE49-F238E27FC236}">
                  <a16:creationId xmlns:a16="http://schemas.microsoft.com/office/drawing/2014/main" id="{AB7C5CFC-5609-9901-3DAB-A6F318B6C691}"/>
                </a:ext>
              </a:extLst>
            </p:cNvPr>
            <p:cNvSpPr/>
            <p:nvPr/>
          </p:nvSpPr>
          <p:spPr>
            <a:xfrm>
              <a:off x="1358130" y="3406734"/>
              <a:ext cx="824400" cy="82548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5BB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0" name="Graphic 49" descr="Cough with solid fill">
              <a:extLst>
                <a:ext uri="{FF2B5EF4-FFF2-40B4-BE49-F238E27FC236}">
                  <a16:creationId xmlns:a16="http://schemas.microsoft.com/office/drawing/2014/main" id="{BDC5F5E3-F17E-B1BF-BCB9-4B916D2BC5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477183" y="3520426"/>
              <a:ext cx="588772" cy="588772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02E469E-AC47-B3EC-2F54-3A8D5E3EB7FE}"/>
              </a:ext>
            </a:extLst>
          </p:cNvPr>
          <p:cNvGrpSpPr>
            <a:grpSpLocks noChangeAspect="1"/>
          </p:cNvGrpSpPr>
          <p:nvPr/>
        </p:nvGrpSpPr>
        <p:grpSpPr>
          <a:xfrm>
            <a:off x="1015230" y="4903359"/>
            <a:ext cx="2587225" cy="1008741"/>
            <a:chOff x="1358130" y="3406734"/>
            <a:chExt cx="2117201" cy="825482"/>
          </a:xfrm>
        </p:grpSpPr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B652D155-BE49-6EB0-2FD6-18A3E96C4797}"/>
                </a:ext>
              </a:extLst>
            </p:cNvPr>
            <p:cNvSpPr/>
            <p:nvPr/>
          </p:nvSpPr>
          <p:spPr>
            <a:xfrm>
              <a:off x="1758472" y="3409313"/>
              <a:ext cx="1716859" cy="811067"/>
            </a:xfrm>
            <a:prstGeom prst="rect">
              <a:avLst/>
            </a:prstGeom>
            <a:gradFill flip="none" rotWithShape="1">
              <a:gsLst>
                <a:gs pos="6000">
                  <a:srgbClr val="B3CEE3"/>
                </a:gs>
                <a:gs pos="99000">
                  <a:schemeClr val="bg1">
                    <a:alpha val="56232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0" name="Connettore diritto 22">
              <a:extLst>
                <a:ext uri="{FF2B5EF4-FFF2-40B4-BE49-F238E27FC236}">
                  <a16:creationId xmlns:a16="http://schemas.microsoft.com/office/drawing/2014/main" id="{21AAEB48-6023-7771-4919-243876DA4A46}"/>
                </a:ext>
              </a:extLst>
            </p:cNvPr>
            <p:cNvCxnSpPr>
              <a:cxnSpLocks/>
            </p:cNvCxnSpPr>
            <p:nvPr/>
          </p:nvCxnSpPr>
          <p:spPr>
            <a:xfrm>
              <a:off x="2010162" y="3818434"/>
              <a:ext cx="673318" cy="0"/>
            </a:xfrm>
            <a:prstGeom prst="lin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  <a:headEnd type="none"/>
              <a:tailEnd type="diamon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1" name="Oval 4">
              <a:extLst>
                <a:ext uri="{FF2B5EF4-FFF2-40B4-BE49-F238E27FC236}">
                  <a16:creationId xmlns:a16="http://schemas.microsoft.com/office/drawing/2014/main" id="{F2817D55-B988-EB1B-5E38-4DD5D10FAF8C}"/>
                </a:ext>
              </a:extLst>
            </p:cNvPr>
            <p:cNvSpPr/>
            <p:nvPr/>
          </p:nvSpPr>
          <p:spPr>
            <a:xfrm>
              <a:off x="1358130" y="3406734"/>
              <a:ext cx="824400" cy="825482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95BBD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49" name="CasellaDiTesto 15">
            <a:extLst>
              <a:ext uri="{FF2B5EF4-FFF2-40B4-BE49-F238E27FC236}">
                <a16:creationId xmlns:a16="http://schemas.microsoft.com/office/drawing/2014/main" id="{9C0ABAD5-093D-7BD7-F54F-A8B7549F22DC}"/>
              </a:ext>
            </a:extLst>
          </p:cNvPr>
          <p:cNvSpPr txBox="1"/>
          <p:nvPr/>
        </p:nvSpPr>
        <p:spPr>
          <a:xfrm>
            <a:off x="2889560" y="1246441"/>
            <a:ext cx="7912870" cy="99104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accent2"/>
                </a:solidFill>
              </a:rPr>
              <a:t>Several threats weaken our immune systems </a:t>
            </a:r>
            <a:r>
              <a:rPr lang="en-GB" sz="2000" dirty="0"/>
              <a:t>making them </a:t>
            </a:r>
            <a:br>
              <a:rPr lang="en-GB" sz="2000" dirty="0"/>
            </a:br>
            <a:r>
              <a:rPr lang="en-GB" sz="2000" b="1" dirty="0">
                <a:solidFill>
                  <a:schemeClr val="accent2"/>
                </a:solidFill>
              </a:rPr>
              <a:t>more susceptible to respiratory viruses</a:t>
            </a:r>
            <a:r>
              <a:rPr lang="en-GB" sz="2000" dirty="0"/>
              <a:t>, such as </a:t>
            </a:r>
            <a:r>
              <a:rPr lang="en-GB" sz="2000" b="1" dirty="0">
                <a:solidFill>
                  <a:schemeClr val="accent2"/>
                </a:solidFill>
              </a:rPr>
              <a:t>immunity debt </a:t>
            </a:r>
            <a:r>
              <a:rPr lang="en-GB" sz="2000" dirty="0"/>
              <a:t>following the COVID-19 pandemic and the </a:t>
            </a:r>
            <a:r>
              <a:rPr lang="en-GB" sz="2000" b="1" dirty="0">
                <a:solidFill>
                  <a:schemeClr val="accent2"/>
                </a:solidFill>
              </a:rPr>
              <a:t>lack of microbial exposure </a:t>
            </a:r>
            <a:r>
              <a:rPr lang="en-GB" sz="2000" dirty="0"/>
              <a:t>(e.g. the farm effect), creating </a:t>
            </a:r>
            <a:r>
              <a:rPr lang="en-GB" sz="2000" b="1" dirty="0">
                <a:solidFill>
                  <a:schemeClr val="accent2"/>
                </a:solidFill>
              </a:rPr>
              <a:t>a need to enhance the body’s defences </a:t>
            </a:r>
          </a:p>
        </p:txBody>
      </p:sp>
      <p:sp>
        <p:nvSpPr>
          <p:cNvPr id="60" name="CasellaDiTesto 57">
            <a:extLst>
              <a:ext uri="{FF2B5EF4-FFF2-40B4-BE49-F238E27FC236}">
                <a16:creationId xmlns:a16="http://schemas.microsoft.com/office/drawing/2014/main" id="{6502628D-5A5D-BB21-89D5-822C2E3FBA41}"/>
              </a:ext>
            </a:extLst>
          </p:cNvPr>
          <p:cNvSpPr txBox="1"/>
          <p:nvPr/>
        </p:nvSpPr>
        <p:spPr>
          <a:xfrm>
            <a:off x="2858120" y="2699460"/>
            <a:ext cx="8592288" cy="4985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dirty="0">
                <a:solidFill>
                  <a:schemeClr val="tx1"/>
                </a:solidFill>
              </a:rPr>
              <a:t>Strategies to enhance body </a:t>
            </a:r>
            <a:r>
              <a:rPr lang="en-GB" sz="2000" dirty="0" err="1">
                <a:solidFill>
                  <a:schemeClr val="tx1"/>
                </a:solidFill>
              </a:rPr>
              <a:t>defenses</a:t>
            </a:r>
            <a:r>
              <a:rPr lang="en-GB" sz="2000" dirty="0">
                <a:solidFill>
                  <a:schemeClr val="tx1"/>
                </a:solidFill>
              </a:rPr>
              <a:t> include </a:t>
            </a:r>
            <a:r>
              <a:rPr lang="en-GB" sz="2000" b="1" dirty="0">
                <a:solidFill>
                  <a:schemeClr val="accent2"/>
                </a:solidFill>
              </a:rPr>
              <a:t>lifestyle interventions</a:t>
            </a:r>
            <a:r>
              <a:rPr lang="en-GB" sz="2000" dirty="0">
                <a:solidFill>
                  <a:schemeClr val="tx1"/>
                </a:solidFill>
              </a:rPr>
              <a:t>,</a:t>
            </a:r>
            <a:r>
              <a:rPr lang="en-GB" sz="2000" b="1" dirty="0">
                <a:solidFill>
                  <a:schemeClr val="tx1"/>
                </a:solidFill>
              </a:rPr>
              <a:t> </a:t>
            </a:r>
            <a:r>
              <a:rPr lang="en-GB" sz="2000" b="1" dirty="0">
                <a:solidFill>
                  <a:schemeClr val="accent2"/>
                </a:solidFill>
              </a:rPr>
              <a:t>food supplements</a:t>
            </a:r>
            <a:r>
              <a:rPr lang="en-GB" sz="2000" dirty="0">
                <a:solidFill>
                  <a:schemeClr val="tx1"/>
                </a:solidFill>
              </a:rPr>
              <a:t>,</a:t>
            </a:r>
            <a:r>
              <a:rPr lang="en-GB" sz="2000" b="1" dirty="0">
                <a:solidFill>
                  <a:schemeClr val="tx1"/>
                </a:solidFill>
              </a:rPr>
              <a:t> </a:t>
            </a:r>
            <a:r>
              <a:rPr lang="en-GB" sz="2000" b="1" dirty="0">
                <a:solidFill>
                  <a:schemeClr val="accent2"/>
                </a:solidFill>
              </a:rPr>
              <a:t>vaccination</a:t>
            </a:r>
            <a:r>
              <a:rPr lang="en-GB" sz="2000" b="1" dirty="0">
                <a:solidFill>
                  <a:schemeClr val="tx1"/>
                </a:solidFill>
              </a:rPr>
              <a:t> </a:t>
            </a:r>
            <a:r>
              <a:rPr lang="en-GB" sz="2000" dirty="0">
                <a:solidFill>
                  <a:schemeClr val="tx1"/>
                </a:solidFill>
              </a:rPr>
              <a:t>and preventative </a:t>
            </a:r>
            <a:r>
              <a:rPr lang="en-GB" sz="2000" b="1" dirty="0">
                <a:solidFill>
                  <a:schemeClr val="accent2"/>
                </a:solidFill>
              </a:rPr>
              <a:t>immunomodulatory therapy</a:t>
            </a:r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72A843CB-9879-AD4F-F3CA-D2D8F756A357}"/>
              </a:ext>
            </a:extLst>
          </p:cNvPr>
          <p:cNvSpPr txBox="1"/>
          <p:nvPr/>
        </p:nvSpPr>
        <p:spPr>
          <a:xfrm>
            <a:off x="2858120" y="3874237"/>
            <a:ext cx="8592288" cy="7448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accent2"/>
                </a:solidFill>
              </a:rPr>
              <a:t>Immunomodulators have a long history of use for prevention of recurrent RTIs</a:t>
            </a:r>
            <a:r>
              <a:rPr lang="en-GB" sz="2000" dirty="0">
                <a:solidFill>
                  <a:schemeClr val="accent2"/>
                </a:solidFill>
              </a:rPr>
              <a:t>; </a:t>
            </a:r>
            <a:r>
              <a:rPr lang="en-GB" sz="2000" dirty="0">
                <a:solidFill>
                  <a:schemeClr val="tx1"/>
                </a:solidFill>
              </a:rPr>
              <a:t>however, </a:t>
            </a:r>
            <a:r>
              <a:rPr lang="en-GB" sz="2000" b="1" dirty="0">
                <a:solidFill>
                  <a:schemeClr val="accent2"/>
                </a:solidFill>
              </a:rPr>
              <a:t>immunostimulants and bacterial-derived products have different key function and amount of preclinical and clinical evidence</a:t>
            </a:r>
          </a:p>
        </p:txBody>
      </p:sp>
      <p:sp>
        <p:nvSpPr>
          <p:cNvPr id="13" name="CasellaDiTesto 62">
            <a:extLst>
              <a:ext uri="{FF2B5EF4-FFF2-40B4-BE49-F238E27FC236}">
                <a16:creationId xmlns:a16="http://schemas.microsoft.com/office/drawing/2014/main" id="{A8EE05B9-CA95-B16A-182D-399B629474C2}"/>
              </a:ext>
            </a:extLst>
          </p:cNvPr>
          <p:cNvSpPr txBox="1"/>
          <p:nvPr/>
        </p:nvSpPr>
        <p:spPr>
          <a:xfrm>
            <a:off x="2858120" y="4946378"/>
            <a:ext cx="8592288" cy="99104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80000"/>
              </a:lnSpc>
            </a:pPr>
            <a:r>
              <a:rPr lang="en-GB" sz="2000" b="1" dirty="0">
                <a:solidFill>
                  <a:schemeClr val="accent2"/>
                </a:solidFill>
              </a:rPr>
              <a:t>OM-85 is the most studied immunomodulator; </a:t>
            </a:r>
            <a:r>
              <a:rPr lang="en-GB" sz="2000" dirty="0"/>
              <a:t>it trains the immune system, </a:t>
            </a:r>
            <a:r>
              <a:rPr lang="en-GB" sz="2000" b="1" dirty="0">
                <a:solidFill>
                  <a:schemeClr val="accent2"/>
                </a:solidFill>
              </a:rPr>
              <a:t>decreasing the susceptibility to recurrent RTIs </a:t>
            </a:r>
            <a:r>
              <a:rPr lang="en-GB" sz="2000" dirty="0"/>
              <a:t>(when not sick) and </a:t>
            </a:r>
            <a:r>
              <a:rPr lang="en-GB" sz="2000" b="1" dirty="0">
                <a:solidFill>
                  <a:schemeClr val="accent2"/>
                </a:solidFill>
              </a:rPr>
              <a:t>better combating respiratory infection without causing tissue damage </a:t>
            </a:r>
            <a:r>
              <a:rPr lang="en-GB" sz="2000" dirty="0"/>
              <a:t>(in case of infection)*</a:t>
            </a:r>
            <a:r>
              <a:rPr lang="en-GB" sz="2000" baseline="30000" dirty="0"/>
              <a:t>†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27DFF22-1AAC-DEA7-0B12-939D1B576616}"/>
              </a:ext>
            </a:extLst>
          </p:cNvPr>
          <p:cNvGrpSpPr>
            <a:grpSpLocks noChangeAspect="1"/>
          </p:cNvGrpSpPr>
          <p:nvPr/>
        </p:nvGrpSpPr>
        <p:grpSpPr>
          <a:xfrm>
            <a:off x="1168332" y="5081221"/>
            <a:ext cx="672233" cy="672233"/>
            <a:chOff x="6351919" y="3475366"/>
            <a:chExt cx="738187" cy="738187"/>
          </a:xfrm>
          <a:solidFill>
            <a:schemeClr val="accent1">
              <a:lumMod val="75000"/>
            </a:schemeClr>
          </a:solidFill>
        </p:grpSpPr>
        <p:sp>
          <p:nvSpPr>
            <p:cNvPr id="15" name="Freeform: Shape 66">
              <a:extLst>
                <a:ext uri="{FF2B5EF4-FFF2-40B4-BE49-F238E27FC236}">
                  <a16:creationId xmlns:a16="http://schemas.microsoft.com/office/drawing/2014/main" id="{5BF1E7B7-2C87-C6BF-629A-976B9481875F}"/>
                </a:ext>
              </a:extLst>
            </p:cNvPr>
            <p:cNvSpPr/>
            <p:nvPr/>
          </p:nvSpPr>
          <p:spPr>
            <a:xfrm>
              <a:off x="6654489" y="3524566"/>
              <a:ext cx="131003" cy="131003"/>
            </a:xfrm>
            <a:custGeom>
              <a:avLst/>
              <a:gdLst>
                <a:gd name="connsiteX0" fmla="*/ 65502 w 131003"/>
                <a:gd name="connsiteY0" fmla="*/ 131004 h 131003"/>
                <a:gd name="connsiteX1" fmla="*/ 131004 w 131003"/>
                <a:gd name="connsiteY1" fmla="*/ 65502 h 131003"/>
                <a:gd name="connsiteX2" fmla="*/ 65502 w 131003"/>
                <a:gd name="connsiteY2" fmla="*/ 0 h 131003"/>
                <a:gd name="connsiteX3" fmla="*/ 0 w 131003"/>
                <a:gd name="connsiteY3" fmla="*/ 65502 h 131003"/>
                <a:gd name="connsiteX4" fmla="*/ 0 w 131003"/>
                <a:gd name="connsiteY4" fmla="*/ 65514 h 131003"/>
                <a:gd name="connsiteX5" fmla="*/ 65502 w 131003"/>
                <a:gd name="connsiteY5" fmla="*/ 131004 h 131003"/>
                <a:gd name="connsiteX6" fmla="*/ 65502 w 131003"/>
                <a:gd name="connsiteY6" fmla="*/ 24619 h 131003"/>
                <a:gd name="connsiteX7" fmla="*/ 106397 w 131003"/>
                <a:gd name="connsiteY7" fmla="*/ 65514 h 131003"/>
                <a:gd name="connsiteX8" fmla="*/ 65502 w 131003"/>
                <a:gd name="connsiteY8" fmla="*/ 106410 h 131003"/>
                <a:gd name="connsiteX9" fmla="*/ 24606 w 131003"/>
                <a:gd name="connsiteY9" fmla="*/ 65514 h 131003"/>
                <a:gd name="connsiteX10" fmla="*/ 65502 w 131003"/>
                <a:gd name="connsiteY10" fmla="*/ 24619 h 131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31003" h="131003">
                  <a:moveTo>
                    <a:pt x="65502" y="131004"/>
                  </a:moveTo>
                  <a:cubicBezTo>
                    <a:pt x="101678" y="131004"/>
                    <a:pt x="131004" y="101678"/>
                    <a:pt x="131004" y="65502"/>
                  </a:cubicBezTo>
                  <a:cubicBezTo>
                    <a:pt x="131004" y="29326"/>
                    <a:pt x="101678" y="0"/>
                    <a:pt x="65502" y="0"/>
                  </a:cubicBezTo>
                  <a:cubicBezTo>
                    <a:pt x="29326" y="0"/>
                    <a:pt x="0" y="29326"/>
                    <a:pt x="0" y="65502"/>
                  </a:cubicBezTo>
                  <a:cubicBezTo>
                    <a:pt x="0" y="65506"/>
                    <a:pt x="0" y="65510"/>
                    <a:pt x="0" y="65514"/>
                  </a:cubicBezTo>
                  <a:cubicBezTo>
                    <a:pt x="41" y="101671"/>
                    <a:pt x="29345" y="130969"/>
                    <a:pt x="65502" y="131004"/>
                  </a:cubicBezTo>
                  <a:close/>
                  <a:moveTo>
                    <a:pt x="65502" y="24619"/>
                  </a:moveTo>
                  <a:cubicBezTo>
                    <a:pt x="88088" y="24619"/>
                    <a:pt x="106397" y="42928"/>
                    <a:pt x="106397" y="65514"/>
                  </a:cubicBezTo>
                  <a:cubicBezTo>
                    <a:pt x="106397" y="88100"/>
                    <a:pt x="88088" y="106410"/>
                    <a:pt x="65502" y="106410"/>
                  </a:cubicBezTo>
                  <a:cubicBezTo>
                    <a:pt x="42916" y="106410"/>
                    <a:pt x="24606" y="88100"/>
                    <a:pt x="24606" y="65514"/>
                  </a:cubicBezTo>
                  <a:cubicBezTo>
                    <a:pt x="24633" y="42939"/>
                    <a:pt x="42927" y="24646"/>
                    <a:pt x="65502" y="24619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67">
              <a:extLst>
                <a:ext uri="{FF2B5EF4-FFF2-40B4-BE49-F238E27FC236}">
                  <a16:creationId xmlns:a16="http://schemas.microsoft.com/office/drawing/2014/main" id="{8C4FC04A-F9A0-DC64-BBD3-77A471353E82}"/>
                </a:ext>
              </a:extLst>
            </p:cNvPr>
            <p:cNvSpPr/>
            <p:nvPr/>
          </p:nvSpPr>
          <p:spPr>
            <a:xfrm>
              <a:off x="6665132" y="3758645"/>
              <a:ext cx="77804" cy="77804"/>
            </a:xfrm>
            <a:custGeom>
              <a:avLst/>
              <a:gdLst>
                <a:gd name="connsiteX0" fmla="*/ 0 w 77804"/>
                <a:gd name="connsiteY0" fmla="*/ 38915 h 77804"/>
                <a:gd name="connsiteX1" fmla="*/ 38915 w 77804"/>
                <a:gd name="connsiteY1" fmla="*/ 77805 h 77804"/>
                <a:gd name="connsiteX2" fmla="*/ 77805 w 77804"/>
                <a:gd name="connsiteY2" fmla="*/ 38890 h 77804"/>
                <a:gd name="connsiteX3" fmla="*/ 38902 w 77804"/>
                <a:gd name="connsiteY3" fmla="*/ 0 h 77804"/>
                <a:gd name="connsiteX4" fmla="*/ 0 w 77804"/>
                <a:gd name="connsiteY4" fmla="*/ 38915 h 77804"/>
                <a:gd name="connsiteX5" fmla="*/ 53199 w 77804"/>
                <a:gd name="connsiteY5" fmla="*/ 38915 h 77804"/>
                <a:gd name="connsiteX6" fmla="*/ 38890 w 77804"/>
                <a:gd name="connsiteY6" fmla="*/ 53199 h 77804"/>
                <a:gd name="connsiteX7" fmla="*/ 24606 w 77804"/>
                <a:gd name="connsiteY7" fmla="*/ 38890 h 77804"/>
                <a:gd name="connsiteX8" fmla="*/ 38902 w 77804"/>
                <a:gd name="connsiteY8" fmla="*/ 24606 h 77804"/>
                <a:gd name="connsiteX9" fmla="*/ 53199 w 77804"/>
                <a:gd name="connsiteY9" fmla="*/ 38915 h 77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04" h="77804">
                  <a:moveTo>
                    <a:pt x="0" y="38915"/>
                  </a:moveTo>
                  <a:cubicBezTo>
                    <a:pt x="7" y="60400"/>
                    <a:pt x="17430" y="77812"/>
                    <a:pt x="38915" y="77805"/>
                  </a:cubicBezTo>
                  <a:cubicBezTo>
                    <a:pt x="60400" y="77798"/>
                    <a:pt x="77812" y="60375"/>
                    <a:pt x="77805" y="38890"/>
                  </a:cubicBezTo>
                  <a:cubicBezTo>
                    <a:pt x="77798" y="17410"/>
                    <a:pt x="60382" y="0"/>
                    <a:pt x="38902" y="0"/>
                  </a:cubicBezTo>
                  <a:cubicBezTo>
                    <a:pt x="17424" y="27"/>
                    <a:pt x="21" y="17436"/>
                    <a:pt x="0" y="38915"/>
                  </a:cubicBezTo>
                  <a:close/>
                  <a:moveTo>
                    <a:pt x="53199" y="38915"/>
                  </a:moveTo>
                  <a:cubicBezTo>
                    <a:pt x="53191" y="46811"/>
                    <a:pt x="46786" y="53206"/>
                    <a:pt x="38890" y="53199"/>
                  </a:cubicBezTo>
                  <a:cubicBezTo>
                    <a:pt x="30994" y="53191"/>
                    <a:pt x="24600" y="46786"/>
                    <a:pt x="24606" y="38890"/>
                  </a:cubicBezTo>
                  <a:cubicBezTo>
                    <a:pt x="24614" y="30999"/>
                    <a:pt x="31011" y="24606"/>
                    <a:pt x="38902" y="24606"/>
                  </a:cubicBezTo>
                  <a:cubicBezTo>
                    <a:pt x="46797" y="24620"/>
                    <a:pt x="53193" y="31020"/>
                    <a:pt x="53199" y="38915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68">
              <a:extLst>
                <a:ext uri="{FF2B5EF4-FFF2-40B4-BE49-F238E27FC236}">
                  <a16:creationId xmlns:a16="http://schemas.microsoft.com/office/drawing/2014/main" id="{1A9B0CFA-ED4E-4B4E-88EB-B2A5AF5BAB60}"/>
                </a:ext>
              </a:extLst>
            </p:cNvPr>
            <p:cNvSpPr/>
            <p:nvPr/>
          </p:nvSpPr>
          <p:spPr>
            <a:xfrm>
              <a:off x="6824728" y="3769300"/>
              <a:ext cx="194832" cy="194832"/>
            </a:xfrm>
            <a:custGeom>
              <a:avLst/>
              <a:gdLst>
                <a:gd name="connsiteX0" fmla="*/ 97416 w 194832"/>
                <a:gd name="connsiteY0" fmla="*/ 0 h 194832"/>
                <a:gd name="connsiteX1" fmla="*/ 0 w 194832"/>
                <a:gd name="connsiteY1" fmla="*/ 97416 h 194832"/>
                <a:gd name="connsiteX2" fmla="*/ 97416 w 194832"/>
                <a:gd name="connsiteY2" fmla="*/ 194832 h 194832"/>
                <a:gd name="connsiteX3" fmla="*/ 194832 w 194832"/>
                <a:gd name="connsiteY3" fmla="*/ 97416 h 194832"/>
                <a:gd name="connsiteX4" fmla="*/ 97416 w 194832"/>
                <a:gd name="connsiteY4" fmla="*/ 0 h 194832"/>
                <a:gd name="connsiteX5" fmla="*/ 97416 w 194832"/>
                <a:gd name="connsiteY5" fmla="*/ 170226 h 194832"/>
                <a:gd name="connsiteX6" fmla="*/ 24606 w 194832"/>
                <a:gd name="connsiteY6" fmla="*/ 97416 h 194832"/>
                <a:gd name="connsiteX7" fmla="*/ 97416 w 194832"/>
                <a:gd name="connsiteY7" fmla="*/ 24606 h 194832"/>
                <a:gd name="connsiteX8" fmla="*/ 170226 w 194832"/>
                <a:gd name="connsiteY8" fmla="*/ 97416 h 194832"/>
                <a:gd name="connsiteX9" fmla="*/ 97416 w 194832"/>
                <a:gd name="connsiteY9" fmla="*/ 170226 h 194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4832" h="194832">
                  <a:moveTo>
                    <a:pt x="97416" y="0"/>
                  </a:moveTo>
                  <a:cubicBezTo>
                    <a:pt x="43615" y="0"/>
                    <a:pt x="0" y="43615"/>
                    <a:pt x="0" y="97416"/>
                  </a:cubicBezTo>
                  <a:cubicBezTo>
                    <a:pt x="0" y="151218"/>
                    <a:pt x="43615" y="194832"/>
                    <a:pt x="97416" y="194832"/>
                  </a:cubicBezTo>
                  <a:cubicBezTo>
                    <a:pt x="151218" y="194832"/>
                    <a:pt x="194832" y="151218"/>
                    <a:pt x="194832" y="97416"/>
                  </a:cubicBezTo>
                  <a:cubicBezTo>
                    <a:pt x="194778" y="43637"/>
                    <a:pt x="151196" y="54"/>
                    <a:pt x="97416" y="0"/>
                  </a:cubicBezTo>
                  <a:close/>
                  <a:moveTo>
                    <a:pt x="97416" y="170226"/>
                  </a:moveTo>
                  <a:cubicBezTo>
                    <a:pt x="57205" y="170226"/>
                    <a:pt x="24606" y="137628"/>
                    <a:pt x="24606" y="97416"/>
                  </a:cubicBezTo>
                  <a:cubicBezTo>
                    <a:pt x="24606" y="57205"/>
                    <a:pt x="57205" y="24606"/>
                    <a:pt x="97416" y="24606"/>
                  </a:cubicBezTo>
                  <a:cubicBezTo>
                    <a:pt x="137628" y="24606"/>
                    <a:pt x="170226" y="57205"/>
                    <a:pt x="170226" y="97416"/>
                  </a:cubicBezTo>
                  <a:cubicBezTo>
                    <a:pt x="170178" y="137608"/>
                    <a:pt x="137608" y="170178"/>
                    <a:pt x="97416" y="170226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69">
              <a:extLst>
                <a:ext uri="{FF2B5EF4-FFF2-40B4-BE49-F238E27FC236}">
                  <a16:creationId xmlns:a16="http://schemas.microsoft.com/office/drawing/2014/main" id="{F14481C2-E167-4776-3505-4AB05BBD7762}"/>
                </a:ext>
              </a:extLst>
            </p:cNvPr>
            <p:cNvSpPr/>
            <p:nvPr/>
          </p:nvSpPr>
          <p:spPr>
            <a:xfrm>
              <a:off x="6425750" y="3838456"/>
              <a:ext cx="168232" cy="168232"/>
            </a:xfrm>
            <a:custGeom>
              <a:avLst/>
              <a:gdLst>
                <a:gd name="connsiteX0" fmla="*/ 84104 w 168232"/>
                <a:gd name="connsiteY0" fmla="*/ 0 h 168232"/>
                <a:gd name="connsiteX1" fmla="*/ 0 w 168232"/>
                <a:gd name="connsiteY1" fmla="*/ 84129 h 168232"/>
                <a:gd name="connsiteX2" fmla="*/ 84129 w 168232"/>
                <a:gd name="connsiteY2" fmla="*/ 168233 h 168232"/>
                <a:gd name="connsiteX3" fmla="*/ 168233 w 168232"/>
                <a:gd name="connsiteY3" fmla="*/ 84116 h 168232"/>
                <a:gd name="connsiteX4" fmla="*/ 84104 w 168232"/>
                <a:gd name="connsiteY4" fmla="*/ 0 h 168232"/>
                <a:gd name="connsiteX5" fmla="*/ 84104 w 168232"/>
                <a:gd name="connsiteY5" fmla="*/ 143627 h 168232"/>
                <a:gd name="connsiteX6" fmla="*/ 24606 w 168232"/>
                <a:gd name="connsiteY6" fmla="*/ 84104 h 168232"/>
                <a:gd name="connsiteX7" fmla="*/ 84129 w 168232"/>
                <a:gd name="connsiteY7" fmla="*/ 24606 h 168232"/>
                <a:gd name="connsiteX8" fmla="*/ 143627 w 168232"/>
                <a:gd name="connsiteY8" fmla="*/ 84116 h 168232"/>
                <a:gd name="connsiteX9" fmla="*/ 84104 w 168232"/>
                <a:gd name="connsiteY9" fmla="*/ 143627 h 168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8232" h="168232">
                  <a:moveTo>
                    <a:pt x="84104" y="0"/>
                  </a:moveTo>
                  <a:cubicBezTo>
                    <a:pt x="37648" y="7"/>
                    <a:pt x="-7" y="37672"/>
                    <a:pt x="0" y="84129"/>
                  </a:cubicBezTo>
                  <a:cubicBezTo>
                    <a:pt x="7" y="130585"/>
                    <a:pt x="37672" y="168240"/>
                    <a:pt x="84129" y="168233"/>
                  </a:cubicBezTo>
                  <a:cubicBezTo>
                    <a:pt x="130580" y="168226"/>
                    <a:pt x="168233" y="130568"/>
                    <a:pt x="168233" y="84116"/>
                  </a:cubicBezTo>
                  <a:cubicBezTo>
                    <a:pt x="168179" y="37678"/>
                    <a:pt x="130542" y="48"/>
                    <a:pt x="84104" y="0"/>
                  </a:cubicBezTo>
                  <a:close/>
                  <a:moveTo>
                    <a:pt x="84104" y="143627"/>
                  </a:moveTo>
                  <a:cubicBezTo>
                    <a:pt x="51238" y="143619"/>
                    <a:pt x="24599" y="116971"/>
                    <a:pt x="24606" y="84104"/>
                  </a:cubicBezTo>
                  <a:cubicBezTo>
                    <a:pt x="24614" y="51238"/>
                    <a:pt x="51262" y="24599"/>
                    <a:pt x="84129" y="24606"/>
                  </a:cubicBezTo>
                  <a:cubicBezTo>
                    <a:pt x="116990" y="24614"/>
                    <a:pt x="143627" y="51255"/>
                    <a:pt x="143627" y="84116"/>
                  </a:cubicBezTo>
                  <a:cubicBezTo>
                    <a:pt x="143586" y="116971"/>
                    <a:pt x="116958" y="143592"/>
                    <a:pt x="84104" y="143627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0">
              <a:extLst>
                <a:ext uri="{FF2B5EF4-FFF2-40B4-BE49-F238E27FC236}">
                  <a16:creationId xmlns:a16="http://schemas.microsoft.com/office/drawing/2014/main" id="{29F2C89D-600F-391F-EC15-1550202F8764}"/>
                </a:ext>
              </a:extLst>
            </p:cNvPr>
            <p:cNvSpPr/>
            <p:nvPr/>
          </p:nvSpPr>
          <p:spPr>
            <a:xfrm>
              <a:off x="6441729" y="3641069"/>
              <a:ext cx="187037" cy="152824"/>
            </a:xfrm>
            <a:custGeom>
              <a:avLst/>
              <a:gdLst>
                <a:gd name="connsiteX0" fmla="*/ 181130 w 187037"/>
                <a:gd name="connsiteY0" fmla="*/ 34333 h 152824"/>
                <a:gd name="connsiteX1" fmla="*/ 139176 w 187037"/>
                <a:gd name="connsiteY1" fmla="*/ 2161 h 152824"/>
                <a:gd name="connsiteX2" fmla="*/ 6499 w 187037"/>
                <a:gd name="connsiteY2" fmla="*/ 66703 h 152824"/>
                <a:gd name="connsiteX3" fmla="*/ 5921 w 187037"/>
                <a:gd name="connsiteY3" fmla="*/ 119606 h 152824"/>
                <a:gd name="connsiteX4" fmla="*/ 58455 w 187037"/>
                <a:gd name="connsiteY4" fmla="*/ 152825 h 152824"/>
                <a:gd name="connsiteX5" fmla="*/ 59058 w 187037"/>
                <a:gd name="connsiteY5" fmla="*/ 152825 h 152824"/>
                <a:gd name="connsiteX6" fmla="*/ 111617 w 187037"/>
                <a:gd name="connsiteY6" fmla="*/ 120713 h 152824"/>
                <a:gd name="connsiteX7" fmla="*/ 116723 w 187037"/>
                <a:gd name="connsiteY7" fmla="*/ 118253 h 152824"/>
                <a:gd name="connsiteX8" fmla="*/ 185967 w 187037"/>
                <a:gd name="connsiteY8" fmla="*/ 71404 h 152824"/>
                <a:gd name="connsiteX9" fmla="*/ 181080 w 187037"/>
                <a:gd name="connsiteY9" fmla="*/ 34346 h 152824"/>
                <a:gd name="connsiteX10" fmla="*/ 155354 w 187037"/>
                <a:gd name="connsiteY10" fmla="*/ 81196 h 152824"/>
                <a:gd name="connsiteX11" fmla="*/ 121422 w 187037"/>
                <a:gd name="connsiteY11" fmla="*/ 94077 h 152824"/>
                <a:gd name="connsiteX12" fmla="*/ 121422 w 187037"/>
                <a:gd name="connsiteY12" fmla="*/ 94077 h 152824"/>
                <a:gd name="connsiteX13" fmla="*/ 89816 w 187037"/>
                <a:gd name="connsiteY13" fmla="*/ 109468 h 152824"/>
                <a:gd name="connsiteX14" fmla="*/ 58750 w 187037"/>
                <a:gd name="connsiteY14" fmla="*/ 128218 h 152824"/>
                <a:gd name="connsiteX15" fmla="*/ 28091 w 187037"/>
                <a:gd name="connsiteY15" fmla="*/ 108816 h 152824"/>
                <a:gd name="connsiteX16" fmla="*/ 28423 w 187037"/>
                <a:gd name="connsiteY16" fmla="*/ 77948 h 152824"/>
                <a:gd name="connsiteX17" fmla="*/ 116144 w 187037"/>
                <a:gd name="connsiteY17" fmla="*/ 24552 h 152824"/>
                <a:gd name="connsiteX18" fmla="*/ 134599 w 187037"/>
                <a:gd name="connsiteY18" fmla="*/ 26312 h 152824"/>
                <a:gd name="connsiteX19" fmla="*/ 159095 w 187037"/>
                <a:gd name="connsiteY19" fmla="*/ 45098 h 152824"/>
                <a:gd name="connsiteX20" fmla="*/ 155354 w 187037"/>
                <a:gd name="connsiteY20" fmla="*/ 81196 h 152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87037" h="152824">
                  <a:moveTo>
                    <a:pt x="181130" y="34333"/>
                  </a:moveTo>
                  <a:cubicBezTo>
                    <a:pt x="172957" y="17629"/>
                    <a:pt x="157428" y="5721"/>
                    <a:pt x="139176" y="2161"/>
                  </a:cubicBezTo>
                  <a:cubicBezTo>
                    <a:pt x="85550" y="-7981"/>
                    <a:pt x="31622" y="18253"/>
                    <a:pt x="6499" y="66703"/>
                  </a:cubicBezTo>
                  <a:cubicBezTo>
                    <a:pt x="-1958" y="83276"/>
                    <a:pt x="-2172" y="102852"/>
                    <a:pt x="5921" y="119606"/>
                  </a:cubicBezTo>
                  <a:cubicBezTo>
                    <a:pt x="15675" y="139782"/>
                    <a:pt x="36045" y="152663"/>
                    <a:pt x="58455" y="152825"/>
                  </a:cubicBezTo>
                  <a:lnTo>
                    <a:pt x="59058" y="152825"/>
                  </a:lnTo>
                  <a:cubicBezTo>
                    <a:pt x="81233" y="152896"/>
                    <a:pt x="101560" y="140477"/>
                    <a:pt x="111617" y="120713"/>
                  </a:cubicBezTo>
                  <a:cubicBezTo>
                    <a:pt x="112595" y="118862"/>
                    <a:pt x="114666" y="117864"/>
                    <a:pt x="116723" y="118253"/>
                  </a:cubicBezTo>
                  <a:cubicBezTo>
                    <a:pt x="148781" y="124438"/>
                    <a:pt x="179782" y="103462"/>
                    <a:pt x="185967" y="71404"/>
                  </a:cubicBezTo>
                  <a:cubicBezTo>
                    <a:pt x="188390" y="58848"/>
                    <a:pt x="186675" y="45845"/>
                    <a:pt x="181080" y="34346"/>
                  </a:cubicBezTo>
                  <a:close/>
                  <a:moveTo>
                    <a:pt x="155354" y="81196"/>
                  </a:moveTo>
                  <a:cubicBezTo>
                    <a:pt x="147485" y="91689"/>
                    <a:pt x="134272" y="96705"/>
                    <a:pt x="121422" y="94077"/>
                  </a:cubicBezTo>
                  <a:lnTo>
                    <a:pt x="121422" y="94077"/>
                  </a:lnTo>
                  <a:cubicBezTo>
                    <a:pt x="108648" y="91694"/>
                    <a:pt x="95817" y="97942"/>
                    <a:pt x="89816" y="109468"/>
                  </a:cubicBezTo>
                  <a:cubicBezTo>
                    <a:pt x="84068" y="121302"/>
                    <a:pt x="71899" y="128647"/>
                    <a:pt x="58750" y="128218"/>
                  </a:cubicBezTo>
                  <a:cubicBezTo>
                    <a:pt x="45639" y="128223"/>
                    <a:pt x="33700" y="120668"/>
                    <a:pt x="28091" y="108816"/>
                  </a:cubicBezTo>
                  <a:cubicBezTo>
                    <a:pt x="23365" y="99042"/>
                    <a:pt x="23488" y="87618"/>
                    <a:pt x="28423" y="77948"/>
                  </a:cubicBezTo>
                  <a:cubicBezTo>
                    <a:pt x="45416" y="45182"/>
                    <a:pt x="79234" y="24598"/>
                    <a:pt x="116144" y="24552"/>
                  </a:cubicBezTo>
                  <a:cubicBezTo>
                    <a:pt x="122338" y="24551"/>
                    <a:pt x="128518" y="25140"/>
                    <a:pt x="134599" y="26312"/>
                  </a:cubicBezTo>
                  <a:cubicBezTo>
                    <a:pt x="145255" y="28395"/>
                    <a:pt x="154320" y="35347"/>
                    <a:pt x="159095" y="45098"/>
                  </a:cubicBezTo>
                  <a:cubicBezTo>
                    <a:pt x="164944" y="56841"/>
                    <a:pt x="163486" y="70903"/>
                    <a:pt x="155354" y="81196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1">
              <a:extLst>
                <a:ext uri="{FF2B5EF4-FFF2-40B4-BE49-F238E27FC236}">
                  <a16:creationId xmlns:a16="http://schemas.microsoft.com/office/drawing/2014/main" id="{CC853797-6B31-EA65-ED0C-F5613BC57188}"/>
                </a:ext>
              </a:extLst>
            </p:cNvPr>
            <p:cNvSpPr/>
            <p:nvPr/>
          </p:nvSpPr>
          <p:spPr>
            <a:xfrm>
              <a:off x="6835415" y="3609665"/>
              <a:ext cx="101363" cy="122888"/>
            </a:xfrm>
            <a:custGeom>
              <a:avLst/>
              <a:gdLst>
                <a:gd name="connsiteX0" fmla="*/ 20132 w 101363"/>
                <a:gd name="connsiteY0" fmla="*/ 75592 h 122888"/>
                <a:gd name="connsiteX1" fmla="*/ 53184 w 101363"/>
                <a:gd name="connsiteY1" fmla="*/ 122308 h 122888"/>
                <a:gd name="connsiteX2" fmla="*/ 77305 w 101363"/>
                <a:gd name="connsiteY2" fmla="*/ 119009 h 122888"/>
                <a:gd name="connsiteX3" fmla="*/ 99758 w 101363"/>
                <a:gd name="connsiteY3" fmla="*/ 90565 h 122888"/>
                <a:gd name="connsiteX4" fmla="*/ 59477 w 101363"/>
                <a:gd name="connsiteY4" fmla="*/ 4726 h 122888"/>
                <a:gd name="connsiteX5" fmla="*/ 4722 w 101363"/>
                <a:gd name="connsiteY5" fmla="*/ 21540 h 122888"/>
                <a:gd name="connsiteX6" fmla="*/ 16 w 101363"/>
                <a:gd name="connsiteY6" fmla="*/ 39568 h 122888"/>
                <a:gd name="connsiteX7" fmla="*/ 20132 w 101363"/>
                <a:gd name="connsiteY7" fmla="*/ 75592 h 122888"/>
                <a:gd name="connsiteX8" fmla="*/ 33665 w 101363"/>
                <a:gd name="connsiteY8" fmla="*/ 26145 h 122888"/>
                <a:gd name="connsiteX9" fmla="*/ 47888 w 101363"/>
                <a:gd name="connsiteY9" fmla="*/ 26490 h 122888"/>
                <a:gd name="connsiteX10" fmla="*/ 75631 w 101363"/>
                <a:gd name="connsiteY10" fmla="*/ 85545 h 122888"/>
                <a:gd name="connsiteX11" fmla="*/ 66810 w 101363"/>
                <a:gd name="connsiteY11" fmla="*/ 96704 h 122888"/>
                <a:gd name="connsiteX12" fmla="*/ 45647 w 101363"/>
                <a:gd name="connsiteY12" fmla="*/ 89070 h 122888"/>
                <a:gd name="connsiteX13" fmla="*/ 44468 w 101363"/>
                <a:gd name="connsiteY13" fmla="*/ 79086 h 122888"/>
                <a:gd name="connsiteX14" fmla="*/ 32952 w 101363"/>
                <a:gd name="connsiteY14" fmla="*/ 54578 h 122888"/>
                <a:gd name="connsiteX15" fmla="*/ 26389 w 101363"/>
                <a:gd name="connsiteY15" fmla="*/ 33041 h 122888"/>
                <a:gd name="connsiteX16" fmla="*/ 33665 w 101363"/>
                <a:gd name="connsiteY16" fmla="*/ 26121 h 1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1363" h="122888">
                  <a:moveTo>
                    <a:pt x="20132" y="75592"/>
                  </a:moveTo>
                  <a:cubicBezTo>
                    <a:pt x="16359" y="97619"/>
                    <a:pt x="31157" y="118534"/>
                    <a:pt x="53184" y="122308"/>
                  </a:cubicBezTo>
                  <a:cubicBezTo>
                    <a:pt x="61372" y="123710"/>
                    <a:pt x="69794" y="122559"/>
                    <a:pt x="77305" y="119009"/>
                  </a:cubicBezTo>
                  <a:cubicBezTo>
                    <a:pt x="88829" y="113565"/>
                    <a:pt x="97138" y="103039"/>
                    <a:pt x="99758" y="90565"/>
                  </a:cubicBezTo>
                  <a:cubicBezTo>
                    <a:pt x="106763" y="56196"/>
                    <a:pt x="90389" y="21302"/>
                    <a:pt x="59477" y="4726"/>
                  </a:cubicBezTo>
                  <a:cubicBezTo>
                    <a:pt x="39714" y="-5752"/>
                    <a:pt x="15200" y="1777"/>
                    <a:pt x="4722" y="21540"/>
                  </a:cubicBezTo>
                  <a:cubicBezTo>
                    <a:pt x="1775" y="27103"/>
                    <a:pt x="163" y="33275"/>
                    <a:pt x="16" y="39568"/>
                  </a:cubicBezTo>
                  <a:cubicBezTo>
                    <a:pt x="-404" y="54359"/>
                    <a:pt x="7320" y="68190"/>
                    <a:pt x="20132" y="75592"/>
                  </a:cubicBezTo>
                  <a:close/>
                  <a:moveTo>
                    <a:pt x="33665" y="26145"/>
                  </a:moveTo>
                  <a:cubicBezTo>
                    <a:pt x="38204" y="24053"/>
                    <a:pt x="43456" y="24179"/>
                    <a:pt x="47888" y="26490"/>
                  </a:cubicBezTo>
                  <a:cubicBezTo>
                    <a:pt x="69153" y="37899"/>
                    <a:pt x="80426" y="61895"/>
                    <a:pt x="75631" y="85545"/>
                  </a:cubicBezTo>
                  <a:cubicBezTo>
                    <a:pt x="74598" y="90439"/>
                    <a:pt x="71334" y="94568"/>
                    <a:pt x="66810" y="96704"/>
                  </a:cubicBezTo>
                  <a:cubicBezTo>
                    <a:pt x="58859" y="100439"/>
                    <a:pt x="49384" y="97021"/>
                    <a:pt x="45647" y="89070"/>
                  </a:cubicBezTo>
                  <a:cubicBezTo>
                    <a:pt x="44186" y="85957"/>
                    <a:pt x="43771" y="82453"/>
                    <a:pt x="44468" y="79086"/>
                  </a:cubicBezTo>
                  <a:cubicBezTo>
                    <a:pt x="46477" y="69268"/>
                    <a:pt x="41792" y="59297"/>
                    <a:pt x="32952" y="54578"/>
                  </a:cubicBezTo>
                  <a:cubicBezTo>
                    <a:pt x="25192" y="50443"/>
                    <a:pt x="22254" y="40801"/>
                    <a:pt x="26389" y="33041"/>
                  </a:cubicBezTo>
                  <a:cubicBezTo>
                    <a:pt x="28005" y="30010"/>
                    <a:pt x="30556" y="27582"/>
                    <a:pt x="33665" y="26121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72">
              <a:extLst>
                <a:ext uri="{FF2B5EF4-FFF2-40B4-BE49-F238E27FC236}">
                  <a16:creationId xmlns:a16="http://schemas.microsoft.com/office/drawing/2014/main" id="{A7E2CA88-53B4-5F9C-7C68-A616694F9B35}"/>
                </a:ext>
              </a:extLst>
            </p:cNvPr>
            <p:cNvSpPr/>
            <p:nvPr/>
          </p:nvSpPr>
          <p:spPr>
            <a:xfrm>
              <a:off x="6616066" y="3886315"/>
              <a:ext cx="281133" cy="267589"/>
            </a:xfrm>
            <a:custGeom>
              <a:avLst/>
              <a:gdLst>
                <a:gd name="connsiteX0" fmla="*/ 272097 w 281133"/>
                <a:gd name="connsiteY0" fmla="*/ 152153 h 267589"/>
                <a:gd name="connsiteX1" fmla="*/ 236295 w 281133"/>
                <a:gd name="connsiteY1" fmla="*/ 152657 h 267589"/>
                <a:gd name="connsiteX2" fmla="*/ 230919 w 281133"/>
                <a:gd name="connsiteY2" fmla="*/ 140662 h 267589"/>
                <a:gd name="connsiteX3" fmla="*/ 232826 w 281133"/>
                <a:gd name="connsiteY3" fmla="*/ 137266 h 267589"/>
                <a:gd name="connsiteX4" fmla="*/ 240921 w 281133"/>
                <a:gd name="connsiteY4" fmla="*/ 130573 h 267589"/>
                <a:gd name="connsiteX5" fmla="*/ 249521 w 281133"/>
                <a:gd name="connsiteY5" fmla="*/ 115440 h 267589"/>
                <a:gd name="connsiteX6" fmla="*/ 234388 w 281133"/>
                <a:gd name="connsiteY6" fmla="*/ 106840 h 267589"/>
                <a:gd name="connsiteX7" fmla="*/ 213743 w 281133"/>
                <a:gd name="connsiteY7" fmla="*/ 121776 h 267589"/>
                <a:gd name="connsiteX8" fmla="*/ 187489 w 281133"/>
                <a:gd name="connsiteY8" fmla="*/ 113017 h 267589"/>
                <a:gd name="connsiteX9" fmla="*/ 186664 w 281133"/>
                <a:gd name="connsiteY9" fmla="*/ 112893 h 267589"/>
                <a:gd name="connsiteX10" fmla="*/ 198057 w 281133"/>
                <a:gd name="connsiteY10" fmla="*/ 99631 h 267589"/>
                <a:gd name="connsiteX11" fmla="*/ 185643 w 281133"/>
                <a:gd name="connsiteY11" fmla="*/ 78383 h 267589"/>
                <a:gd name="connsiteX12" fmla="*/ 169022 w 281133"/>
                <a:gd name="connsiteY12" fmla="*/ 94586 h 267589"/>
                <a:gd name="connsiteX13" fmla="*/ 165651 w 281133"/>
                <a:gd name="connsiteY13" fmla="*/ 84116 h 267589"/>
                <a:gd name="connsiteX14" fmla="*/ 165651 w 281133"/>
                <a:gd name="connsiteY14" fmla="*/ 84116 h 267589"/>
                <a:gd name="connsiteX15" fmla="*/ 155968 w 281133"/>
                <a:gd name="connsiteY15" fmla="*/ 62389 h 267589"/>
                <a:gd name="connsiteX16" fmla="*/ 157112 w 281133"/>
                <a:gd name="connsiteY16" fmla="*/ 61085 h 267589"/>
                <a:gd name="connsiteX17" fmla="*/ 170916 w 281133"/>
                <a:gd name="connsiteY17" fmla="*/ 51464 h 267589"/>
                <a:gd name="connsiteX18" fmla="*/ 179529 w 281133"/>
                <a:gd name="connsiteY18" fmla="*/ 36331 h 267589"/>
                <a:gd name="connsiteX19" fmla="*/ 164396 w 281133"/>
                <a:gd name="connsiteY19" fmla="*/ 27719 h 267589"/>
                <a:gd name="connsiteX20" fmla="*/ 138756 w 281133"/>
                <a:gd name="connsiteY20" fmla="*/ 44611 h 267589"/>
                <a:gd name="connsiteX21" fmla="*/ 127314 w 281133"/>
                <a:gd name="connsiteY21" fmla="*/ 37980 h 267589"/>
                <a:gd name="connsiteX22" fmla="*/ 134056 w 281133"/>
                <a:gd name="connsiteY22" fmla="*/ 20866 h 267589"/>
                <a:gd name="connsiteX23" fmla="*/ 133194 w 281133"/>
                <a:gd name="connsiteY23" fmla="*/ 3488 h 267589"/>
                <a:gd name="connsiteX24" fmla="*/ 116512 w 281133"/>
                <a:gd name="connsiteY24" fmla="*/ 3642 h 267589"/>
                <a:gd name="connsiteX25" fmla="*/ 103471 w 281133"/>
                <a:gd name="connsiteY25" fmla="*/ 31767 h 267589"/>
                <a:gd name="connsiteX26" fmla="*/ 98808 w 281133"/>
                <a:gd name="connsiteY26" fmla="*/ 31311 h 267589"/>
                <a:gd name="connsiteX27" fmla="*/ 85766 w 281133"/>
                <a:gd name="connsiteY27" fmla="*/ 32345 h 267589"/>
                <a:gd name="connsiteX28" fmla="*/ 84979 w 281133"/>
                <a:gd name="connsiteY28" fmla="*/ 12303 h 267589"/>
                <a:gd name="connsiteX29" fmla="*/ 72676 w 281133"/>
                <a:gd name="connsiteY29" fmla="*/ 0 h 267589"/>
                <a:gd name="connsiteX30" fmla="*/ 60373 w 281133"/>
                <a:gd name="connsiteY30" fmla="*/ 12303 h 267589"/>
                <a:gd name="connsiteX31" fmla="*/ 62526 w 281133"/>
                <a:gd name="connsiteY31" fmla="*/ 40871 h 267589"/>
                <a:gd name="connsiteX32" fmla="*/ 46532 w 281133"/>
                <a:gd name="connsiteY32" fmla="*/ 54318 h 267589"/>
                <a:gd name="connsiteX33" fmla="*/ 32494 w 281133"/>
                <a:gd name="connsiteY33" fmla="*/ 41929 h 267589"/>
                <a:gd name="connsiteX34" fmla="*/ 15663 w 281133"/>
                <a:gd name="connsiteY34" fmla="*/ 37512 h 267589"/>
                <a:gd name="connsiteX35" fmla="*/ 11246 w 281133"/>
                <a:gd name="connsiteY35" fmla="*/ 54343 h 267589"/>
                <a:gd name="connsiteX36" fmla="*/ 34118 w 281133"/>
                <a:gd name="connsiteY36" fmla="*/ 75713 h 267589"/>
                <a:gd name="connsiteX37" fmla="*/ 32432 w 281133"/>
                <a:gd name="connsiteY37" fmla="*/ 80118 h 267589"/>
                <a:gd name="connsiteX38" fmla="*/ 31682 w 281133"/>
                <a:gd name="connsiteY38" fmla="*/ 82788 h 267589"/>
                <a:gd name="connsiteX39" fmla="*/ 27991 w 281133"/>
                <a:gd name="connsiteY39" fmla="*/ 109596 h 267589"/>
                <a:gd name="connsiteX40" fmla="*/ 15036 w 281133"/>
                <a:gd name="connsiteY40" fmla="*/ 107714 h 267589"/>
                <a:gd name="connsiteX41" fmla="*/ 8503 w 281133"/>
                <a:gd name="connsiteY41" fmla="*/ 131434 h 267589"/>
                <a:gd name="connsiteX42" fmla="*/ 30575 w 281133"/>
                <a:gd name="connsiteY42" fmla="*/ 134030 h 267589"/>
                <a:gd name="connsiteX43" fmla="*/ 41327 w 281133"/>
                <a:gd name="connsiteY43" fmla="*/ 163275 h 267589"/>
                <a:gd name="connsiteX44" fmla="*/ 24103 w 281133"/>
                <a:gd name="connsiteY44" fmla="*/ 165735 h 267589"/>
                <a:gd name="connsiteX45" fmla="*/ 11800 w 281133"/>
                <a:gd name="connsiteY45" fmla="*/ 178039 h 267589"/>
                <a:gd name="connsiteX46" fmla="*/ 24103 w 281133"/>
                <a:gd name="connsiteY46" fmla="*/ 190342 h 267589"/>
                <a:gd name="connsiteX47" fmla="*/ 55538 w 281133"/>
                <a:gd name="connsiteY47" fmla="*/ 184350 h 267589"/>
                <a:gd name="connsiteX48" fmla="*/ 60853 w 281133"/>
                <a:gd name="connsiteY48" fmla="*/ 190748 h 267589"/>
                <a:gd name="connsiteX49" fmla="*/ 79012 w 281133"/>
                <a:gd name="connsiteY49" fmla="*/ 206963 h 267589"/>
                <a:gd name="connsiteX50" fmla="*/ 67779 w 281133"/>
                <a:gd name="connsiteY50" fmla="*/ 212955 h 267589"/>
                <a:gd name="connsiteX51" fmla="*/ 74312 w 281133"/>
                <a:gd name="connsiteY51" fmla="*/ 236688 h 267589"/>
                <a:gd name="connsiteX52" fmla="*/ 99853 w 281133"/>
                <a:gd name="connsiteY52" fmla="*/ 220386 h 267589"/>
                <a:gd name="connsiteX53" fmla="*/ 121999 w 281133"/>
                <a:gd name="connsiteY53" fmla="*/ 230130 h 267589"/>
                <a:gd name="connsiteX54" fmla="*/ 112956 w 281133"/>
                <a:gd name="connsiteY54" fmla="*/ 249175 h 267589"/>
                <a:gd name="connsiteX55" fmla="*/ 117372 w 281133"/>
                <a:gd name="connsiteY55" fmla="*/ 266005 h 267589"/>
                <a:gd name="connsiteX56" fmla="*/ 117373 w 281133"/>
                <a:gd name="connsiteY56" fmla="*/ 266006 h 267589"/>
                <a:gd name="connsiteX57" fmla="*/ 134204 w 281133"/>
                <a:gd name="connsiteY57" fmla="*/ 261601 h 267589"/>
                <a:gd name="connsiteX58" fmla="*/ 145879 w 281133"/>
                <a:gd name="connsiteY58" fmla="*/ 235765 h 267589"/>
                <a:gd name="connsiteX59" fmla="*/ 164002 w 281133"/>
                <a:gd name="connsiteY59" fmla="*/ 237426 h 267589"/>
                <a:gd name="connsiteX60" fmla="*/ 172085 w 281133"/>
                <a:gd name="connsiteY60" fmla="*/ 237044 h 267589"/>
                <a:gd name="connsiteX61" fmla="*/ 166832 w 281133"/>
                <a:gd name="connsiteY61" fmla="*/ 249077 h 267589"/>
                <a:gd name="connsiteX62" fmla="*/ 171249 w 281133"/>
                <a:gd name="connsiteY62" fmla="*/ 265907 h 267589"/>
                <a:gd name="connsiteX63" fmla="*/ 188079 w 281133"/>
                <a:gd name="connsiteY63" fmla="*/ 261491 h 267589"/>
                <a:gd name="connsiteX64" fmla="*/ 198106 w 281133"/>
                <a:gd name="connsiteY64" fmla="*/ 231692 h 267589"/>
                <a:gd name="connsiteX65" fmla="*/ 225518 w 281133"/>
                <a:gd name="connsiteY65" fmla="*/ 213508 h 267589"/>
                <a:gd name="connsiteX66" fmla="*/ 227203 w 281133"/>
                <a:gd name="connsiteY66" fmla="*/ 228703 h 267589"/>
                <a:gd name="connsiteX67" fmla="*/ 235798 w 281133"/>
                <a:gd name="connsiteY67" fmla="*/ 243831 h 267589"/>
                <a:gd name="connsiteX68" fmla="*/ 235815 w 281133"/>
                <a:gd name="connsiteY68" fmla="*/ 243836 h 267589"/>
                <a:gd name="connsiteX69" fmla="*/ 250948 w 281133"/>
                <a:gd name="connsiteY69" fmla="*/ 235223 h 267589"/>
                <a:gd name="connsiteX70" fmla="*/ 237525 w 281133"/>
                <a:gd name="connsiteY70" fmla="*/ 191437 h 267589"/>
                <a:gd name="connsiteX71" fmla="*/ 239986 w 281133"/>
                <a:gd name="connsiteY71" fmla="*/ 176882 h 267589"/>
                <a:gd name="connsiteX72" fmla="*/ 265589 w 281133"/>
                <a:gd name="connsiteY72" fmla="*/ 175849 h 267589"/>
                <a:gd name="connsiteX73" fmla="*/ 280722 w 281133"/>
                <a:gd name="connsiteY73" fmla="*/ 167236 h 267589"/>
                <a:gd name="connsiteX74" fmla="*/ 272097 w 281133"/>
                <a:gd name="connsiteY74" fmla="*/ 152153 h 267589"/>
                <a:gd name="connsiteX75" fmla="*/ 180070 w 281133"/>
                <a:gd name="connsiteY75" fmla="*/ 211208 h 267589"/>
                <a:gd name="connsiteX76" fmla="*/ 78889 w 281133"/>
                <a:gd name="connsiteY76" fmla="*/ 173966 h 267589"/>
                <a:gd name="connsiteX77" fmla="*/ 55427 w 281133"/>
                <a:gd name="connsiteY77" fmla="*/ 89198 h 267589"/>
                <a:gd name="connsiteX78" fmla="*/ 56042 w 281133"/>
                <a:gd name="connsiteY78" fmla="*/ 87032 h 267589"/>
                <a:gd name="connsiteX79" fmla="*/ 97565 w 281133"/>
                <a:gd name="connsiteY79" fmla="*/ 55881 h 267589"/>
                <a:gd name="connsiteX80" fmla="*/ 98340 w 281133"/>
                <a:gd name="connsiteY80" fmla="*/ 55881 h 267589"/>
                <a:gd name="connsiteX81" fmla="*/ 141856 w 281133"/>
                <a:gd name="connsiteY81" fmla="*/ 90293 h 267589"/>
                <a:gd name="connsiteX82" fmla="*/ 186984 w 281133"/>
                <a:gd name="connsiteY82" fmla="*/ 137635 h 267589"/>
                <a:gd name="connsiteX83" fmla="*/ 215281 w 281133"/>
                <a:gd name="connsiteY83" fmla="*/ 170767 h 267589"/>
                <a:gd name="connsiteX84" fmla="*/ 180070 w 281133"/>
                <a:gd name="connsiteY84" fmla="*/ 211245 h 267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81133" h="267589">
                  <a:moveTo>
                    <a:pt x="272097" y="152153"/>
                  </a:moveTo>
                  <a:cubicBezTo>
                    <a:pt x="260227" y="150209"/>
                    <a:pt x="248106" y="150379"/>
                    <a:pt x="236295" y="152657"/>
                  </a:cubicBezTo>
                  <a:cubicBezTo>
                    <a:pt x="234914" y="148486"/>
                    <a:pt x="233112" y="144468"/>
                    <a:pt x="230919" y="140662"/>
                  </a:cubicBezTo>
                  <a:cubicBezTo>
                    <a:pt x="231699" y="139617"/>
                    <a:pt x="232340" y="138475"/>
                    <a:pt x="232826" y="137266"/>
                  </a:cubicBezTo>
                  <a:cubicBezTo>
                    <a:pt x="234258" y="133838"/>
                    <a:pt x="237286" y="131335"/>
                    <a:pt x="240921" y="130573"/>
                  </a:cubicBezTo>
                  <a:cubicBezTo>
                    <a:pt x="247475" y="128769"/>
                    <a:pt x="251325" y="121994"/>
                    <a:pt x="249521" y="115440"/>
                  </a:cubicBezTo>
                  <a:cubicBezTo>
                    <a:pt x="247717" y="108886"/>
                    <a:pt x="240942" y="105037"/>
                    <a:pt x="234388" y="106840"/>
                  </a:cubicBezTo>
                  <a:cubicBezTo>
                    <a:pt x="225910" y="109124"/>
                    <a:pt x="218565" y="114439"/>
                    <a:pt x="213743" y="121776"/>
                  </a:cubicBezTo>
                  <a:cubicBezTo>
                    <a:pt x="206038" y="116348"/>
                    <a:pt x="196909" y="113303"/>
                    <a:pt x="187489" y="113017"/>
                  </a:cubicBezTo>
                  <a:cubicBezTo>
                    <a:pt x="187206" y="113017"/>
                    <a:pt x="186947" y="112918"/>
                    <a:pt x="186664" y="112893"/>
                  </a:cubicBezTo>
                  <a:cubicBezTo>
                    <a:pt x="189279" y="107580"/>
                    <a:pt x="193199" y="103017"/>
                    <a:pt x="198057" y="99631"/>
                  </a:cubicBezTo>
                  <a:cubicBezTo>
                    <a:pt x="211111" y="90822"/>
                    <a:pt x="198808" y="69488"/>
                    <a:pt x="185643" y="78383"/>
                  </a:cubicBezTo>
                  <a:cubicBezTo>
                    <a:pt x="179152" y="82714"/>
                    <a:pt x="173516" y="88207"/>
                    <a:pt x="169022" y="94586"/>
                  </a:cubicBezTo>
                  <a:cubicBezTo>
                    <a:pt x="167687" y="91167"/>
                    <a:pt x="166561" y="87672"/>
                    <a:pt x="165651" y="84116"/>
                  </a:cubicBezTo>
                  <a:lnTo>
                    <a:pt x="165651" y="84116"/>
                  </a:lnTo>
                  <a:cubicBezTo>
                    <a:pt x="163654" y="76385"/>
                    <a:pt x="160382" y="69043"/>
                    <a:pt x="155968" y="62389"/>
                  </a:cubicBezTo>
                  <a:cubicBezTo>
                    <a:pt x="156378" y="61979"/>
                    <a:pt x="156759" y="61544"/>
                    <a:pt x="157112" y="61085"/>
                  </a:cubicBezTo>
                  <a:cubicBezTo>
                    <a:pt x="159943" y="55885"/>
                    <a:pt x="165058" y="52320"/>
                    <a:pt x="170916" y="51464"/>
                  </a:cubicBezTo>
                  <a:cubicBezTo>
                    <a:pt x="177432" y="49610"/>
                    <a:pt x="181262" y="42880"/>
                    <a:pt x="179529" y="36331"/>
                  </a:cubicBezTo>
                  <a:cubicBezTo>
                    <a:pt x="177614" y="29863"/>
                    <a:pt x="170934" y="26060"/>
                    <a:pt x="164396" y="27719"/>
                  </a:cubicBezTo>
                  <a:cubicBezTo>
                    <a:pt x="154027" y="29920"/>
                    <a:pt x="144871" y="35952"/>
                    <a:pt x="138756" y="44611"/>
                  </a:cubicBezTo>
                  <a:cubicBezTo>
                    <a:pt x="135162" y="42040"/>
                    <a:pt x="131331" y="39819"/>
                    <a:pt x="127314" y="37980"/>
                  </a:cubicBezTo>
                  <a:cubicBezTo>
                    <a:pt x="127900" y="31753"/>
                    <a:pt x="130237" y="25819"/>
                    <a:pt x="134056" y="20866"/>
                  </a:cubicBezTo>
                  <a:cubicBezTo>
                    <a:pt x="138617" y="15829"/>
                    <a:pt x="138231" y="8049"/>
                    <a:pt x="133194" y="3488"/>
                  </a:cubicBezTo>
                  <a:cubicBezTo>
                    <a:pt x="128442" y="-814"/>
                    <a:pt x="121183" y="-747"/>
                    <a:pt x="116512" y="3642"/>
                  </a:cubicBezTo>
                  <a:cubicBezTo>
                    <a:pt x="109568" y="11578"/>
                    <a:pt x="105043" y="21339"/>
                    <a:pt x="103471" y="31767"/>
                  </a:cubicBezTo>
                  <a:cubicBezTo>
                    <a:pt x="101908" y="31644"/>
                    <a:pt x="100395" y="31348"/>
                    <a:pt x="98808" y="31311"/>
                  </a:cubicBezTo>
                  <a:cubicBezTo>
                    <a:pt x="94438" y="31254"/>
                    <a:pt x="90073" y="31601"/>
                    <a:pt x="85766" y="32345"/>
                  </a:cubicBezTo>
                  <a:cubicBezTo>
                    <a:pt x="84467" y="25745"/>
                    <a:pt x="84201" y="18984"/>
                    <a:pt x="84979" y="12303"/>
                  </a:cubicBezTo>
                  <a:cubicBezTo>
                    <a:pt x="84938" y="5525"/>
                    <a:pt x="79454" y="41"/>
                    <a:pt x="72676" y="0"/>
                  </a:cubicBezTo>
                  <a:cubicBezTo>
                    <a:pt x="65947" y="156"/>
                    <a:pt x="60529" y="5573"/>
                    <a:pt x="60373" y="12303"/>
                  </a:cubicBezTo>
                  <a:cubicBezTo>
                    <a:pt x="59386" y="21877"/>
                    <a:pt x="60116" y="31553"/>
                    <a:pt x="62526" y="40871"/>
                  </a:cubicBezTo>
                  <a:cubicBezTo>
                    <a:pt x="56505" y="44461"/>
                    <a:pt x="51104" y="49002"/>
                    <a:pt x="46532" y="54318"/>
                  </a:cubicBezTo>
                  <a:cubicBezTo>
                    <a:pt x="41105" y="51122"/>
                    <a:pt x="36340" y="46917"/>
                    <a:pt x="32494" y="41929"/>
                  </a:cubicBezTo>
                  <a:cubicBezTo>
                    <a:pt x="28944" y="36224"/>
                    <a:pt x="21556" y="34285"/>
                    <a:pt x="15663" y="37512"/>
                  </a:cubicBezTo>
                  <a:cubicBezTo>
                    <a:pt x="9841" y="40974"/>
                    <a:pt x="7875" y="48468"/>
                    <a:pt x="11246" y="54343"/>
                  </a:cubicBezTo>
                  <a:cubicBezTo>
                    <a:pt x="17405" y="62887"/>
                    <a:pt x="25175" y="70147"/>
                    <a:pt x="34118" y="75713"/>
                  </a:cubicBezTo>
                  <a:cubicBezTo>
                    <a:pt x="33577" y="77202"/>
                    <a:pt x="32888" y="78580"/>
                    <a:pt x="32432" y="80118"/>
                  </a:cubicBezTo>
                  <a:lnTo>
                    <a:pt x="31682" y="82788"/>
                  </a:lnTo>
                  <a:cubicBezTo>
                    <a:pt x="29325" y="91532"/>
                    <a:pt x="28084" y="100540"/>
                    <a:pt x="27991" y="109596"/>
                  </a:cubicBezTo>
                  <a:cubicBezTo>
                    <a:pt x="23594" y="109777"/>
                    <a:pt x="19200" y="109139"/>
                    <a:pt x="15036" y="107714"/>
                  </a:cubicBezTo>
                  <a:cubicBezTo>
                    <a:pt x="-11" y="102682"/>
                    <a:pt x="-6470" y="126439"/>
                    <a:pt x="8503" y="131434"/>
                  </a:cubicBezTo>
                  <a:cubicBezTo>
                    <a:pt x="15614" y="133761"/>
                    <a:pt x="23118" y="134643"/>
                    <a:pt x="30575" y="134030"/>
                  </a:cubicBezTo>
                  <a:cubicBezTo>
                    <a:pt x="32801" y="144226"/>
                    <a:pt x="36420" y="154066"/>
                    <a:pt x="41327" y="163275"/>
                  </a:cubicBezTo>
                  <a:cubicBezTo>
                    <a:pt x="35725" y="164872"/>
                    <a:pt x="29930" y="165700"/>
                    <a:pt x="24103" y="165735"/>
                  </a:cubicBezTo>
                  <a:cubicBezTo>
                    <a:pt x="17308" y="165735"/>
                    <a:pt x="11800" y="171244"/>
                    <a:pt x="11800" y="178039"/>
                  </a:cubicBezTo>
                  <a:cubicBezTo>
                    <a:pt x="11800" y="184834"/>
                    <a:pt x="17308" y="190342"/>
                    <a:pt x="24103" y="190342"/>
                  </a:cubicBezTo>
                  <a:cubicBezTo>
                    <a:pt x="34863" y="190322"/>
                    <a:pt x="45524" y="188289"/>
                    <a:pt x="55538" y="184350"/>
                  </a:cubicBezTo>
                  <a:cubicBezTo>
                    <a:pt x="57297" y="186491"/>
                    <a:pt x="58933" y="188681"/>
                    <a:pt x="60853" y="190748"/>
                  </a:cubicBezTo>
                  <a:cubicBezTo>
                    <a:pt x="66442" y="196651"/>
                    <a:pt x="72516" y="202075"/>
                    <a:pt x="79012" y="206963"/>
                  </a:cubicBezTo>
                  <a:cubicBezTo>
                    <a:pt x="75931" y="210012"/>
                    <a:pt x="72027" y="212094"/>
                    <a:pt x="67779" y="212955"/>
                  </a:cubicBezTo>
                  <a:cubicBezTo>
                    <a:pt x="52327" y="216437"/>
                    <a:pt x="58872" y="240157"/>
                    <a:pt x="74312" y="236688"/>
                  </a:cubicBezTo>
                  <a:cubicBezTo>
                    <a:pt x="84433" y="234318"/>
                    <a:pt x="93442" y="228568"/>
                    <a:pt x="99853" y="220386"/>
                  </a:cubicBezTo>
                  <a:cubicBezTo>
                    <a:pt x="106960" y="224227"/>
                    <a:pt x="114366" y="227485"/>
                    <a:pt x="121999" y="230130"/>
                  </a:cubicBezTo>
                  <a:cubicBezTo>
                    <a:pt x="120429" y="237069"/>
                    <a:pt x="117341" y="243574"/>
                    <a:pt x="112956" y="249175"/>
                  </a:cubicBezTo>
                  <a:cubicBezTo>
                    <a:pt x="109529" y="255041"/>
                    <a:pt x="111505" y="262577"/>
                    <a:pt x="117372" y="266005"/>
                  </a:cubicBezTo>
                  <a:cubicBezTo>
                    <a:pt x="117372" y="266005"/>
                    <a:pt x="117373" y="266006"/>
                    <a:pt x="117373" y="266006"/>
                  </a:cubicBezTo>
                  <a:cubicBezTo>
                    <a:pt x="123260" y="269262"/>
                    <a:pt x="130667" y="267323"/>
                    <a:pt x="134204" y="261601"/>
                  </a:cubicBezTo>
                  <a:cubicBezTo>
                    <a:pt x="139991" y="253978"/>
                    <a:pt x="143982" y="245146"/>
                    <a:pt x="145879" y="235765"/>
                  </a:cubicBezTo>
                  <a:cubicBezTo>
                    <a:pt x="151871" y="236766"/>
                    <a:pt x="157928" y="237322"/>
                    <a:pt x="164002" y="237426"/>
                  </a:cubicBezTo>
                  <a:cubicBezTo>
                    <a:pt x="166721" y="237426"/>
                    <a:pt x="169403" y="237241"/>
                    <a:pt x="172085" y="237044"/>
                  </a:cubicBezTo>
                  <a:cubicBezTo>
                    <a:pt x="170843" y="241258"/>
                    <a:pt x="169078" y="245301"/>
                    <a:pt x="166832" y="249077"/>
                  </a:cubicBezTo>
                  <a:cubicBezTo>
                    <a:pt x="163404" y="254944"/>
                    <a:pt x="165381" y="262480"/>
                    <a:pt x="171249" y="265907"/>
                  </a:cubicBezTo>
                  <a:cubicBezTo>
                    <a:pt x="177116" y="269335"/>
                    <a:pt x="184652" y="267358"/>
                    <a:pt x="188079" y="261491"/>
                  </a:cubicBezTo>
                  <a:cubicBezTo>
                    <a:pt x="193457" y="252363"/>
                    <a:pt x="196872" y="242214"/>
                    <a:pt x="198106" y="231692"/>
                  </a:cubicBezTo>
                  <a:cubicBezTo>
                    <a:pt x="208650" y="228079"/>
                    <a:pt x="218089" y="221818"/>
                    <a:pt x="225518" y="213508"/>
                  </a:cubicBezTo>
                  <a:cubicBezTo>
                    <a:pt x="228965" y="217823"/>
                    <a:pt x="229621" y="223737"/>
                    <a:pt x="227203" y="228703"/>
                  </a:cubicBezTo>
                  <a:cubicBezTo>
                    <a:pt x="225400" y="235254"/>
                    <a:pt x="229247" y="242027"/>
                    <a:pt x="235798" y="243831"/>
                  </a:cubicBezTo>
                  <a:cubicBezTo>
                    <a:pt x="235804" y="243832"/>
                    <a:pt x="235809" y="243834"/>
                    <a:pt x="235815" y="243836"/>
                  </a:cubicBezTo>
                  <a:cubicBezTo>
                    <a:pt x="242349" y="245467"/>
                    <a:pt x="249013" y="241674"/>
                    <a:pt x="250948" y="235223"/>
                  </a:cubicBezTo>
                  <a:cubicBezTo>
                    <a:pt x="256919" y="219272"/>
                    <a:pt x="251410" y="201301"/>
                    <a:pt x="237525" y="191437"/>
                  </a:cubicBezTo>
                  <a:cubicBezTo>
                    <a:pt x="238923" y="186700"/>
                    <a:pt x="239749" y="181814"/>
                    <a:pt x="239986" y="176882"/>
                  </a:cubicBezTo>
                  <a:cubicBezTo>
                    <a:pt x="248382" y="174947"/>
                    <a:pt x="257065" y="174596"/>
                    <a:pt x="265589" y="175849"/>
                  </a:cubicBezTo>
                  <a:cubicBezTo>
                    <a:pt x="272118" y="177439"/>
                    <a:pt x="278756" y="173662"/>
                    <a:pt x="280722" y="167236"/>
                  </a:cubicBezTo>
                  <a:cubicBezTo>
                    <a:pt x="282445" y="160697"/>
                    <a:pt x="278607" y="153985"/>
                    <a:pt x="272097" y="152153"/>
                  </a:cubicBezTo>
                  <a:close/>
                  <a:moveTo>
                    <a:pt x="180070" y="211208"/>
                  </a:moveTo>
                  <a:cubicBezTo>
                    <a:pt x="142255" y="216327"/>
                    <a:pt x="104361" y="202379"/>
                    <a:pt x="78889" y="173966"/>
                  </a:cubicBezTo>
                  <a:cubicBezTo>
                    <a:pt x="56638" y="151841"/>
                    <a:pt x="47718" y="119615"/>
                    <a:pt x="55427" y="89198"/>
                  </a:cubicBezTo>
                  <a:lnTo>
                    <a:pt x="56042" y="87032"/>
                  </a:lnTo>
                  <a:cubicBezTo>
                    <a:pt x="61038" y="68312"/>
                    <a:pt x="78195" y="55442"/>
                    <a:pt x="97565" y="55881"/>
                  </a:cubicBezTo>
                  <a:lnTo>
                    <a:pt x="98340" y="55881"/>
                  </a:lnTo>
                  <a:cubicBezTo>
                    <a:pt x="119043" y="55953"/>
                    <a:pt x="137014" y="70165"/>
                    <a:pt x="141856" y="90293"/>
                  </a:cubicBezTo>
                  <a:cubicBezTo>
                    <a:pt x="151810" y="128801"/>
                    <a:pt x="171888" y="137303"/>
                    <a:pt x="186984" y="137635"/>
                  </a:cubicBezTo>
                  <a:cubicBezTo>
                    <a:pt x="202732" y="137980"/>
                    <a:pt x="213965" y="155106"/>
                    <a:pt x="215281" y="170767"/>
                  </a:cubicBezTo>
                  <a:cubicBezTo>
                    <a:pt x="216180" y="180659"/>
                    <a:pt x="214445" y="204404"/>
                    <a:pt x="180070" y="211245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73">
              <a:extLst>
                <a:ext uri="{FF2B5EF4-FFF2-40B4-BE49-F238E27FC236}">
                  <a16:creationId xmlns:a16="http://schemas.microsoft.com/office/drawing/2014/main" id="{464ADC06-C05E-C17B-22D3-FC0F5B0E1FC1}"/>
                </a:ext>
              </a:extLst>
            </p:cNvPr>
            <p:cNvSpPr/>
            <p:nvPr/>
          </p:nvSpPr>
          <p:spPr>
            <a:xfrm>
              <a:off x="6500329" y="3695489"/>
              <a:ext cx="76161" cy="52037"/>
            </a:xfrm>
            <a:custGeom>
              <a:avLst/>
              <a:gdLst>
                <a:gd name="connsiteX0" fmla="*/ 67128 w 76161"/>
                <a:gd name="connsiteY0" fmla="*/ 1788 h 52037"/>
                <a:gd name="connsiteX1" fmla="*/ 1110 w 76161"/>
                <a:gd name="connsiteY1" fmla="*/ 33173 h 52037"/>
                <a:gd name="connsiteX2" fmla="*/ 22357 w 76161"/>
                <a:gd name="connsiteY2" fmla="*/ 45587 h 52037"/>
                <a:gd name="connsiteX3" fmla="*/ 60583 w 76161"/>
                <a:gd name="connsiteY3" fmla="*/ 25508 h 52037"/>
                <a:gd name="connsiteX4" fmla="*/ 75716 w 76161"/>
                <a:gd name="connsiteY4" fmla="*/ 16921 h 52037"/>
                <a:gd name="connsiteX5" fmla="*/ 67128 w 76161"/>
                <a:gd name="connsiteY5" fmla="*/ 1788 h 52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6161" h="52037">
                  <a:moveTo>
                    <a:pt x="67128" y="1788"/>
                  </a:moveTo>
                  <a:cubicBezTo>
                    <a:pt x="40433" y="-5038"/>
                    <a:pt x="12670" y="8161"/>
                    <a:pt x="1110" y="33173"/>
                  </a:cubicBezTo>
                  <a:cubicBezTo>
                    <a:pt x="-5042" y="47556"/>
                    <a:pt x="16107" y="60105"/>
                    <a:pt x="22357" y="45587"/>
                  </a:cubicBezTo>
                  <a:cubicBezTo>
                    <a:pt x="28297" y="30288"/>
                    <a:pt x="44615" y="21717"/>
                    <a:pt x="60583" y="25508"/>
                  </a:cubicBezTo>
                  <a:cubicBezTo>
                    <a:pt x="67133" y="27316"/>
                    <a:pt x="73908" y="23471"/>
                    <a:pt x="75716" y="16921"/>
                  </a:cubicBezTo>
                  <a:cubicBezTo>
                    <a:pt x="77523" y="10371"/>
                    <a:pt x="73678" y="3595"/>
                    <a:pt x="67128" y="1788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74">
              <a:extLst>
                <a:ext uri="{FF2B5EF4-FFF2-40B4-BE49-F238E27FC236}">
                  <a16:creationId xmlns:a16="http://schemas.microsoft.com/office/drawing/2014/main" id="{0559CB62-4642-FC8F-1235-CA931FCF3F44}"/>
                </a:ext>
              </a:extLst>
            </p:cNvPr>
            <p:cNvSpPr/>
            <p:nvPr/>
          </p:nvSpPr>
          <p:spPr>
            <a:xfrm>
              <a:off x="6351919" y="3475366"/>
              <a:ext cx="738187" cy="738187"/>
            </a:xfrm>
            <a:custGeom>
              <a:avLst/>
              <a:gdLst>
                <a:gd name="connsiteX0" fmla="*/ 369094 w 738187"/>
                <a:gd name="connsiteY0" fmla="*/ 0 h 738187"/>
                <a:gd name="connsiteX1" fmla="*/ 0 w 738187"/>
                <a:gd name="connsiteY1" fmla="*/ 369094 h 738187"/>
                <a:gd name="connsiteX2" fmla="*/ 369094 w 738187"/>
                <a:gd name="connsiteY2" fmla="*/ 738188 h 738187"/>
                <a:gd name="connsiteX3" fmla="*/ 738188 w 738187"/>
                <a:gd name="connsiteY3" fmla="*/ 369094 h 738187"/>
                <a:gd name="connsiteX4" fmla="*/ 369094 w 738187"/>
                <a:gd name="connsiteY4" fmla="*/ 0 h 738187"/>
                <a:gd name="connsiteX5" fmla="*/ 369094 w 738187"/>
                <a:gd name="connsiteY5" fmla="*/ 713581 h 738187"/>
                <a:gd name="connsiteX6" fmla="*/ 24606 w 738187"/>
                <a:gd name="connsiteY6" fmla="*/ 369094 h 738187"/>
                <a:gd name="connsiteX7" fmla="*/ 369094 w 738187"/>
                <a:gd name="connsiteY7" fmla="*/ 24606 h 738187"/>
                <a:gd name="connsiteX8" fmla="*/ 713581 w 738187"/>
                <a:gd name="connsiteY8" fmla="*/ 369094 h 738187"/>
                <a:gd name="connsiteX9" fmla="*/ 369094 w 738187"/>
                <a:gd name="connsiteY9" fmla="*/ 713581 h 738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38187" h="738187">
                  <a:moveTo>
                    <a:pt x="369094" y="0"/>
                  </a:moveTo>
                  <a:cubicBezTo>
                    <a:pt x="165249" y="0"/>
                    <a:pt x="0" y="165249"/>
                    <a:pt x="0" y="369094"/>
                  </a:cubicBezTo>
                  <a:cubicBezTo>
                    <a:pt x="0" y="572938"/>
                    <a:pt x="165249" y="738188"/>
                    <a:pt x="369094" y="738188"/>
                  </a:cubicBezTo>
                  <a:cubicBezTo>
                    <a:pt x="572938" y="738188"/>
                    <a:pt x="738188" y="572938"/>
                    <a:pt x="738188" y="369094"/>
                  </a:cubicBezTo>
                  <a:cubicBezTo>
                    <a:pt x="737957" y="165344"/>
                    <a:pt x="572843" y="230"/>
                    <a:pt x="369094" y="0"/>
                  </a:cubicBezTo>
                  <a:close/>
                  <a:moveTo>
                    <a:pt x="369094" y="713581"/>
                  </a:moveTo>
                  <a:cubicBezTo>
                    <a:pt x="178838" y="713581"/>
                    <a:pt x="24606" y="559349"/>
                    <a:pt x="24606" y="369094"/>
                  </a:cubicBezTo>
                  <a:cubicBezTo>
                    <a:pt x="24606" y="178838"/>
                    <a:pt x="178838" y="24606"/>
                    <a:pt x="369094" y="24606"/>
                  </a:cubicBezTo>
                  <a:cubicBezTo>
                    <a:pt x="559349" y="24606"/>
                    <a:pt x="713581" y="178838"/>
                    <a:pt x="713581" y="369094"/>
                  </a:cubicBezTo>
                  <a:cubicBezTo>
                    <a:pt x="713365" y="559259"/>
                    <a:pt x="559259" y="713365"/>
                    <a:pt x="369094" y="713581"/>
                  </a:cubicBezTo>
                  <a:close/>
                </a:path>
              </a:pathLst>
            </a:custGeom>
            <a:grpFill/>
            <a:ln w="123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143151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Y9RuMk6C8qyUkRFRGL0xw"/>
</p:tagLst>
</file>

<file path=ppt/theme/theme1.xml><?xml version="1.0" encoding="utf-8"?>
<a:theme xmlns:a="http://schemas.openxmlformats.org/drawingml/2006/main" name="Custom Design">
  <a:themeElements>
    <a:clrScheme name="Custom 3">
      <a:dk1>
        <a:srgbClr val="000000"/>
      </a:dk1>
      <a:lt1>
        <a:srgbClr val="FFFFFF"/>
      </a:lt1>
      <a:dk2>
        <a:srgbClr val="0E2298"/>
      </a:dk2>
      <a:lt2>
        <a:srgbClr val="0071CE"/>
      </a:lt2>
      <a:accent1>
        <a:srgbClr val="95BBD8"/>
      </a:accent1>
      <a:accent2>
        <a:srgbClr val="C64183"/>
      </a:accent2>
      <a:accent3>
        <a:srgbClr val="95C11F"/>
      </a:accent3>
      <a:accent4>
        <a:srgbClr val="F3D9E6"/>
      </a:accent4>
      <a:accent5>
        <a:srgbClr val="BFDDA0"/>
      </a:accent5>
      <a:accent6>
        <a:srgbClr val="3C3C3B"/>
      </a:accent6>
      <a:hlink>
        <a:srgbClr val="C54183"/>
      </a:hlink>
      <a:folHlink>
        <a:srgbClr val="D9D9D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63000">
              <a:schemeClr val="accent1">
                <a:lumMod val="0"/>
                <a:lumOff val="100000"/>
              </a:schemeClr>
            </a:gs>
            <a:gs pos="99000">
              <a:schemeClr val="accent3"/>
            </a:gs>
          </a:gsLst>
          <a:path path="circle">
            <a:fillToRect l="50000" t="-80000" r="50000" b="180000"/>
          </a:path>
          <a:tileRect/>
        </a:gradFill>
        <a:ln w="25400">
          <a:solidFill>
            <a:schemeClr val="accent2"/>
          </a:solidFill>
          <a:prstDash val="sysDash"/>
        </a:ln>
        <a:effectLst>
          <a:outerShdw blurRad="342900" dist="38100" dir="2700000" algn="tl" rotWithShape="0">
            <a:schemeClr val="accent3">
              <a:alpha val="60000"/>
            </a:schemeClr>
          </a:outerShdw>
        </a:effectLst>
      </a:spPr>
      <a:bodyPr wrap="none" rtlCol="0" anchor="ctr"/>
      <a:lstStyle>
        <a:defPPr algn="ctr">
          <a:lnSpc>
            <a:spcPct val="80000"/>
          </a:lnSpc>
          <a:defRPr sz="2800" b="1" kern="0" dirty="0">
            <a:solidFill>
              <a:schemeClr val="accent3">
                <a:lumMod val="75000"/>
              </a:schemeClr>
            </a:solidFill>
            <a:latin typeface="Calibri" panose="020F0502020204030204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plate_OM Pharma.pptx" id="{60FCBEA4-5242-4FCE-AA34-450337B3135F}" vid="{4C1DB319-76D0-4060-990A-6E22F6513C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B7D76EE7-E530-49DF-BABC-1E88E59420EF}">
  <we:reference id="wa200006038" version="1.0.0.3" store="en-US" storeType="OMEX"/>
  <we:alternateReferences>
    <we:reference id="wa200006038" version="1.0.0.3" store="en-US" storeType="OMEX"/>
  </we:alternateReferences>
  <we:properties>
    <we:property name="pptx_export_from_biorender" value="false"/>
  </we:properties>
  <we:bindings/>
  <we:snapshot xmlns:r="http://schemas.openxmlformats.org/officeDocument/2006/relationships"/>
  <we:extLst>
    <a:ext xmlns:a="http://schemas.openxmlformats.org/drawingml/2006/main" uri="{0858819E-0033-43BF-8937-05EC82904868}">
      <we:backgroundApp state="1" runtimeId="Taskpane.Url"/>
    </a:ext>
  </we:extLst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2AF23413C9AE4DAD864A235C31B5F6" ma:contentTypeVersion="10" ma:contentTypeDescription="Crée un document." ma:contentTypeScope="" ma:versionID="b378d5e20b25b9a2c6fba4b27027ffb4">
  <xsd:schema xmlns:xsd="http://www.w3.org/2001/XMLSchema" xmlns:xs="http://www.w3.org/2001/XMLSchema" xmlns:p="http://schemas.microsoft.com/office/2006/metadata/properties" xmlns:ns2="e0778af4-9354-4391-94cb-80bdb2d75880" xmlns:ns3="5f84fbe7-7085-4e35-aac0-c191c258d9bf" targetNamespace="http://schemas.microsoft.com/office/2006/metadata/properties" ma:root="true" ma:fieldsID="a9ef82192fd92cd2242fd4bd95b90636" ns2:_="" ns3:_="">
    <xsd:import namespace="e0778af4-9354-4391-94cb-80bdb2d75880"/>
    <xsd:import namespace="5f84fbe7-7085-4e35-aac0-c191c258d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778af4-9354-4391-94cb-80bdb2d758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84fbe7-7085-4e35-aac0-c191c258d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20328B7-DB4F-48CB-B23E-0D81F5074E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0778af4-9354-4391-94cb-80bdb2d75880"/>
    <ds:schemaRef ds:uri="5f84fbe7-7085-4e35-aac0-c191c258d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832618-080F-4C6B-82EB-76BE616286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A35743-AC6D-4BB0-8929-68304AF59496}">
  <ds:schemaRefs>
    <ds:schemaRef ds:uri="df94a690-1d45-4f54-8934-6c7f1bd24044"/>
    <ds:schemaRef ds:uri="http://schemas.microsoft.com/office/infopath/2007/PartnerControls"/>
    <ds:schemaRef ds:uri="http://schemas.microsoft.com/office/2006/metadata/properties"/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Template_OM Pharma</Template>
  <TotalTime>0</TotalTime>
  <Words>15699</Words>
  <Application>Microsoft Office PowerPoint</Application>
  <PresentationFormat>Widescreen</PresentationFormat>
  <Paragraphs>1359</Paragraphs>
  <Slides>58</Slides>
  <Notes>33</Notes>
  <HiddenSlides>1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58</vt:i4>
      </vt:variant>
    </vt:vector>
  </HeadingPairs>
  <TitlesOfParts>
    <vt:vector size="77" baseType="lpstr">
      <vt:lpstr>等线</vt:lpstr>
      <vt:lpstr>Aptos</vt:lpstr>
      <vt:lpstr>Arial</vt:lpstr>
      <vt:lpstr>Arial Black</vt:lpstr>
      <vt:lpstr>BlinkMacSystemFont</vt:lpstr>
      <vt:lpstr>Brown-light</vt:lpstr>
      <vt:lpstr>Calibri</vt:lpstr>
      <vt:lpstr>Calibri (corps)</vt:lpstr>
      <vt:lpstr>Calibri Light</vt:lpstr>
      <vt:lpstr>Gotham-Book</vt:lpstr>
      <vt:lpstr>Gotham-BookItalic</vt:lpstr>
      <vt:lpstr>Symbol</vt:lpstr>
      <vt:lpstr>System Font Regular</vt:lpstr>
      <vt:lpstr>Tahoma</vt:lpstr>
      <vt:lpstr>Tenorite</vt:lpstr>
      <vt:lpstr>Termina Light</vt:lpstr>
      <vt:lpstr>Custom Design</vt:lpstr>
      <vt:lpstr>think-cell Slide</vt:lpstr>
      <vt:lpstr>Diapositive think-cell</vt:lpstr>
      <vt:lpstr>PowerPoint Presentation</vt:lpstr>
      <vt:lpstr>Disclaimer</vt:lpstr>
      <vt:lpstr>Immune system threats</vt:lpstr>
      <vt:lpstr>The COVID-19 pandemic has resulted in an immunity  debt due to non-pharmaceutical interventions</vt:lpstr>
      <vt:lpstr>Immunity debt during COVID-19 increased number of infections  and changed seasonal patterns of respiratory viruses</vt:lpstr>
      <vt:lpstr>Immunity debt during COVID-19 increased number of infections and changed seasonal patterns of respiratory viruses</vt:lpstr>
      <vt:lpstr>Immunity debt during COVID-19 increased number of infections  and changed seasonal patterns of respiratory viruses</vt:lpstr>
      <vt:lpstr>Immunity debt can also increase the risk of invasive infections, such  as those caused by Group A Streptococcus and Streptococcus pneumoniae</vt:lpstr>
      <vt:lpstr>Immune system threats</vt:lpstr>
      <vt:lpstr>The ‘farm effect’</vt:lpstr>
      <vt:lpstr>Immune system threats</vt:lpstr>
      <vt:lpstr>A range of strategies could be used to prevent spread of pathogen and respiratory infections</vt:lpstr>
      <vt:lpstr>The immune system is a coordinated network of innate and adaptive immune responses </vt:lpstr>
      <vt:lpstr>The immune system is a coordinated network  of innate and adaptive immune responses </vt:lpstr>
      <vt:lpstr>Inflammation and oxidative stress need to be  under control for preserving the epithelial barrier</vt:lpstr>
      <vt:lpstr>Various immune health strategies can enhance the body’s defenses against respiratory infections</vt:lpstr>
      <vt:lpstr>Various immune health strategies can enhance the body’s defenses against respiratory infections</vt:lpstr>
      <vt:lpstr>Immune health strategies: Healthy lifestyle</vt:lpstr>
      <vt:lpstr>Various immune health strategies can enhance the body’s defenses against respiratory infections</vt:lpstr>
      <vt:lpstr>Food supplements may support immune health  through a variety of mechanisms*</vt:lpstr>
      <vt:lpstr>Food supplements: Examples of key functions</vt:lpstr>
      <vt:lpstr>Take-home messages</vt:lpstr>
      <vt:lpstr>Various immune health strategies can enhance the body’s defenses against respiratory tract infections</vt:lpstr>
      <vt:lpstr>Immunizations are a core prevention strategy</vt:lpstr>
      <vt:lpstr>Vaccinations are not available for all respiratory viruses</vt:lpstr>
      <vt:lpstr>Take-home messages</vt:lpstr>
      <vt:lpstr>Various immune health strategies can enhance the body’s defenses against respiratory tract infections</vt:lpstr>
      <vt:lpstr>Immunomodulators</vt:lpstr>
      <vt:lpstr>Immunostimulants</vt:lpstr>
      <vt:lpstr>Example of immunostimulants</vt:lpstr>
      <vt:lpstr>Example of immunostimulants</vt:lpstr>
      <vt:lpstr>Bacterial-derived products</vt:lpstr>
      <vt:lpstr>Bacterial-derived products are typically obtained from bacterial strains  using heat activation and/or chemical or mechanical lysis</vt:lpstr>
      <vt:lpstr>Example of a whole inactivated bacteria</vt:lpstr>
      <vt:lpstr>Example of a whole inactivated bacteria</vt:lpstr>
      <vt:lpstr>Example of a bacterial lysate</vt:lpstr>
      <vt:lpstr>Example of a bacterial lysate</vt:lpstr>
      <vt:lpstr>Example of a bacterial lysate</vt:lpstr>
      <vt:lpstr>Example of a bacterial lysate</vt:lpstr>
      <vt:lpstr>Clinical evidence of immunomodulators in RTIs  and related complication management: Published studies</vt:lpstr>
      <vt:lpstr>Clinical evidence of immunomodulators: Ongoing company-sponsored studies</vt:lpstr>
      <vt:lpstr>Take-home messages</vt:lpstr>
      <vt:lpstr>PowerPoint Presentation</vt:lpstr>
      <vt:lpstr>Our immune system can be weakened at any time by various factors</vt:lpstr>
      <vt:lpstr>A weakened immune system can lead to vulnerable health </vt:lpstr>
      <vt:lpstr>We are all vulnerable to infections at some point of our lives</vt:lpstr>
      <vt:lpstr>Vulnerable health can lead to infections</vt:lpstr>
      <vt:lpstr>Our immune system requires rigorous training</vt:lpstr>
      <vt:lpstr> Focus on OM-85 and immune training</vt:lpstr>
      <vt:lpstr>OM-85, a trainer of the immune system</vt:lpstr>
      <vt:lpstr>OM-85 in individuals with vulnerable health</vt:lpstr>
      <vt:lpstr>OM-85 in individuals with vulnerable health</vt:lpstr>
      <vt:lpstr>OM-85, a trainer of the immune system</vt:lpstr>
      <vt:lpstr>OM-85 in infection</vt:lpstr>
      <vt:lpstr>OM-85 in infection</vt:lpstr>
      <vt:lpstr>OM-85, an advanced trainer of the immune system</vt:lpstr>
      <vt:lpstr>OM-85 has a favorable safety profile, supported by post-marketing and clinical experience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Leclere Anne Laure</dc:creator>
  <cp:lastModifiedBy>Calabrese Alessandra</cp:lastModifiedBy>
  <cp:revision>241</cp:revision>
  <dcterms:created xsi:type="dcterms:W3CDTF">2024-11-21T10:21:55Z</dcterms:created>
  <dcterms:modified xsi:type="dcterms:W3CDTF">2025-01-30T10:29:22Z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0x0101007C2AF23413C9AE4DAD864A235C31B5F6</vt:lpwstr>
  </property>
  <property fmtid="{D5CDD505-2E9C-101B-9397-08002B2CF9AE}" pid="3" name="Order">
    <vt:r8>42700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</Properties>
</file>